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73" r:id="rId3"/>
  </p:sldMasterIdLst>
  <p:notesMasterIdLst>
    <p:notesMasterId r:id="rId83"/>
  </p:notesMasterIdLst>
  <p:sldIdLst>
    <p:sldId id="549" r:id="rId4"/>
    <p:sldId id="550" r:id="rId5"/>
    <p:sldId id="551" r:id="rId6"/>
    <p:sldId id="552" r:id="rId7"/>
    <p:sldId id="553" r:id="rId8"/>
    <p:sldId id="554" r:id="rId9"/>
    <p:sldId id="354" r:id="rId10"/>
    <p:sldId id="359" r:id="rId11"/>
    <p:sldId id="360" r:id="rId12"/>
    <p:sldId id="361" r:id="rId13"/>
    <p:sldId id="362" r:id="rId14"/>
    <p:sldId id="363" r:id="rId15"/>
    <p:sldId id="364" r:id="rId16"/>
    <p:sldId id="444" r:id="rId17"/>
    <p:sldId id="456" r:id="rId18"/>
    <p:sldId id="368" r:id="rId19"/>
    <p:sldId id="369" r:id="rId20"/>
    <p:sldId id="370" r:id="rId21"/>
    <p:sldId id="445" r:id="rId22"/>
    <p:sldId id="371" r:id="rId23"/>
    <p:sldId id="372" r:id="rId24"/>
    <p:sldId id="373" r:id="rId25"/>
    <p:sldId id="432" r:id="rId26"/>
    <p:sldId id="374" r:id="rId27"/>
    <p:sldId id="375" r:id="rId28"/>
    <p:sldId id="376" r:id="rId29"/>
    <p:sldId id="455" r:id="rId30"/>
    <p:sldId id="447" r:id="rId31"/>
    <p:sldId id="448" r:id="rId32"/>
    <p:sldId id="457" r:id="rId33"/>
    <p:sldId id="467" r:id="rId34"/>
    <p:sldId id="378" r:id="rId35"/>
    <p:sldId id="379" r:id="rId36"/>
    <p:sldId id="380" r:id="rId37"/>
    <p:sldId id="435" r:id="rId38"/>
    <p:sldId id="458" r:id="rId39"/>
    <p:sldId id="383" r:id="rId40"/>
    <p:sldId id="385" r:id="rId41"/>
    <p:sldId id="386" r:id="rId42"/>
    <p:sldId id="387" r:id="rId43"/>
    <p:sldId id="388" r:id="rId44"/>
    <p:sldId id="389" r:id="rId45"/>
    <p:sldId id="390" r:id="rId46"/>
    <p:sldId id="436" r:id="rId47"/>
    <p:sldId id="391" r:id="rId48"/>
    <p:sldId id="437" r:id="rId49"/>
    <p:sldId id="392" r:id="rId50"/>
    <p:sldId id="393" r:id="rId51"/>
    <p:sldId id="460" r:id="rId52"/>
    <p:sldId id="459" r:id="rId53"/>
    <p:sldId id="438" r:id="rId54"/>
    <p:sldId id="439" r:id="rId55"/>
    <p:sldId id="521" r:id="rId56"/>
    <p:sldId id="440" r:id="rId57"/>
    <p:sldId id="395" r:id="rId58"/>
    <p:sldId id="396" r:id="rId59"/>
    <p:sldId id="397" r:id="rId60"/>
    <p:sldId id="398" r:id="rId61"/>
    <p:sldId id="441" r:id="rId62"/>
    <p:sldId id="399" r:id="rId63"/>
    <p:sldId id="400" r:id="rId64"/>
    <p:sldId id="401" r:id="rId65"/>
    <p:sldId id="424" r:id="rId66"/>
    <p:sldId id="425" r:id="rId67"/>
    <p:sldId id="426" r:id="rId68"/>
    <p:sldId id="427" r:id="rId69"/>
    <p:sldId id="428" r:id="rId70"/>
    <p:sldId id="429" r:id="rId71"/>
    <p:sldId id="462" r:id="rId72"/>
    <p:sldId id="452" r:id="rId73"/>
    <p:sldId id="453" r:id="rId74"/>
    <p:sldId id="454" r:id="rId75"/>
    <p:sldId id="417" r:id="rId76"/>
    <p:sldId id="464" r:id="rId77"/>
    <p:sldId id="463" r:id="rId78"/>
    <p:sldId id="442" r:id="rId79"/>
    <p:sldId id="419" r:id="rId80"/>
    <p:sldId id="466" r:id="rId81"/>
    <p:sldId id="422" r:id="rId82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614" autoAdjust="0"/>
  </p:normalViewPr>
  <p:slideViewPr>
    <p:cSldViewPr>
      <p:cViewPr>
        <p:scale>
          <a:sx n="99" d="100"/>
          <a:sy n="99" d="100"/>
        </p:scale>
        <p:origin x="-444" y="-76"/>
      </p:cViewPr>
      <p:guideLst>
        <p:guide orient="horz" pos="2180"/>
        <p:guide pos="386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84" Type="http://schemas.openxmlformats.org/officeDocument/2006/relationships/presProps" Target="presProps.xml"/><Relationship Id="rId16" Type="http://schemas.openxmlformats.org/officeDocument/2006/relationships/slide" Target="slides/slide13.xml"/><Relationship Id="rId11" Type="http://schemas.openxmlformats.org/officeDocument/2006/relationships/slide" Target="slides/slide8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74" Type="http://schemas.openxmlformats.org/officeDocument/2006/relationships/slide" Target="slides/slide71.xml"/><Relationship Id="rId79" Type="http://schemas.openxmlformats.org/officeDocument/2006/relationships/slide" Target="slides/slide76.xml"/><Relationship Id="rId5" Type="http://schemas.openxmlformats.org/officeDocument/2006/relationships/slide" Target="slides/slide2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77" Type="http://schemas.openxmlformats.org/officeDocument/2006/relationships/slide" Target="slides/slide74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80" Type="http://schemas.openxmlformats.org/officeDocument/2006/relationships/slide" Target="slides/slide77.xml"/><Relationship Id="rId85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83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slide" Target="slides/slide75.xml"/><Relationship Id="rId81" Type="http://schemas.openxmlformats.org/officeDocument/2006/relationships/slide" Target="slides/slide78.xml"/><Relationship Id="rId86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slide" Target="slides/slide73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4" Type="http://schemas.openxmlformats.org/officeDocument/2006/relationships/slide" Target="slides/slide21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66" Type="http://schemas.openxmlformats.org/officeDocument/2006/relationships/slide" Target="slides/slide63.xml"/><Relationship Id="rId87" Type="http://schemas.openxmlformats.org/officeDocument/2006/relationships/tableStyles" Target="tableStyles.xml"/><Relationship Id="rId61" Type="http://schemas.openxmlformats.org/officeDocument/2006/relationships/slide" Target="slides/slide58.xml"/><Relationship Id="rId82" Type="http://schemas.openxmlformats.org/officeDocument/2006/relationships/slide" Target="slides/slide7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E13B73-AD57-448D-A0F2-0A22620A516C}" type="doc">
      <dgm:prSet loTypeId="urn:microsoft.com/office/officeart/2005/8/layout/radial6#1" loCatId="relationship" qsTypeId="urn:microsoft.com/office/officeart/2005/8/quickstyle/simple3#1" qsCatId="simple" csTypeId="urn:microsoft.com/office/officeart/2005/8/colors/accent1_2#1" csCatId="accent1" phldr="1"/>
      <dgm:spPr/>
      <dgm:t>
        <a:bodyPr/>
        <a:lstStyle/>
        <a:p>
          <a:endParaRPr lang="zh-CN" altLang="en-US"/>
        </a:p>
      </dgm:t>
    </dgm:pt>
    <dgm:pt modelId="{879FEFC8-C4D6-4A08-9233-B16A65C95B29}">
      <dgm:prSet phldrT="[文本]"/>
      <dgm:spPr/>
      <dgm:t>
        <a:bodyPr/>
        <a:lstStyle/>
        <a:p>
          <a:r>
            <a:rPr lang="zh-CN" altLang="en-US" smtClean="0">
              <a:latin typeface="微软雅黑" panose="020B0503020204020204" pitchFamily="34" charset="-122"/>
              <a:ea typeface="微软雅黑" panose="020B0503020204020204" pitchFamily="34" charset="-122"/>
            </a:rPr>
            <a:t>链式</a:t>
          </a:r>
          <a:endParaRPr lang="en-US" altLang="zh-CN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r>
            <a:rPr lang="zh-CN" altLang="en-US" smtClean="0">
              <a:latin typeface="微软雅黑" panose="020B0503020204020204" pitchFamily="34" charset="-122"/>
              <a:ea typeface="微软雅黑" panose="020B0503020204020204" pitchFamily="34" charset="-122"/>
            </a:rPr>
            <a:t>存储</a:t>
          </a:r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0A3C4AF-FF65-4A71-BFB0-A4B4188EAE5E}" type="parTrans" cxnId="{AD35ACAA-BFED-4DC9-8A20-48AAF697F885}">
      <dgm:prSet/>
      <dgm:spPr/>
      <dgm:t>
        <a:bodyPr/>
        <a:lstStyle/>
        <a:p>
          <a:endParaRPr lang="zh-CN" altLang="en-US"/>
        </a:p>
      </dgm:t>
    </dgm:pt>
    <dgm:pt modelId="{6803A2EC-0EC6-4EC7-A4C2-7FD7639354D7}" type="sibTrans" cxnId="{AD35ACAA-BFED-4DC9-8A20-48AAF697F885}">
      <dgm:prSet/>
      <dgm:spPr/>
      <dgm:t>
        <a:bodyPr/>
        <a:lstStyle/>
        <a:p>
          <a:endParaRPr lang="zh-CN" altLang="en-US"/>
        </a:p>
      </dgm:t>
    </dgm:pt>
    <dgm:pt modelId="{4A08B680-8B59-444B-B2CA-21E1A9B0F7C8}">
      <dgm:prSet phldrT="[文本]"/>
      <dgm:spPr/>
      <dgm:t>
        <a:bodyPr/>
        <a:lstStyle/>
        <a:p>
          <a:r>
            <a:rPr lang="zh-CN" altLang="en-US" smtClean="0">
              <a:latin typeface="微软雅黑" panose="020B0503020204020204" pitchFamily="34" charset="-122"/>
              <a:ea typeface="微软雅黑" panose="020B0503020204020204" pitchFamily="34" charset="-122"/>
            </a:rPr>
            <a:t>单链表</a:t>
          </a:r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C4DC8A5-E4C7-4282-A429-E7D5BD0777AD}" type="parTrans" cxnId="{24299FA9-FBA5-4DB2-88A3-3B699216533C}">
      <dgm:prSet/>
      <dgm:spPr/>
      <dgm:t>
        <a:bodyPr/>
        <a:lstStyle/>
        <a:p>
          <a:endParaRPr lang="zh-CN" altLang="en-US"/>
        </a:p>
      </dgm:t>
    </dgm:pt>
    <dgm:pt modelId="{DE804422-01D1-4F91-9438-A3326972687F}" type="sibTrans" cxnId="{24299FA9-FBA5-4DB2-88A3-3B699216533C}">
      <dgm:prSet/>
      <dgm:spPr/>
      <dgm:t>
        <a:bodyPr/>
        <a:lstStyle/>
        <a:p>
          <a:endParaRPr lang="zh-CN" altLang="en-US"/>
        </a:p>
      </dgm:t>
    </dgm:pt>
    <dgm:pt modelId="{1B055A42-1217-417E-A8E1-FFC11E19C4B8}">
      <dgm:prSet phldrT="[文本]"/>
      <dgm:spPr/>
      <dgm:t>
        <a:bodyPr/>
        <a:lstStyle/>
        <a:p>
          <a:r>
            <a:rPr lang="zh-CN" altLang="en-US" smtClean="0">
              <a:latin typeface="微软雅黑" panose="020B0503020204020204" pitchFamily="34" charset="-122"/>
              <a:ea typeface="微软雅黑" panose="020B0503020204020204" pitchFamily="34" charset="-122"/>
            </a:rPr>
            <a:t>循环</a:t>
          </a:r>
          <a:endParaRPr lang="en-US" altLang="zh-CN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r>
            <a:rPr lang="zh-CN" altLang="en-US" smtClean="0">
              <a:latin typeface="微软雅黑" panose="020B0503020204020204" pitchFamily="34" charset="-122"/>
              <a:ea typeface="微软雅黑" panose="020B0503020204020204" pitchFamily="34" charset="-122"/>
            </a:rPr>
            <a:t>链表</a:t>
          </a:r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17BC186-7341-4A10-80F7-D759847DA99A}" type="parTrans" cxnId="{A51D3D90-2A46-44A1-AEE6-C43A5289061E}">
      <dgm:prSet/>
      <dgm:spPr/>
      <dgm:t>
        <a:bodyPr/>
        <a:lstStyle/>
        <a:p>
          <a:endParaRPr lang="zh-CN" altLang="en-US"/>
        </a:p>
      </dgm:t>
    </dgm:pt>
    <dgm:pt modelId="{C588EBC9-0446-4A38-96A6-B3D563FABD99}" type="sibTrans" cxnId="{A51D3D90-2A46-44A1-AEE6-C43A5289061E}">
      <dgm:prSet/>
      <dgm:spPr/>
      <dgm:t>
        <a:bodyPr/>
        <a:lstStyle/>
        <a:p>
          <a:endParaRPr lang="zh-CN" altLang="en-US"/>
        </a:p>
      </dgm:t>
    </dgm:pt>
    <dgm:pt modelId="{D047078F-E9CA-4154-B675-06D644C4978A}">
      <dgm:prSet phldrT="[文本]"/>
      <dgm:spPr/>
      <dgm:t>
        <a:bodyPr/>
        <a:lstStyle/>
        <a:p>
          <a:r>
            <a:rPr lang="zh-CN" altLang="en-US" smtClean="0">
              <a:latin typeface="微软雅黑" panose="020B0503020204020204" pitchFamily="34" charset="-122"/>
              <a:ea typeface="微软雅黑" panose="020B0503020204020204" pitchFamily="34" charset="-122"/>
            </a:rPr>
            <a:t>双链表</a:t>
          </a:r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FFB66C9-8194-414C-957A-B04549900477}" type="parTrans" cxnId="{F74C7F48-55AE-489B-AA25-4FFF6F4ECDC5}">
      <dgm:prSet/>
      <dgm:spPr/>
      <dgm:t>
        <a:bodyPr/>
        <a:lstStyle/>
        <a:p>
          <a:endParaRPr lang="zh-CN" altLang="en-US"/>
        </a:p>
      </dgm:t>
    </dgm:pt>
    <dgm:pt modelId="{38B5401F-1E59-47CD-ACE2-C6A5F95B5B44}" type="sibTrans" cxnId="{F74C7F48-55AE-489B-AA25-4FFF6F4ECDC5}">
      <dgm:prSet/>
      <dgm:spPr/>
      <dgm:t>
        <a:bodyPr/>
        <a:lstStyle/>
        <a:p>
          <a:endParaRPr lang="zh-CN" altLang="en-US"/>
        </a:p>
      </dgm:t>
    </dgm:pt>
    <dgm:pt modelId="{97C74E4B-22DD-4010-B396-B435856D7319}" type="pres">
      <dgm:prSet presAssocID="{21E13B73-AD57-448D-A0F2-0A22620A516C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9368CD2-1293-4D89-A85E-162C95F8FC87}" type="pres">
      <dgm:prSet presAssocID="{879FEFC8-C4D6-4A08-9233-B16A65C95B29}" presName="centerShape" presStyleLbl="node0" presStyleIdx="0" presStyleCnt="1"/>
      <dgm:spPr/>
      <dgm:t>
        <a:bodyPr/>
        <a:lstStyle/>
        <a:p>
          <a:endParaRPr lang="zh-CN" altLang="en-US"/>
        </a:p>
      </dgm:t>
    </dgm:pt>
    <dgm:pt modelId="{C0087583-CFF6-4C2F-9E62-2EB0F7E4696A}" type="pres">
      <dgm:prSet presAssocID="{4A08B680-8B59-444B-B2CA-21E1A9B0F7C8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B2DD306-BA02-4C50-B9E8-0BC42D3B6D1E}" type="pres">
      <dgm:prSet presAssocID="{4A08B680-8B59-444B-B2CA-21E1A9B0F7C8}" presName="dummy" presStyleCnt="0"/>
      <dgm:spPr/>
    </dgm:pt>
    <dgm:pt modelId="{212458AA-8386-442D-A015-D5114EE6C4D2}" type="pres">
      <dgm:prSet presAssocID="{DE804422-01D1-4F91-9438-A3326972687F}" presName="sibTrans" presStyleLbl="sibTrans2D1" presStyleIdx="0" presStyleCnt="3"/>
      <dgm:spPr/>
      <dgm:t>
        <a:bodyPr/>
        <a:lstStyle/>
        <a:p>
          <a:endParaRPr lang="zh-CN" altLang="en-US"/>
        </a:p>
      </dgm:t>
    </dgm:pt>
    <dgm:pt modelId="{D86ADD09-7A5D-49E4-BBEA-BC6108EE903A}" type="pres">
      <dgm:prSet presAssocID="{1B055A42-1217-417E-A8E1-FFC11E19C4B8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07DC0AE-8247-42BE-A3BE-BF5AF1A35826}" type="pres">
      <dgm:prSet presAssocID="{1B055A42-1217-417E-A8E1-FFC11E19C4B8}" presName="dummy" presStyleCnt="0"/>
      <dgm:spPr/>
    </dgm:pt>
    <dgm:pt modelId="{64ACA3A8-B09A-4820-B4F3-CD64EB2F6DC4}" type="pres">
      <dgm:prSet presAssocID="{C588EBC9-0446-4A38-96A6-B3D563FABD99}" presName="sibTrans" presStyleLbl="sibTrans2D1" presStyleIdx="1" presStyleCnt="3"/>
      <dgm:spPr/>
      <dgm:t>
        <a:bodyPr/>
        <a:lstStyle/>
        <a:p>
          <a:endParaRPr lang="zh-CN" altLang="en-US"/>
        </a:p>
      </dgm:t>
    </dgm:pt>
    <dgm:pt modelId="{D10FA8AD-CFDD-43FC-8D0D-5726841B6607}" type="pres">
      <dgm:prSet presAssocID="{D047078F-E9CA-4154-B675-06D644C4978A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3B06780-C824-46F5-996B-7FC788E1E226}" type="pres">
      <dgm:prSet presAssocID="{D047078F-E9CA-4154-B675-06D644C4978A}" presName="dummy" presStyleCnt="0"/>
      <dgm:spPr/>
    </dgm:pt>
    <dgm:pt modelId="{F4DC3540-C152-44C3-BD80-CBE63FE8AED3}" type="pres">
      <dgm:prSet presAssocID="{38B5401F-1E59-47CD-ACE2-C6A5F95B5B44}" presName="sibTrans" presStyleLbl="sibTrans2D1" presStyleIdx="2" presStyleCnt="3"/>
      <dgm:spPr/>
      <dgm:t>
        <a:bodyPr/>
        <a:lstStyle/>
        <a:p>
          <a:endParaRPr lang="zh-CN" altLang="en-US"/>
        </a:p>
      </dgm:t>
    </dgm:pt>
  </dgm:ptLst>
  <dgm:cxnLst>
    <dgm:cxn modelId="{D3BB8180-35F7-4336-9C47-41C8AB4A9012}" type="presOf" srcId="{DE804422-01D1-4F91-9438-A3326972687F}" destId="{212458AA-8386-442D-A015-D5114EE6C4D2}" srcOrd="0" destOrd="0" presId="urn:microsoft.com/office/officeart/2005/8/layout/radial6#1"/>
    <dgm:cxn modelId="{58C187CF-A928-43B7-BE24-FF2544F8CF41}" type="presOf" srcId="{D047078F-E9CA-4154-B675-06D644C4978A}" destId="{D10FA8AD-CFDD-43FC-8D0D-5726841B6607}" srcOrd="0" destOrd="0" presId="urn:microsoft.com/office/officeart/2005/8/layout/radial6#1"/>
    <dgm:cxn modelId="{2C14953E-2674-45C7-8B45-73EF0F6EE9A7}" type="presOf" srcId="{21E13B73-AD57-448D-A0F2-0A22620A516C}" destId="{97C74E4B-22DD-4010-B396-B435856D7319}" srcOrd="0" destOrd="0" presId="urn:microsoft.com/office/officeart/2005/8/layout/radial6#1"/>
    <dgm:cxn modelId="{8DE7896F-326C-4D2B-8EBE-72F004C8A358}" type="presOf" srcId="{38B5401F-1E59-47CD-ACE2-C6A5F95B5B44}" destId="{F4DC3540-C152-44C3-BD80-CBE63FE8AED3}" srcOrd="0" destOrd="0" presId="urn:microsoft.com/office/officeart/2005/8/layout/radial6#1"/>
    <dgm:cxn modelId="{A51D3D90-2A46-44A1-AEE6-C43A5289061E}" srcId="{879FEFC8-C4D6-4A08-9233-B16A65C95B29}" destId="{1B055A42-1217-417E-A8E1-FFC11E19C4B8}" srcOrd="1" destOrd="0" parTransId="{E17BC186-7341-4A10-80F7-D759847DA99A}" sibTransId="{C588EBC9-0446-4A38-96A6-B3D563FABD99}"/>
    <dgm:cxn modelId="{24299FA9-FBA5-4DB2-88A3-3B699216533C}" srcId="{879FEFC8-C4D6-4A08-9233-B16A65C95B29}" destId="{4A08B680-8B59-444B-B2CA-21E1A9B0F7C8}" srcOrd="0" destOrd="0" parTransId="{BC4DC8A5-E4C7-4282-A429-E7D5BD0777AD}" sibTransId="{DE804422-01D1-4F91-9438-A3326972687F}"/>
    <dgm:cxn modelId="{E5135595-F5DD-4CF6-9522-186235F003D3}" type="presOf" srcId="{C588EBC9-0446-4A38-96A6-B3D563FABD99}" destId="{64ACA3A8-B09A-4820-B4F3-CD64EB2F6DC4}" srcOrd="0" destOrd="0" presId="urn:microsoft.com/office/officeart/2005/8/layout/radial6#1"/>
    <dgm:cxn modelId="{AD35ACAA-BFED-4DC9-8A20-48AAF697F885}" srcId="{21E13B73-AD57-448D-A0F2-0A22620A516C}" destId="{879FEFC8-C4D6-4A08-9233-B16A65C95B29}" srcOrd="0" destOrd="0" parTransId="{D0A3C4AF-FF65-4A71-BFB0-A4B4188EAE5E}" sibTransId="{6803A2EC-0EC6-4EC7-A4C2-7FD7639354D7}"/>
    <dgm:cxn modelId="{D885AE9D-0383-481C-8096-97A6E158651C}" type="presOf" srcId="{4A08B680-8B59-444B-B2CA-21E1A9B0F7C8}" destId="{C0087583-CFF6-4C2F-9E62-2EB0F7E4696A}" srcOrd="0" destOrd="0" presId="urn:microsoft.com/office/officeart/2005/8/layout/radial6#1"/>
    <dgm:cxn modelId="{0F4414B7-39DC-4691-9B4A-4976C0731E50}" type="presOf" srcId="{1B055A42-1217-417E-A8E1-FFC11E19C4B8}" destId="{D86ADD09-7A5D-49E4-BBEA-BC6108EE903A}" srcOrd="0" destOrd="0" presId="urn:microsoft.com/office/officeart/2005/8/layout/radial6#1"/>
    <dgm:cxn modelId="{F74C7F48-55AE-489B-AA25-4FFF6F4ECDC5}" srcId="{879FEFC8-C4D6-4A08-9233-B16A65C95B29}" destId="{D047078F-E9CA-4154-B675-06D644C4978A}" srcOrd="2" destOrd="0" parTransId="{2FFB66C9-8194-414C-957A-B04549900477}" sibTransId="{38B5401F-1E59-47CD-ACE2-C6A5F95B5B44}"/>
    <dgm:cxn modelId="{7FAB0901-6B35-4E3A-A1C2-85D10E420EC6}" type="presOf" srcId="{879FEFC8-C4D6-4A08-9233-B16A65C95B29}" destId="{F9368CD2-1293-4D89-A85E-162C95F8FC87}" srcOrd="0" destOrd="0" presId="urn:microsoft.com/office/officeart/2005/8/layout/radial6#1"/>
    <dgm:cxn modelId="{FBBC3B7B-3828-4B8E-8BA1-0E5C5997F3F0}" type="presParOf" srcId="{97C74E4B-22DD-4010-B396-B435856D7319}" destId="{F9368CD2-1293-4D89-A85E-162C95F8FC87}" srcOrd="0" destOrd="0" presId="urn:microsoft.com/office/officeart/2005/8/layout/radial6#1"/>
    <dgm:cxn modelId="{B02EC973-E42D-4960-A641-452B19AEAA7E}" type="presParOf" srcId="{97C74E4B-22DD-4010-B396-B435856D7319}" destId="{C0087583-CFF6-4C2F-9E62-2EB0F7E4696A}" srcOrd="1" destOrd="0" presId="urn:microsoft.com/office/officeart/2005/8/layout/radial6#1"/>
    <dgm:cxn modelId="{8D3F0984-0A6F-40F1-AEE6-B09BC8E8CA0A}" type="presParOf" srcId="{97C74E4B-22DD-4010-B396-B435856D7319}" destId="{CB2DD306-BA02-4C50-B9E8-0BC42D3B6D1E}" srcOrd="2" destOrd="0" presId="urn:microsoft.com/office/officeart/2005/8/layout/radial6#1"/>
    <dgm:cxn modelId="{EDFB75A1-1096-48C7-A739-DED2AF9B0A00}" type="presParOf" srcId="{97C74E4B-22DD-4010-B396-B435856D7319}" destId="{212458AA-8386-442D-A015-D5114EE6C4D2}" srcOrd="3" destOrd="0" presId="urn:microsoft.com/office/officeart/2005/8/layout/radial6#1"/>
    <dgm:cxn modelId="{A1BF7824-4382-4D35-8187-C3947FFFF77F}" type="presParOf" srcId="{97C74E4B-22DD-4010-B396-B435856D7319}" destId="{D86ADD09-7A5D-49E4-BBEA-BC6108EE903A}" srcOrd="4" destOrd="0" presId="urn:microsoft.com/office/officeart/2005/8/layout/radial6#1"/>
    <dgm:cxn modelId="{6A27FB5F-7BE1-4F1D-8BCA-4E7057C78C38}" type="presParOf" srcId="{97C74E4B-22DD-4010-B396-B435856D7319}" destId="{A07DC0AE-8247-42BE-A3BE-BF5AF1A35826}" srcOrd="5" destOrd="0" presId="urn:microsoft.com/office/officeart/2005/8/layout/radial6#1"/>
    <dgm:cxn modelId="{E1500878-8EA4-43C8-953C-FB77224645B6}" type="presParOf" srcId="{97C74E4B-22DD-4010-B396-B435856D7319}" destId="{64ACA3A8-B09A-4820-B4F3-CD64EB2F6DC4}" srcOrd="6" destOrd="0" presId="urn:microsoft.com/office/officeart/2005/8/layout/radial6#1"/>
    <dgm:cxn modelId="{85EB5212-A47A-492F-9877-02C6EF75653A}" type="presParOf" srcId="{97C74E4B-22DD-4010-B396-B435856D7319}" destId="{D10FA8AD-CFDD-43FC-8D0D-5726841B6607}" srcOrd="7" destOrd="0" presId="urn:microsoft.com/office/officeart/2005/8/layout/radial6#1"/>
    <dgm:cxn modelId="{F90F2FC2-8111-4125-B9ED-68574B1DD109}" type="presParOf" srcId="{97C74E4B-22DD-4010-B396-B435856D7319}" destId="{53B06780-C824-46F5-996B-7FC788E1E226}" srcOrd="8" destOrd="0" presId="urn:microsoft.com/office/officeart/2005/8/layout/radial6#1"/>
    <dgm:cxn modelId="{3BFEEDD2-8257-4204-8641-E002DD266B75}" type="presParOf" srcId="{97C74E4B-22DD-4010-B396-B435856D7319}" destId="{F4DC3540-C152-44C3-BD80-CBE63FE8AED3}" srcOrd="9" destOrd="0" presId="urn:microsoft.com/office/officeart/2005/8/layout/radial6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DC3540-C152-44C3-BD80-CBE63FE8AED3}">
      <dsp:nvSpPr>
        <dsp:cNvPr id="0" name=""/>
        <dsp:cNvSpPr/>
      </dsp:nvSpPr>
      <dsp:spPr>
        <a:xfrm>
          <a:off x="1833742" y="668065"/>
          <a:ext cx="4460515" cy="4460515"/>
        </a:xfrm>
        <a:prstGeom prst="blockArc">
          <a:avLst>
            <a:gd name="adj1" fmla="val 9000000"/>
            <a:gd name="adj2" fmla="val 16200000"/>
            <a:gd name="adj3" fmla="val 4637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1">
                <a:tint val="60000"/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4ACA3A8-B09A-4820-B4F3-CD64EB2F6DC4}">
      <dsp:nvSpPr>
        <dsp:cNvPr id="0" name=""/>
        <dsp:cNvSpPr/>
      </dsp:nvSpPr>
      <dsp:spPr>
        <a:xfrm>
          <a:off x="1833742" y="668065"/>
          <a:ext cx="4460515" cy="4460515"/>
        </a:xfrm>
        <a:prstGeom prst="blockArc">
          <a:avLst>
            <a:gd name="adj1" fmla="val 1800000"/>
            <a:gd name="adj2" fmla="val 9000000"/>
            <a:gd name="adj3" fmla="val 4637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1">
                <a:tint val="60000"/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212458AA-8386-442D-A015-D5114EE6C4D2}">
      <dsp:nvSpPr>
        <dsp:cNvPr id="0" name=""/>
        <dsp:cNvSpPr/>
      </dsp:nvSpPr>
      <dsp:spPr>
        <a:xfrm>
          <a:off x="1833742" y="668065"/>
          <a:ext cx="4460515" cy="4460515"/>
        </a:xfrm>
        <a:prstGeom prst="blockArc">
          <a:avLst>
            <a:gd name="adj1" fmla="val 16200000"/>
            <a:gd name="adj2" fmla="val 1800000"/>
            <a:gd name="adj3" fmla="val 4637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1">
                <a:tint val="60000"/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F9368CD2-1293-4D89-A85E-162C95F8FC87}">
      <dsp:nvSpPr>
        <dsp:cNvPr id="0" name=""/>
        <dsp:cNvSpPr/>
      </dsp:nvSpPr>
      <dsp:spPr>
        <a:xfrm>
          <a:off x="3038078" y="1872401"/>
          <a:ext cx="2051843" cy="205184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9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链式</a:t>
          </a:r>
          <a:endParaRPr lang="en-US" altLang="zh-CN" sz="2900" kern="120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9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存储</a:t>
          </a:r>
          <a:endParaRPr lang="zh-CN" altLang="en-US" sz="29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338563" y="2172886"/>
        <a:ext cx="1450873" cy="1450873"/>
      </dsp:txXfrm>
    </dsp:sp>
    <dsp:sp modelId="{C0087583-CFF6-4C2F-9E62-2EB0F7E4696A}">
      <dsp:nvSpPr>
        <dsp:cNvPr id="0" name=""/>
        <dsp:cNvSpPr/>
      </dsp:nvSpPr>
      <dsp:spPr>
        <a:xfrm>
          <a:off x="3345854" y="1626"/>
          <a:ext cx="1436290" cy="143629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单链表</a:t>
          </a:r>
          <a:endParaRPr lang="zh-CN" altLang="en-US" sz="20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556194" y="211966"/>
        <a:ext cx="1015610" cy="1015610"/>
      </dsp:txXfrm>
    </dsp:sp>
    <dsp:sp modelId="{D86ADD09-7A5D-49E4-BBEA-BC6108EE903A}">
      <dsp:nvSpPr>
        <dsp:cNvPr id="0" name=""/>
        <dsp:cNvSpPr/>
      </dsp:nvSpPr>
      <dsp:spPr>
        <a:xfrm>
          <a:off x="5232535" y="3269453"/>
          <a:ext cx="1436290" cy="143629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循环</a:t>
          </a:r>
          <a:endParaRPr lang="en-US" altLang="zh-CN" sz="2000" kern="120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链表</a:t>
          </a:r>
          <a:endParaRPr lang="zh-CN" altLang="en-US" sz="20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442875" y="3479793"/>
        <a:ext cx="1015610" cy="1015610"/>
      </dsp:txXfrm>
    </dsp:sp>
    <dsp:sp modelId="{D10FA8AD-CFDD-43FC-8D0D-5726841B6607}">
      <dsp:nvSpPr>
        <dsp:cNvPr id="0" name=""/>
        <dsp:cNvSpPr/>
      </dsp:nvSpPr>
      <dsp:spPr>
        <a:xfrm>
          <a:off x="1459173" y="3269453"/>
          <a:ext cx="1436290" cy="143629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双链表</a:t>
          </a:r>
          <a:endParaRPr lang="zh-CN" altLang="en-US" sz="20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669513" y="3479793"/>
        <a:ext cx="1015610" cy="10156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#1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dstNode" val="node"/>
                    <dgm:param type="begSty" val="noArr"/>
                    <dgm:param type="endSty" val="noArr"/>
                    <dgm:param type="connRout" val="curve"/>
                    <dgm:param type="begPts" val="ctr"/>
                    <dgm:param type="endPts" val="ctr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srcNode" val="dummyConnPt"/>
                    <dgm:param type="dstNode" val="dummyConnPt"/>
                    <dgm:param type="begSty" val="noArr"/>
                    <dgm:param type="endSty" val="noArr"/>
                    <dgm:param type="connRout" val="longCurve"/>
                    <dgm:param type="begPts" val="bCtr"/>
                    <dgm:param type="endPts" val="tCtr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#1">
  <dgm:title val=""/>
  <dgm:desc val=""/>
  <dgm:catLst>
    <dgm:cat type="simple" pri="103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196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4101" name="Rectangle 5"/>
          <p:cNvSpPr>
            <a:spLocks noGrp="1" noRot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noProof="0" smtClean="0"/>
              <a:t>单击此处编辑母版文本样式</a:t>
            </a:r>
          </a:p>
          <a:p>
            <a:pPr lvl="1"/>
            <a:r>
              <a:rPr lang="zh-CN" noProof="0" smtClean="0"/>
              <a:t>第二级</a:t>
            </a:r>
          </a:p>
          <a:p>
            <a:pPr lvl="2"/>
            <a:r>
              <a:rPr lang="zh-CN" noProof="0" smtClean="0"/>
              <a:t>第三级</a:t>
            </a:r>
          </a:p>
          <a:p>
            <a:pPr lvl="3"/>
            <a:r>
              <a:rPr lang="zh-CN" noProof="0" smtClean="0"/>
              <a:t>第四级</a:t>
            </a:r>
          </a:p>
          <a:p>
            <a:pPr lvl="4"/>
            <a:r>
              <a:rPr lang="zh-CN" noProof="0" smtClean="0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9100016-8D8B-410E-B034-0BA8A2072F6A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510141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F02E9C-7687-4DFA-9FD4-3A5330A6092A}" type="slidenum">
              <a:rPr lang="zh-CN" altLang="zh-CN" smtClean="0"/>
              <a:t>9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F02E9C-7687-4DFA-9FD4-3A5330A6092A}" type="slidenum">
              <a:rPr lang="zh-CN" altLang="zh-CN" smtClean="0"/>
              <a:t>14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F02E9C-7687-4DFA-9FD4-3A5330A6092A}" type="slidenum">
              <a:rPr lang="zh-CN" altLang="zh-CN" smtClean="0"/>
              <a:t>15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F02E9C-7687-4DFA-9FD4-3A5330A6092A}" type="slidenum">
              <a:rPr lang="zh-CN" altLang="zh-CN" smtClean="0"/>
              <a:t>16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100016-8D8B-410E-B034-0BA8A2072F6A}" type="slidenum">
              <a:rPr lang="zh-CN" altLang="zh-CN" smtClean="0"/>
              <a:t>19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4238776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100016-8D8B-410E-B034-0BA8A2072F6A}" type="slidenum">
              <a:rPr lang="zh-CN" altLang="zh-CN" smtClean="0"/>
              <a:t>31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 smtClean="0"/>
              <a:t>桂林电子科技大学计算机科学与工程学院</a:t>
            </a:r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100016-8D8B-410E-B034-0BA8A2072F6A}" type="slidenum">
              <a:rPr lang="zh-CN" altLang="zh-CN" smtClean="0"/>
              <a:t>36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大家课下完成编码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8DB126-737B-46D0-B591-3D3E94656EF8}" type="slidenum">
              <a:rPr lang="zh-CN" altLang="zh-CN" smtClean="0"/>
              <a:t>79</a:t>
            </a:fld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7"/>
          <p:cNvSpPr/>
          <p:nvPr/>
        </p:nvSpPr>
        <p:spPr>
          <a:xfrm>
            <a:off x="0" y="6334125"/>
            <a:ext cx="12192000" cy="66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" name="Straight Connector 8"/>
          <p:cNvCxnSpPr/>
          <p:nvPr/>
        </p:nvCxnSpPr>
        <p:spPr>
          <a:xfrm>
            <a:off x="1208088" y="4343400"/>
            <a:ext cx="987583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/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 userDrawn="1"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7"/>
          <p:cNvSpPr/>
          <p:nvPr/>
        </p:nvSpPr>
        <p:spPr>
          <a:xfrm>
            <a:off x="0" y="6334125"/>
            <a:ext cx="12188825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/>
          <p:nvPr/>
        </p:nvGrpSpPr>
        <p:grpSpPr>
          <a:xfrm>
            <a:off x="0" y="2438400"/>
            <a:ext cx="12012084" cy="1052513"/>
            <a:chOff x="0" y="1536"/>
            <a:chExt cx="5675" cy="663"/>
          </a:xfrm>
        </p:grpSpPr>
        <p:grpSp>
          <p:nvGrpSpPr>
            <p:cNvPr id="3080" name="Group 3"/>
            <p:cNvGrpSpPr/>
            <p:nvPr/>
          </p:nvGrpSpPr>
          <p:grpSpPr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2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3081" name="Group 6"/>
            <p:cNvGrpSpPr/>
            <p:nvPr/>
          </p:nvGrpSpPr>
          <p:grpSpPr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2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1" name="Rectangle 8"/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9969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320800" y="1676400"/>
            <a:ext cx="103632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19969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24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320800" y="6248400"/>
            <a:ext cx="2540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0" y="6248400"/>
            <a:ext cx="38608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144000" y="6248400"/>
            <a:ext cx="2540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 dirty="0">
                <a:solidFill>
                  <a:schemeClr val="bg2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A218B984-5086-463B-8DBA-342B972D3CD6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02687C8-DA59-4EBA-B228-BBD8F51D42EB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02687C8-DA59-4EBA-B228-BBD8F51D42EB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76917" y="2017713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860117" y="2017713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02687C8-DA59-4EBA-B228-BBD8F51D42EB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02687C8-DA59-4EBA-B228-BBD8F51D42EB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02687C8-DA59-4EBA-B228-BBD8F51D42EB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02687C8-DA59-4EBA-B228-BBD8F51D42EB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0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02687C8-DA59-4EBA-B228-BBD8F51D42EB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zh-CN" altLang="en-US" sz="32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02687C8-DA59-4EBA-B228-BBD8F51D42EB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02687C8-DA59-4EBA-B228-BBD8F51D42EB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338733" y="214313"/>
            <a:ext cx="2601384" cy="5918200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34584" y="214313"/>
            <a:ext cx="7600949" cy="5918200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02687C8-DA59-4EBA-B228-BBD8F51D42EB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34584" y="214313"/>
            <a:ext cx="10390716" cy="1462087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1576917" y="2017713"/>
            <a:ext cx="10363200" cy="41148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/>
            </a:pPr>
            <a:endParaRPr kumimoji="0" lang="zh-CN" altLang="en-US" sz="32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02687C8-DA59-4EBA-B228-BBD8F51D42EB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892946EB-D0DD-4396-AC91-79946BBBC363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892946EB-D0DD-4396-AC91-79946BBBC363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892946EB-D0DD-4396-AC91-79946BBBC363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892946EB-D0DD-4396-AC91-79946BBBC363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892946EB-D0DD-4396-AC91-79946BBBC363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892946EB-D0DD-4396-AC91-79946BBBC363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7"/>
          <p:cNvSpPr/>
          <p:nvPr/>
        </p:nvSpPr>
        <p:spPr>
          <a:xfrm>
            <a:off x="0" y="6334125"/>
            <a:ext cx="12188825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" name="Straight Connector 8"/>
          <p:cNvCxnSpPr/>
          <p:nvPr/>
        </p:nvCxnSpPr>
        <p:spPr>
          <a:xfrm>
            <a:off x="1208088" y="4343400"/>
            <a:ext cx="987583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 userDrawn="1"/>
        </p:nvSpPr>
        <p:spPr>
          <a:xfrm>
            <a:off x="4763" y="6400800"/>
            <a:ext cx="12187237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Ctr="0"/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892946EB-D0DD-4396-AC91-79946BBBC363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0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892946EB-D0DD-4396-AC91-79946BBBC363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892946EB-D0DD-4396-AC91-79946BBBC363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892946EB-D0DD-4396-AC91-79946BBBC363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892946EB-D0DD-4396-AC91-79946BBBC363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Rectangle 5"/>
          <p:cNvSpPr/>
          <p:nvPr/>
        </p:nvSpPr>
        <p:spPr>
          <a:xfrm>
            <a:off x="0" y="6334125"/>
            <a:ext cx="12188825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>
          <a:xfrm>
            <a:off x="0" y="0"/>
            <a:ext cx="40513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8"/>
          <p:cNvSpPr/>
          <p:nvPr/>
        </p:nvSpPr>
        <p:spPr>
          <a:xfrm>
            <a:off x="4040188" y="0"/>
            <a:ext cx="635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/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8"/>
          <p:cNvSpPr/>
          <p:nvPr/>
        </p:nvSpPr>
        <p:spPr>
          <a:xfrm>
            <a:off x="0" y="4914900"/>
            <a:ext cx="12188825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1096963" y="6459538"/>
            <a:ext cx="247332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86175" y="6459538"/>
            <a:ext cx="482282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桂林电子科技大学张瑞霞</a:t>
            </a:r>
            <a:endParaRPr lang="zh-CN" altLang="zh-CN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901238" y="6459538"/>
            <a:ext cx="131127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309745-F3EC-4DDC-9CCC-6687CD81EDBB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125"/>
            <a:ext cx="12188825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6963" y="287338"/>
            <a:ext cx="10058400" cy="14493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096963" y="1846263"/>
            <a:ext cx="10058400" cy="402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800" y="1738313"/>
            <a:ext cx="9966325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 kern="1200" spc="-50">
          <a:solidFill>
            <a:srgbClr val="40404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90805" indent="-90805" algn="l" rtl="0" eaLnBrk="0" fontAlgn="base" hangingPunct="0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rgbClr val="404040"/>
          </a:solidFill>
          <a:latin typeface="+mn-lt"/>
          <a:ea typeface="+mn-ea"/>
          <a:cs typeface="+mn-cs"/>
        </a:defRPr>
      </a:lvl1pPr>
      <a:lvl2pPr marL="382905" indent="-182880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kern="1200">
          <a:solidFill>
            <a:srgbClr val="404040"/>
          </a:solidFill>
          <a:latin typeface="+mn-lt"/>
          <a:ea typeface="+mn-ea"/>
          <a:cs typeface="+mn-cs"/>
        </a:defRPr>
      </a:lvl2pPr>
      <a:lvl3pPr marL="567055" indent="-182880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3pPr>
      <a:lvl4pPr marL="749300" indent="-182880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4pPr>
      <a:lvl5pPr marL="932180" indent="-182880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556684" y="1098550"/>
            <a:ext cx="58420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1066800" y="1098550"/>
            <a:ext cx="438151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721784" y="1520825"/>
            <a:ext cx="563033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1214967" y="1520825"/>
            <a:ext cx="491067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169333" y="1447800"/>
            <a:ext cx="747184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1016000" y="990600"/>
            <a:ext cx="42333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590551" y="1781175"/>
            <a:ext cx="10968567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3" name="Rectangle 9"/>
          <p:cNvSpPr>
            <a:spLocks noGrp="1"/>
          </p:cNvSpPr>
          <p:nvPr>
            <p:ph type="title"/>
          </p:nvPr>
        </p:nvSpPr>
        <p:spPr>
          <a:xfrm>
            <a:off x="1534584" y="214313"/>
            <a:ext cx="10390716" cy="146208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34" name="Rectangle 10"/>
          <p:cNvSpPr>
            <a:spLocks noGrp="1"/>
          </p:cNvSpPr>
          <p:nvPr>
            <p:ph type="body"/>
          </p:nvPr>
        </p:nvSpPr>
        <p:spPr>
          <a:xfrm>
            <a:off x="1576917" y="2017713"/>
            <a:ext cx="103632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9866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49400" y="6243638"/>
            <a:ext cx="2540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buFontTx/>
              <a:buNone/>
              <a:defRPr sz="1400">
                <a:latin typeface="Tahoma" panose="020B060403050404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866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876800" y="6243638"/>
            <a:ext cx="3860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buFontTx/>
              <a:buNone/>
              <a:defRPr sz="1400">
                <a:latin typeface="Tahoma" panose="020B060403050404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866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89533" y="6243638"/>
            <a:ext cx="2540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buFont typeface="Arial" panose="020B0604020202020204" pitchFamily="34" charset="0"/>
              <a:buNone/>
              <a:defRPr sz="1400" noProof="1" dirty="0">
                <a:latin typeface="Tahoma" panose="020B060403050404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02687C8-DA59-4EBA-B228-BBD8F51D42EB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anose="02020603050405020304" pitchFamily="18" charset="0"/>
          <a:ea typeface="楷体_GB2312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anose="02020603050405020304" pitchFamily="18" charset="0"/>
          <a:ea typeface="楷体_GB2312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anose="02020603050405020304" pitchFamily="18" charset="0"/>
          <a:ea typeface="楷体_GB2312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anose="02020603050405020304" pitchFamily="18" charset="0"/>
          <a:ea typeface="楷体_GB2312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anose="02020603050405020304" pitchFamily="18" charset="0"/>
          <a:ea typeface="楷体_GB2312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anose="02020603050405020304" pitchFamily="18" charset="0"/>
          <a:ea typeface="楷体_GB2312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anose="02020603050405020304" pitchFamily="18" charset="0"/>
          <a:ea typeface="楷体_GB2312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anose="02020603050405020304" pitchFamily="18" charset="0"/>
          <a:ea typeface="楷体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2051" name="Rectangle 3"/>
          <p:cNvSpPr>
            <a:spLocks noGrp="1"/>
          </p:cNvSpPr>
          <p:nvPr>
            <p:ph type="body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6829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Tx/>
              <a:buNone/>
              <a:defRPr sz="1400">
                <a:latin typeface="+mn-lt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829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buFontTx/>
              <a:buNone/>
              <a:defRPr sz="1400">
                <a:latin typeface="+mn-lt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829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1400" noProof="1" dirty="0"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892946EB-D0DD-4396-AC91-79946BBBC363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image" Target="../media/image11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10" Type="http://schemas.openxmlformats.org/officeDocument/2006/relationships/tags" Target="../tags/tag10.xml"/><Relationship Id="rId19" Type="http://schemas.openxmlformats.org/officeDocument/2006/relationships/notesSlide" Target="../notesSlides/notesSlide6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2.emf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/>
          </p:cNvSpPr>
          <p:nvPr>
            <p:ph type="title"/>
          </p:nvPr>
        </p:nvSpPr>
        <p:spPr>
          <a:xfrm>
            <a:off x="3071813" y="-217487"/>
            <a:ext cx="7675562" cy="1462087"/>
          </a:xfrm>
        </p:spPr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zh-CN" altLang="en-US" sz="4800" dirty="0">
                <a:latin typeface="黑体" panose="02010609060101010101" pitchFamily="49" charset="-122"/>
                <a:ea typeface="黑体" panose="02010609060101010101" pitchFamily="49" charset="-122"/>
              </a:rPr>
              <a:t>第二章  线性表</a:t>
            </a:r>
          </a:p>
        </p:txBody>
      </p:sp>
      <p:sp>
        <p:nvSpPr>
          <p:cNvPr id="5123" name="Rectangle 3"/>
          <p:cNvSpPr>
            <a:spLocks noGrp="1"/>
          </p:cNvSpPr>
          <p:nvPr>
            <p:ph idx="1"/>
          </p:nvPr>
        </p:nvSpPr>
        <p:spPr>
          <a:xfrm>
            <a:off x="3238500" y="1433513"/>
            <a:ext cx="6826250" cy="4525962"/>
          </a:xfrm>
        </p:spPr>
        <p:txBody>
          <a:bodyPr vert="horz" wrap="square" lIns="91440" tIns="45720" rIns="91440" bIns="45720" anchor="t" anchorCtr="0"/>
          <a:lstStyle/>
          <a:p>
            <a:pPr eaLnBrk="1" hangingPunct="1"/>
            <a:r>
              <a:rPr lang="zh-CN" altLang="en-US" dirty="0">
                <a:solidFill>
                  <a:srgbClr val="0000FF"/>
                </a:solidFill>
                <a:ea typeface="黑体" panose="02010609060101010101" pitchFamily="49" charset="-122"/>
              </a:rPr>
              <a:t>重点：</a:t>
            </a:r>
          </a:p>
          <a:p>
            <a:pPr eaLnBrk="1" hangingPunct="1"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zh-CN" altLang="en-US" dirty="0">
                <a:ea typeface="黑体" panose="02010609060101010101" pitchFamily="49" charset="-122"/>
              </a:rPr>
              <a:t>线性表的逻辑结构</a:t>
            </a:r>
          </a:p>
          <a:p>
            <a:pPr eaLnBrk="1" hangingPunct="1"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zh-CN" altLang="en-US" dirty="0">
                <a:ea typeface="黑体" panose="02010609060101010101" pitchFamily="49" charset="-122"/>
              </a:rPr>
              <a:t>线性表的顺序存储及操作实现</a:t>
            </a:r>
          </a:p>
          <a:p>
            <a:pPr eaLnBrk="1" hangingPunct="1"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zh-CN" altLang="en-US" dirty="0">
                <a:ea typeface="黑体" panose="02010609060101010101" pitchFamily="49" charset="-122"/>
              </a:rPr>
              <a:t>线性表的链式存储及操作实现</a:t>
            </a:r>
          </a:p>
          <a:p>
            <a:pPr eaLnBrk="1" hangingPunct="1"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zh-CN" altLang="en-US" dirty="0">
                <a:ea typeface="黑体" panose="02010609060101010101" pitchFamily="49" charset="-122"/>
              </a:rPr>
              <a:t>循环链表</a:t>
            </a:r>
          </a:p>
          <a:p>
            <a:pPr eaLnBrk="1" hangingPunct="1"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zh-CN" altLang="en-US" dirty="0">
                <a:ea typeface="黑体" panose="02010609060101010101" pitchFamily="49" charset="-122"/>
              </a:rPr>
              <a:t>双向循环链表</a:t>
            </a:r>
          </a:p>
          <a:p>
            <a:pPr eaLnBrk="1" hangingPunct="1"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zh-CN" altLang="en-US" dirty="0">
                <a:ea typeface="黑体" panose="02010609060101010101" pitchFamily="49" charset="-122"/>
              </a:rPr>
              <a:t> 线性表的应用</a:t>
            </a:r>
          </a:p>
          <a:p>
            <a:pPr eaLnBrk="1" hangingPunct="1"/>
            <a:endParaRPr lang="zh-CN" altLang="en-US" dirty="0">
              <a:ea typeface="黑体" panose="02010609060101010101" pitchFamily="49" charset="-122"/>
            </a:endParaRPr>
          </a:p>
        </p:txBody>
      </p:sp>
      <p:sp>
        <p:nvSpPr>
          <p:cNvPr id="5124" name="左大括号 8198"/>
          <p:cNvSpPr/>
          <p:nvPr/>
        </p:nvSpPr>
        <p:spPr>
          <a:xfrm>
            <a:off x="2855913" y="2303463"/>
            <a:ext cx="306387" cy="3082925"/>
          </a:xfrm>
          <a:prstGeom prst="leftBrace">
            <a:avLst>
              <a:gd name="adj1" fmla="val 95544"/>
              <a:gd name="adj2" fmla="val 50000"/>
            </a:avLst>
          </a:prstGeom>
          <a:noFill/>
          <a:ln w="25400" cap="flat" cmpd="sng">
            <a:solidFill>
              <a:srgbClr val="3333FF"/>
            </a:solidFill>
            <a:prstDash val="solid"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400" b="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839416" y="2204864"/>
          <a:ext cx="10153128" cy="568720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1269141"/>
                <a:gridCol w="1269141"/>
                <a:gridCol w="1269141"/>
                <a:gridCol w="1269141"/>
                <a:gridCol w="3276364"/>
                <a:gridCol w="576064"/>
                <a:gridCol w="576064"/>
                <a:gridCol w="648072"/>
              </a:tblGrid>
              <a:tr h="56872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cxnSp>
        <p:nvCxnSpPr>
          <p:cNvPr id="13" name="直接连接符 12"/>
          <p:cNvCxnSpPr/>
          <p:nvPr/>
        </p:nvCxnSpPr>
        <p:spPr>
          <a:xfrm>
            <a:off x="6927879" y="2231291"/>
            <a:ext cx="0" cy="4924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2326415" y="2231291"/>
            <a:ext cx="0" cy="4924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1472150" y="2231291"/>
            <a:ext cx="0" cy="4924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4669927" y="2231291"/>
            <a:ext cx="0" cy="5287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3904138" y="2231291"/>
            <a:ext cx="0" cy="5171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5422435" y="2231291"/>
            <a:ext cx="0" cy="5287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6104777" y="2231291"/>
            <a:ext cx="0" cy="4924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7608168" y="2231291"/>
            <a:ext cx="0" cy="4924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9048328" y="2243509"/>
            <a:ext cx="0" cy="4924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9768408" y="2231291"/>
            <a:ext cx="0" cy="4924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10416480" y="2231291"/>
            <a:ext cx="0" cy="4924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8328248" y="2231291"/>
            <a:ext cx="0" cy="4924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3087462" y="2218803"/>
            <a:ext cx="0" cy="5171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右大括号 34"/>
          <p:cNvSpPr/>
          <p:nvPr/>
        </p:nvSpPr>
        <p:spPr>
          <a:xfrm rot="16200000">
            <a:off x="5448989" y="-3454853"/>
            <a:ext cx="936104" cy="10143474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36" name="椭圆 35"/>
          <p:cNvSpPr/>
          <p:nvPr/>
        </p:nvSpPr>
        <p:spPr>
          <a:xfrm>
            <a:off x="845304" y="2251354"/>
            <a:ext cx="609397" cy="504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mtClean="0">
                <a:solidFill>
                  <a:schemeClr val="tx1"/>
                </a:solidFill>
              </a:rPr>
              <a:t>K</a:t>
            </a:r>
            <a:r>
              <a:rPr lang="en-US" altLang="zh-CN" b="1" baseline="-25000" smtClean="0">
                <a:solidFill>
                  <a:schemeClr val="tx1"/>
                </a:solidFill>
              </a:rPr>
              <a:t>0</a:t>
            </a:r>
            <a:endParaRPr lang="zh-CN" altLang="en-US" b="1" baseline="-25000" dirty="0">
              <a:solidFill>
                <a:schemeClr val="tx1"/>
              </a:solidFill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5514691" y="2227505"/>
            <a:ext cx="538803" cy="4924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b="1" dirty="0">
              <a:solidFill>
                <a:schemeClr val="tx1"/>
              </a:solidFill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1612282" y="2243216"/>
            <a:ext cx="609397" cy="504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mtClean="0">
                <a:solidFill>
                  <a:schemeClr val="tx1"/>
                </a:solidFill>
              </a:rPr>
              <a:t>K</a:t>
            </a:r>
            <a:r>
              <a:rPr lang="en-US" altLang="zh-CN" b="1" baseline="-25000">
                <a:solidFill>
                  <a:schemeClr val="tx1"/>
                </a:solidFill>
              </a:rPr>
              <a:t>1</a:t>
            </a:r>
            <a:endParaRPr lang="zh-CN" altLang="en-US" b="1" baseline="-25000" dirty="0">
              <a:solidFill>
                <a:schemeClr val="tx1"/>
              </a:solidFill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2358021" y="2239722"/>
            <a:ext cx="609397" cy="504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mtClean="0">
                <a:solidFill>
                  <a:schemeClr val="tx1"/>
                </a:solidFill>
              </a:rPr>
              <a:t>K</a:t>
            </a:r>
            <a:r>
              <a:rPr lang="en-US" altLang="zh-CN" b="1" baseline="-25000" smtClean="0">
                <a:solidFill>
                  <a:schemeClr val="tx1"/>
                </a:solidFill>
              </a:rPr>
              <a:t>2</a:t>
            </a:r>
            <a:endParaRPr lang="zh-CN" altLang="en-US" b="1" baseline="-25000" dirty="0">
              <a:solidFill>
                <a:schemeClr val="tx1"/>
              </a:solidFill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3187542" y="2251354"/>
            <a:ext cx="609397" cy="504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mtClean="0">
                <a:solidFill>
                  <a:schemeClr val="tx1"/>
                </a:solidFill>
              </a:rPr>
              <a:t>K</a:t>
            </a:r>
            <a:r>
              <a:rPr lang="en-US" altLang="zh-CN" b="1" baseline="-25000" smtClean="0">
                <a:solidFill>
                  <a:schemeClr val="tx1"/>
                </a:solidFill>
              </a:rPr>
              <a:t>3</a:t>
            </a:r>
            <a:endParaRPr lang="zh-CN" altLang="en-US" b="1" baseline="-25000" dirty="0">
              <a:solidFill>
                <a:schemeClr val="tx1"/>
              </a:solidFill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3905814" y="2239722"/>
            <a:ext cx="609397" cy="504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mtClean="0">
                <a:solidFill>
                  <a:schemeClr val="tx1"/>
                </a:solidFill>
              </a:rPr>
              <a:t>K</a:t>
            </a:r>
            <a:r>
              <a:rPr lang="en-US" altLang="zh-CN" b="1" baseline="-25000">
                <a:solidFill>
                  <a:schemeClr val="tx1"/>
                </a:solidFill>
              </a:rPr>
              <a:t>i</a:t>
            </a:r>
            <a:endParaRPr lang="zh-CN" altLang="en-US" b="1" baseline="-25000" dirty="0">
              <a:solidFill>
                <a:schemeClr val="tx1"/>
              </a:solidFill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4653887" y="2221260"/>
            <a:ext cx="751929" cy="5349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mtClean="0">
                <a:solidFill>
                  <a:schemeClr val="tx1"/>
                </a:solidFill>
              </a:rPr>
              <a:t>K</a:t>
            </a:r>
            <a:r>
              <a:rPr lang="en-US" altLang="zh-CN" b="1" baseline="-25000">
                <a:solidFill>
                  <a:schemeClr val="tx1"/>
                </a:solidFill>
              </a:rPr>
              <a:t>i</a:t>
            </a:r>
            <a:r>
              <a:rPr lang="en-US" altLang="zh-CN" b="1" baseline="-25000" smtClean="0">
                <a:solidFill>
                  <a:schemeClr val="tx1"/>
                </a:solidFill>
              </a:rPr>
              <a:t>+1</a:t>
            </a:r>
            <a:endParaRPr lang="zh-CN" altLang="en-US" b="1" baseline="-25000" dirty="0">
              <a:solidFill>
                <a:schemeClr val="tx1"/>
              </a:solidFill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6161014" y="2224729"/>
            <a:ext cx="728786" cy="5349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mtClean="0">
                <a:solidFill>
                  <a:schemeClr val="tx1"/>
                </a:solidFill>
              </a:rPr>
              <a:t>K</a:t>
            </a:r>
            <a:r>
              <a:rPr lang="en-US" altLang="zh-CN" b="1" baseline="-25000" smtClean="0">
                <a:solidFill>
                  <a:schemeClr val="tx1"/>
                </a:solidFill>
              </a:rPr>
              <a:t>n-1</a:t>
            </a:r>
            <a:endParaRPr lang="zh-CN" altLang="en-US" b="1" baseline="-25000" dirty="0">
              <a:solidFill>
                <a:schemeClr val="tx1"/>
              </a:solidFill>
            </a:endParaRPr>
          </a:p>
        </p:txBody>
      </p:sp>
      <p:sp>
        <p:nvSpPr>
          <p:cNvPr id="44" name="右大括号 43"/>
          <p:cNvSpPr/>
          <p:nvPr/>
        </p:nvSpPr>
        <p:spPr>
          <a:xfrm rot="5400000" flipV="1">
            <a:off x="3350313" y="397600"/>
            <a:ext cx="936104" cy="5946122"/>
          </a:xfrm>
          <a:prstGeom prst="rightBrace">
            <a:avLst>
              <a:gd name="adj1" fmla="val 8333"/>
              <a:gd name="adj2" fmla="val 50158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45" name="右大括号 44"/>
          <p:cNvSpPr/>
          <p:nvPr/>
        </p:nvSpPr>
        <p:spPr>
          <a:xfrm rot="5400000" flipV="1">
            <a:off x="8719084" y="1000962"/>
            <a:ext cx="465684" cy="4048094"/>
          </a:xfrm>
          <a:prstGeom prst="rightBrace">
            <a:avLst>
              <a:gd name="adj1" fmla="val 8333"/>
              <a:gd name="adj2" fmla="val 50158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46" name="Rectangle 24"/>
          <p:cNvSpPr>
            <a:spLocks noChangeArrowheads="1"/>
          </p:cNvSpPr>
          <p:nvPr/>
        </p:nvSpPr>
        <p:spPr bwMode="auto">
          <a:xfrm>
            <a:off x="4941450" y="503841"/>
            <a:ext cx="2339102" cy="597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顺序</a:t>
            </a:r>
            <a:r>
              <a:rPr kumimoji="1" lang="zh-CN" altLang="en-US" sz="2800" b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表总长度</a:t>
            </a:r>
            <a:endParaRPr kumimoji="1" lang="zh-CN" altLang="en-US" sz="28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Rectangle 24"/>
          <p:cNvSpPr>
            <a:spLocks noChangeArrowheads="1"/>
          </p:cNvSpPr>
          <p:nvPr/>
        </p:nvSpPr>
        <p:spPr bwMode="auto">
          <a:xfrm>
            <a:off x="2986460" y="3740547"/>
            <a:ext cx="1620957" cy="597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800" b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实际长度</a:t>
            </a:r>
            <a:endParaRPr kumimoji="1" lang="zh-CN" altLang="en-US" sz="28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Rectangle 24"/>
          <p:cNvSpPr>
            <a:spLocks noChangeArrowheads="1"/>
          </p:cNvSpPr>
          <p:nvPr/>
        </p:nvSpPr>
        <p:spPr bwMode="auto">
          <a:xfrm>
            <a:off x="8405540" y="3293632"/>
            <a:ext cx="1261884" cy="597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800" b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备用区</a:t>
            </a:r>
            <a:endParaRPr kumimoji="1" lang="zh-CN" altLang="en-US" sz="28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animRot by="120000">
                                      <p:cBhvr>
                                        <p:cTn id="1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"/>
                  </p:tgtEl>
                </p:cond>
              </p:nextCondLst>
            </p:seq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2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animRot by="120000">
                                      <p:cBhvr>
                                        <p:cTn id="2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7"/>
                  </p:tgtEl>
                </p:cond>
              </p:nextCondLst>
            </p:seq>
            <p:seq concurrent="1" nextAc="seek">
              <p:cTn id="30" restart="whenNotActive" fill="hold" evtFilter="cancelBubble" nodeType="interactiveSeq">
                <p:stCondLst>
                  <p:cond evt="onClick" delay="0">
                    <p:tgtEl>
                      <p:spTgt spid="3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1" fill="hold">
                      <p:stCondLst>
                        <p:cond delay="0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3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animRot by="120000">
                                      <p:cBhvr>
                                        <p:cTn id="3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8"/>
                  </p:tgtEl>
                </p:cond>
              </p:nextCondLst>
            </p:seq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>
                      <p:stCondLst>
                        <p:cond delay="0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4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animRot by="120000">
                                      <p:cBhvr>
                                        <p:cTn id="5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9"/>
                  </p:tgtEl>
                </p:cond>
              </p:nextCondLst>
            </p:seq>
            <p:seq concurrent="1" nextAc="seek">
              <p:cTn id="58" restart="whenNotActive" fill="hold" evtFilter="cancelBubble" nodeType="interactiveSeq">
                <p:stCondLst>
                  <p:cond evt="onClick" delay="0">
                    <p:tgtEl>
                      <p:spTgt spid="4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9" fill="hold">
                      <p:stCondLst>
                        <p:cond delay="0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6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6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animRot by="120000">
                                      <p:cBhvr>
                                        <p:cTn id="6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0"/>
                  </p:tgtEl>
                </p:cond>
              </p:nextCondLst>
            </p:seq>
            <p:seq concurrent="1" nextAc="seek">
              <p:cTn id="72" restart="whenNotActive" fill="hold" evtFilter="cancelBubble" nodeType="interactiveSeq">
                <p:stCondLst>
                  <p:cond evt="onClick" delay="0">
                    <p:tgtEl>
                      <p:spTgt spid="4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3" fill="hold">
                      <p:stCondLst>
                        <p:cond delay="0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7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7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animRot by="120000">
                                      <p:cBhvr>
                                        <p:cTn id="8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8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1"/>
                  </p:tgtEl>
                </p:cond>
              </p:nextCondLst>
            </p:seq>
            <p:seq concurrent="1" nextAc="seek">
              <p:cTn id="86" restart="whenNotActive" fill="hold" evtFilter="cancelBubble" nodeType="interactiveSeq">
                <p:stCondLst>
                  <p:cond evt="onClick" delay="0">
                    <p:tgtEl>
                      <p:spTgt spid="4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7" fill="hold">
                      <p:stCondLst>
                        <p:cond delay="0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9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animRot by="120000">
                                      <p:cBhvr>
                                        <p:cTn id="9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9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9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2"/>
                  </p:tgtEl>
                </p:cond>
              </p:nextCondLst>
            </p:seq>
            <p:seq concurrent="1" nextAc="seek">
              <p:cTn id="100" restart="whenNotActive" fill="hold" evtFilter="cancelBubble" nodeType="interactiveSeq">
                <p:stCondLst>
                  <p:cond evt="onClick" delay="0">
                    <p:tgtEl>
                      <p:spTgt spid="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1" fill="hold">
                      <p:stCondLst>
                        <p:cond delay="0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10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0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animRot by="120000">
                                      <p:cBhvr>
                                        <p:cTn id="10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1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1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3"/>
                  </p:tgtEl>
                </p:cond>
              </p:nextCondLst>
            </p:seq>
          </p:childTnLst>
        </p:cTn>
      </p:par>
    </p:tnLst>
    <p:bldLst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699" name="Group 3"/>
          <p:cNvGrpSpPr/>
          <p:nvPr/>
        </p:nvGrpSpPr>
        <p:grpSpPr bwMode="auto">
          <a:xfrm>
            <a:off x="407368" y="20960"/>
            <a:ext cx="7056438" cy="2749938"/>
            <a:chOff x="432" y="720"/>
            <a:chExt cx="4752" cy="2136"/>
          </a:xfrm>
        </p:grpSpPr>
        <p:grpSp>
          <p:nvGrpSpPr>
            <p:cNvPr id="29701" name="Group 4"/>
            <p:cNvGrpSpPr/>
            <p:nvPr/>
          </p:nvGrpSpPr>
          <p:grpSpPr bwMode="auto">
            <a:xfrm>
              <a:off x="624" y="1728"/>
              <a:ext cx="4560" cy="1128"/>
              <a:chOff x="624" y="1728"/>
              <a:chExt cx="4560" cy="1128"/>
            </a:xfrm>
          </p:grpSpPr>
          <p:sp>
            <p:nvSpPr>
              <p:cNvPr id="29705" name="Rectangle 5"/>
              <p:cNvSpPr>
                <a:spLocks noChangeArrowheads="1"/>
              </p:cNvSpPr>
              <p:nvPr/>
            </p:nvSpPr>
            <p:spPr bwMode="auto">
              <a:xfrm>
                <a:off x="4080" y="1728"/>
                <a:ext cx="912" cy="3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>
                    <a:solidFill>
                      <a:srgbClr val="404040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>
                    <a:solidFill>
                      <a:srgbClr val="404040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zh-CN" altLang="en-US" sz="1800" b="1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9706" name="Line 6"/>
              <p:cNvSpPr>
                <a:spLocks noChangeShapeType="1"/>
              </p:cNvSpPr>
              <p:nvPr/>
            </p:nvSpPr>
            <p:spPr bwMode="auto">
              <a:xfrm>
                <a:off x="4800" y="1728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29707" name="Text Box 7"/>
              <p:cNvSpPr txBox="1">
                <a:spLocks noChangeArrowheads="1"/>
              </p:cNvSpPr>
              <p:nvPr/>
            </p:nvSpPr>
            <p:spPr bwMode="auto">
              <a:xfrm>
                <a:off x="4166" y="1754"/>
                <a:ext cx="274" cy="3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>
                    <a:solidFill>
                      <a:srgbClr val="404040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>
                    <a:solidFill>
                      <a:srgbClr val="404040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1" lang="en-US" altLang="zh-CN" sz="2400" b="1" smtClean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D</a:t>
                </a:r>
                <a:endParaRPr kumimoji="1" lang="en-US" altLang="zh-CN" sz="2400" b="1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29708" name="Group 8"/>
              <p:cNvGrpSpPr/>
              <p:nvPr/>
            </p:nvGrpSpPr>
            <p:grpSpPr bwMode="auto">
              <a:xfrm>
                <a:off x="768" y="1728"/>
                <a:ext cx="1104" cy="385"/>
                <a:chOff x="4272" y="1104"/>
                <a:chExt cx="1104" cy="385"/>
              </a:xfrm>
            </p:grpSpPr>
            <p:sp>
              <p:nvSpPr>
                <p:cNvPr id="29741" name="Rectangle 9"/>
                <p:cNvSpPr>
                  <a:spLocks noChangeArrowheads="1"/>
                </p:cNvSpPr>
                <p:nvPr/>
              </p:nvSpPr>
              <p:spPr bwMode="auto">
                <a:xfrm>
                  <a:off x="4272" y="1104"/>
                  <a:ext cx="912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90000"/>
                    </a:lnSpc>
                    <a:spcBef>
                      <a:spcPts val="1200"/>
                    </a:spcBef>
                    <a:spcAft>
                      <a:spcPts val="200"/>
                    </a:spcAft>
                    <a:buClr>
                      <a:schemeClr val="accent1"/>
                    </a:buClr>
                    <a:buSzPct val="100000"/>
                    <a:buFont typeface="Calibri" panose="020F0502020204030204" pitchFamily="34" charset="0"/>
                    <a:buChar char=" "/>
                    <a:defRPr sz="2000">
                      <a:solidFill>
                        <a:srgbClr val="404040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anose="020F0502020204030204" pitchFamily="34" charset="0"/>
                    <a:buChar char="◦"/>
                    <a:defRPr>
                      <a:solidFill>
                        <a:srgbClr val="404040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anose="020F0502020204030204" pitchFamily="34" charset="0"/>
                    <a:buChar char="◦"/>
                    <a:defRPr sz="1400">
                      <a:solidFill>
                        <a:srgbClr val="404040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anose="020F0502020204030204" pitchFamily="34" charset="0"/>
                    <a:buChar char="◦"/>
                    <a:defRPr sz="1400">
                      <a:solidFill>
                        <a:srgbClr val="404040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anose="020F0502020204030204" pitchFamily="34" charset="0"/>
                    <a:buChar char="◦"/>
                    <a:defRPr sz="1400">
                      <a:solidFill>
                        <a:srgbClr val="404040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anose="020F0502020204030204" pitchFamily="34" charset="0"/>
                    <a:buChar char="◦"/>
                    <a:defRPr sz="1400">
                      <a:solidFill>
                        <a:srgbClr val="404040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anose="020F0502020204030204" pitchFamily="34" charset="0"/>
                    <a:buChar char="◦"/>
                    <a:defRPr sz="1400">
                      <a:solidFill>
                        <a:srgbClr val="404040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anose="020F0502020204030204" pitchFamily="34" charset="0"/>
                    <a:buChar char="◦"/>
                    <a:defRPr sz="1400">
                      <a:solidFill>
                        <a:srgbClr val="404040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anose="020F0502020204030204" pitchFamily="34" charset="0"/>
                    <a:buChar char="◦"/>
                    <a:defRPr sz="1400">
                      <a:solidFill>
                        <a:srgbClr val="404040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zh-CN" altLang="en-US" sz="1800" b="1">
                    <a:solidFill>
                      <a:schemeClr val="tx1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9742" name="Line 10"/>
                <p:cNvSpPr>
                  <a:spLocks noChangeShapeType="1"/>
                </p:cNvSpPr>
                <p:nvPr/>
              </p:nvSpPr>
              <p:spPr bwMode="auto">
                <a:xfrm>
                  <a:off x="4992" y="1104"/>
                  <a:ext cx="0" cy="3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29743" name="Line 11"/>
                <p:cNvSpPr>
                  <a:spLocks noChangeShapeType="1"/>
                </p:cNvSpPr>
                <p:nvPr/>
              </p:nvSpPr>
              <p:spPr bwMode="auto">
                <a:xfrm>
                  <a:off x="5088" y="1296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oval" w="med" len="med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29744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4358" y="1130"/>
                  <a:ext cx="274" cy="35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lnSpc>
                      <a:spcPct val="90000"/>
                    </a:lnSpc>
                    <a:spcBef>
                      <a:spcPts val="1200"/>
                    </a:spcBef>
                    <a:spcAft>
                      <a:spcPts val="200"/>
                    </a:spcAft>
                    <a:buClr>
                      <a:schemeClr val="accent1"/>
                    </a:buClr>
                    <a:buSzPct val="100000"/>
                    <a:buFont typeface="Calibri" panose="020F0502020204030204" pitchFamily="34" charset="0"/>
                    <a:buChar char=" "/>
                    <a:defRPr sz="2000">
                      <a:solidFill>
                        <a:srgbClr val="404040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anose="020F0502020204030204" pitchFamily="34" charset="0"/>
                    <a:buChar char="◦"/>
                    <a:defRPr>
                      <a:solidFill>
                        <a:srgbClr val="404040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anose="020F0502020204030204" pitchFamily="34" charset="0"/>
                    <a:buChar char="◦"/>
                    <a:defRPr sz="1400">
                      <a:solidFill>
                        <a:srgbClr val="404040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anose="020F0502020204030204" pitchFamily="34" charset="0"/>
                    <a:buChar char="◦"/>
                    <a:defRPr sz="1400">
                      <a:solidFill>
                        <a:srgbClr val="404040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anose="020F0502020204030204" pitchFamily="34" charset="0"/>
                    <a:buChar char="◦"/>
                    <a:defRPr sz="1400">
                      <a:solidFill>
                        <a:srgbClr val="404040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anose="020F0502020204030204" pitchFamily="34" charset="0"/>
                    <a:buChar char="◦"/>
                    <a:defRPr sz="1400">
                      <a:solidFill>
                        <a:srgbClr val="404040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anose="020F0502020204030204" pitchFamily="34" charset="0"/>
                    <a:buChar char="◦"/>
                    <a:defRPr sz="1400">
                      <a:solidFill>
                        <a:srgbClr val="404040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anose="020F0502020204030204" pitchFamily="34" charset="0"/>
                    <a:buChar char="◦"/>
                    <a:defRPr sz="1400">
                      <a:solidFill>
                        <a:srgbClr val="404040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anose="020F0502020204030204" pitchFamily="34" charset="0"/>
                    <a:buChar char="◦"/>
                    <a:defRPr sz="1400">
                      <a:solidFill>
                        <a:srgbClr val="404040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r>
                    <a:rPr kumimoji="1" lang="en-US" altLang="zh-CN" sz="2400" b="1" smtClean="0">
                      <a:solidFill>
                        <a:schemeClr val="tx1"/>
                      </a:solidFill>
                      <a:latin typeface="Times New Roman" panose="02020603050405020304" pitchFamily="18" charset="0"/>
                    </a:rPr>
                    <a:t>A</a:t>
                  </a:r>
                  <a:endParaRPr kumimoji="1" lang="en-US" altLang="zh-CN" sz="2400" b="1">
                    <a:solidFill>
                      <a:schemeClr val="tx1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9709" name="Group 13"/>
              <p:cNvGrpSpPr/>
              <p:nvPr/>
            </p:nvGrpSpPr>
            <p:grpSpPr bwMode="auto">
              <a:xfrm>
                <a:off x="1872" y="1728"/>
                <a:ext cx="1104" cy="385"/>
                <a:chOff x="4272" y="1104"/>
                <a:chExt cx="1104" cy="385"/>
              </a:xfrm>
            </p:grpSpPr>
            <p:sp>
              <p:nvSpPr>
                <p:cNvPr id="29737" name="Rectangle 14"/>
                <p:cNvSpPr>
                  <a:spLocks noChangeArrowheads="1"/>
                </p:cNvSpPr>
                <p:nvPr/>
              </p:nvSpPr>
              <p:spPr bwMode="auto">
                <a:xfrm>
                  <a:off x="4272" y="1104"/>
                  <a:ext cx="912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90000"/>
                    </a:lnSpc>
                    <a:spcBef>
                      <a:spcPts val="1200"/>
                    </a:spcBef>
                    <a:spcAft>
                      <a:spcPts val="200"/>
                    </a:spcAft>
                    <a:buClr>
                      <a:schemeClr val="accent1"/>
                    </a:buClr>
                    <a:buSzPct val="100000"/>
                    <a:buFont typeface="Calibri" panose="020F0502020204030204" pitchFamily="34" charset="0"/>
                    <a:buChar char=" "/>
                    <a:defRPr sz="2000">
                      <a:solidFill>
                        <a:srgbClr val="404040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anose="020F0502020204030204" pitchFamily="34" charset="0"/>
                    <a:buChar char="◦"/>
                    <a:defRPr>
                      <a:solidFill>
                        <a:srgbClr val="404040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anose="020F0502020204030204" pitchFamily="34" charset="0"/>
                    <a:buChar char="◦"/>
                    <a:defRPr sz="1400">
                      <a:solidFill>
                        <a:srgbClr val="404040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anose="020F0502020204030204" pitchFamily="34" charset="0"/>
                    <a:buChar char="◦"/>
                    <a:defRPr sz="1400">
                      <a:solidFill>
                        <a:srgbClr val="404040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anose="020F0502020204030204" pitchFamily="34" charset="0"/>
                    <a:buChar char="◦"/>
                    <a:defRPr sz="1400">
                      <a:solidFill>
                        <a:srgbClr val="404040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anose="020F0502020204030204" pitchFamily="34" charset="0"/>
                    <a:buChar char="◦"/>
                    <a:defRPr sz="1400">
                      <a:solidFill>
                        <a:srgbClr val="404040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anose="020F0502020204030204" pitchFamily="34" charset="0"/>
                    <a:buChar char="◦"/>
                    <a:defRPr sz="1400">
                      <a:solidFill>
                        <a:srgbClr val="404040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anose="020F0502020204030204" pitchFamily="34" charset="0"/>
                    <a:buChar char="◦"/>
                    <a:defRPr sz="1400">
                      <a:solidFill>
                        <a:srgbClr val="404040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anose="020F0502020204030204" pitchFamily="34" charset="0"/>
                    <a:buChar char="◦"/>
                    <a:defRPr sz="1400">
                      <a:solidFill>
                        <a:srgbClr val="404040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zh-CN" altLang="en-US" sz="1800" b="1">
                    <a:solidFill>
                      <a:schemeClr val="tx1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9738" name="Line 15"/>
                <p:cNvSpPr>
                  <a:spLocks noChangeShapeType="1"/>
                </p:cNvSpPr>
                <p:nvPr/>
              </p:nvSpPr>
              <p:spPr bwMode="auto">
                <a:xfrm>
                  <a:off x="4992" y="1104"/>
                  <a:ext cx="0" cy="3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29739" name="Line 16"/>
                <p:cNvSpPr>
                  <a:spLocks noChangeShapeType="1"/>
                </p:cNvSpPr>
                <p:nvPr/>
              </p:nvSpPr>
              <p:spPr bwMode="auto">
                <a:xfrm>
                  <a:off x="5088" y="1296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oval" w="med" len="med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29740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357" y="1130"/>
                  <a:ext cx="263" cy="35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lnSpc>
                      <a:spcPct val="90000"/>
                    </a:lnSpc>
                    <a:spcBef>
                      <a:spcPts val="1200"/>
                    </a:spcBef>
                    <a:spcAft>
                      <a:spcPts val="200"/>
                    </a:spcAft>
                    <a:buClr>
                      <a:schemeClr val="accent1"/>
                    </a:buClr>
                    <a:buSzPct val="100000"/>
                    <a:buFont typeface="Calibri" panose="020F0502020204030204" pitchFamily="34" charset="0"/>
                    <a:buChar char=" "/>
                    <a:defRPr sz="2000">
                      <a:solidFill>
                        <a:srgbClr val="404040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anose="020F0502020204030204" pitchFamily="34" charset="0"/>
                    <a:buChar char="◦"/>
                    <a:defRPr>
                      <a:solidFill>
                        <a:srgbClr val="404040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anose="020F0502020204030204" pitchFamily="34" charset="0"/>
                    <a:buChar char="◦"/>
                    <a:defRPr sz="1400">
                      <a:solidFill>
                        <a:srgbClr val="404040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anose="020F0502020204030204" pitchFamily="34" charset="0"/>
                    <a:buChar char="◦"/>
                    <a:defRPr sz="1400">
                      <a:solidFill>
                        <a:srgbClr val="404040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anose="020F0502020204030204" pitchFamily="34" charset="0"/>
                    <a:buChar char="◦"/>
                    <a:defRPr sz="1400">
                      <a:solidFill>
                        <a:srgbClr val="404040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anose="020F0502020204030204" pitchFamily="34" charset="0"/>
                    <a:buChar char="◦"/>
                    <a:defRPr sz="1400">
                      <a:solidFill>
                        <a:srgbClr val="404040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anose="020F0502020204030204" pitchFamily="34" charset="0"/>
                    <a:buChar char="◦"/>
                    <a:defRPr sz="1400">
                      <a:solidFill>
                        <a:srgbClr val="404040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anose="020F0502020204030204" pitchFamily="34" charset="0"/>
                    <a:buChar char="◦"/>
                    <a:defRPr sz="1400">
                      <a:solidFill>
                        <a:srgbClr val="404040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anose="020F0502020204030204" pitchFamily="34" charset="0"/>
                    <a:buChar char="◦"/>
                    <a:defRPr sz="1400">
                      <a:solidFill>
                        <a:srgbClr val="404040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r>
                    <a:rPr kumimoji="1" lang="en-US" altLang="zh-CN" sz="2400" b="1" smtClean="0">
                      <a:solidFill>
                        <a:schemeClr val="tx1"/>
                      </a:solidFill>
                      <a:latin typeface="Times New Roman" panose="02020603050405020304" pitchFamily="18" charset="0"/>
                    </a:rPr>
                    <a:t>B</a:t>
                  </a:r>
                  <a:endParaRPr kumimoji="1" lang="en-US" altLang="zh-CN" sz="2400" b="1">
                    <a:solidFill>
                      <a:schemeClr val="tx1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9710" name="Group 18"/>
              <p:cNvGrpSpPr/>
              <p:nvPr/>
            </p:nvGrpSpPr>
            <p:grpSpPr bwMode="auto">
              <a:xfrm>
                <a:off x="2976" y="1728"/>
                <a:ext cx="1104" cy="385"/>
                <a:chOff x="4272" y="1104"/>
                <a:chExt cx="1104" cy="385"/>
              </a:xfrm>
            </p:grpSpPr>
            <p:sp>
              <p:nvSpPr>
                <p:cNvPr id="29733" name="Rectangle 19"/>
                <p:cNvSpPr>
                  <a:spLocks noChangeArrowheads="1"/>
                </p:cNvSpPr>
                <p:nvPr/>
              </p:nvSpPr>
              <p:spPr bwMode="auto">
                <a:xfrm>
                  <a:off x="4272" y="1104"/>
                  <a:ext cx="912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90000"/>
                    </a:lnSpc>
                    <a:spcBef>
                      <a:spcPts val="1200"/>
                    </a:spcBef>
                    <a:spcAft>
                      <a:spcPts val="200"/>
                    </a:spcAft>
                    <a:buClr>
                      <a:schemeClr val="accent1"/>
                    </a:buClr>
                    <a:buSzPct val="100000"/>
                    <a:buFont typeface="Calibri" panose="020F0502020204030204" pitchFamily="34" charset="0"/>
                    <a:buChar char=" "/>
                    <a:defRPr sz="2000">
                      <a:solidFill>
                        <a:srgbClr val="404040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anose="020F0502020204030204" pitchFamily="34" charset="0"/>
                    <a:buChar char="◦"/>
                    <a:defRPr>
                      <a:solidFill>
                        <a:srgbClr val="404040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anose="020F0502020204030204" pitchFamily="34" charset="0"/>
                    <a:buChar char="◦"/>
                    <a:defRPr sz="1400">
                      <a:solidFill>
                        <a:srgbClr val="404040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anose="020F0502020204030204" pitchFamily="34" charset="0"/>
                    <a:buChar char="◦"/>
                    <a:defRPr sz="1400">
                      <a:solidFill>
                        <a:srgbClr val="404040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anose="020F0502020204030204" pitchFamily="34" charset="0"/>
                    <a:buChar char="◦"/>
                    <a:defRPr sz="1400">
                      <a:solidFill>
                        <a:srgbClr val="404040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anose="020F0502020204030204" pitchFamily="34" charset="0"/>
                    <a:buChar char="◦"/>
                    <a:defRPr sz="1400">
                      <a:solidFill>
                        <a:srgbClr val="404040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anose="020F0502020204030204" pitchFamily="34" charset="0"/>
                    <a:buChar char="◦"/>
                    <a:defRPr sz="1400">
                      <a:solidFill>
                        <a:srgbClr val="404040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anose="020F0502020204030204" pitchFamily="34" charset="0"/>
                    <a:buChar char="◦"/>
                    <a:defRPr sz="1400">
                      <a:solidFill>
                        <a:srgbClr val="404040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anose="020F0502020204030204" pitchFamily="34" charset="0"/>
                    <a:buChar char="◦"/>
                    <a:defRPr sz="1400">
                      <a:solidFill>
                        <a:srgbClr val="404040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zh-CN" altLang="en-US" sz="1800" b="1">
                    <a:solidFill>
                      <a:schemeClr val="tx1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9734" name="Line 20"/>
                <p:cNvSpPr>
                  <a:spLocks noChangeShapeType="1"/>
                </p:cNvSpPr>
                <p:nvPr/>
              </p:nvSpPr>
              <p:spPr bwMode="auto">
                <a:xfrm>
                  <a:off x="4992" y="1104"/>
                  <a:ext cx="0" cy="3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29735" name="Line 21"/>
                <p:cNvSpPr>
                  <a:spLocks noChangeShapeType="1"/>
                </p:cNvSpPr>
                <p:nvPr/>
              </p:nvSpPr>
              <p:spPr bwMode="auto">
                <a:xfrm>
                  <a:off x="5088" y="1296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oval" w="med" len="med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29736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4358" y="1130"/>
                  <a:ext cx="274" cy="35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lnSpc>
                      <a:spcPct val="90000"/>
                    </a:lnSpc>
                    <a:spcBef>
                      <a:spcPts val="1200"/>
                    </a:spcBef>
                    <a:spcAft>
                      <a:spcPts val="200"/>
                    </a:spcAft>
                    <a:buClr>
                      <a:schemeClr val="accent1"/>
                    </a:buClr>
                    <a:buSzPct val="100000"/>
                    <a:buFont typeface="Calibri" panose="020F0502020204030204" pitchFamily="34" charset="0"/>
                    <a:buChar char=" "/>
                    <a:defRPr sz="2000">
                      <a:solidFill>
                        <a:srgbClr val="404040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anose="020F0502020204030204" pitchFamily="34" charset="0"/>
                    <a:buChar char="◦"/>
                    <a:defRPr>
                      <a:solidFill>
                        <a:srgbClr val="404040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anose="020F0502020204030204" pitchFamily="34" charset="0"/>
                    <a:buChar char="◦"/>
                    <a:defRPr sz="1400">
                      <a:solidFill>
                        <a:srgbClr val="404040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anose="020F0502020204030204" pitchFamily="34" charset="0"/>
                    <a:buChar char="◦"/>
                    <a:defRPr sz="1400">
                      <a:solidFill>
                        <a:srgbClr val="404040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anose="020F0502020204030204" pitchFamily="34" charset="0"/>
                    <a:buChar char="◦"/>
                    <a:defRPr sz="1400">
                      <a:solidFill>
                        <a:srgbClr val="404040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anose="020F0502020204030204" pitchFamily="34" charset="0"/>
                    <a:buChar char="◦"/>
                    <a:defRPr sz="1400">
                      <a:solidFill>
                        <a:srgbClr val="404040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anose="020F0502020204030204" pitchFamily="34" charset="0"/>
                    <a:buChar char="◦"/>
                    <a:defRPr sz="1400">
                      <a:solidFill>
                        <a:srgbClr val="404040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anose="020F0502020204030204" pitchFamily="34" charset="0"/>
                    <a:buChar char="◦"/>
                    <a:defRPr sz="1400">
                      <a:solidFill>
                        <a:srgbClr val="404040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anose="020F0502020204030204" pitchFamily="34" charset="0"/>
                    <a:buChar char="◦"/>
                    <a:defRPr sz="1400">
                      <a:solidFill>
                        <a:srgbClr val="404040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r>
                    <a:rPr kumimoji="1" lang="en-US" altLang="zh-CN" sz="2400" b="1" smtClean="0">
                      <a:solidFill>
                        <a:schemeClr val="tx1"/>
                      </a:solidFill>
                      <a:latin typeface="Times New Roman" panose="02020603050405020304" pitchFamily="18" charset="0"/>
                    </a:rPr>
                    <a:t>C</a:t>
                  </a:r>
                  <a:endParaRPr kumimoji="1" lang="en-US" altLang="zh-CN" sz="2400" b="1">
                    <a:solidFill>
                      <a:schemeClr val="tx1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9711" name="Group 23"/>
              <p:cNvGrpSpPr/>
              <p:nvPr/>
            </p:nvGrpSpPr>
            <p:grpSpPr bwMode="auto">
              <a:xfrm>
                <a:off x="768" y="2448"/>
                <a:ext cx="1104" cy="386"/>
                <a:chOff x="4272" y="1104"/>
                <a:chExt cx="1104" cy="386"/>
              </a:xfrm>
            </p:grpSpPr>
            <p:sp>
              <p:nvSpPr>
                <p:cNvPr id="29729" name="Rectangle 24"/>
                <p:cNvSpPr>
                  <a:spLocks noChangeArrowheads="1"/>
                </p:cNvSpPr>
                <p:nvPr/>
              </p:nvSpPr>
              <p:spPr bwMode="auto">
                <a:xfrm>
                  <a:off x="4272" y="1104"/>
                  <a:ext cx="912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90000"/>
                    </a:lnSpc>
                    <a:spcBef>
                      <a:spcPts val="1200"/>
                    </a:spcBef>
                    <a:spcAft>
                      <a:spcPts val="200"/>
                    </a:spcAft>
                    <a:buClr>
                      <a:schemeClr val="accent1"/>
                    </a:buClr>
                    <a:buSzPct val="100000"/>
                    <a:buFont typeface="Calibri" panose="020F0502020204030204" pitchFamily="34" charset="0"/>
                    <a:buChar char=" "/>
                    <a:defRPr sz="2000">
                      <a:solidFill>
                        <a:srgbClr val="404040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anose="020F0502020204030204" pitchFamily="34" charset="0"/>
                    <a:buChar char="◦"/>
                    <a:defRPr>
                      <a:solidFill>
                        <a:srgbClr val="404040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anose="020F0502020204030204" pitchFamily="34" charset="0"/>
                    <a:buChar char="◦"/>
                    <a:defRPr sz="1400">
                      <a:solidFill>
                        <a:srgbClr val="404040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anose="020F0502020204030204" pitchFamily="34" charset="0"/>
                    <a:buChar char="◦"/>
                    <a:defRPr sz="1400">
                      <a:solidFill>
                        <a:srgbClr val="404040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anose="020F0502020204030204" pitchFamily="34" charset="0"/>
                    <a:buChar char="◦"/>
                    <a:defRPr sz="1400">
                      <a:solidFill>
                        <a:srgbClr val="404040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anose="020F0502020204030204" pitchFamily="34" charset="0"/>
                    <a:buChar char="◦"/>
                    <a:defRPr sz="1400">
                      <a:solidFill>
                        <a:srgbClr val="404040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anose="020F0502020204030204" pitchFamily="34" charset="0"/>
                    <a:buChar char="◦"/>
                    <a:defRPr sz="1400">
                      <a:solidFill>
                        <a:srgbClr val="404040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anose="020F0502020204030204" pitchFamily="34" charset="0"/>
                    <a:buChar char="◦"/>
                    <a:defRPr sz="1400">
                      <a:solidFill>
                        <a:srgbClr val="404040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anose="020F0502020204030204" pitchFamily="34" charset="0"/>
                    <a:buChar char="◦"/>
                    <a:defRPr sz="1400">
                      <a:solidFill>
                        <a:srgbClr val="404040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zh-CN" altLang="en-US" sz="1800" b="1">
                    <a:solidFill>
                      <a:schemeClr val="tx1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9730" name="Line 25"/>
                <p:cNvSpPr>
                  <a:spLocks noChangeShapeType="1"/>
                </p:cNvSpPr>
                <p:nvPr/>
              </p:nvSpPr>
              <p:spPr bwMode="auto">
                <a:xfrm>
                  <a:off x="4992" y="1104"/>
                  <a:ext cx="0" cy="3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29731" name="Line 26"/>
                <p:cNvSpPr>
                  <a:spLocks noChangeShapeType="1"/>
                </p:cNvSpPr>
                <p:nvPr/>
              </p:nvSpPr>
              <p:spPr bwMode="auto">
                <a:xfrm>
                  <a:off x="5088" y="1296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oval" w="med" len="med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29732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4358" y="1131"/>
                  <a:ext cx="263" cy="35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lnSpc>
                      <a:spcPct val="90000"/>
                    </a:lnSpc>
                    <a:spcBef>
                      <a:spcPts val="1200"/>
                    </a:spcBef>
                    <a:spcAft>
                      <a:spcPts val="200"/>
                    </a:spcAft>
                    <a:buClr>
                      <a:schemeClr val="accent1"/>
                    </a:buClr>
                    <a:buSzPct val="100000"/>
                    <a:buFont typeface="Calibri" panose="020F0502020204030204" pitchFamily="34" charset="0"/>
                    <a:buChar char=" "/>
                    <a:defRPr sz="2000">
                      <a:solidFill>
                        <a:srgbClr val="404040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anose="020F0502020204030204" pitchFamily="34" charset="0"/>
                    <a:buChar char="◦"/>
                    <a:defRPr>
                      <a:solidFill>
                        <a:srgbClr val="404040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anose="020F0502020204030204" pitchFamily="34" charset="0"/>
                    <a:buChar char="◦"/>
                    <a:defRPr sz="1400">
                      <a:solidFill>
                        <a:srgbClr val="404040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anose="020F0502020204030204" pitchFamily="34" charset="0"/>
                    <a:buChar char="◦"/>
                    <a:defRPr sz="1400">
                      <a:solidFill>
                        <a:srgbClr val="404040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anose="020F0502020204030204" pitchFamily="34" charset="0"/>
                    <a:buChar char="◦"/>
                    <a:defRPr sz="1400">
                      <a:solidFill>
                        <a:srgbClr val="404040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anose="020F0502020204030204" pitchFamily="34" charset="0"/>
                    <a:buChar char="◦"/>
                    <a:defRPr sz="1400">
                      <a:solidFill>
                        <a:srgbClr val="404040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anose="020F0502020204030204" pitchFamily="34" charset="0"/>
                    <a:buChar char="◦"/>
                    <a:defRPr sz="1400">
                      <a:solidFill>
                        <a:srgbClr val="404040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anose="020F0502020204030204" pitchFamily="34" charset="0"/>
                    <a:buChar char="◦"/>
                    <a:defRPr sz="1400">
                      <a:solidFill>
                        <a:srgbClr val="404040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anose="020F0502020204030204" pitchFamily="34" charset="0"/>
                    <a:buChar char="◦"/>
                    <a:defRPr sz="1400">
                      <a:solidFill>
                        <a:srgbClr val="404040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r>
                    <a:rPr kumimoji="1" lang="en-US" altLang="zh-CN" sz="2400" b="1" smtClean="0">
                      <a:solidFill>
                        <a:schemeClr val="tx1"/>
                      </a:solidFill>
                      <a:latin typeface="Times New Roman" panose="02020603050405020304" pitchFamily="18" charset="0"/>
                    </a:rPr>
                    <a:t>E</a:t>
                  </a:r>
                  <a:endParaRPr kumimoji="1" lang="en-US" altLang="zh-CN" sz="2400" b="1">
                    <a:solidFill>
                      <a:schemeClr val="tx1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9712" name="Group 28"/>
              <p:cNvGrpSpPr/>
              <p:nvPr/>
            </p:nvGrpSpPr>
            <p:grpSpPr bwMode="auto">
              <a:xfrm>
                <a:off x="1872" y="2448"/>
                <a:ext cx="1104" cy="386"/>
                <a:chOff x="4272" y="1104"/>
                <a:chExt cx="1104" cy="386"/>
              </a:xfrm>
            </p:grpSpPr>
            <p:sp>
              <p:nvSpPr>
                <p:cNvPr id="29725" name="Rectangle 29"/>
                <p:cNvSpPr>
                  <a:spLocks noChangeArrowheads="1"/>
                </p:cNvSpPr>
                <p:nvPr/>
              </p:nvSpPr>
              <p:spPr bwMode="auto">
                <a:xfrm>
                  <a:off x="4272" y="1104"/>
                  <a:ext cx="912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90000"/>
                    </a:lnSpc>
                    <a:spcBef>
                      <a:spcPts val="1200"/>
                    </a:spcBef>
                    <a:spcAft>
                      <a:spcPts val="200"/>
                    </a:spcAft>
                    <a:buClr>
                      <a:schemeClr val="accent1"/>
                    </a:buClr>
                    <a:buSzPct val="100000"/>
                    <a:buFont typeface="Calibri" panose="020F0502020204030204" pitchFamily="34" charset="0"/>
                    <a:buChar char=" "/>
                    <a:defRPr sz="2000">
                      <a:solidFill>
                        <a:srgbClr val="404040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anose="020F0502020204030204" pitchFamily="34" charset="0"/>
                    <a:buChar char="◦"/>
                    <a:defRPr>
                      <a:solidFill>
                        <a:srgbClr val="404040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anose="020F0502020204030204" pitchFamily="34" charset="0"/>
                    <a:buChar char="◦"/>
                    <a:defRPr sz="1400">
                      <a:solidFill>
                        <a:srgbClr val="404040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anose="020F0502020204030204" pitchFamily="34" charset="0"/>
                    <a:buChar char="◦"/>
                    <a:defRPr sz="1400">
                      <a:solidFill>
                        <a:srgbClr val="404040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anose="020F0502020204030204" pitchFamily="34" charset="0"/>
                    <a:buChar char="◦"/>
                    <a:defRPr sz="1400">
                      <a:solidFill>
                        <a:srgbClr val="404040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anose="020F0502020204030204" pitchFamily="34" charset="0"/>
                    <a:buChar char="◦"/>
                    <a:defRPr sz="1400">
                      <a:solidFill>
                        <a:srgbClr val="404040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anose="020F0502020204030204" pitchFamily="34" charset="0"/>
                    <a:buChar char="◦"/>
                    <a:defRPr sz="1400">
                      <a:solidFill>
                        <a:srgbClr val="404040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anose="020F0502020204030204" pitchFamily="34" charset="0"/>
                    <a:buChar char="◦"/>
                    <a:defRPr sz="1400">
                      <a:solidFill>
                        <a:srgbClr val="404040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anose="020F0502020204030204" pitchFamily="34" charset="0"/>
                    <a:buChar char="◦"/>
                    <a:defRPr sz="1400">
                      <a:solidFill>
                        <a:srgbClr val="404040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zh-CN" altLang="en-US" sz="1800" b="1">
                    <a:solidFill>
                      <a:schemeClr val="tx1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9726" name="Line 30"/>
                <p:cNvSpPr>
                  <a:spLocks noChangeShapeType="1"/>
                </p:cNvSpPr>
                <p:nvPr/>
              </p:nvSpPr>
              <p:spPr bwMode="auto">
                <a:xfrm>
                  <a:off x="4992" y="1104"/>
                  <a:ext cx="0" cy="3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29727" name="Line 31"/>
                <p:cNvSpPr>
                  <a:spLocks noChangeShapeType="1"/>
                </p:cNvSpPr>
                <p:nvPr/>
              </p:nvSpPr>
              <p:spPr bwMode="auto">
                <a:xfrm>
                  <a:off x="5088" y="1296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oval" w="med" len="med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29728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4357" y="1131"/>
                  <a:ext cx="251" cy="35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lnSpc>
                      <a:spcPct val="90000"/>
                    </a:lnSpc>
                    <a:spcBef>
                      <a:spcPts val="1200"/>
                    </a:spcBef>
                    <a:spcAft>
                      <a:spcPts val="200"/>
                    </a:spcAft>
                    <a:buClr>
                      <a:schemeClr val="accent1"/>
                    </a:buClr>
                    <a:buSzPct val="100000"/>
                    <a:buFont typeface="Calibri" panose="020F0502020204030204" pitchFamily="34" charset="0"/>
                    <a:buChar char=" "/>
                    <a:defRPr sz="2000">
                      <a:solidFill>
                        <a:srgbClr val="404040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anose="020F0502020204030204" pitchFamily="34" charset="0"/>
                    <a:buChar char="◦"/>
                    <a:defRPr>
                      <a:solidFill>
                        <a:srgbClr val="404040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anose="020F0502020204030204" pitchFamily="34" charset="0"/>
                    <a:buChar char="◦"/>
                    <a:defRPr sz="1400">
                      <a:solidFill>
                        <a:srgbClr val="404040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anose="020F0502020204030204" pitchFamily="34" charset="0"/>
                    <a:buChar char="◦"/>
                    <a:defRPr sz="1400">
                      <a:solidFill>
                        <a:srgbClr val="404040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anose="020F0502020204030204" pitchFamily="34" charset="0"/>
                    <a:buChar char="◦"/>
                    <a:defRPr sz="1400">
                      <a:solidFill>
                        <a:srgbClr val="404040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anose="020F0502020204030204" pitchFamily="34" charset="0"/>
                    <a:buChar char="◦"/>
                    <a:defRPr sz="1400">
                      <a:solidFill>
                        <a:srgbClr val="404040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anose="020F0502020204030204" pitchFamily="34" charset="0"/>
                    <a:buChar char="◦"/>
                    <a:defRPr sz="1400">
                      <a:solidFill>
                        <a:srgbClr val="404040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anose="020F0502020204030204" pitchFamily="34" charset="0"/>
                    <a:buChar char="◦"/>
                    <a:defRPr sz="1400">
                      <a:solidFill>
                        <a:srgbClr val="404040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anose="020F0502020204030204" pitchFamily="34" charset="0"/>
                    <a:buChar char="◦"/>
                    <a:defRPr sz="1400">
                      <a:solidFill>
                        <a:srgbClr val="404040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r>
                    <a:rPr kumimoji="1" lang="en-US" altLang="zh-CN" sz="2400" b="1" smtClean="0">
                      <a:solidFill>
                        <a:schemeClr val="tx1"/>
                      </a:solidFill>
                      <a:latin typeface="Times New Roman" panose="02020603050405020304" pitchFamily="18" charset="0"/>
                    </a:rPr>
                    <a:t>F</a:t>
                  </a:r>
                  <a:endParaRPr kumimoji="1" lang="en-US" altLang="zh-CN" sz="2400" b="1">
                    <a:solidFill>
                      <a:schemeClr val="tx1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9713" name="Group 33"/>
              <p:cNvGrpSpPr/>
              <p:nvPr/>
            </p:nvGrpSpPr>
            <p:grpSpPr bwMode="auto">
              <a:xfrm>
                <a:off x="2976" y="2448"/>
                <a:ext cx="1104" cy="386"/>
                <a:chOff x="4272" y="1104"/>
                <a:chExt cx="1104" cy="386"/>
              </a:xfrm>
            </p:grpSpPr>
            <p:sp>
              <p:nvSpPr>
                <p:cNvPr id="29721" name="Rectangle 34"/>
                <p:cNvSpPr>
                  <a:spLocks noChangeArrowheads="1"/>
                </p:cNvSpPr>
                <p:nvPr/>
              </p:nvSpPr>
              <p:spPr bwMode="auto">
                <a:xfrm>
                  <a:off x="4272" y="1104"/>
                  <a:ext cx="912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90000"/>
                    </a:lnSpc>
                    <a:spcBef>
                      <a:spcPts val="1200"/>
                    </a:spcBef>
                    <a:spcAft>
                      <a:spcPts val="200"/>
                    </a:spcAft>
                    <a:buClr>
                      <a:schemeClr val="accent1"/>
                    </a:buClr>
                    <a:buSzPct val="100000"/>
                    <a:buFont typeface="Calibri" panose="020F0502020204030204" pitchFamily="34" charset="0"/>
                    <a:buChar char=" "/>
                    <a:defRPr sz="2000">
                      <a:solidFill>
                        <a:srgbClr val="404040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anose="020F0502020204030204" pitchFamily="34" charset="0"/>
                    <a:buChar char="◦"/>
                    <a:defRPr>
                      <a:solidFill>
                        <a:srgbClr val="404040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anose="020F0502020204030204" pitchFamily="34" charset="0"/>
                    <a:buChar char="◦"/>
                    <a:defRPr sz="1400">
                      <a:solidFill>
                        <a:srgbClr val="404040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anose="020F0502020204030204" pitchFamily="34" charset="0"/>
                    <a:buChar char="◦"/>
                    <a:defRPr sz="1400">
                      <a:solidFill>
                        <a:srgbClr val="404040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anose="020F0502020204030204" pitchFamily="34" charset="0"/>
                    <a:buChar char="◦"/>
                    <a:defRPr sz="1400">
                      <a:solidFill>
                        <a:srgbClr val="404040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anose="020F0502020204030204" pitchFamily="34" charset="0"/>
                    <a:buChar char="◦"/>
                    <a:defRPr sz="1400">
                      <a:solidFill>
                        <a:srgbClr val="404040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anose="020F0502020204030204" pitchFamily="34" charset="0"/>
                    <a:buChar char="◦"/>
                    <a:defRPr sz="1400">
                      <a:solidFill>
                        <a:srgbClr val="404040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anose="020F0502020204030204" pitchFamily="34" charset="0"/>
                    <a:buChar char="◦"/>
                    <a:defRPr sz="1400">
                      <a:solidFill>
                        <a:srgbClr val="404040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anose="020F0502020204030204" pitchFamily="34" charset="0"/>
                    <a:buChar char="◦"/>
                    <a:defRPr sz="1400">
                      <a:solidFill>
                        <a:srgbClr val="404040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zh-CN" altLang="en-US" sz="1800" b="1">
                    <a:solidFill>
                      <a:schemeClr val="tx1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9722" name="Line 35"/>
                <p:cNvSpPr>
                  <a:spLocks noChangeShapeType="1"/>
                </p:cNvSpPr>
                <p:nvPr/>
              </p:nvSpPr>
              <p:spPr bwMode="auto">
                <a:xfrm>
                  <a:off x="4992" y="1104"/>
                  <a:ext cx="0" cy="3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29723" name="Line 36"/>
                <p:cNvSpPr>
                  <a:spLocks noChangeShapeType="1"/>
                </p:cNvSpPr>
                <p:nvPr/>
              </p:nvSpPr>
              <p:spPr bwMode="auto">
                <a:xfrm>
                  <a:off x="5088" y="1296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oval" w="med" len="med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29724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4358" y="1131"/>
                  <a:ext cx="652" cy="35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lnSpc>
                      <a:spcPct val="90000"/>
                    </a:lnSpc>
                    <a:spcBef>
                      <a:spcPts val="1200"/>
                    </a:spcBef>
                    <a:spcAft>
                      <a:spcPts val="200"/>
                    </a:spcAft>
                    <a:buClr>
                      <a:schemeClr val="accent1"/>
                    </a:buClr>
                    <a:buSzPct val="100000"/>
                    <a:buFont typeface="Calibri" panose="020F0502020204030204" pitchFamily="34" charset="0"/>
                    <a:buChar char=" "/>
                    <a:defRPr sz="2000">
                      <a:solidFill>
                        <a:srgbClr val="404040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anose="020F0502020204030204" pitchFamily="34" charset="0"/>
                    <a:buChar char="◦"/>
                    <a:defRPr>
                      <a:solidFill>
                        <a:srgbClr val="404040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anose="020F0502020204030204" pitchFamily="34" charset="0"/>
                    <a:buChar char="◦"/>
                    <a:defRPr sz="1400">
                      <a:solidFill>
                        <a:srgbClr val="404040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anose="020F0502020204030204" pitchFamily="34" charset="0"/>
                    <a:buChar char="◦"/>
                    <a:defRPr sz="1400">
                      <a:solidFill>
                        <a:srgbClr val="404040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anose="020F0502020204030204" pitchFamily="34" charset="0"/>
                    <a:buChar char="◦"/>
                    <a:defRPr sz="1400">
                      <a:solidFill>
                        <a:srgbClr val="404040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anose="020F0502020204030204" pitchFamily="34" charset="0"/>
                    <a:buChar char="◦"/>
                    <a:defRPr sz="1400">
                      <a:solidFill>
                        <a:srgbClr val="404040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anose="020F0502020204030204" pitchFamily="34" charset="0"/>
                    <a:buChar char="◦"/>
                    <a:defRPr sz="1400">
                      <a:solidFill>
                        <a:srgbClr val="404040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anose="020F0502020204030204" pitchFamily="34" charset="0"/>
                    <a:buChar char="◦"/>
                    <a:defRPr sz="1400">
                      <a:solidFill>
                        <a:srgbClr val="404040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anose="020F0502020204030204" pitchFamily="34" charset="0"/>
                    <a:buChar char="◦"/>
                    <a:defRPr sz="1400">
                      <a:solidFill>
                        <a:srgbClr val="404040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r>
                    <a:rPr kumimoji="1" lang="en-US" altLang="zh-CN" sz="2400" b="1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</a:rPr>
                    <a:t>……</a:t>
                  </a:r>
                  <a:endParaRPr kumimoji="1" lang="en-US" altLang="zh-CN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9714" name="Line 38"/>
              <p:cNvSpPr>
                <a:spLocks noChangeShapeType="1"/>
              </p:cNvSpPr>
              <p:nvPr/>
            </p:nvSpPr>
            <p:spPr bwMode="auto">
              <a:xfrm>
                <a:off x="4800" y="1728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29715" name="Rectangle 39"/>
              <p:cNvSpPr>
                <a:spLocks noChangeArrowheads="1"/>
              </p:cNvSpPr>
              <p:nvPr/>
            </p:nvSpPr>
            <p:spPr bwMode="auto">
              <a:xfrm>
                <a:off x="4080" y="2448"/>
                <a:ext cx="912" cy="3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>
                    <a:solidFill>
                      <a:srgbClr val="404040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>
                    <a:solidFill>
                      <a:srgbClr val="404040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zh-CN" altLang="en-US" sz="1800" b="1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9716" name="Line 40"/>
              <p:cNvSpPr>
                <a:spLocks noChangeShapeType="1"/>
              </p:cNvSpPr>
              <p:nvPr/>
            </p:nvSpPr>
            <p:spPr bwMode="auto">
              <a:xfrm>
                <a:off x="4800" y="2448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29717" name="Text Box 41"/>
              <p:cNvSpPr txBox="1">
                <a:spLocks noChangeArrowheads="1"/>
              </p:cNvSpPr>
              <p:nvPr/>
            </p:nvSpPr>
            <p:spPr bwMode="auto">
              <a:xfrm>
                <a:off x="4166" y="2475"/>
                <a:ext cx="263" cy="3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>
                    <a:solidFill>
                      <a:srgbClr val="404040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>
                    <a:solidFill>
                      <a:srgbClr val="404040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1" lang="en-US" altLang="zh-CN" sz="2400" b="1" smtClean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Z</a:t>
                </a:r>
                <a:endParaRPr kumimoji="1" lang="en-US" altLang="zh-CN" sz="2400" b="1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9718" name="Line 42"/>
              <p:cNvSpPr>
                <a:spLocks noChangeShapeType="1"/>
              </p:cNvSpPr>
              <p:nvPr/>
            </p:nvSpPr>
            <p:spPr bwMode="auto">
              <a:xfrm>
                <a:off x="4800" y="2448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29719" name="Text Box 43"/>
              <p:cNvSpPr txBox="1">
                <a:spLocks noChangeArrowheads="1"/>
              </p:cNvSpPr>
              <p:nvPr/>
            </p:nvSpPr>
            <p:spPr bwMode="auto">
              <a:xfrm>
                <a:off x="4800" y="2497"/>
                <a:ext cx="245" cy="3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>
                    <a:solidFill>
                      <a:srgbClr val="404040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>
                    <a:solidFill>
                      <a:srgbClr val="404040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1" lang="en-US" altLang="zh-CN" sz="2400" b="1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^</a:t>
                </a:r>
              </a:p>
            </p:txBody>
          </p:sp>
          <p:sp>
            <p:nvSpPr>
              <p:cNvPr id="29720" name="Freeform 44"/>
              <p:cNvSpPr/>
              <p:nvPr/>
            </p:nvSpPr>
            <p:spPr bwMode="auto">
              <a:xfrm>
                <a:off x="624" y="1920"/>
                <a:ext cx="4560" cy="720"/>
              </a:xfrm>
              <a:custGeom>
                <a:avLst/>
                <a:gdLst>
                  <a:gd name="T0" fmla="*/ 4272 w 4560"/>
                  <a:gd name="T1" fmla="*/ 0 h 720"/>
                  <a:gd name="T2" fmla="*/ 4560 w 4560"/>
                  <a:gd name="T3" fmla="*/ 0 h 720"/>
                  <a:gd name="T4" fmla="*/ 4560 w 4560"/>
                  <a:gd name="T5" fmla="*/ 336 h 720"/>
                  <a:gd name="T6" fmla="*/ 0 w 4560"/>
                  <a:gd name="T7" fmla="*/ 336 h 720"/>
                  <a:gd name="T8" fmla="*/ 0 w 4560"/>
                  <a:gd name="T9" fmla="*/ 720 h 720"/>
                  <a:gd name="T10" fmla="*/ 144 w 4560"/>
                  <a:gd name="T11" fmla="*/ 720 h 72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560"/>
                  <a:gd name="T19" fmla="*/ 0 h 720"/>
                  <a:gd name="T20" fmla="*/ 4560 w 4560"/>
                  <a:gd name="T21" fmla="*/ 720 h 72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560" h="720">
                    <a:moveTo>
                      <a:pt x="4272" y="0"/>
                    </a:moveTo>
                    <a:lnTo>
                      <a:pt x="4560" y="0"/>
                    </a:lnTo>
                    <a:lnTo>
                      <a:pt x="4560" y="336"/>
                    </a:lnTo>
                    <a:lnTo>
                      <a:pt x="0" y="336"/>
                    </a:lnTo>
                    <a:lnTo>
                      <a:pt x="0" y="720"/>
                    </a:lnTo>
                    <a:lnTo>
                      <a:pt x="144" y="72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</p:grpSp>
        <p:sp>
          <p:nvSpPr>
            <p:cNvPr id="29702" name="Rectangle 45"/>
            <p:cNvSpPr>
              <a:spLocks noChangeArrowheads="1"/>
            </p:cNvSpPr>
            <p:nvPr/>
          </p:nvSpPr>
          <p:spPr bwMode="auto">
            <a:xfrm>
              <a:off x="432" y="1008"/>
              <a:ext cx="384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1800" b="1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9703" name="Text Box 46"/>
            <p:cNvSpPr txBox="1">
              <a:spLocks noChangeArrowheads="1"/>
            </p:cNvSpPr>
            <p:nvPr/>
          </p:nvSpPr>
          <p:spPr bwMode="auto">
            <a:xfrm>
              <a:off x="480" y="720"/>
              <a:ext cx="285" cy="3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24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H</a:t>
              </a:r>
            </a:p>
          </p:txBody>
        </p:sp>
        <p:sp>
          <p:nvSpPr>
            <p:cNvPr id="29704" name="Freeform 47"/>
            <p:cNvSpPr/>
            <p:nvPr/>
          </p:nvSpPr>
          <p:spPr bwMode="auto">
            <a:xfrm>
              <a:off x="624" y="1200"/>
              <a:ext cx="144" cy="720"/>
            </a:xfrm>
            <a:custGeom>
              <a:avLst/>
              <a:gdLst>
                <a:gd name="T0" fmla="*/ 0 w 144"/>
                <a:gd name="T1" fmla="*/ 0 h 720"/>
                <a:gd name="T2" fmla="*/ 0 w 144"/>
                <a:gd name="T3" fmla="*/ 720 h 720"/>
                <a:gd name="T4" fmla="*/ 144 w 144"/>
                <a:gd name="T5" fmla="*/ 720 h 720"/>
                <a:gd name="T6" fmla="*/ 0 60000 65536"/>
                <a:gd name="T7" fmla="*/ 0 60000 65536"/>
                <a:gd name="T8" fmla="*/ 0 60000 65536"/>
                <a:gd name="T9" fmla="*/ 0 w 144"/>
                <a:gd name="T10" fmla="*/ 0 h 720"/>
                <a:gd name="T11" fmla="*/ 144 w 144"/>
                <a:gd name="T12" fmla="*/ 720 h 72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" h="720">
                  <a:moveTo>
                    <a:pt x="0" y="0"/>
                  </a:moveTo>
                  <a:lnTo>
                    <a:pt x="0" y="720"/>
                  </a:lnTo>
                  <a:lnTo>
                    <a:pt x="144" y="72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47" name="Text Box 7"/>
          <p:cNvSpPr txBox="1">
            <a:spLocks noChangeArrowheads="1"/>
          </p:cNvSpPr>
          <p:nvPr/>
        </p:nvSpPr>
        <p:spPr bwMode="auto">
          <a:xfrm>
            <a:off x="1116598" y="372090"/>
            <a:ext cx="110799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头</a:t>
            </a:r>
            <a:r>
              <a:rPr kumimoji="1" lang="zh-CN" altLang="en-US" sz="2400" b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指针</a:t>
            </a:r>
            <a:endParaRPr kumimoji="1" lang="en-US" altLang="zh-CN" sz="2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Rectangle 5"/>
          <p:cNvSpPr>
            <a:spLocks noChangeArrowheads="1"/>
          </p:cNvSpPr>
          <p:nvPr/>
        </p:nvSpPr>
        <p:spPr bwMode="auto">
          <a:xfrm>
            <a:off x="5860071" y="4177409"/>
            <a:ext cx="1354266" cy="49437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1800" b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4" name="Line 6"/>
          <p:cNvSpPr>
            <a:spLocks noChangeShapeType="1"/>
          </p:cNvSpPr>
          <p:nvPr/>
        </p:nvSpPr>
        <p:spPr bwMode="auto">
          <a:xfrm>
            <a:off x="6929228" y="4177409"/>
            <a:ext cx="0" cy="49437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55" name="Text Box 7"/>
          <p:cNvSpPr txBox="1">
            <a:spLocks noChangeArrowheads="1"/>
          </p:cNvSpPr>
          <p:nvPr/>
        </p:nvSpPr>
        <p:spPr bwMode="auto">
          <a:xfrm>
            <a:off x="5987775" y="4210882"/>
            <a:ext cx="4074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1" smtClean="0">
                <a:solidFill>
                  <a:schemeClr val="tx1"/>
                </a:solidFill>
                <a:latin typeface="Times New Roman" panose="02020603050405020304" pitchFamily="18" charset="0"/>
              </a:rPr>
              <a:t>C</a:t>
            </a:r>
            <a:endParaRPr kumimoji="1" lang="en-US" altLang="zh-CN" sz="2400" b="1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9" name="Rectangle 9"/>
          <p:cNvSpPr>
            <a:spLocks noChangeArrowheads="1"/>
          </p:cNvSpPr>
          <p:nvPr/>
        </p:nvSpPr>
        <p:spPr bwMode="auto">
          <a:xfrm>
            <a:off x="959025" y="4133730"/>
            <a:ext cx="1354265" cy="494371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1800" b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0" name="Line 10"/>
          <p:cNvSpPr>
            <a:spLocks noChangeShapeType="1"/>
          </p:cNvSpPr>
          <p:nvPr/>
        </p:nvSpPr>
        <p:spPr bwMode="auto">
          <a:xfrm>
            <a:off x="2011104" y="4121396"/>
            <a:ext cx="0" cy="494371"/>
          </a:xfrm>
          <a:prstGeom prst="lin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91" name="Line 11"/>
          <p:cNvSpPr>
            <a:spLocks noChangeShapeType="1"/>
          </p:cNvSpPr>
          <p:nvPr/>
        </p:nvSpPr>
        <p:spPr bwMode="auto">
          <a:xfrm>
            <a:off x="2153658" y="4368581"/>
            <a:ext cx="427663" cy="0"/>
          </a:xfrm>
          <a:prstGeom prst="lin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 wrap="none" anchor="ctr"/>
          <a:lstStyle/>
          <a:p>
            <a:endParaRPr lang="zh-CN" altLang="en-US" b="1"/>
          </a:p>
        </p:txBody>
      </p:sp>
      <p:grpSp>
        <p:nvGrpSpPr>
          <p:cNvPr id="57" name="Group 13"/>
          <p:cNvGrpSpPr/>
          <p:nvPr/>
        </p:nvGrpSpPr>
        <p:grpSpPr bwMode="auto">
          <a:xfrm>
            <a:off x="2581322" y="4177409"/>
            <a:ext cx="1639374" cy="495658"/>
            <a:chOff x="4272" y="1104"/>
            <a:chExt cx="1104" cy="385"/>
          </a:xfrm>
        </p:grpSpPr>
        <p:sp>
          <p:nvSpPr>
            <p:cNvPr id="85" name="Rectangle 14"/>
            <p:cNvSpPr>
              <a:spLocks noChangeArrowheads="1"/>
            </p:cNvSpPr>
            <p:nvPr/>
          </p:nvSpPr>
          <p:spPr bwMode="auto">
            <a:xfrm>
              <a:off x="4272" y="1104"/>
              <a:ext cx="912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1800" b="1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6" name="Line 15"/>
            <p:cNvSpPr>
              <a:spLocks noChangeShapeType="1"/>
            </p:cNvSpPr>
            <p:nvPr/>
          </p:nvSpPr>
          <p:spPr bwMode="auto">
            <a:xfrm>
              <a:off x="4992" y="1104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87" name="Line 16"/>
            <p:cNvSpPr>
              <a:spLocks noChangeShapeType="1"/>
            </p:cNvSpPr>
            <p:nvPr/>
          </p:nvSpPr>
          <p:spPr bwMode="auto">
            <a:xfrm>
              <a:off x="5088" y="129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88" name="Text Box 17"/>
            <p:cNvSpPr txBox="1">
              <a:spLocks noChangeArrowheads="1"/>
            </p:cNvSpPr>
            <p:nvPr/>
          </p:nvSpPr>
          <p:spPr bwMode="auto">
            <a:xfrm>
              <a:off x="4357" y="1130"/>
              <a:ext cx="274" cy="3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2400" b="1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A</a:t>
              </a:r>
              <a:endParaRPr kumimoji="1" lang="en-US" altLang="zh-CN" sz="24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58" name="Group 18"/>
          <p:cNvGrpSpPr/>
          <p:nvPr/>
        </p:nvGrpSpPr>
        <p:grpSpPr bwMode="auto">
          <a:xfrm>
            <a:off x="4220696" y="4177409"/>
            <a:ext cx="1639374" cy="495658"/>
            <a:chOff x="4272" y="1104"/>
            <a:chExt cx="1104" cy="385"/>
          </a:xfrm>
        </p:grpSpPr>
        <p:sp>
          <p:nvSpPr>
            <p:cNvPr id="81" name="Rectangle 19"/>
            <p:cNvSpPr>
              <a:spLocks noChangeArrowheads="1"/>
            </p:cNvSpPr>
            <p:nvPr/>
          </p:nvSpPr>
          <p:spPr bwMode="auto">
            <a:xfrm>
              <a:off x="4272" y="1104"/>
              <a:ext cx="912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1800" b="1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2" name="Line 20"/>
            <p:cNvSpPr>
              <a:spLocks noChangeShapeType="1"/>
            </p:cNvSpPr>
            <p:nvPr/>
          </p:nvSpPr>
          <p:spPr bwMode="auto">
            <a:xfrm>
              <a:off x="4992" y="1104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83" name="Line 21"/>
            <p:cNvSpPr>
              <a:spLocks noChangeShapeType="1"/>
            </p:cNvSpPr>
            <p:nvPr/>
          </p:nvSpPr>
          <p:spPr bwMode="auto">
            <a:xfrm>
              <a:off x="5088" y="129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84" name="Text Box 22"/>
            <p:cNvSpPr txBox="1">
              <a:spLocks noChangeArrowheads="1"/>
            </p:cNvSpPr>
            <p:nvPr/>
          </p:nvSpPr>
          <p:spPr bwMode="auto">
            <a:xfrm>
              <a:off x="4358" y="1130"/>
              <a:ext cx="263" cy="3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2400" b="1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B</a:t>
              </a:r>
              <a:endParaRPr kumimoji="1" lang="en-US" altLang="zh-CN" sz="24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59" name="Group 23"/>
          <p:cNvGrpSpPr/>
          <p:nvPr/>
        </p:nvGrpSpPr>
        <p:grpSpPr bwMode="auto">
          <a:xfrm>
            <a:off x="941947" y="5104354"/>
            <a:ext cx="1639374" cy="496946"/>
            <a:chOff x="4272" y="1104"/>
            <a:chExt cx="1104" cy="386"/>
          </a:xfrm>
        </p:grpSpPr>
        <p:sp>
          <p:nvSpPr>
            <p:cNvPr id="77" name="Rectangle 24"/>
            <p:cNvSpPr>
              <a:spLocks noChangeArrowheads="1"/>
            </p:cNvSpPr>
            <p:nvPr/>
          </p:nvSpPr>
          <p:spPr bwMode="auto">
            <a:xfrm>
              <a:off x="4272" y="1104"/>
              <a:ext cx="912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1800" b="1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8" name="Line 25"/>
            <p:cNvSpPr>
              <a:spLocks noChangeShapeType="1"/>
            </p:cNvSpPr>
            <p:nvPr/>
          </p:nvSpPr>
          <p:spPr bwMode="auto">
            <a:xfrm>
              <a:off x="4992" y="1104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79" name="Line 26"/>
            <p:cNvSpPr>
              <a:spLocks noChangeShapeType="1"/>
            </p:cNvSpPr>
            <p:nvPr/>
          </p:nvSpPr>
          <p:spPr bwMode="auto">
            <a:xfrm>
              <a:off x="5088" y="129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80" name="Text Box 27"/>
            <p:cNvSpPr txBox="1">
              <a:spLocks noChangeArrowheads="1"/>
            </p:cNvSpPr>
            <p:nvPr/>
          </p:nvSpPr>
          <p:spPr bwMode="auto">
            <a:xfrm>
              <a:off x="4358" y="1131"/>
              <a:ext cx="274" cy="3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2400" b="1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D</a:t>
              </a:r>
              <a:endParaRPr kumimoji="1" lang="en-US" altLang="zh-CN" sz="24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60" name="Group 28"/>
          <p:cNvGrpSpPr/>
          <p:nvPr/>
        </p:nvGrpSpPr>
        <p:grpSpPr bwMode="auto">
          <a:xfrm>
            <a:off x="2581322" y="5104354"/>
            <a:ext cx="1639374" cy="496946"/>
            <a:chOff x="4272" y="1104"/>
            <a:chExt cx="1104" cy="386"/>
          </a:xfrm>
        </p:grpSpPr>
        <p:sp>
          <p:nvSpPr>
            <p:cNvPr id="73" name="Rectangle 29"/>
            <p:cNvSpPr>
              <a:spLocks noChangeArrowheads="1"/>
            </p:cNvSpPr>
            <p:nvPr/>
          </p:nvSpPr>
          <p:spPr bwMode="auto">
            <a:xfrm>
              <a:off x="4272" y="1104"/>
              <a:ext cx="912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1800" b="1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4" name="Line 30"/>
            <p:cNvSpPr>
              <a:spLocks noChangeShapeType="1"/>
            </p:cNvSpPr>
            <p:nvPr/>
          </p:nvSpPr>
          <p:spPr bwMode="auto">
            <a:xfrm>
              <a:off x="4992" y="1104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75" name="Line 31"/>
            <p:cNvSpPr>
              <a:spLocks noChangeShapeType="1"/>
            </p:cNvSpPr>
            <p:nvPr/>
          </p:nvSpPr>
          <p:spPr bwMode="auto">
            <a:xfrm>
              <a:off x="5088" y="129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76" name="Text Box 32"/>
            <p:cNvSpPr txBox="1">
              <a:spLocks noChangeArrowheads="1"/>
            </p:cNvSpPr>
            <p:nvPr/>
          </p:nvSpPr>
          <p:spPr bwMode="auto">
            <a:xfrm>
              <a:off x="4357" y="1131"/>
              <a:ext cx="263" cy="3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2400" b="1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E</a:t>
              </a:r>
              <a:endParaRPr kumimoji="1" lang="en-US" altLang="zh-CN" sz="24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61" name="Group 33"/>
          <p:cNvGrpSpPr/>
          <p:nvPr/>
        </p:nvGrpSpPr>
        <p:grpSpPr bwMode="auto">
          <a:xfrm>
            <a:off x="4220696" y="5104354"/>
            <a:ext cx="1639374" cy="496946"/>
            <a:chOff x="4272" y="1104"/>
            <a:chExt cx="1104" cy="386"/>
          </a:xfrm>
        </p:grpSpPr>
        <p:sp>
          <p:nvSpPr>
            <p:cNvPr id="69" name="Rectangle 34"/>
            <p:cNvSpPr>
              <a:spLocks noChangeArrowheads="1"/>
            </p:cNvSpPr>
            <p:nvPr/>
          </p:nvSpPr>
          <p:spPr bwMode="auto">
            <a:xfrm>
              <a:off x="4272" y="1104"/>
              <a:ext cx="912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1800" b="1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0" name="Line 35"/>
            <p:cNvSpPr>
              <a:spLocks noChangeShapeType="1"/>
            </p:cNvSpPr>
            <p:nvPr/>
          </p:nvSpPr>
          <p:spPr bwMode="auto">
            <a:xfrm>
              <a:off x="4992" y="1104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71" name="Line 36"/>
            <p:cNvSpPr>
              <a:spLocks noChangeShapeType="1"/>
            </p:cNvSpPr>
            <p:nvPr/>
          </p:nvSpPr>
          <p:spPr bwMode="auto">
            <a:xfrm>
              <a:off x="5088" y="129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72" name="Text Box 37"/>
            <p:cNvSpPr txBox="1">
              <a:spLocks noChangeArrowheads="1"/>
            </p:cNvSpPr>
            <p:nvPr/>
          </p:nvSpPr>
          <p:spPr bwMode="auto">
            <a:xfrm>
              <a:off x="4358" y="1131"/>
              <a:ext cx="652" cy="3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2400" b="1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……</a:t>
              </a:r>
              <a:endParaRPr kumimoji="1" lang="en-US" altLang="zh-CN" sz="24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62" name="Line 38"/>
          <p:cNvSpPr>
            <a:spLocks noChangeShapeType="1"/>
          </p:cNvSpPr>
          <p:nvPr/>
        </p:nvSpPr>
        <p:spPr bwMode="auto">
          <a:xfrm>
            <a:off x="6929228" y="4177409"/>
            <a:ext cx="0" cy="49437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63" name="Rectangle 39"/>
          <p:cNvSpPr>
            <a:spLocks noChangeArrowheads="1"/>
          </p:cNvSpPr>
          <p:nvPr/>
        </p:nvSpPr>
        <p:spPr bwMode="auto">
          <a:xfrm>
            <a:off x="5860071" y="5104354"/>
            <a:ext cx="1354266" cy="49437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1800" b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4" name="Line 40"/>
          <p:cNvSpPr>
            <a:spLocks noChangeShapeType="1"/>
          </p:cNvSpPr>
          <p:nvPr/>
        </p:nvSpPr>
        <p:spPr bwMode="auto">
          <a:xfrm>
            <a:off x="6929228" y="5104354"/>
            <a:ext cx="0" cy="49437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65" name="Text Box 41"/>
          <p:cNvSpPr txBox="1">
            <a:spLocks noChangeArrowheads="1"/>
          </p:cNvSpPr>
          <p:nvPr/>
        </p:nvSpPr>
        <p:spPr bwMode="auto">
          <a:xfrm>
            <a:off x="5987775" y="5139115"/>
            <a:ext cx="3898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1" smtClean="0">
                <a:solidFill>
                  <a:schemeClr val="tx1"/>
                </a:solidFill>
                <a:latin typeface="Times New Roman" panose="02020603050405020304" pitchFamily="18" charset="0"/>
              </a:rPr>
              <a:t>Z</a:t>
            </a:r>
            <a:endParaRPr kumimoji="1" lang="en-US" altLang="zh-CN" sz="2400" b="1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6" name="Line 42"/>
          <p:cNvSpPr>
            <a:spLocks noChangeShapeType="1"/>
          </p:cNvSpPr>
          <p:nvPr/>
        </p:nvSpPr>
        <p:spPr bwMode="auto">
          <a:xfrm>
            <a:off x="6929228" y="5104354"/>
            <a:ext cx="0" cy="49437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67" name="Text Box 43"/>
          <p:cNvSpPr txBox="1">
            <a:spLocks noChangeArrowheads="1"/>
          </p:cNvSpPr>
          <p:nvPr/>
        </p:nvSpPr>
        <p:spPr bwMode="auto">
          <a:xfrm>
            <a:off x="6929228" y="5167438"/>
            <a:ext cx="36420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1">
                <a:solidFill>
                  <a:schemeClr val="tx1"/>
                </a:solidFill>
                <a:latin typeface="Times New Roman" panose="02020603050405020304" pitchFamily="18" charset="0"/>
              </a:rPr>
              <a:t>^</a:t>
            </a:r>
          </a:p>
        </p:txBody>
      </p:sp>
      <p:sp>
        <p:nvSpPr>
          <p:cNvPr id="68" name="Freeform 44"/>
          <p:cNvSpPr/>
          <p:nvPr/>
        </p:nvSpPr>
        <p:spPr bwMode="auto">
          <a:xfrm>
            <a:off x="728116" y="4424594"/>
            <a:ext cx="6771329" cy="926945"/>
          </a:xfrm>
          <a:custGeom>
            <a:avLst/>
            <a:gdLst>
              <a:gd name="T0" fmla="*/ 4272 w 4560"/>
              <a:gd name="T1" fmla="*/ 0 h 720"/>
              <a:gd name="T2" fmla="*/ 4560 w 4560"/>
              <a:gd name="T3" fmla="*/ 0 h 720"/>
              <a:gd name="T4" fmla="*/ 4560 w 4560"/>
              <a:gd name="T5" fmla="*/ 336 h 720"/>
              <a:gd name="T6" fmla="*/ 0 w 4560"/>
              <a:gd name="T7" fmla="*/ 336 h 720"/>
              <a:gd name="T8" fmla="*/ 0 w 4560"/>
              <a:gd name="T9" fmla="*/ 720 h 720"/>
              <a:gd name="T10" fmla="*/ 144 w 4560"/>
              <a:gd name="T11" fmla="*/ 720 h 72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560"/>
              <a:gd name="T19" fmla="*/ 0 h 720"/>
              <a:gd name="T20" fmla="*/ 4560 w 4560"/>
              <a:gd name="T21" fmla="*/ 720 h 72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560" h="720">
                <a:moveTo>
                  <a:pt x="4272" y="0"/>
                </a:moveTo>
                <a:lnTo>
                  <a:pt x="4560" y="0"/>
                </a:lnTo>
                <a:lnTo>
                  <a:pt x="4560" y="336"/>
                </a:lnTo>
                <a:lnTo>
                  <a:pt x="0" y="336"/>
                </a:lnTo>
                <a:lnTo>
                  <a:pt x="0" y="720"/>
                </a:lnTo>
                <a:lnTo>
                  <a:pt x="144" y="72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50" name="Rectangle 45"/>
          <p:cNvSpPr>
            <a:spLocks noChangeArrowheads="1"/>
          </p:cNvSpPr>
          <p:nvPr/>
        </p:nvSpPr>
        <p:spPr bwMode="auto">
          <a:xfrm>
            <a:off x="443007" y="3250463"/>
            <a:ext cx="570217" cy="49437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1800" b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1" name="Text Box 46"/>
          <p:cNvSpPr txBox="1">
            <a:spLocks noChangeArrowheads="1"/>
          </p:cNvSpPr>
          <p:nvPr/>
        </p:nvSpPr>
        <p:spPr bwMode="auto">
          <a:xfrm>
            <a:off x="514284" y="2879685"/>
            <a:ext cx="4235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1">
                <a:solidFill>
                  <a:schemeClr val="tx1"/>
                </a:solidFill>
                <a:latin typeface="Times New Roman" panose="02020603050405020304" pitchFamily="18" charset="0"/>
              </a:rPr>
              <a:t>H</a:t>
            </a:r>
          </a:p>
        </p:txBody>
      </p:sp>
      <p:sp>
        <p:nvSpPr>
          <p:cNvPr id="52" name="Freeform 47"/>
          <p:cNvSpPr/>
          <p:nvPr/>
        </p:nvSpPr>
        <p:spPr bwMode="auto">
          <a:xfrm>
            <a:off x="728116" y="3497649"/>
            <a:ext cx="213831" cy="926945"/>
          </a:xfrm>
          <a:custGeom>
            <a:avLst/>
            <a:gdLst>
              <a:gd name="T0" fmla="*/ 0 w 144"/>
              <a:gd name="T1" fmla="*/ 0 h 720"/>
              <a:gd name="T2" fmla="*/ 0 w 144"/>
              <a:gd name="T3" fmla="*/ 720 h 720"/>
              <a:gd name="T4" fmla="*/ 144 w 144"/>
              <a:gd name="T5" fmla="*/ 720 h 720"/>
              <a:gd name="T6" fmla="*/ 0 60000 65536"/>
              <a:gd name="T7" fmla="*/ 0 60000 65536"/>
              <a:gd name="T8" fmla="*/ 0 60000 65536"/>
              <a:gd name="T9" fmla="*/ 0 w 144"/>
              <a:gd name="T10" fmla="*/ 0 h 720"/>
              <a:gd name="T11" fmla="*/ 144 w 144"/>
              <a:gd name="T12" fmla="*/ 720 h 72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" h="720">
                <a:moveTo>
                  <a:pt x="0" y="0"/>
                </a:moveTo>
                <a:lnTo>
                  <a:pt x="0" y="720"/>
                </a:lnTo>
                <a:lnTo>
                  <a:pt x="144" y="72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94" name="Rectangle 9"/>
          <p:cNvSpPr>
            <a:spLocks noChangeArrowheads="1"/>
          </p:cNvSpPr>
          <p:nvPr/>
        </p:nvSpPr>
        <p:spPr bwMode="auto">
          <a:xfrm>
            <a:off x="9146243" y="2189639"/>
            <a:ext cx="1354265" cy="494371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1800" b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5" name="Line 10"/>
          <p:cNvSpPr>
            <a:spLocks noChangeShapeType="1"/>
          </p:cNvSpPr>
          <p:nvPr/>
        </p:nvSpPr>
        <p:spPr bwMode="auto">
          <a:xfrm>
            <a:off x="10157794" y="2185376"/>
            <a:ext cx="0" cy="494371"/>
          </a:xfrm>
          <a:prstGeom prst="lin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98" name="Rectangle 45"/>
          <p:cNvSpPr>
            <a:spLocks noChangeArrowheads="1"/>
          </p:cNvSpPr>
          <p:nvPr/>
        </p:nvSpPr>
        <p:spPr bwMode="auto">
          <a:xfrm>
            <a:off x="8647303" y="1349581"/>
            <a:ext cx="570217" cy="49437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1800" b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9" name="Freeform 47"/>
          <p:cNvSpPr/>
          <p:nvPr/>
        </p:nvSpPr>
        <p:spPr bwMode="auto">
          <a:xfrm>
            <a:off x="8932412" y="1596767"/>
            <a:ext cx="213831" cy="926945"/>
          </a:xfrm>
          <a:custGeom>
            <a:avLst/>
            <a:gdLst>
              <a:gd name="T0" fmla="*/ 0 w 144"/>
              <a:gd name="T1" fmla="*/ 0 h 720"/>
              <a:gd name="T2" fmla="*/ 0 w 144"/>
              <a:gd name="T3" fmla="*/ 720 h 720"/>
              <a:gd name="T4" fmla="*/ 144 w 144"/>
              <a:gd name="T5" fmla="*/ 720 h 720"/>
              <a:gd name="T6" fmla="*/ 0 60000 65536"/>
              <a:gd name="T7" fmla="*/ 0 60000 65536"/>
              <a:gd name="T8" fmla="*/ 0 60000 65536"/>
              <a:gd name="T9" fmla="*/ 0 w 144"/>
              <a:gd name="T10" fmla="*/ 0 h 720"/>
              <a:gd name="T11" fmla="*/ 144 w 144"/>
              <a:gd name="T12" fmla="*/ 720 h 72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" h="720">
                <a:moveTo>
                  <a:pt x="0" y="0"/>
                </a:moveTo>
                <a:lnTo>
                  <a:pt x="0" y="720"/>
                </a:lnTo>
                <a:lnTo>
                  <a:pt x="144" y="72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cxnSp>
        <p:nvCxnSpPr>
          <p:cNvPr id="100" name="直接连接符 99"/>
          <p:cNvCxnSpPr/>
          <p:nvPr/>
        </p:nvCxnSpPr>
        <p:spPr>
          <a:xfrm flipH="1">
            <a:off x="10216887" y="2349938"/>
            <a:ext cx="71438" cy="17377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直接连接符 100"/>
          <p:cNvCxnSpPr/>
          <p:nvPr/>
        </p:nvCxnSpPr>
        <p:spPr>
          <a:xfrm>
            <a:off x="10288325" y="2349938"/>
            <a:ext cx="83301" cy="17315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Text Box 7"/>
          <p:cNvSpPr txBox="1">
            <a:spLocks noChangeArrowheads="1"/>
          </p:cNvSpPr>
          <p:nvPr/>
        </p:nvSpPr>
        <p:spPr bwMode="auto">
          <a:xfrm>
            <a:off x="1118789" y="3604041"/>
            <a:ext cx="418576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头</a:t>
            </a:r>
            <a:r>
              <a:rPr kumimoji="1" lang="zh-CN" altLang="en-US" sz="2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结点（带头节点的单链表）</a:t>
            </a:r>
            <a:endParaRPr kumimoji="1"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" name="Text Box 7"/>
          <p:cNvSpPr txBox="1">
            <a:spLocks noChangeArrowheads="1"/>
          </p:cNvSpPr>
          <p:nvPr/>
        </p:nvSpPr>
        <p:spPr bwMode="auto">
          <a:xfrm>
            <a:off x="9192493" y="3019630"/>
            <a:ext cx="110799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400" b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空链表</a:t>
            </a:r>
            <a:endParaRPr kumimoji="1" lang="en-US" altLang="zh-CN" sz="2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416050" y="692150"/>
            <a:ext cx="4003675" cy="5364480"/>
          </a:xfrm>
          <a:solidFill>
            <a:srgbClr val="AAECE6"/>
          </a:solidFill>
        </p:spPr>
        <p:txBody>
          <a:bodyPr/>
          <a:lstStyle/>
          <a:p>
            <a:pPr eaLnBrk="1" hangingPunct="1"/>
            <a:r>
              <a:rPr lang="zh-CN" altLang="en-US" sz="3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顺序表</a:t>
            </a:r>
          </a:p>
          <a:p>
            <a:pPr eaLnBrk="1" hangingPunct="1">
              <a:buFont typeface="Wingdings" panose="05000000000000000000" pitchFamily="2" charset="2"/>
              <a:buChar char="n"/>
            </a:pPr>
            <a:r>
              <a:rPr lang="zh-CN" altLang="en-US" sz="2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每个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数据元素占用相同数量的存储空间</a:t>
            </a:r>
          </a:p>
          <a:p>
            <a:pPr eaLnBrk="1" hangingPunct="1">
              <a:buFont typeface="Wingdings" panose="05000000000000000000" pitchFamily="2" charset="2"/>
              <a:buChar char="n"/>
            </a:pPr>
            <a:r>
              <a:rPr lang="zh-CN" altLang="en-US" sz="2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上相邻的数据元素物理次序上也相邻</a:t>
            </a:r>
          </a:p>
          <a:p>
            <a:pPr eaLnBrk="1" hangingPunct="1">
              <a:buFont typeface="Wingdings" panose="05000000000000000000" pitchFamily="2" charset="2"/>
              <a:buChar char="n"/>
            </a:pPr>
            <a:r>
              <a:rPr lang="zh-CN" altLang="en-US" sz="2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相邻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两个数据元素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en-US" altLang="zh-CN" sz="2400" b="1" baseline="-25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en-US" altLang="zh-CN" sz="2400" b="1" baseline="-25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i+1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存储位置关系：</a:t>
            </a:r>
          </a:p>
          <a:p>
            <a:pPr eaLnBrk="1" hangingPunct="1"/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24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Loc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(k</a:t>
            </a:r>
            <a:r>
              <a:rPr lang="en-US" altLang="zh-CN" sz="2400" b="1" baseline="-25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i+1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)= </a:t>
            </a:r>
            <a:r>
              <a:rPr lang="en-US" altLang="zh-CN" sz="24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Loc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4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en-US" altLang="zh-CN" sz="2400" b="1" baseline="-25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+c</a:t>
            </a:r>
          </a:p>
          <a:p>
            <a:pPr eaLnBrk="1" hangingPunct="1">
              <a:buFont typeface="Wingdings" panose="05000000000000000000" pitchFamily="2" charset="2"/>
              <a:buChar char="n"/>
            </a:pPr>
            <a:r>
              <a:rPr lang="zh-CN" altLang="en-US" sz="2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4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个元素</a:t>
            </a:r>
            <a:r>
              <a:rPr lang="en-US" altLang="zh-CN" sz="24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en-US" altLang="zh-CN" sz="2400" b="1" baseline="-25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的存储位置为</a:t>
            </a:r>
          </a:p>
          <a:p>
            <a:pPr eaLnBrk="1" hangingPunct="1"/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Loc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4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en-US" altLang="zh-CN" sz="2400" b="1" baseline="-25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)= </a:t>
            </a:r>
            <a:r>
              <a:rPr lang="en-US" altLang="zh-CN" sz="24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Loc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(k</a:t>
            </a:r>
            <a:r>
              <a:rPr lang="en-US" altLang="zh-CN" sz="2400" b="1" baseline="-25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+</a:t>
            </a:r>
            <a:r>
              <a:rPr lang="en-US" altLang="zh-CN" sz="24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i×c</a:t>
            </a:r>
          </a:p>
          <a:p>
            <a:pPr eaLnBrk="1" hangingPunct="1"/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（便于读取，能随机读取）</a:t>
            </a:r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6456293" y="764575"/>
            <a:ext cx="3941762" cy="4695825"/>
          </a:xfrm>
          <a:prstGeom prst="rect">
            <a:avLst/>
          </a:prstGeom>
          <a:solidFill>
            <a:srgbClr val="A7E7B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indent="0" ea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90000"/>
              <a:buNone/>
            </a:pPr>
            <a:r>
              <a:rPr kumimoji="1" lang="zh-CN" altLang="en-US" sz="3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链表</a:t>
            </a:r>
            <a:endParaRPr kumimoji="1" lang="zh-CN" altLang="en-US" sz="3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Wingdings" panose="05000000000000000000" pitchFamily="2" charset="2"/>
              <a:buChar char="n"/>
            </a:pPr>
            <a:r>
              <a:rPr kumimoji="1" lang="zh-CN" altLang="en-US" sz="2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每个</a:t>
            </a:r>
            <a:r>
              <a:rPr kumimoji="1"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数据元素占用相同数量的存储空间</a:t>
            </a: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Wingdings" panose="05000000000000000000" pitchFamily="2" charset="2"/>
              <a:buChar char="n"/>
            </a:pPr>
            <a:r>
              <a:rPr kumimoji="1" lang="zh-CN" altLang="en-US" sz="2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r>
              <a:rPr kumimoji="1"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元素的逻辑顺序与物理顺序不一致</a:t>
            </a: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Wingdings" panose="05000000000000000000" pitchFamily="2" charset="2"/>
              <a:buChar char="n"/>
            </a:pPr>
            <a:r>
              <a:rPr kumimoji="1" lang="zh-CN" altLang="en-US" sz="2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r>
              <a:rPr kumimoji="1"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元素之间的逻辑关系由结点中的指针来指示</a:t>
            </a: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Wingdings" panose="05000000000000000000" pitchFamily="2" charset="2"/>
              <a:buChar char="n"/>
            </a:pPr>
            <a:r>
              <a:rPr kumimoji="1"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（便于插入和删除）</a:t>
            </a:r>
          </a:p>
          <a:p>
            <a:pPr marL="0" indent="0" ea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90000"/>
              <a:buNone/>
            </a:pPr>
            <a:r>
              <a:rPr kumimoji="1" lang="zh-CN" altLang="en-US" b="1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endParaRPr kumimoji="1" lang="zh-CN" altLang="en-US" b="1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6456040" y="404664"/>
            <a:ext cx="5328592" cy="5715000"/>
          </a:xfrm>
          <a:prstGeom prst="rect">
            <a:avLst/>
          </a:prstGeom>
          <a:solidFill>
            <a:srgbClr val="A7E7B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 dirty="0" err="1"/>
              <a:t>typedef</a:t>
            </a:r>
            <a:r>
              <a:rPr lang="en-US" altLang="zh-CN" sz="2800" b="1" dirty="0"/>
              <a:t> </a:t>
            </a:r>
            <a:r>
              <a:rPr lang="en-US" altLang="zh-CN" sz="2800" b="1" dirty="0" err="1"/>
              <a:t>int</a:t>
            </a:r>
            <a:r>
              <a:rPr lang="en-US" altLang="zh-CN" sz="2800" b="1" dirty="0"/>
              <a:t> </a:t>
            </a:r>
            <a:r>
              <a:rPr lang="en-US" altLang="zh-CN" sz="2800" b="1" dirty="0" err="1"/>
              <a:t>DataType</a:t>
            </a:r>
            <a:r>
              <a:rPr lang="en-US" altLang="zh-CN" sz="2800" b="1" dirty="0"/>
              <a:t>;</a:t>
            </a:r>
            <a:endParaRPr lang="zh-CN" altLang="zh-CN" sz="2800" b="1" dirty="0"/>
          </a:p>
          <a:p>
            <a:r>
              <a:rPr lang="en-US" altLang="zh-CN" sz="2800" b="1" dirty="0" err="1"/>
              <a:t>struct</a:t>
            </a:r>
            <a:r>
              <a:rPr lang="en-US" altLang="zh-CN" sz="2800" b="1" dirty="0"/>
              <a:t> Node</a:t>
            </a:r>
            <a:endParaRPr lang="zh-CN" altLang="zh-CN" sz="2800" b="1" dirty="0"/>
          </a:p>
          <a:p>
            <a:r>
              <a:rPr lang="en-US" altLang="zh-CN" sz="2800" b="1" dirty="0"/>
              <a:t>{</a:t>
            </a:r>
            <a:endParaRPr lang="zh-CN" altLang="zh-CN" sz="2800" b="1" dirty="0"/>
          </a:p>
          <a:p>
            <a:r>
              <a:rPr lang="en-US" altLang="zh-CN" sz="2800" b="1" dirty="0"/>
              <a:t>	</a:t>
            </a:r>
            <a:r>
              <a:rPr lang="en-US" altLang="zh-CN" sz="2800" b="1" dirty="0" err="1"/>
              <a:t>DataType</a:t>
            </a:r>
            <a:r>
              <a:rPr lang="en-US" altLang="zh-CN" sz="2800" b="1" dirty="0"/>
              <a:t>	  data;//</a:t>
            </a:r>
            <a:r>
              <a:rPr lang="zh-CN" altLang="zh-CN" sz="2800" b="1" dirty="0"/>
              <a:t>数据域</a:t>
            </a:r>
          </a:p>
          <a:p>
            <a:r>
              <a:rPr lang="en-US" altLang="zh-CN" sz="2800" b="1" dirty="0"/>
              <a:t>	</a:t>
            </a:r>
            <a:r>
              <a:rPr lang="en-US" altLang="zh-CN" sz="2800" b="1" dirty="0" err="1"/>
              <a:t>struct</a:t>
            </a:r>
            <a:r>
              <a:rPr lang="en-US" altLang="zh-CN" sz="2800" b="1" dirty="0"/>
              <a:t> Node*  next;//</a:t>
            </a:r>
            <a:r>
              <a:rPr lang="zh-CN" altLang="zh-CN" sz="2800" b="1" dirty="0"/>
              <a:t>指针域</a:t>
            </a:r>
          </a:p>
          <a:p>
            <a:r>
              <a:rPr lang="en-US" altLang="zh-CN" sz="2800" b="1" dirty="0"/>
              <a:t>};</a:t>
            </a:r>
            <a:endParaRPr lang="zh-CN" altLang="zh-CN" sz="2800" b="1" dirty="0"/>
          </a:p>
          <a:p>
            <a:r>
              <a:rPr lang="en-US" altLang="zh-CN" sz="2800" b="1" dirty="0" err="1"/>
              <a:t>typedef</a:t>
            </a:r>
            <a:r>
              <a:rPr lang="en-US" altLang="zh-CN" sz="2800" b="1" dirty="0"/>
              <a:t> </a:t>
            </a:r>
            <a:r>
              <a:rPr lang="en-US" altLang="zh-CN" sz="2800" b="1" dirty="0" err="1"/>
              <a:t>struct</a:t>
            </a:r>
            <a:r>
              <a:rPr lang="en-US" altLang="zh-CN" sz="2800" b="1" dirty="0"/>
              <a:t> Node *</a:t>
            </a:r>
            <a:r>
              <a:rPr lang="en-US" altLang="zh-CN" sz="2800" b="1" dirty="0" err="1"/>
              <a:t>PNode</a:t>
            </a:r>
            <a:r>
              <a:rPr lang="en-US" altLang="zh-CN" sz="2800" b="1" dirty="0" smtClean="0"/>
              <a:t>;</a:t>
            </a:r>
          </a:p>
          <a:p>
            <a:r>
              <a:rPr lang="en-US" altLang="zh-CN" sz="2800" b="1" dirty="0" smtClean="0"/>
              <a:t>//</a:t>
            </a:r>
            <a:r>
              <a:rPr lang="zh-CN" altLang="zh-CN" sz="2800" b="1" dirty="0"/>
              <a:t>结点类型定义</a:t>
            </a:r>
          </a:p>
          <a:p>
            <a:r>
              <a:rPr lang="en-US" altLang="zh-CN" sz="2800" b="1" dirty="0" err="1"/>
              <a:t>typedef</a:t>
            </a:r>
            <a:r>
              <a:rPr lang="en-US" altLang="zh-CN" sz="2800" b="1" dirty="0"/>
              <a:t> </a:t>
            </a:r>
            <a:r>
              <a:rPr lang="en-US" altLang="zh-CN" sz="2800" b="1" dirty="0" err="1"/>
              <a:t>struct</a:t>
            </a:r>
            <a:r>
              <a:rPr lang="en-US" altLang="zh-CN" sz="2800" b="1" dirty="0"/>
              <a:t> Node  *</a:t>
            </a:r>
            <a:r>
              <a:rPr lang="en-US" altLang="zh-CN" sz="2800" b="1" dirty="0" err="1"/>
              <a:t>LinkList</a:t>
            </a:r>
            <a:r>
              <a:rPr lang="en-US" altLang="zh-CN" sz="2800" b="1" dirty="0"/>
              <a:t> ;</a:t>
            </a:r>
            <a:endParaRPr lang="zh-CN" altLang="zh-CN" sz="2800" b="1" dirty="0"/>
          </a:p>
          <a:p>
            <a:r>
              <a:rPr lang="en-US" altLang="zh-CN" sz="2800" b="1" dirty="0"/>
              <a:t>//</a:t>
            </a:r>
            <a:r>
              <a:rPr lang="zh-CN" altLang="zh-CN" sz="2800" b="1" dirty="0"/>
              <a:t>单链表类型定义</a:t>
            </a:r>
            <a:endParaRPr kumimoji="1" lang="zh-CN" altLang="en-US" sz="2800" b="1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23392" y="373899"/>
            <a:ext cx="4968552" cy="5715000"/>
          </a:xfrm>
          <a:solidFill>
            <a:srgbClr val="AAECE6"/>
          </a:solidFill>
        </p:spPr>
        <p:txBody>
          <a:bodyPr/>
          <a:lstStyle/>
          <a:p>
            <a:r>
              <a:rPr lang="en-US" altLang="zh-CN" sz="2400" b="1" dirty="0" err="1" smtClean="0"/>
              <a:t>Typedef</a:t>
            </a:r>
            <a:r>
              <a:rPr lang="zh-CN" altLang="en-US" sz="2400" b="1" dirty="0" smtClean="0"/>
              <a:t>（结构体）</a:t>
            </a:r>
            <a:r>
              <a:rPr lang="en-US" altLang="zh-CN" sz="2400" b="1" dirty="0" smtClean="0"/>
              <a:t> </a:t>
            </a:r>
            <a:r>
              <a:rPr lang="en-US" altLang="zh-CN" sz="2400" b="1" dirty="0" err="1"/>
              <a:t>int</a:t>
            </a:r>
            <a:r>
              <a:rPr lang="en-US" altLang="zh-CN" sz="2400" b="1" dirty="0"/>
              <a:t> </a:t>
            </a:r>
            <a:r>
              <a:rPr lang="en-US" altLang="zh-CN" sz="2400" b="1" dirty="0" err="1"/>
              <a:t>DataType</a:t>
            </a:r>
            <a:r>
              <a:rPr lang="en-US" altLang="zh-CN" sz="2400" b="1" dirty="0"/>
              <a:t>;</a:t>
            </a:r>
            <a:endParaRPr lang="zh-CN" altLang="zh-CN" sz="2400" b="1" dirty="0"/>
          </a:p>
          <a:p>
            <a:r>
              <a:rPr lang="en-US" altLang="zh-CN" sz="2400" b="1" dirty="0" err="1"/>
              <a:t>struct</a:t>
            </a:r>
            <a:r>
              <a:rPr lang="en-US" altLang="zh-CN" sz="2400" b="1" dirty="0"/>
              <a:t> List</a:t>
            </a:r>
            <a:endParaRPr lang="zh-CN" altLang="zh-CN" sz="2400" b="1" dirty="0"/>
          </a:p>
          <a:p>
            <a:r>
              <a:rPr lang="en-US" altLang="zh-CN" sz="2400" b="1" dirty="0"/>
              <a:t>{</a:t>
            </a:r>
            <a:endParaRPr lang="zh-CN" altLang="zh-CN" sz="2400" b="1" dirty="0"/>
          </a:p>
          <a:p>
            <a:r>
              <a:rPr lang="en-US" altLang="zh-CN" sz="2400" b="1" dirty="0"/>
              <a:t>	</a:t>
            </a:r>
            <a:r>
              <a:rPr lang="en-US" altLang="zh-CN" sz="2400" b="1" dirty="0" err="1"/>
              <a:t>int</a:t>
            </a:r>
            <a:r>
              <a:rPr lang="en-US" altLang="zh-CN" sz="2400" b="1" dirty="0"/>
              <a:t> Max;//</a:t>
            </a:r>
            <a:r>
              <a:rPr lang="zh-CN" altLang="zh-CN" sz="2400" b="1" dirty="0"/>
              <a:t>最大元素个数</a:t>
            </a:r>
          </a:p>
          <a:p>
            <a:r>
              <a:rPr lang="en-US" altLang="zh-CN" sz="2400" b="1" dirty="0"/>
              <a:t>	</a:t>
            </a:r>
            <a:r>
              <a:rPr lang="en-US" altLang="zh-CN" sz="2400" b="1" dirty="0" err="1"/>
              <a:t>int</a:t>
            </a:r>
            <a:r>
              <a:rPr lang="en-US" altLang="zh-CN" sz="2400" b="1" dirty="0"/>
              <a:t> n;//</a:t>
            </a:r>
            <a:r>
              <a:rPr lang="zh-CN" altLang="zh-CN" sz="2400" b="1" dirty="0"/>
              <a:t>实际元素个数</a:t>
            </a:r>
          </a:p>
          <a:p>
            <a:r>
              <a:rPr lang="en-US" altLang="zh-CN" sz="2400" b="1" dirty="0"/>
              <a:t>	</a:t>
            </a:r>
            <a:r>
              <a:rPr lang="en-US" altLang="zh-CN" sz="2400" b="1" dirty="0" err="1"/>
              <a:t>DataType</a:t>
            </a:r>
            <a:r>
              <a:rPr lang="en-US" altLang="zh-CN" sz="2400" b="1" dirty="0"/>
              <a:t> *</a:t>
            </a:r>
            <a:r>
              <a:rPr lang="en-US" altLang="zh-CN" sz="2400" b="1" u="sng" dirty="0" err="1" smtClean="0"/>
              <a:t>elem</a:t>
            </a:r>
            <a:r>
              <a:rPr lang="zh-CN" altLang="en-US" sz="2400" b="1" dirty="0" smtClean="0"/>
              <a:t>（数组名）</a:t>
            </a:r>
            <a:r>
              <a:rPr lang="en-US" altLang="zh-CN" sz="2400" b="1" dirty="0" smtClean="0"/>
              <a:t>;//</a:t>
            </a:r>
            <a:r>
              <a:rPr lang="zh-CN" altLang="zh-CN" sz="2400" b="1" dirty="0"/>
              <a:t>首地址</a:t>
            </a:r>
          </a:p>
          <a:p>
            <a:r>
              <a:rPr lang="en-US" altLang="zh-CN" sz="2400" b="1" dirty="0"/>
              <a:t>};</a:t>
            </a:r>
            <a:endParaRPr lang="zh-CN" altLang="zh-CN" sz="2400" b="1" dirty="0"/>
          </a:p>
          <a:p>
            <a:r>
              <a:rPr lang="en-US" altLang="zh-CN" sz="2400" b="1" dirty="0" err="1"/>
              <a:t>typedef</a:t>
            </a:r>
            <a:r>
              <a:rPr lang="en-US" altLang="zh-CN" sz="2400" b="1" dirty="0"/>
              <a:t> </a:t>
            </a:r>
            <a:r>
              <a:rPr lang="en-US" altLang="zh-CN" sz="2400" b="1" dirty="0" err="1"/>
              <a:t>struct</a:t>
            </a:r>
            <a:r>
              <a:rPr lang="en-US" altLang="zh-CN" sz="2400" b="1" dirty="0"/>
              <a:t> List *</a:t>
            </a:r>
            <a:r>
              <a:rPr lang="en-US" altLang="zh-CN" sz="2400" b="1" dirty="0" err="1"/>
              <a:t>SeqList</a:t>
            </a:r>
            <a:r>
              <a:rPr lang="en-US" altLang="zh-CN" sz="2400" b="1" dirty="0"/>
              <a:t>;</a:t>
            </a:r>
            <a:endParaRPr lang="zh-CN" altLang="zh-CN" sz="2400" b="1" dirty="0"/>
          </a:p>
          <a:p>
            <a:r>
              <a:rPr lang="en-US" altLang="zh-CN" sz="2400" b="1" dirty="0"/>
              <a:t>//</a:t>
            </a:r>
            <a:r>
              <a:rPr lang="zh-CN" altLang="zh-CN" sz="2400" b="1" dirty="0"/>
              <a:t>顺序</a:t>
            </a:r>
            <a:r>
              <a:rPr lang="zh-CN" altLang="zh-CN" sz="2400" b="1" dirty="0" smtClean="0"/>
              <a:t>表类型定义</a:t>
            </a:r>
            <a:endParaRPr lang="en-US" altLang="zh-CN" sz="2400" b="1" dirty="0" smtClean="0"/>
          </a:p>
          <a:p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结构体变量访问成员用（</a:t>
            </a: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.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）</a:t>
            </a:r>
            <a:endParaRPr lang="en-US" altLang="zh-CN" sz="2400" b="1" dirty="0" smtClean="0">
              <a:latin typeface="楷体_GB2312" pitchFamily="49" charset="-122"/>
              <a:ea typeface="楷体_GB2312" pitchFamily="49" charset="-122"/>
            </a:endParaRPr>
          </a:p>
          <a:p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指向结构体的指针访问成员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每次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用（→）</a:t>
            </a:r>
            <a:endParaRPr lang="en-US" altLang="zh-CN" sz="2400" b="1" dirty="0" smtClean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91344" y="0"/>
            <a:ext cx="504056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3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 </a:t>
            </a:r>
            <a:r>
              <a:rPr kumimoji="1" lang="zh-CN" altLang="en-US" sz="3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顺序表建立和判空</a:t>
            </a:r>
            <a:endParaRPr kumimoji="1" lang="zh-CN" altLang="en-US" sz="3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0" y="477068"/>
            <a:ext cx="12192000" cy="71612"/>
          </a:xfrm>
          <a:prstGeom prst="line">
            <a:avLst/>
          </a:prstGeom>
          <a:ln w="57150">
            <a:gradFill>
              <a:gsLst>
                <a:gs pos="0">
                  <a:srgbClr val="00B0F0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4"/>
          <p:cNvGrpSpPr/>
          <p:nvPr/>
        </p:nvGrpSpPr>
        <p:grpSpPr bwMode="auto">
          <a:xfrm>
            <a:off x="1071136" y="2556881"/>
            <a:ext cx="1450975" cy="3367087"/>
            <a:chOff x="1908934" y="3014255"/>
            <a:chExt cx="1450762" cy="3367073"/>
          </a:xfrm>
          <a:solidFill>
            <a:srgbClr val="FFC000"/>
          </a:solidFill>
        </p:grpSpPr>
        <p:sp>
          <p:nvSpPr>
            <p:cNvPr id="7" name="矩形 6"/>
            <p:cNvSpPr/>
            <p:nvPr/>
          </p:nvSpPr>
          <p:spPr>
            <a:xfrm>
              <a:off x="1920044" y="5805068"/>
              <a:ext cx="1439652" cy="576260"/>
            </a:xfrm>
            <a:prstGeom prst="rect">
              <a:avLst/>
            </a:prstGeom>
            <a:grpFill/>
            <a:ln w="381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dist">
                <a:defRPr/>
              </a:pPr>
              <a:endParaRPr lang="zh-CN" alt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920044" y="5319295"/>
              <a:ext cx="1439652" cy="574673"/>
            </a:xfrm>
            <a:prstGeom prst="rect">
              <a:avLst/>
            </a:prstGeom>
            <a:grpFill/>
            <a:ln w="381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dist">
                <a:defRPr/>
              </a:pPr>
              <a:endParaRPr lang="zh-CN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1920044" y="4743035"/>
              <a:ext cx="1439652" cy="576261"/>
            </a:xfrm>
            <a:prstGeom prst="rect">
              <a:avLst/>
            </a:prstGeom>
            <a:grpFill/>
            <a:ln w="381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>
                <a:defRPr/>
              </a:pPr>
              <a:r>
                <a:rPr lang="en-US" altLang="zh-CN" sz="2400" b="1" dirty="0" smtClean="0">
                  <a:solidFill>
                    <a:schemeClr val="tx1"/>
                  </a:solidFill>
                </a:rPr>
                <a:t>……</a:t>
              </a:r>
              <a:endParaRPr lang="zh-CN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908934" y="4166775"/>
              <a:ext cx="1450762" cy="576260"/>
            </a:xfrm>
            <a:prstGeom prst="rect">
              <a:avLst/>
            </a:prstGeom>
            <a:grpFill/>
            <a:ln w="381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dist"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908934" y="3590515"/>
              <a:ext cx="1450762" cy="576261"/>
            </a:xfrm>
            <a:prstGeom prst="rect">
              <a:avLst/>
            </a:prstGeom>
            <a:grpFill/>
            <a:ln w="381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dist"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908934" y="3014255"/>
              <a:ext cx="1450762" cy="576260"/>
            </a:xfrm>
            <a:prstGeom prst="rect">
              <a:avLst/>
            </a:prstGeom>
            <a:grpFill/>
            <a:ln w="381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dist"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4378096" y="2025961"/>
            <a:ext cx="1450975" cy="1728787"/>
            <a:chOff x="5370512" y="953864"/>
            <a:chExt cx="1450975" cy="1728787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4" name="矩形 13"/>
            <p:cNvSpPr/>
            <p:nvPr/>
          </p:nvSpPr>
          <p:spPr bwMode="auto">
            <a:xfrm>
              <a:off x="5370512" y="2106389"/>
              <a:ext cx="1450975" cy="576262"/>
            </a:xfrm>
            <a:prstGeom prst="rect">
              <a:avLst/>
            </a:prstGeom>
            <a:grpFill/>
            <a:ln w="2857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>
                <a:defRPr/>
              </a:pPr>
              <a:r>
                <a:rPr lang="en-US" altLang="zh-CN" sz="2800" b="1" dirty="0" err="1" smtClean="0">
                  <a:solidFill>
                    <a:schemeClr val="tx1"/>
                  </a:solidFill>
                </a:rPr>
                <a:t>elem</a:t>
              </a:r>
              <a:endParaRPr lang="zh-CN" alt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 bwMode="auto">
            <a:xfrm>
              <a:off x="5370512" y="1530126"/>
              <a:ext cx="1450975" cy="576263"/>
            </a:xfrm>
            <a:prstGeom prst="rect">
              <a:avLst/>
            </a:prstGeom>
            <a:grpFill/>
            <a:ln w="2857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>
                <a:defRPr/>
              </a:pPr>
              <a:r>
                <a:rPr lang="en-US" altLang="zh-CN" sz="2800" b="1" dirty="0" smtClean="0">
                  <a:solidFill>
                    <a:srgbClr val="FF0000"/>
                  </a:solidFill>
                </a:rPr>
                <a:t>0</a:t>
              </a:r>
              <a:endParaRPr lang="zh-CN" altLang="en-US" sz="2800" b="1" dirty="0">
                <a:solidFill>
                  <a:srgbClr val="FF0000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 bwMode="auto">
            <a:xfrm>
              <a:off x="5370512" y="953864"/>
              <a:ext cx="1450975" cy="576262"/>
            </a:xfrm>
            <a:prstGeom prst="rect">
              <a:avLst/>
            </a:prstGeom>
            <a:grpFill/>
            <a:ln w="2857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>
                <a:defRPr/>
              </a:pPr>
              <a:r>
                <a:rPr lang="en-US" altLang="zh-CN" sz="2800" b="1" dirty="0" smtClean="0">
                  <a:solidFill>
                    <a:srgbClr val="FF0000"/>
                  </a:solidFill>
                </a:rPr>
                <a:t>12</a:t>
              </a:r>
              <a:endParaRPr lang="zh-CN" altLang="en-US" sz="28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2522111" y="3466617"/>
            <a:ext cx="1855985" cy="2209235"/>
            <a:chOff x="3172916" y="3461489"/>
            <a:chExt cx="1855985" cy="2209235"/>
          </a:xfrm>
        </p:grpSpPr>
        <p:cxnSp>
          <p:nvCxnSpPr>
            <p:cNvPr id="17" name="直接连接符 16"/>
            <p:cNvCxnSpPr/>
            <p:nvPr/>
          </p:nvCxnSpPr>
          <p:spPr>
            <a:xfrm flipH="1">
              <a:off x="4301208" y="3461489"/>
              <a:ext cx="727693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4301208" y="3461489"/>
              <a:ext cx="0" cy="220923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endCxn id="7" idx="3"/>
            </p:cNvCxnSpPr>
            <p:nvPr/>
          </p:nvCxnSpPr>
          <p:spPr>
            <a:xfrm flipH="1">
              <a:off x="3172916" y="5630709"/>
              <a:ext cx="112829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" name="矩形 19"/>
          <p:cNvSpPr/>
          <p:nvPr/>
        </p:nvSpPr>
        <p:spPr>
          <a:xfrm>
            <a:off x="4288703" y="5017286"/>
            <a:ext cx="27478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err="1" smtClean="0">
                <a:latin typeface="Consolas" panose="020B0609020204030204" pitchFamily="49" charset="0"/>
                <a:ea typeface="楷体_GB2312" pitchFamily="49" charset="-122"/>
                <a:cs typeface="Consolas" panose="020B0609020204030204" pitchFamily="49" charset="0"/>
              </a:rPr>
              <a:t>slist</a:t>
            </a:r>
            <a:r>
              <a:rPr lang="en-US" altLang="zh-CN" sz="2800" b="1" dirty="0" smtClean="0">
                <a:latin typeface="Consolas" panose="020B0609020204030204" pitchFamily="49" charset="0"/>
                <a:ea typeface="楷体_GB2312" pitchFamily="49" charset="-122"/>
                <a:cs typeface="Consolas" panose="020B0609020204030204" pitchFamily="49" charset="0"/>
              </a:rPr>
              <a:t>-&gt;</a:t>
            </a:r>
            <a:r>
              <a:rPr lang="en-US" altLang="zh-CN" sz="2800" b="1" dirty="0">
                <a:latin typeface="Consolas" panose="020B0609020204030204" pitchFamily="49" charset="0"/>
                <a:ea typeface="楷体_GB2312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800" b="1" dirty="0" smtClean="0">
                <a:latin typeface="Consolas" panose="020B0609020204030204" pitchFamily="49" charset="0"/>
                <a:ea typeface="楷体_GB2312" pitchFamily="49" charset="-122"/>
                <a:cs typeface="Consolas" panose="020B0609020204030204" pitchFamily="49" charset="0"/>
              </a:rPr>
              <a:t> = 0 </a:t>
            </a:r>
            <a:endParaRPr lang="zh-CN" altLang="en-US" sz="2800" dirty="0"/>
          </a:p>
        </p:txBody>
      </p:sp>
      <p:sp>
        <p:nvSpPr>
          <p:cNvPr id="21" name="矩形 20"/>
          <p:cNvSpPr/>
          <p:nvPr/>
        </p:nvSpPr>
        <p:spPr>
          <a:xfrm>
            <a:off x="4301209" y="4520757"/>
            <a:ext cx="33393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err="1" smtClean="0">
                <a:latin typeface="Consolas" panose="020B0609020204030204" pitchFamily="49" charset="0"/>
                <a:ea typeface="楷体_GB2312" pitchFamily="49" charset="-122"/>
                <a:cs typeface="Consolas" panose="020B0609020204030204" pitchFamily="49" charset="0"/>
              </a:rPr>
              <a:t>slist</a:t>
            </a:r>
            <a:r>
              <a:rPr lang="en-US" altLang="zh-CN" sz="2800" b="1" dirty="0" smtClean="0">
                <a:latin typeface="Consolas" panose="020B0609020204030204" pitchFamily="49" charset="0"/>
                <a:ea typeface="楷体_GB2312" pitchFamily="49" charset="-122"/>
                <a:cs typeface="Consolas" panose="020B0609020204030204" pitchFamily="49" charset="0"/>
              </a:rPr>
              <a:t>-&gt;Max = 12 </a:t>
            </a:r>
            <a:endParaRPr lang="zh-CN" altLang="en-US" sz="2800" dirty="0"/>
          </a:p>
        </p:txBody>
      </p:sp>
      <p:sp>
        <p:nvSpPr>
          <p:cNvPr id="22" name="矩形 21"/>
          <p:cNvSpPr/>
          <p:nvPr/>
        </p:nvSpPr>
        <p:spPr>
          <a:xfrm>
            <a:off x="4340586" y="5527860"/>
            <a:ext cx="23535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err="1" smtClean="0">
                <a:latin typeface="Consolas" panose="020B0609020204030204" pitchFamily="49" charset="0"/>
                <a:ea typeface="楷体_GB2312" pitchFamily="49" charset="-122"/>
                <a:cs typeface="Consolas" panose="020B0609020204030204" pitchFamily="49" charset="0"/>
              </a:rPr>
              <a:t>slist</a:t>
            </a:r>
            <a:r>
              <a:rPr lang="en-US" altLang="zh-CN" sz="2800" b="1" dirty="0" smtClean="0">
                <a:latin typeface="Consolas" panose="020B0609020204030204" pitchFamily="49" charset="0"/>
                <a:ea typeface="楷体_GB2312" pitchFamily="49" charset="-122"/>
                <a:cs typeface="Consolas" panose="020B0609020204030204" pitchFamily="49" charset="0"/>
              </a:rPr>
              <a:t>-&gt;</a:t>
            </a:r>
            <a:r>
              <a:rPr lang="en-US" altLang="zh-CN" sz="2800" b="1" dirty="0" err="1" smtClean="0">
                <a:latin typeface="Consolas" panose="020B0609020204030204" pitchFamily="49" charset="0"/>
                <a:ea typeface="楷体_GB2312" pitchFamily="49" charset="-122"/>
                <a:cs typeface="Consolas" panose="020B0609020204030204" pitchFamily="49" charset="0"/>
              </a:rPr>
              <a:t>elem</a:t>
            </a:r>
            <a:endParaRPr lang="zh-CN" altLang="en-US" sz="2800" dirty="0"/>
          </a:p>
        </p:txBody>
      </p:sp>
      <p:sp>
        <p:nvSpPr>
          <p:cNvPr id="23" name="矩形 22"/>
          <p:cNvSpPr/>
          <p:nvPr/>
        </p:nvSpPr>
        <p:spPr bwMode="auto">
          <a:xfrm>
            <a:off x="4702131" y="702829"/>
            <a:ext cx="802903" cy="576262"/>
          </a:xfrm>
          <a:prstGeom prst="rect">
            <a:avLst/>
          </a:prstGeom>
          <a:solidFill>
            <a:srgbClr val="00B050"/>
          </a:solidFill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algn="dist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763678" y="620688"/>
            <a:ext cx="28235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err="1" smtClean="0">
                <a:latin typeface="Consolas" panose="020B0609020204030204" pitchFamily="49" charset="0"/>
                <a:ea typeface="楷体_GB2312" pitchFamily="49" charset="-122"/>
                <a:cs typeface="Consolas" panose="020B0609020204030204" pitchFamily="49" charset="0"/>
              </a:rPr>
              <a:t>SeqList</a:t>
            </a:r>
            <a:r>
              <a:rPr lang="en-US" altLang="zh-CN" sz="2800" b="1" dirty="0" smtClean="0">
                <a:latin typeface="Consolas" panose="020B0609020204030204" pitchFamily="49" charset="0"/>
                <a:ea typeface="楷体_GB2312" pitchFamily="49" charset="-122"/>
                <a:cs typeface="Consolas" panose="020B0609020204030204" pitchFamily="49" charset="0"/>
              </a:rPr>
              <a:t> </a:t>
            </a:r>
            <a:r>
              <a:rPr lang="en-US" altLang="zh-CN" sz="2800" b="1" dirty="0" err="1" smtClean="0">
                <a:latin typeface="Consolas" panose="020B0609020204030204" pitchFamily="49" charset="0"/>
                <a:ea typeface="楷体_GB2312" pitchFamily="49" charset="-122"/>
                <a:cs typeface="Consolas" panose="020B0609020204030204" pitchFamily="49" charset="0"/>
              </a:rPr>
              <a:t>slist</a:t>
            </a:r>
            <a:endParaRPr lang="zh-CN" altLang="en-US" sz="2800" dirty="0"/>
          </a:p>
        </p:txBody>
      </p:sp>
      <p:cxnSp>
        <p:nvCxnSpPr>
          <p:cNvPr id="26" name="直接箭头连接符 25"/>
          <p:cNvCxnSpPr>
            <a:stCxn id="23" idx="2"/>
            <a:endCxn id="16" idx="0"/>
          </p:cNvCxnSpPr>
          <p:nvPr/>
        </p:nvCxnSpPr>
        <p:spPr>
          <a:xfrm>
            <a:off x="5103583" y="1279091"/>
            <a:ext cx="1" cy="74687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4242021" y="3997537"/>
            <a:ext cx="32480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1. </a:t>
            </a:r>
            <a:r>
              <a:rPr lang="zh-CN" altLang="zh-CN" sz="2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申请结构体</a:t>
            </a:r>
            <a:r>
              <a:rPr lang="en-US" altLang="zh-CN" sz="2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</a:t>
            </a:r>
            <a:r>
              <a:rPr lang="zh-CN" altLang="zh-CN" sz="2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空间</a:t>
            </a:r>
            <a:endParaRPr lang="zh-CN" altLang="en-US" sz="2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00911" y="1764768"/>
            <a:ext cx="33009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2. </a:t>
            </a:r>
            <a:r>
              <a:rPr lang="zh-CN" altLang="zh-CN" sz="2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申请</a:t>
            </a:r>
            <a:r>
              <a:rPr lang="zh-CN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顺序</a:t>
            </a:r>
            <a:r>
              <a:rPr lang="zh-CN" altLang="zh-CN" sz="2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表</a:t>
            </a:r>
            <a:r>
              <a:rPr lang="zh-CN" altLang="en-US" sz="2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数组</a:t>
            </a:r>
            <a:r>
              <a:rPr lang="zh-CN" altLang="zh-CN" sz="2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空间</a:t>
            </a:r>
            <a:endParaRPr lang="zh-CN" altLang="en-US" sz="2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Rectangle 3"/>
          <p:cNvSpPr txBox="1">
            <a:spLocks noChangeArrowheads="1"/>
          </p:cNvSpPr>
          <p:nvPr/>
        </p:nvSpPr>
        <p:spPr bwMode="auto">
          <a:xfrm>
            <a:off x="8042037" y="664078"/>
            <a:ext cx="4037228" cy="5605078"/>
          </a:xfrm>
          <a:prstGeom prst="rect">
            <a:avLst/>
          </a:prstGeom>
          <a:solidFill>
            <a:srgbClr val="AAEC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/>
          <a:lstStyle>
            <a:lvl1pPr marL="90805" indent="-90805" algn="l" rtl="0" eaLnBrk="0" fontAlgn="base" hangingPunct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382905" indent="-182880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567055" indent="-182880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749300" indent="-182880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932180" indent="-182880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109982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84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87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89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200" b="1" dirty="0" err="1" smtClean="0"/>
              <a:t>typedef</a:t>
            </a:r>
            <a:r>
              <a:rPr lang="en-US" altLang="zh-CN" sz="2200" b="1" dirty="0" smtClean="0"/>
              <a:t> </a:t>
            </a:r>
            <a:r>
              <a:rPr lang="en-US" altLang="zh-CN" sz="2200" b="1" dirty="0" err="1" smtClean="0"/>
              <a:t>int</a:t>
            </a:r>
            <a:r>
              <a:rPr lang="en-US" altLang="zh-CN" sz="2200" b="1" dirty="0" smtClean="0"/>
              <a:t> </a:t>
            </a:r>
            <a:r>
              <a:rPr lang="en-US" altLang="zh-CN" sz="2200" b="1" dirty="0" err="1" smtClean="0"/>
              <a:t>DataType</a:t>
            </a:r>
            <a:r>
              <a:rPr lang="en-US" altLang="zh-CN" sz="2200" b="1" dirty="0" smtClean="0"/>
              <a:t>;</a:t>
            </a:r>
            <a:endParaRPr lang="zh-CN" altLang="zh-CN" sz="2200" b="1" dirty="0" smtClean="0"/>
          </a:p>
          <a:p>
            <a:r>
              <a:rPr lang="en-US" altLang="zh-CN" sz="2200" b="1" dirty="0" err="1" smtClean="0"/>
              <a:t>struct</a:t>
            </a:r>
            <a:r>
              <a:rPr lang="en-US" altLang="zh-CN" sz="2200" b="1" dirty="0" smtClean="0"/>
              <a:t> List</a:t>
            </a:r>
            <a:endParaRPr lang="zh-CN" altLang="zh-CN" sz="2200" b="1" dirty="0" smtClean="0"/>
          </a:p>
          <a:p>
            <a:r>
              <a:rPr lang="en-US" altLang="zh-CN" sz="2200" b="1" dirty="0" smtClean="0"/>
              <a:t>{</a:t>
            </a:r>
            <a:endParaRPr lang="zh-CN" altLang="zh-CN" sz="2200" b="1" dirty="0" smtClean="0"/>
          </a:p>
          <a:p>
            <a:r>
              <a:rPr lang="en-US" altLang="zh-CN" sz="2200" b="1" dirty="0" smtClean="0"/>
              <a:t>	</a:t>
            </a:r>
            <a:r>
              <a:rPr lang="en-US" altLang="zh-CN" sz="2200" b="1" dirty="0" err="1" smtClean="0"/>
              <a:t>int</a:t>
            </a:r>
            <a:r>
              <a:rPr lang="en-US" altLang="zh-CN" sz="2200" b="1" dirty="0" smtClean="0"/>
              <a:t> Max;//</a:t>
            </a:r>
            <a:r>
              <a:rPr lang="zh-CN" altLang="zh-CN" sz="2200" b="1" dirty="0" smtClean="0"/>
              <a:t>最大元素个数</a:t>
            </a:r>
          </a:p>
          <a:p>
            <a:r>
              <a:rPr lang="en-US" altLang="zh-CN" sz="2200" b="1" dirty="0" smtClean="0"/>
              <a:t>	</a:t>
            </a:r>
            <a:r>
              <a:rPr lang="en-US" altLang="zh-CN" sz="2200" b="1" dirty="0" err="1" smtClean="0"/>
              <a:t>int</a:t>
            </a:r>
            <a:r>
              <a:rPr lang="en-US" altLang="zh-CN" sz="2200" b="1" dirty="0" smtClean="0"/>
              <a:t> n;//</a:t>
            </a:r>
            <a:r>
              <a:rPr lang="zh-CN" altLang="zh-CN" sz="2200" b="1" dirty="0" smtClean="0"/>
              <a:t>实际元素个数</a:t>
            </a:r>
          </a:p>
          <a:p>
            <a:r>
              <a:rPr lang="en-US" altLang="zh-CN" sz="2200" b="1" dirty="0" smtClean="0"/>
              <a:t>	</a:t>
            </a:r>
            <a:r>
              <a:rPr lang="en-US" altLang="zh-CN" sz="2200" b="1" dirty="0" err="1" smtClean="0"/>
              <a:t>DataType</a:t>
            </a:r>
            <a:r>
              <a:rPr lang="en-US" altLang="zh-CN" sz="2200" b="1" dirty="0" smtClean="0"/>
              <a:t> *</a:t>
            </a:r>
            <a:r>
              <a:rPr lang="en-US" altLang="zh-CN" sz="2200" b="1" dirty="0" err="1" smtClean="0"/>
              <a:t>elem</a:t>
            </a:r>
            <a:r>
              <a:rPr lang="en-US" altLang="zh-CN" sz="2200" b="1" dirty="0" smtClean="0"/>
              <a:t>;//</a:t>
            </a:r>
            <a:r>
              <a:rPr lang="zh-CN" altLang="zh-CN" sz="2200" b="1" dirty="0" smtClean="0"/>
              <a:t>首地址</a:t>
            </a:r>
          </a:p>
          <a:p>
            <a:r>
              <a:rPr lang="en-US" altLang="zh-CN" sz="2200" b="1" dirty="0" smtClean="0"/>
              <a:t>};</a:t>
            </a:r>
            <a:endParaRPr lang="zh-CN" altLang="zh-CN" sz="2200" b="1" dirty="0" smtClean="0"/>
          </a:p>
          <a:p>
            <a:r>
              <a:rPr lang="en-US" altLang="zh-CN" sz="2200" b="1" dirty="0" err="1" smtClean="0"/>
              <a:t>typedef</a:t>
            </a:r>
            <a:r>
              <a:rPr lang="en-US" altLang="zh-CN" sz="2200" b="1" dirty="0" smtClean="0"/>
              <a:t> </a:t>
            </a:r>
            <a:r>
              <a:rPr lang="en-US" altLang="zh-CN" sz="2200" b="1" dirty="0" err="1" smtClean="0"/>
              <a:t>struct</a:t>
            </a:r>
            <a:r>
              <a:rPr lang="en-US" altLang="zh-CN" sz="2200" b="1" dirty="0" smtClean="0"/>
              <a:t> List *</a:t>
            </a:r>
            <a:r>
              <a:rPr lang="en-US" altLang="zh-CN" sz="2200" b="1" dirty="0" err="1" smtClean="0"/>
              <a:t>SeqList</a:t>
            </a:r>
            <a:r>
              <a:rPr lang="en-US" altLang="zh-CN" sz="2200" b="1" dirty="0" smtClean="0"/>
              <a:t>;</a:t>
            </a:r>
            <a:endParaRPr lang="zh-CN" altLang="zh-CN" sz="2200" b="1" dirty="0" smtClean="0"/>
          </a:p>
          <a:p>
            <a:r>
              <a:rPr lang="en-US" altLang="zh-CN" sz="2200" b="1" dirty="0" smtClean="0"/>
              <a:t>//</a:t>
            </a:r>
            <a:r>
              <a:rPr lang="zh-CN" altLang="zh-CN" sz="2200" b="1" dirty="0" smtClean="0"/>
              <a:t>顺序表类型定义</a:t>
            </a:r>
            <a:endParaRPr lang="en-US" altLang="zh-CN" sz="2200" b="1" dirty="0" smtClean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7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75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875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7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91344" y="0"/>
            <a:ext cx="504056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3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 </a:t>
            </a:r>
            <a:r>
              <a:rPr kumimoji="1" lang="zh-CN" altLang="en-US" sz="3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顺序表建立和判空</a:t>
            </a:r>
            <a:endParaRPr kumimoji="1" lang="zh-CN" altLang="en-US" sz="3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0" y="477068"/>
            <a:ext cx="12192000" cy="71612"/>
          </a:xfrm>
          <a:prstGeom prst="line">
            <a:avLst/>
          </a:prstGeom>
          <a:ln w="57150">
            <a:gradFill>
              <a:gsLst>
                <a:gs pos="0">
                  <a:srgbClr val="00B0F0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9759750"/>
              </p:ext>
            </p:extLst>
          </p:nvPr>
        </p:nvGraphicFramePr>
        <p:xfrm>
          <a:off x="3911080" y="692696"/>
          <a:ext cx="8305600" cy="6096000"/>
        </p:xfrm>
        <a:graphic>
          <a:graphicData uri="http://schemas.openxmlformats.org/drawingml/2006/table">
            <a:tbl>
              <a:tblPr firstRow="1" firstCol="1" bandRow="1">
                <a:tableStyleId>{8A107856-5554-42FB-B03E-39F5DBC370BA}</a:tableStyleId>
              </a:tblPr>
              <a:tblGrid>
                <a:gridCol w="474606"/>
                <a:gridCol w="7830994"/>
              </a:tblGrid>
              <a:tr h="560507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1</a:t>
                      </a:r>
                      <a:endParaRPr lang="zh-CN" sz="20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2</a:t>
                      </a:r>
                      <a:endParaRPr lang="zh-CN" sz="20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3</a:t>
                      </a:r>
                      <a:endParaRPr lang="zh-CN" sz="20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4</a:t>
                      </a:r>
                      <a:endParaRPr lang="zh-CN" sz="20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5</a:t>
                      </a:r>
                      <a:endParaRPr lang="zh-CN" sz="20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6</a:t>
                      </a:r>
                      <a:endParaRPr lang="zh-CN" sz="20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7</a:t>
                      </a:r>
                      <a:endParaRPr lang="zh-CN" sz="20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8</a:t>
                      </a:r>
                      <a:endParaRPr lang="zh-CN" sz="20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9</a:t>
                      </a:r>
                      <a:endParaRPr lang="zh-CN" sz="20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10</a:t>
                      </a:r>
                      <a:endParaRPr lang="zh-CN" sz="20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11</a:t>
                      </a:r>
                      <a:endParaRPr lang="zh-CN" sz="20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12</a:t>
                      </a:r>
                      <a:endParaRPr lang="zh-CN" sz="20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13</a:t>
                      </a:r>
                      <a:endParaRPr lang="zh-CN" sz="20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14</a:t>
                      </a:r>
                      <a:endParaRPr lang="zh-CN" sz="20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15</a:t>
                      </a:r>
                      <a:endParaRPr lang="zh-CN" sz="20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16</a:t>
                      </a:r>
                      <a:endParaRPr lang="zh-CN" sz="20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effectLst/>
                        </a:rPr>
                        <a:t>17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2000" kern="100" dirty="0" smtClean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18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effectLst/>
                        </a:rPr>
                        <a:t>SeqList</a:t>
                      </a:r>
                      <a:r>
                        <a:rPr lang="en-US" sz="2000" kern="100" dirty="0">
                          <a:effectLst/>
                        </a:rPr>
                        <a:t> </a:t>
                      </a:r>
                      <a:r>
                        <a:rPr lang="en-US" sz="2000" kern="100" dirty="0" err="1">
                          <a:effectLst/>
                        </a:rPr>
                        <a:t>SetNullList_Seq</a:t>
                      </a:r>
                      <a:r>
                        <a:rPr lang="en-US" sz="2000" kern="100" dirty="0">
                          <a:effectLst/>
                        </a:rPr>
                        <a:t>(</a:t>
                      </a:r>
                      <a:r>
                        <a:rPr lang="en-US" sz="2000" kern="100" dirty="0" err="1">
                          <a:effectLst/>
                        </a:rPr>
                        <a:t>int</a:t>
                      </a:r>
                      <a:r>
                        <a:rPr lang="en-US" sz="2000" kern="100" dirty="0">
                          <a:effectLst/>
                        </a:rPr>
                        <a:t> m)//</a:t>
                      </a:r>
                      <a:r>
                        <a:rPr lang="zh-CN" sz="2000" kern="100" dirty="0">
                          <a:effectLst/>
                        </a:rPr>
                        <a:t>创建空顺序</a:t>
                      </a:r>
                      <a:r>
                        <a:rPr lang="zh-CN" sz="2000" kern="100" dirty="0" smtClean="0">
                          <a:effectLst/>
                        </a:rPr>
                        <a:t>表</a:t>
                      </a:r>
                      <a:endParaRPr lang="en-US" altLang="zh-CN" sz="200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2000" kern="100" dirty="0" smtClean="0">
                          <a:effectLst/>
                        </a:rPr>
                        <a:t>返回值的类</a:t>
                      </a:r>
                      <a:r>
                        <a:rPr lang="en-US" altLang="zh-CN" sz="2000" kern="100" dirty="0" smtClean="0">
                          <a:effectLst/>
                        </a:rPr>
                        <a:t>—</a:t>
                      </a:r>
                      <a:r>
                        <a:rPr lang="zh-CN" altLang="en-US" sz="2000" kern="100" dirty="0" smtClean="0">
                          <a:effectLst/>
                        </a:rPr>
                        <a:t>行参</a:t>
                      </a:r>
                      <a:r>
                        <a:rPr lang="en-US" altLang="zh-CN" sz="2000" kern="100" dirty="0" smtClean="0">
                          <a:effectLst/>
                        </a:rPr>
                        <a:t>----</a:t>
                      </a:r>
                      <a:r>
                        <a:rPr lang="zh-CN" altLang="en-US" sz="2000" kern="100" baseline="0" dirty="0" smtClean="0">
                          <a:effectLst/>
                        </a:rPr>
                        <a:t> </a:t>
                      </a:r>
                      <a:endParaRPr lang="zh-CN" sz="20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{</a:t>
                      </a:r>
                      <a:endParaRPr lang="zh-CN" sz="20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	</a:t>
                      </a:r>
                      <a:r>
                        <a:rPr lang="en-US" sz="2000" kern="100" dirty="0" err="1">
                          <a:solidFill>
                            <a:srgbClr val="0070C0"/>
                          </a:solidFill>
                          <a:effectLst/>
                        </a:rPr>
                        <a:t>SeqList</a:t>
                      </a:r>
                      <a:r>
                        <a:rPr lang="en-US" sz="2000" kern="100" dirty="0">
                          <a:solidFill>
                            <a:srgbClr val="0070C0"/>
                          </a:solidFill>
                          <a:effectLst/>
                        </a:rPr>
                        <a:t> </a:t>
                      </a:r>
                      <a:r>
                        <a:rPr lang="en-US" sz="2000" kern="100" dirty="0" err="1">
                          <a:solidFill>
                            <a:srgbClr val="0070C0"/>
                          </a:solidFill>
                          <a:effectLst/>
                        </a:rPr>
                        <a:t>slist</a:t>
                      </a:r>
                      <a:r>
                        <a:rPr lang="en-US" sz="2000" kern="100" dirty="0">
                          <a:solidFill>
                            <a:srgbClr val="0070C0"/>
                          </a:solidFill>
                          <a:effectLst/>
                        </a:rPr>
                        <a:t> = (</a:t>
                      </a:r>
                      <a:r>
                        <a:rPr lang="en-US" sz="2000" kern="100" dirty="0" err="1" smtClean="0">
                          <a:solidFill>
                            <a:srgbClr val="0070C0"/>
                          </a:solidFill>
                          <a:effectLst/>
                        </a:rPr>
                        <a:t>SeqList</a:t>
                      </a:r>
                      <a:r>
                        <a:rPr lang="en-US" sz="2000" kern="100" dirty="0" smtClean="0">
                          <a:solidFill>
                            <a:srgbClr val="0070C0"/>
                          </a:solidFill>
                          <a:effectLst/>
                        </a:rPr>
                        <a:t>)</a:t>
                      </a:r>
                      <a:r>
                        <a:rPr lang="en-US" sz="2000" kern="100" dirty="0" err="1" smtClean="0">
                          <a:solidFill>
                            <a:srgbClr val="0070C0"/>
                          </a:solidFill>
                          <a:effectLst/>
                        </a:rPr>
                        <a:t>malloc</a:t>
                      </a:r>
                      <a:r>
                        <a:rPr lang="zh-CN" altLang="en-US" sz="2000" kern="100" dirty="0" smtClean="0">
                          <a:solidFill>
                            <a:srgbClr val="0070C0"/>
                          </a:solidFill>
                          <a:effectLst/>
                        </a:rPr>
                        <a:t>申请空间</a:t>
                      </a:r>
                      <a:r>
                        <a:rPr lang="en-US" sz="2000" kern="100" dirty="0" smtClean="0">
                          <a:solidFill>
                            <a:srgbClr val="0070C0"/>
                          </a:solidFill>
                          <a:effectLst/>
                        </a:rPr>
                        <a:t>(</a:t>
                      </a:r>
                      <a:r>
                        <a:rPr lang="en-US" sz="2000" kern="100" dirty="0" err="1" smtClean="0">
                          <a:solidFill>
                            <a:srgbClr val="0070C0"/>
                          </a:solidFill>
                          <a:effectLst/>
                        </a:rPr>
                        <a:t>sizeof</a:t>
                      </a:r>
                      <a:r>
                        <a:rPr lang="zh-CN" altLang="en-US" sz="2000" kern="100" dirty="0" smtClean="0">
                          <a:solidFill>
                            <a:srgbClr val="0070C0"/>
                          </a:solidFill>
                          <a:effectLst/>
                        </a:rPr>
                        <a:t>求大小</a:t>
                      </a:r>
                      <a:r>
                        <a:rPr lang="en-US" sz="2000" kern="100" dirty="0" smtClean="0">
                          <a:solidFill>
                            <a:srgbClr val="0070C0"/>
                          </a:solidFill>
                          <a:effectLst/>
                        </a:rPr>
                        <a:t>(</a:t>
                      </a:r>
                      <a:r>
                        <a:rPr lang="en-US" sz="2000" kern="100" dirty="0" err="1">
                          <a:solidFill>
                            <a:srgbClr val="0070C0"/>
                          </a:solidFill>
                          <a:effectLst/>
                        </a:rPr>
                        <a:t>struct</a:t>
                      </a:r>
                      <a:r>
                        <a:rPr lang="en-US" sz="2000" kern="100" dirty="0">
                          <a:solidFill>
                            <a:srgbClr val="0070C0"/>
                          </a:solidFill>
                          <a:effectLst/>
                        </a:rPr>
                        <a:t> List)); </a:t>
                      </a:r>
                      <a:endParaRPr lang="zh-CN" sz="2000" kern="100" dirty="0">
                        <a:solidFill>
                          <a:srgbClr val="0070C0"/>
                        </a:solidFill>
                        <a:effectLst/>
                      </a:endParaRPr>
                    </a:p>
                    <a:p>
                      <a:pPr indent="342900" algn="just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effectLst/>
                        </a:rPr>
                        <a:t>         //</a:t>
                      </a:r>
                      <a:r>
                        <a:rPr lang="zh-CN" sz="2000" kern="100" dirty="0">
                          <a:effectLst/>
                        </a:rPr>
                        <a:t>申请结构体</a:t>
                      </a:r>
                      <a:r>
                        <a:rPr lang="en-US" sz="2000" kern="100" dirty="0">
                          <a:effectLst/>
                        </a:rPr>
                        <a:t>List</a:t>
                      </a:r>
                      <a:r>
                        <a:rPr lang="zh-CN" sz="2000" kern="100" dirty="0">
                          <a:effectLst/>
                        </a:rPr>
                        <a:t>空间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	</a:t>
                      </a:r>
                      <a:r>
                        <a:rPr lang="en-US" sz="2000" kern="100" dirty="0">
                          <a:solidFill>
                            <a:srgbClr val="00B050"/>
                          </a:solidFill>
                          <a:effectLst/>
                        </a:rPr>
                        <a:t>if(</a:t>
                      </a:r>
                      <a:r>
                        <a:rPr lang="en-US" sz="2000" kern="100" dirty="0" err="1">
                          <a:solidFill>
                            <a:srgbClr val="00B050"/>
                          </a:solidFill>
                          <a:effectLst/>
                        </a:rPr>
                        <a:t>slist</a:t>
                      </a:r>
                      <a:r>
                        <a:rPr lang="en-US" sz="2000" kern="100" dirty="0">
                          <a:solidFill>
                            <a:srgbClr val="00B050"/>
                          </a:solidFill>
                          <a:effectLst/>
                        </a:rPr>
                        <a:t> != NULL){</a:t>
                      </a:r>
                      <a:endParaRPr lang="zh-CN" sz="2000" kern="100" dirty="0">
                        <a:solidFill>
                          <a:srgbClr val="00B050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		</a:t>
                      </a:r>
                      <a:r>
                        <a:rPr lang="en-US" sz="2000" kern="100" dirty="0" err="1">
                          <a:solidFill>
                            <a:srgbClr val="0070C0"/>
                          </a:solidFill>
                          <a:effectLst/>
                        </a:rPr>
                        <a:t>slist</a:t>
                      </a:r>
                      <a:r>
                        <a:rPr lang="en-US" sz="2000" kern="100" dirty="0">
                          <a:solidFill>
                            <a:srgbClr val="0070C0"/>
                          </a:solidFill>
                          <a:effectLst/>
                        </a:rPr>
                        <a:t>-&gt;</a:t>
                      </a:r>
                      <a:r>
                        <a:rPr lang="en-US" sz="2000" kern="100" dirty="0" err="1">
                          <a:solidFill>
                            <a:srgbClr val="0070C0"/>
                          </a:solidFill>
                          <a:effectLst/>
                        </a:rPr>
                        <a:t>elem</a:t>
                      </a:r>
                      <a:r>
                        <a:rPr lang="en-US" sz="2000" kern="100" dirty="0">
                          <a:solidFill>
                            <a:srgbClr val="0070C0"/>
                          </a:solidFill>
                          <a:effectLst/>
                        </a:rPr>
                        <a:t> = (</a:t>
                      </a:r>
                      <a:r>
                        <a:rPr lang="en-US" sz="2000" kern="100" dirty="0" err="1">
                          <a:solidFill>
                            <a:srgbClr val="0070C0"/>
                          </a:solidFill>
                          <a:effectLst/>
                        </a:rPr>
                        <a:t>DataType</a:t>
                      </a:r>
                      <a:r>
                        <a:rPr lang="en-US" sz="2000" kern="100" dirty="0">
                          <a:solidFill>
                            <a:srgbClr val="0070C0"/>
                          </a:solidFill>
                          <a:effectLst/>
                        </a:rPr>
                        <a:t>*)</a:t>
                      </a:r>
                      <a:r>
                        <a:rPr lang="en-US" sz="2000" kern="100" dirty="0" err="1">
                          <a:solidFill>
                            <a:srgbClr val="0070C0"/>
                          </a:solidFill>
                          <a:effectLst/>
                        </a:rPr>
                        <a:t>malloc</a:t>
                      </a:r>
                      <a:r>
                        <a:rPr lang="en-US" sz="2000" kern="100" dirty="0">
                          <a:solidFill>
                            <a:srgbClr val="0070C0"/>
                          </a:solidFill>
                          <a:effectLst/>
                        </a:rPr>
                        <a:t>(</a:t>
                      </a:r>
                      <a:r>
                        <a:rPr lang="en-US" sz="2000" kern="100" dirty="0" err="1">
                          <a:solidFill>
                            <a:srgbClr val="0070C0"/>
                          </a:solidFill>
                          <a:effectLst/>
                        </a:rPr>
                        <a:t>sizeof</a:t>
                      </a:r>
                      <a:r>
                        <a:rPr lang="en-US" sz="2000" kern="100" dirty="0">
                          <a:solidFill>
                            <a:srgbClr val="0070C0"/>
                          </a:solidFill>
                          <a:effectLst/>
                        </a:rPr>
                        <a:t>(</a:t>
                      </a:r>
                      <a:r>
                        <a:rPr lang="en-US" sz="2000" kern="100" dirty="0" err="1">
                          <a:solidFill>
                            <a:srgbClr val="0070C0"/>
                          </a:solidFill>
                          <a:effectLst/>
                        </a:rPr>
                        <a:t>DataType</a:t>
                      </a:r>
                      <a:r>
                        <a:rPr lang="en-US" sz="2000" kern="100" dirty="0">
                          <a:solidFill>
                            <a:srgbClr val="0070C0"/>
                          </a:solidFill>
                          <a:effectLst/>
                        </a:rPr>
                        <a:t>)*m);</a:t>
                      </a:r>
                      <a:endParaRPr lang="zh-CN" sz="2000" kern="100" dirty="0">
                        <a:solidFill>
                          <a:srgbClr val="0070C0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		</a:t>
                      </a:r>
                      <a:r>
                        <a:rPr lang="en-US" sz="2000" kern="100" dirty="0" smtClean="0">
                          <a:effectLst/>
                        </a:rPr>
                        <a:t>//</a:t>
                      </a:r>
                      <a:r>
                        <a:rPr lang="zh-CN" sz="2000" kern="100" dirty="0" smtClean="0">
                          <a:effectLst/>
                        </a:rPr>
                        <a:t>申请</a:t>
                      </a:r>
                      <a:r>
                        <a:rPr lang="zh-CN" sz="2000" kern="100" dirty="0">
                          <a:effectLst/>
                        </a:rPr>
                        <a:t>顺序表空间，大小为</a:t>
                      </a:r>
                      <a:r>
                        <a:rPr lang="en-US" sz="2000" kern="100" dirty="0">
                          <a:effectLst/>
                        </a:rPr>
                        <a:t>m</a:t>
                      </a:r>
                      <a:r>
                        <a:rPr lang="zh-CN" sz="2000" kern="100" dirty="0">
                          <a:effectLst/>
                        </a:rPr>
                        <a:t>个</a:t>
                      </a:r>
                      <a:r>
                        <a:rPr lang="en-US" sz="2000" kern="100" dirty="0" err="1">
                          <a:effectLst/>
                        </a:rPr>
                        <a:t>DataType</a:t>
                      </a:r>
                      <a:r>
                        <a:rPr lang="zh-CN" sz="2000" kern="100" dirty="0" smtClean="0">
                          <a:effectLst/>
                        </a:rPr>
                        <a:t>空间</a:t>
                      </a:r>
                      <a:endParaRPr lang="zh-CN" sz="20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		</a:t>
                      </a:r>
                      <a:r>
                        <a:rPr lang="en-US" sz="2000" kern="100" dirty="0">
                          <a:solidFill>
                            <a:srgbClr val="C00000"/>
                          </a:solidFill>
                          <a:effectLst/>
                        </a:rPr>
                        <a:t>if(</a:t>
                      </a:r>
                      <a:r>
                        <a:rPr lang="en-US" sz="2000" kern="100" dirty="0" err="1">
                          <a:solidFill>
                            <a:srgbClr val="C00000"/>
                          </a:solidFill>
                          <a:effectLst/>
                        </a:rPr>
                        <a:t>slist</a:t>
                      </a:r>
                      <a:r>
                        <a:rPr lang="en-US" sz="2000" kern="100" dirty="0">
                          <a:solidFill>
                            <a:srgbClr val="C00000"/>
                          </a:solidFill>
                          <a:effectLst/>
                        </a:rPr>
                        <a:t>-&gt;</a:t>
                      </a:r>
                      <a:r>
                        <a:rPr lang="en-US" sz="2000" kern="100" dirty="0" err="1">
                          <a:solidFill>
                            <a:srgbClr val="C00000"/>
                          </a:solidFill>
                          <a:effectLst/>
                        </a:rPr>
                        <a:t>elem</a:t>
                      </a:r>
                      <a:r>
                        <a:rPr lang="en-US" sz="2000" kern="100" dirty="0">
                          <a:solidFill>
                            <a:srgbClr val="C00000"/>
                          </a:solidFill>
                          <a:effectLst/>
                        </a:rPr>
                        <a:t>)</a:t>
                      </a:r>
                      <a:endParaRPr lang="zh-CN" sz="2000" kern="100" dirty="0">
                        <a:solidFill>
                          <a:srgbClr val="C00000"/>
                        </a:solidFill>
                        <a:effectLst/>
                      </a:endParaRPr>
                    </a:p>
                    <a:p>
                      <a:pPr indent="514350" algn="just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solidFill>
                            <a:srgbClr val="C00000"/>
                          </a:solidFill>
                          <a:effectLst/>
                        </a:rPr>
                        <a:t>                     {</a:t>
                      </a:r>
                      <a:endParaRPr lang="zh-CN" sz="2000" kern="100" dirty="0">
                        <a:solidFill>
                          <a:srgbClr val="C00000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C00000"/>
                          </a:solidFill>
                          <a:effectLst/>
                        </a:rPr>
                        <a:t>			</a:t>
                      </a:r>
                      <a:r>
                        <a:rPr lang="en-US" sz="2000" kern="100" dirty="0" err="1">
                          <a:solidFill>
                            <a:srgbClr val="C00000"/>
                          </a:solidFill>
                          <a:effectLst/>
                        </a:rPr>
                        <a:t>slist</a:t>
                      </a:r>
                      <a:r>
                        <a:rPr lang="en-US" sz="2000" kern="100" dirty="0">
                          <a:solidFill>
                            <a:srgbClr val="C00000"/>
                          </a:solidFill>
                          <a:effectLst/>
                        </a:rPr>
                        <a:t>-&gt;Max = m;//</a:t>
                      </a:r>
                      <a:r>
                        <a:rPr lang="zh-CN" sz="2000" kern="100" dirty="0">
                          <a:solidFill>
                            <a:srgbClr val="C00000"/>
                          </a:solidFill>
                          <a:effectLst/>
                        </a:rPr>
                        <a:t>顺序表的最大值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C00000"/>
                          </a:solidFill>
                          <a:effectLst/>
                        </a:rPr>
                        <a:t>			</a:t>
                      </a:r>
                      <a:r>
                        <a:rPr lang="en-US" sz="2000" kern="100" dirty="0" err="1">
                          <a:solidFill>
                            <a:srgbClr val="C00000"/>
                          </a:solidFill>
                          <a:effectLst/>
                        </a:rPr>
                        <a:t>slist</a:t>
                      </a:r>
                      <a:r>
                        <a:rPr lang="en-US" sz="2000" kern="100" dirty="0">
                          <a:solidFill>
                            <a:srgbClr val="C00000"/>
                          </a:solidFill>
                          <a:effectLst/>
                        </a:rPr>
                        <a:t>-&gt;n = 0; //</a:t>
                      </a:r>
                      <a:r>
                        <a:rPr lang="zh-CN" sz="2000" kern="100" dirty="0">
                          <a:solidFill>
                            <a:srgbClr val="C00000"/>
                          </a:solidFill>
                          <a:effectLst/>
                        </a:rPr>
                        <a:t>顺序表长度赋值为</a:t>
                      </a:r>
                      <a:r>
                        <a:rPr lang="en-US" sz="2000" kern="100" dirty="0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  <a:endParaRPr lang="zh-CN" sz="2000" kern="100" dirty="0">
                        <a:solidFill>
                          <a:srgbClr val="C00000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C00000"/>
                          </a:solidFill>
                          <a:effectLst/>
                        </a:rPr>
                        <a:t>			return(</a:t>
                      </a:r>
                      <a:r>
                        <a:rPr lang="en-US" sz="2000" kern="100" dirty="0" err="1">
                          <a:solidFill>
                            <a:srgbClr val="C00000"/>
                          </a:solidFill>
                          <a:effectLst/>
                        </a:rPr>
                        <a:t>slist</a:t>
                      </a:r>
                      <a:r>
                        <a:rPr lang="en-US" sz="2000" kern="100" dirty="0">
                          <a:solidFill>
                            <a:srgbClr val="C00000"/>
                          </a:solidFill>
                          <a:effectLst/>
                        </a:rPr>
                        <a:t>);</a:t>
                      </a:r>
                      <a:endParaRPr lang="zh-CN" sz="2000" kern="100" dirty="0">
                        <a:solidFill>
                          <a:srgbClr val="C00000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C00000"/>
                          </a:solidFill>
                          <a:effectLst/>
                        </a:rPr>
                        <a:t>		}</a:t>
                      </a:r>
                      <a:endParaRPr lang="zh-CN" sz="2000" kern="100" dirty="0">
                        <a:solidFill>
                          <a:srgbClr val="C00000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		else free(</a:t>
                      </a:r>
                      <a:r>
                        <a:rPr lang="en-US" sz="2000" kern="100" dirty="0" err="1">
                          <a:effectLst/>
                        </a:rPr>
                        <a:t>slist</a:t>
                      </a:r>
                      <a:r>
                        <a:rPr lang="en-US" sz="2000" kern="100" dirty="0">
                          <a:effectLst/>
                        </a:rPr>
                        <a:t>);</a:t>
                      </a:r>
                      <a:endParaRPr lang="zh-CN" sz="20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	</a:t>
                      </a:r>
                      <a:r>
                        <a:rPr lang="en-US" sz="2000" kern="100" dirty="0">
                          <a:solidFill>
                            <a:srgbClr val="00B050"/>
                          </a:solidFill>
                          <a:effectLst/>
                        </a:rPr>
                        <a:t>}</a:t>
                      </a:r>
                      <a:endParaRPr lang="zh-CN" sz="2000" kern="100" dirty="0">
                        <a:solidFill>
                          <a:srgbClr val="00B050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	</a:t>
                      </a:r>
                      <a:r>
                        <a:rPr lang="en-US" sz="2000" kern="100" dirty="0" err="1">
                          <a:effectLst/>
                        </a:rPr>
                        <a:t>printf</a:t>
                      </a:r>
                      <a:r>
                        <a:rPr lang="en-US" sz="2000" kern="100" dirty="0">
                          <a:effectLst/>
                        </a:rPr>
                        <a:t>("out of space!!\n");</a:t>
                      </a:r>
                      <a:endParaRPr lang="zh-CN" sz="20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	return NULL;</a:t>
                      </a:r>
                      <a:endParaRPr lang="zh-CN" sz="20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}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4799856" y="12875"/>
            <a:ext cx="180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r>
              <a:rPr lang="en-US" altLang="zh-CN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2-3</a:t>
            </a:r>
            <a:endParaRPr lang="zh-CN" altLang="en-US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0" y="692696"/>
            <a:ext cx="3863752" cy="5605078"/>
          </a:xfrm>
          <a:prstGeom prst="rect">
            <a:avLst/>
          </a:prstGeom>
          <a:solidFill>
            <a:srgbClr val="AAEC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/>
          <a:lstStyle>
            <a:lvl1pPr marL="90805" indent="-90805" algn="l" rtl="0" eaLnBrk="0" fontAlgn="base" hangingPunct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382905" indent="-182880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567055" indent="-182880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749300" indent="-182880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932180" indent="-182880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109982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84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87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89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 err="1" smtClean="0"/>
              <a:t>typedef</a:t>
            </a:r>
            <a:r>
              <a:rPr lang="en-US" altLang="zh-CN" b="1" dirty="0" smtClean="0"/>
              <a:t> </a:t>
            </a:r>
            <a:r>
              <a:rPr lang="en-US" altLang="zh-CN" b="1" dirty="0" err="1" smtClean="0"/>
              <a:t>int</a:t>
            </a:r>
            <a:r>
              <a:rPr lang="en-US" altLang="zh-CN" b="1" dirty="0" smtClean="0"/>
              <a:t> </a:t>
            </a:r>
            <a:r>
              <a:rPr lang="en-US" altLang="zh-CN" b="1" dirty="0" err="1" smtClean="0"/>
              <a:t>DataType</a:t>
            </a:r>
            <a:r>
              <a:rPr lang="en-US" altLang="zh-CN" b="1" dirty="0" smtClean="0"/>
              <a:t>;</a:t>
            </a:r>
            <a:endParaRPr lang="zh-CN" altLang="zh-CN" b="1" dirty="0" smtClean="0"/>
          </a:p>
          <a:p>
            <a:r>
              <a:rPr lang="en-US" altLang="zh-CN" b="1" dirty="0" err="1" smtClean="0"/>
              <a:t>struct</a:t>
            </a:r>
            <a:r>
              <a:rPr lang="en-US" altLang="zh-CN" b="1" dirty="0" smtClean="0"/>
              <a:t> List</a:t>
            </a:r>
            <a:endParaRPr lang="zh-CN" altLang="zh-CN" b="1" dirty="0" smtClean="0"/>
          </a:p>
          <a:p>
            <a:r>
              <a:rPr lang="en-US" altLang="zh-CN" b="1" dirty="0" smtClean="0"/>
              <a:t>{</a:t>
            </a:r>
            <a:endParaRPr lang="zh-CN" altLang="zh-CN" b="1" dirty="0" smtClean="0"/>
          </a:p>
          <a:p>
            <a:r>
              <a:rPr lang="en-US" altLang="zh-CN" b="1" dirty="0" smtClean="0"/>
              <a:t>	</a:t>
            </a:r>
            <a:r>
              <a:rPr lang="en-US" altLang="zh-CN" b="1" dirty="0" err="1" smtClean="0"/>
              <a:t>int</a:t>
            </a:r>
            <a:r>
              <a:rPr lang="en-US" altLang="zh-CN" b="1" dirty="0" smtClean="0"/>
              <a:t> Max;//</a:t>
            </a:r>
            <a:r>
              <a:rPr lang="zh-CN" altLang="zh-CN" b="1" dirty="0" smtClean="0"/>
              <a:t>最大元素个数</a:t>
            </a:r>
          </a:p>
          <a:p>
            <a:r>
              <a:rPr lang="en-US" altLang="zh-CN" b="1" dirty="0" smtClean="0"/>
              <a:t>	</a:t>
            </a:r>
            <a:r>
              <a:rPr lang="en-US" altLang="zh-CN" b="1" dirty="0" err="1" smtClean="0"/>
              <a:t>int</a:t>
            </a:r>
            <a:r>
              <a:rPr lang="en-US" altLang="zh-CN" b="1" dirty="0" smtClean="0"/>
              <a:t> n;//</a:t>
            </a:r>
            <a:r>
              <a:rPr lang="zh-CN" altLang="zh-CN" b="1" dirty="0" smtClean="0"/>
              <a:t>实际元素个数</a:t>
            </a:r>
          </a:p>
          <a:p>
            <a:r>
              <a:rPr lang="en-US" altLang="zh-CN" b="1" dirty="0" smtClean="0"/>
              <a:t>	</a:t>
            </a:r>
            <a:r>
              <a:rPr lang="en-US" altLang="zh-CN" b="1" dirty="0" err="1" smtClean="0"/>
              <a:t>DataType</a:t>
            </a:r>
            <a:r>
              <a:rPr lang="en-US" altLang="zh-CN" b="1" dirty="0" smtClean="0"/>
              <a:t> *</a:t>
            </a:r>
            <a:r>
              <a:rPr lang="en-US" altLang="zh-CN" b="1" dirty="0" err="1" smtClean="0"/>
              <a:t>elem</a:t>
            </a:r>
            <a:r>
              <a:rPr lang="en-US" altLang="zh-CN" b="1" dirty="0" smtClean="0"/>
              <a:t>;//</a:t>
            </a:r>
            <a:r>
              <a:rPr lang="zh-CN" altLang="zh-CN" b="1" dirty="0" smtClean="0"/>
              <a:t>首地址</a:t>
            </a:r>
          </a:p>
          <a:p>
            <a:r>
              <a:rPr lang="en-US" altLang="zh-CN" b="1" dirty="0" smtClean="0"/>
              <a:t>};</a:t>
            </a:r>
            <a:endParaRPr lang="zh-CN" altLang="zh-CN" b="1" dirty="0" smtClean="0"/>
          </a:p>
          <a:p>
            <a:r>
              <a:rPr lang="en-US" altLang="zh-CN" b="1" dirty="0" err="1" smtClean="0"/>
              <a:t>typedef</a:t>
            </a:r>
            <a:r>
              <a:rPr lang="en-US" altLang="zh-CN" b="1" dirty="0" smtClean="0"/>
              <a:t> </a:t>
            </a:r>
            <a:r>
              <a:rPr lang="en-US" altLang="zh-CN" b="1" dirty="0" err="1" smtClean="0"/>
              <a:t>struct</a:t>
            </a:r>
            <a:r>
              <a:rPr lang="en-US" altLang="zh-CN" b="1" dirty="0" smtClean="0"/>
              <a:t> List *</a:t>
            </a:r>
            <a:r>
              <a:rPr lang="en-US" altLang="zh-CN" b="1" dirty="0" err="1" smtClean="0"/>
              <a:t>SeqList</a:t>
            </a:r>
            <a:r>
              <a:rPr lang="en-US" altLang="zh-CN" b="1" dirty="0" smtClean="0"/>
              <a:t>;</a:t>
            </a:r>
            <a:endParaRPr lang="zh-CN" altLang="zh-CN" b="1" dirty="0" smtClean="0"/>
          </a:p>
          <a:p>
            <a:r>
              <a:rPr lang="en-US" altLang="zh-CN" b="1" dirty="0" smtClean="0"/>
              <a:t>//</a:t>
            </a:r>
            <a:r>
              <a:rPr lang="zh-CN" altLang="zh-CN" b="1" dirty="0" smtClean="0"/>
              <a:t>顺序表类型定义</a:t>
            </a:r>
            <a:endParaRPr lang="en-US" altLang="zh-CN" b="1" dirty="0" smtClean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91344" y="0"/>
            <a:ext cx="416973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3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 </a:t>
            </a:r>
            <a:r>
              <a:rPr kumimoji="1" lang="zh-CN" altLang="en-US" sz="3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顺序表建立和判空</a:t>
            </a:r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0" y="548969"/>
            <a:ext cx="12192000" cy="71612"/>
          </a:xfrm>
          <a:prstGeom prst="line">
            <a:avLst/>
          </a:prstGeom>
          <a:ln w="57150">
            <a:gradFill>
              <a:gsLst>
                <a:gs pos="0">
                  <a:srgbClr val="00B0F0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4799856" y="12875"/>
            <a:ext cx="180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r>
              <a:rPr lang="en-US" altLang="zh-CN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2-4</a:t>
            </a:r>
            <a:endParaRPr lang="zh-CN" altLang="en-US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767408" y="2492896"/>
          <a:ext cx="10058400" cy="1463040"/>
        </p:xfrm>
        <a:graphic>
          <a:graphicData uri="http://schemas.openxmlformats.org/drawingml/2006/table">
            <a:tbl>
              <a:tblPr firstRow="1" firstCol="1" bandRow="1">
                <a:tableStyleId>{8A107856-5554-42FB-B03E-39F5DBC370BA}</a:tableStyleId>
              </a:tblPr>
              <a:tblGrid>
                <a:gridCol w="427574"/>
                <a:gridCol w="9630826"/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1</a:t>
                      </a:r>
                      <a:endParaRPr lang="zh-CN" sz="24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2</a:t>
                      </a:r>
                      <a:endParaRPr lang="zh-CN" sz="24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3</a:t>
                      </a:r>
                      <a:endParaRPr lang="zh-CN" sz="24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4</a:t>
                      </a:r>
                      <a:endParaRPr lang="zh-CN" sz="2400" kern="10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 err="1">
                          <a:effectLst/>
                        </a:rPr>
                        <a:t>int</a:t>
                      </a:r>
                      <a:r>
                        <a:rPr lang="en-US" sz="2400" kern="100" dirty="0">
                          <a:effectLst/>
                        </a:rPr>
                        <a:t> </a:t>
                      </a:r>
                      <a:r>
                        <a:rPr lang="en-US" sz="2400" kern="100" dirty="0" err="1">
                          <a:effectLst/>
                        </a:rPr>
                        <a:t>IsNullList_seq</a:t>
                      </a:r>
                      <a:r>
                        <a:rPr lang="en-US" sz="2400" kern="100" dirty="0">
                          <a:effectLst/>
                        </a:rPr>
                        <a:t>(</a:t>
                      </a:r>
                      <a:r>
                        <a:rPr lang="en-US" sz="2400" kern="100" dirty="0" err="1">
                          <a:effectLst/>
                        </a:rPr>
                        <a:t>SeqList</a:t>
                      </a:r>
                      <a:r>
                        <a:rPr lang="en-US" sz="2400" kern="100" dirty="0">
                          <a:effectLst/>
                        </a:rPr>
                        <a:t> </a:t>
                      </a:r>
                      <a:r>
                        <a:rPr lang="en-US" sz="2400" kern="100" dirty="0" err="1">
                          <a:effectLst/>
                        </a:rPr>
                        <a:t>slist</a:t>
                      </a:r>
                      <a:r>
                        <a:rPr lang="en-US" sz="2400" kern="100" dirty="0">
                          <a:effectLst/>
                        </a:rPr>
                        <a:t>)//</a:t>
                      </a:r>
                      <a:r>
                        <a:rPr lang="zh-CN" sz="2400" kern="100" dirty="0">
                          <a:effectLst/>
                        </a:rPr>
                        <a:t>判断顺序表是否为空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{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	</a:t>
                      </a:r>
                      <a:r>
                        <a:rPr lang="en-US" sz="2400" kern="100" dirty="0">
                          <a:solidFill>
                            <a:srgbClr val="C00000"/>
                          </a:solidFill>
                          <a:effectLst/>
                        </a:rPr>
                        <a:t>return(</a:t>
                      </a:r>
                      <a:r>
                        <a:rPr lang="en-US" sz="2400" kern="100" dirty="0" err="1">
                          <a:solidFill>
                            <a:srgbClr val="C00000"/>
                          </a:solidFill>
                          <a:effectLst/>
                        </a:rPr>
                        <a:t>slist</a:t>
                      </a:r>
                      <a:r>
                        <a:rPr lang="en-US" sz="2400" kern="100" dirty="0">
                          <a:solidFill>
                            <a:srgbClr val="C00000"/>
                          </a:solidFill>
                          <a:effectLst/>
                        </a:rPr>
                        <a:t>-&gt;n == 0);</a:t>
                      </a:r>
                      <a:endParaRPr lang="zh-CN" sz="2400" kern="100" dirty="0">
                        <a:solidFill>
                          <a:srgbClr val="C00000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}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767408" y="1122182"/>
            <a:ext cx="918102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算法思路：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通过检查顺序表的长度可以容易地判断。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顺序表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长度为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则是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空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表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如果是空返回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，否则返回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839416" y="2204864"/>
          <a:ext cx="10153128" cy="568720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1269141"/>
                <a:gridCol w="1269141"/>
                <a:gridCol w="1269141"/>
                <a:gridCol w="1269141"/>
                <a:gridCol w="3276364"/>
                <a:gridCol w="576064"/>
                <a:gridCol w="576064"/>
                <a:gridCol w="648072"/>
              </a:tblGrid>
              <a:tr h="56872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cxnSp>
        <p:nvCxnSpPr>
          <p:cNvPr id="3" name="直接连接符 2"/>
          <p:cNvCxnSpPr/>
          <p:nvPr/>
        </p:nvCxnSpPr>
        <p:spPr>
          <a:xfrm>
            <a:off x="6927879" y="2231291"/>
            <a:ext cx="0" cy="4924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2326415" y="2231291"/>
            <a:ext cx="0" cy="4924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1472150" y="2231291"/>
            <a:ext cx="0" cy="4924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4669927" y="2231291"/>
            <a:ext cx="0" cy="5287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3904138" y="2231291"/>
            <a:ext cx="0" cy="5171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5422435" y="2231291"/>
            <a:ext cx="0" cy="5287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6104777" y="2231291"/>
            <a:ext cx="0" cy="4924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7752184" y="2227505"/>
            <a:ext cx="0" cy="4924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9048328" y="2243509"/>
            <a:ext cx="0" cy="4924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9768408" y="2231291"/>
            <a:ext cx="0" cy="4924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10416480" y="2231291"/>
            <a:ext cx="0" cy="4924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8328248" y="2231291"/>
            <a:ext cx="0" cy="4924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3087462" y="2218803"/>
            <a:ext cx="0" cy="5171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椭圆 15"/>
          <p:cNvSpPr/>
          <p:nvPr/>
        </p:nvSpPr>
        <p:spPr>
          <a:xfrm>
            <a:off x="845304" y="2251354"/>
            <a:ext cx="609397" cy="504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mtClean="0">
                <a:solidFill>
                  <a:schemeClr val="tx1"/>
                </a:solidFill>
              </a:rPr>
              <a:t>K</a:t>
            </a:r>
            <a:r>
              <a:rPr lang="en-US" altLang="zh-CN" b="1" baseline="-25000" smtClean="0">
                <a:solidFill>
                  <a:schemeClr val="tx1"/>
                </a:solidFill>
              </a:rPr>
              <a:t>0</a:t>
            </a:r>
            <a:endParaRPr lang="zh-CN" altLang="en-US" b="1" baseline="-25000" dirty="0">
              <a:solidFill>
                <a:schemeClr val="tx1"/>
              </a:solidFill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5514691" y="2227505"/>
            <a:ext cx="538803" cy="4924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b="1" dirty="0">
              <a:solidFill>
                <a:schemeClr val="tx1"/>
              </a:solidFill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1612282" y="2243216"/>
            <a:ext cx="609397" cy="504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mtClean="0">
                <a:solidFill>
                  <a:schemeClr val="tx1"/>
                </a:solidFill>
              </a:rPr>
              <a:t>K</a:t>
            </a:r>
            <a:r>
              <a:rPr lang="en-US" altLang="zh-CN" b="1" baseline="-25000">
                <a:solidFill>
                  <a:schemeClr val="tx1"/>
                </a:solidFill>
              </a:rPr>
              <a:t>1</a:t>
            </a:r>
            <a:endParaRPr lang="zh-CN" altLang="en-US" b="1" baseline="-25000" dirty="0">
              <a:solidFill>
                <a:schemeClr val="tx1"/>
              </a:solidFill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2358021" y="2239722"/>
            <a:ext cx="609397" cy="504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mtClean="0">
                <a:solidFill>
                  <a:schemeClr val="tx1"/>
                </a:solidFill>
              </a:rPr>
              <a:t>K</a:t>
            </a:r>
            <a:r>
              <a:rPr lang="en-US" altLang="zh-CN" b="1" baseline="-25000" smtClean="0">
                <a:solidFill>
                  <a:schemeClr val="tx1"/>
                </a:solidFill>
              </a:rPr>
              <a:t>2</a:t>
            </a:r>
            <a:endParaRPr lang="zh-CN" altLang="en-US" b="1" baseline="-25000" dirty="0">
              <a:solidFill>
                <a:schemeClr val="tx1"/>
              </a:solidFill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3122134" y="2251354"/>
            <a:ext cx="674805" cy="504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smtClean="0">
                <a:solidFill>
                  <a:schemeClr val="tx1"/>
                </a:solidFill>
              </a:rPr>
              <a:t>K</a:t>
            </a:r>
            <a:r>
              <a:rPr lang="en-US" altLang="zh-CN" sz="1600" b="1" baseline="-25000">
                <a:solidFill>
                  <a:schemeClr val="tx1"/>
                </a:solidFill>
              </a:rPr>
              <a:t>p-1</a:t>
            </a:r>
            <a:endParaRPr lang="zh-CN" altLang="en-US" sz="1600" b="1" baseline="-25000" dirty="0">
              <a:solidFill>
                <a:schemeClr val="tx1"/>
              </a:solidFill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3905814" y="2239722"/>
            <a:ext cx="609397" cy="504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mtClean="0">
                <a:solidFill>
                  <a:schemeClr val="tx1"/>
                </a:solidFill>
              </a:rPr>
              <a:t>K</a:t>
            </a:r>
            <a:r>
              <a:rPr lang="en-US" altLang="zh-CN" b="1" baseline="-25000">
                <a:solidFill>
                  <a:schemeClr val="tx1"/>
                </a:solidFill>
              </a:rPr>
              <a:t>p</a:t>
            </a:r>
            <a:endParaRPr lang="zh-CN" altLang="en-US" b="1" baseline="-25000" dirty="0">
              <a:solidFill>
                <a:schemeClr val="tx1"/>
              </a:solidFill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4667432" y="2221260"/>
            <a:ext cx="717265" cy="5349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smtClean="0">
                <a:solidFill>
                  <a:schemeClr val="tx1"/>
                </a:solidFill>
              </a:rPr>
              <a:t>K</a:t>
            </a:r>
            <a:r>
              <a:rPr lang="en-US" altLang="zh-CN" sz="1600" b="1" baseline="-25000">
                <a:solidFill>
                  <a:schemeClr val="tx1"/>
                </a:solidFill>
              </a:rPr>
              <a:t>p</a:t>
            </a:r>
            <a:r>
              <a:rPr lang="en-US" altLang="zh-CN" sz="1600" b="1" baseline="-25000" smtClean="0">
                <a:solidFill>
                  <a:schemeClr val="tx1"/>
                </a:solidFill>
              </a:rPr>
              <a:t>+1</a:t>
            </a:r>
            <a:endParaRPr lang="zh-CN" altLang="en-US" sz="1600" b="1" baseline="-25000" dirty="0">
              <a:solidFill>
                <a:schemeClr val="tx1"/>
              </a:solidFill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6207798" y="2224729"/>
            <a:ext cx="682002" cy="5349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smtClean="0">
                <a:solidFill>
                  <a:schemeClr val="tx1"/>
                </a:solidFill>
              </a:rPr>
              <a:t>K</a:t>
            </a:r>
            <a:r>
              <a:rPr lang="en-US" altLang="zh-CN" sz="1600" b="1" baseline="-25000" smtClean="0">
                <a:solidFill>
                  <a:schemeClr val="tx1"/>
                </a:solidFill>
              </a:rPr>
              <a:t>n-1</a:t>
            </a:r>
            <a:endParaRPr lang="zh-CN" altLang="en-US" sz="1600" b="1" baseline="-25000" dirty="0">
              <a:solidFill>
                <a:schemeClr val="tx1"/>
              </a:solidFill>
            </a:endParaRPr>
          </a:p>
        </p:txBody>
      </p:sp>
      <p:sp>
        <p:nvSpPr>
          <p:cNvPr id="25" name="Rectangle 3"/>
          <p:cNvSpPr>
            <a:spLocks noChangeArrowheads="1"/>
          </p:cNvSpPr>
          <p:nvPr/>
        </p:nvSpPr>
        <p:spPr bwMode="auto">
          <a:xfrm>
            <a:off x="263352" y="39538"/>
            <a:ext cx="425185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3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 </a:t>
            </a:r>
            <a:r>
              <a:rPr kumimoji="1" lang="zh-CN" altLang="en-US" sz="3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顺序表插入和删除</a:t>
            </a:r>
            <a:endParaRPr kumimoji="1" lang="zh-CN" altLang="en-US" sz="3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11392671" y="67455"/>
            <a:ext cx="799329" cy="596114"/>
            <a:chOff x="2000231" y="2114716"/>
            <a:chExt cx="2123898" cy="3523563"/>
          </a:xfrm>
          <a:solidFill>
            <a:srgbClr val="8439BD"/>
          </a:solidFill>
        </p:grpSpPr>
        <p:sp>
          <p:nvSpPr>
            <p:cNvPr id="27" name="Freeform 19"/>
            <p:cNvSpPr>
              <a:spLocks noEditPoints="1"/>
            </p:cNvSpPr>
            <p:nvPr/>
          </p:nvSpPr>
          <p:spPr bwMode="auto">
            <a:xfrm>
              <a:off x="3054372" y="2961932"/>
              <a:ext cx="181546" cy="140551"/>
            </a:xfrm>
            <a:custGeom>
              <a:avLst/>
              <a:gdLst/>
              <a:ahLst/>
              <a:cxnLst>
                <a:cxn ang="0">
                  <a:pos x="28" y="8"/>
                </a:cxn>
                <a:cxn ang="0">
                  <a:pos x="26" y="8"/>
                </a:cxn>
                <a:cxn ang="0">
                  <a:pos x="13" y="13"/>
                </a:cxn>
                <a:cxn ang="0">
                  <a:pos x="11" y="24"/>
                </a:cxn>
                <a:cxn ang="0">
                  <a:pos x="12" y="24"/>
                </a:cxn>
                <a:cxn ang="0">
                  <a:pos x="28" y="8"/>
                </a:cxn>
                <a:cxn ang="0">
                  <a:pos x="26" y="27"/>
                </a:cxn>
                <a:cxn ang="0">
                  <a:pos x="24" y="26"/>
                </a:cxn>
                <a:cxn ang="0">
                  <a:pos x="27" y="27"/>
                </a:cxn>
                <a:cxn ang="0">
                  <a:pos x="26" y="27"/>
                </a:cxn>
                <a:cxn ang="0">
                  <a:pos x="33" y="24"/>
                </a:cxn>
                <a:cxn ang="0">
                  <a:pos x="21" y="18"/>
                </a:cxn>
                <a:cxn ang="0">
                  <a:pos x="38" y="19"/>
                </a:cxn>
                <a:cxn ang="0">
                  <a:pos x="33" y="24"/>
                </a:cxn>
              </a:cxnLst>
              <a:rect l="0" t="0" r="r" b="b"/>
              <a:pathLst>
                <a:path w="73" h="56">
                  <a:moveTo>
                    <a:pt x="28" y="8"/>
                  </a:moveTo>
                  <a:cubicBezTo>
                    <a:pt x="27" y="8"/>
                    <a:pt x="26" y="8"/>
                    <a:pt x="26" y="8"/>
                  </a:cubicBezTo>
                  <a:cubicBezTo>
                    <a:pt x="33" y="0"/>
                    <a:pt x="18" y="2"/>
                    <a:pt x="13" y="13"/>
                  </a:cubicBezTo>
                  <a:cubicBezTo>
                    <a:pt x="12" y="13"/>
                    <a:pt x="0" y="24"/>
                    <a:pt x="11" y="24"/>
                  </a:cubicBezTo>
                  <a:cubicBezTo>
                    <a:pt x="11" y="24"/>
                    <a:pt x="12" y="24"/>
                    <a:pt x="12" y="24"/>
                  </a:cubicBezTo>
                  <a:cubicBezTo>
                    <a:pt x="20" y="56"/>
                    <a:pt x="73" y="7"/>
                    <a:pt x="28" y="8"/>
                  </a:cubicBezTo>
                  <a:close/>
                  <a:moveTo>
                    <a:pt x="26" y="27"/>
                  </a:moveTo>
                  <a:cubicBezTo>
                    <a:pt x="25" y="27"/>
                    <a:pt x="24" y="27"/>
                    <a:pt x="24" y="26"/>
                  </a:cubicBezTo>
                  <a:cubicBezTo>
                    <a:pt x="25" y="27"/>
                    <a:pt x="26" y="27"/>
                    <a:pt x="27" y="27"/>
                  </a:cubicBezTo>
                  <a:cubicBezTo>
                    <a:pt x="26" y="27"/>
                    <a:pt x="26" y="27"/>
                    <a:pt x="26" y="27"/>
                  </a:cubicBezTo>
                  <a:close/>
                  <a:moveTo>
                    <a:pt x="33" y="24"/>
                  </a:moveTo>
                  <a:cubicBezTo>
                    <a:pt x="35" y="18"/>
                    <a:pt x="24" y="18"/>
                    <a:pt x="21" y="18"/>
                  </a:cubicBezTo>
                  <a:cubicBezTo>
                    <a:pt x="27" y="15"/>
                    <a:pt x="32" y="16"/>
                    <a:pt x="38" y="19"/>
                  </a:cubicBezTo>
                  <a:cubicBezTo>
                    <a:pt x="36" y="21"/>
                    <a:pt x="35" y="23"/>
                    <a:pt x="33" y="2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8" name="Freeform 20"/>
            <p:cNvSpPr>
              <a:spLocks noEditPoints="1"/>
            </p:cNvSpPr>
            <p:nvPr/>
          </p:nvSpPr>
          <p:spPr bwMode="auto">
            <a:xfrm>
              <a:off x="2843543" y="2290406"/>
              <a:ext cx="370901" cy="579776"/>
            </a:xfrm>
            <a:custGeom>
              <a:avLst/>
              <a:gdLst/>
              <a:ahLst/>
              <a:cxnLst>
                <a:cxn ang="0">
                  <a:pos x="76" y="1"/>
                </a:cxn>
                <a:cxn ang="0">
                  <a:pos x="31" y="121"/>
                </a:cxn>
                <a:cxn ang="0">
                  <a:pos x="6" y="190"/>
                </a:cxn>
                <a:cxn ang="0">
                  <a:pos x="8" y="215"/>
                </a:cxn>
                <a:cxn ang="0">
                  <a:pos x="27" y="200"/>
                </a:cxn>
                <a:cxn ang="0">
                  <a:pos x="142" y="232"/>
                </a:cxn>
                <a:cxn ang="0">
                  <a:pos x="143" y="224"/>
                </a:cxn>
                <a:cxn ang="0">
                  <a:pos x="110" y="217"/>
                </a:cxn>
                <a:cxn ang="0">
                  <a:pos x="42" y="199"/>
                </a:cxn>
                <a:cxn ang="0">
                  <a:pos x="38" y="195"/>
                </a:cxn>
                <a:cxn ang="0">
                  <a:pos x="31" y="195"/>
                </a:cxn>
                <a:cxn ang="0">
                  <a:pos x="57" y="151"/>
                </a:cxn>
                <a:cxn ang="0">
                  <a:pos x="60" y="181"/>
                </a:cxn>
                <a:cxn ang="0">
                  <a:pos x="73" y="117"/>
                </a:cxn>
                <a:cxn ang="0">
                  <a:pos x="97" y="47"/>
                </a:cxn>
                <a:cxn ang="0">
                  <a:pos x="66" y="114"/>
                </a:cxn>
                <a:cxn ang="0">
                  <a:pos x="29" y="182"/>
                </a:cxn>
                <a:cxn ang="0">
                  <a:pos x="76" y="1"/>
                </a:cxn>
                <a:cxn ang="0">
                  <a:pos x="26" y="156"/>
                </a:cxn>
                <a:cxn ang="0">
                  <a:pos x="25" y="159"/>
                </a:cxn>
                <a:cxn ang="0">
                  <a:pos x="26" y="156"/>
                </a:cxn>
                <a:cxn ang="0">
                  <a:pos x="46" y="118"/>
                </a:cxn>
                <a:cxn ang="0">
                  <a:pos x="38" y="127"/>
                </a:cxn>
                <a:cxn ang="0">
                  <a:pos x="59" y="75"/>
                </a:cxn>
                <a:cxn ang="0">
                  <a:pos x="46" y="118"/>
                </a:cxn>
              </a:cxnLst>
              <a:rect l="0" t="0" r="r" b="b"/>
              <a:pathLst>
                <a:path w="148" h="232">
                  <a:moveTo>
                    <a:pt x="76" y="1"/>
                  </a:moveTo>
                  <a:cubicBezTo>
                    <a:pt x="74" y="0"/>
                    <a:pt x="36" y="109"/>
                    <a:pt x="31" y="121"/>
                  </a:cubicBezTo>
                  <a:cubicBezTo>
                    <a:pt x="22" y="143"/>
                    <a:pt x="13" y="166"/>
                    <a:pt x="6" y="190"/>
                  </a:cubicBezTo>
                  <a:cubicBezTo>
                    <a:pt x="5" y="192"/>
                    <a:pt x="0" y="230"/>
                    <a:pt x="8" y="215"/>
                  </a:cubicBezTo>
                  <a:cubicBezTo>
                    <a:pt x="12" y="225"/>
                    <a:pt x="26" y="202"/>
                    <a:pt x="27" y="200"/>
                  </a:cubicBezTo>
                  <a:cubicBezTo>
                    <a:pt x="32" y="217"/>
                    <a:pt x="126" y="232"/>
                    <a:pt x="142" y="232"/>
                  </a:cubicBezTo>
                  <a:cubicBezTo>
                    <a:pt x="148" y="232"/>
                    <a:pt x="147" y="225"/>
                    <a:pt x="143" y="224"/>
                  </a:cubicBezTo>
                  <a:cubicBezTo>
                    <a:pt x="132" y="222"/>
                    <a:pt x="121" y="219"/>
                    <a:pt x="110" y="217"/>
                  </a:cubicBezTo>
                  <a:cubicBezTo>
                    <a:pt x="87" y="213"/>
                    <a:pt x="64" y="208"/>
                    <a:pt x="42" y="199"/>
                  </a:cubicBezTo>
                  <a:cubicBezTo>
                    <a:pt x="43" y="197"/>
                    <a:pt x="41" y="195"/>
                    <a:pt x="38" y="195"/>
                  </a:cubicBezTo>
                  <a:cubicBezTo>
                    <a:pt x="36" y="195"/>
                    <a:pt x="33" y="195"/>
                    <a:pt x="31" y="195"/>
                  </a:cubicBezTo>
                  <a:cubicBezTo>
                    <a:pt x="40" y="180"/>
                    <a:pt x="49" y="166"/>
                    <a:pt x="57" y="151"/>
                  </a:cubicBezTo>
                  <a:cubicBezTo>
                    <a:pt x="57" y="152"/>
                    <a:pt x="49" y="190"/>
                    <a:pt x="60" y="181"/>
                  </a:cubicBezTo>
                  <a:cubicBezTo>
                    <a:pt x="68" y="174"/>
                    <a:pt x="70" y="129"/>
                    <a:pt x="73" y="117"/>
                  </a:cubicBezTo>
                  <a:cubicBezTo>
                    <a:pt x="78" y="105"/>
                    <a:pt x="103" y="59"/>
                    <a:pt x="97" y="47"/>
                  </a:cubicBezTo>
                  <a:cubicBezTo>
                    <a:pt x="93" y="40"/>
                    <a:pt x="68" y="106"/>
                    <a:pt x="66" y="114"/>
                  </a:cubicBezTo>
                  <a:cubicBezTo>
                    <a:pt x="56" y="136"/>
                    <a:pt x="44" y="159"/>
                    <a:pt x="29" y="182"/>
                  </a:cubicBezTo>
                  <a:cubicBezTo>
                    <a:pt x="36" y="166"/>
                    <a:pt x="96" y="3"/>
                    <a:pt x="76" y="1"/>
                  </a:cubicBezTo>
                  <a:close/>
                  <a:moveTo>
                    <a:pt x="26" y="156"/>
                  </a:moveTo>
                  <a:cubicBezTo>
                    <a:pt x="25" y="157"/>
                    <a:pt x="25" y="158"/>
                    <a:pt x="25" y="159"/>
                  </a:cubicBezTo>
                  <a:cubicBezTo>
                    <a:pt x="25" y="158"/>
                    <a:pt x="26" y="157"/>
                    <a:pt x="26" y="156"/>
                  </a:cubicBezTo>
                  <a:close/>
                  <a:moveTo>
                    <a:pt x="46" y="118"/>
                  </a:moveTo>
                  <a:cubicBezTo>
                    <a:pt x="43" y="118"/>
                    <a:pt x="40" y="122"/>
                    <a:pt x="38" y="127"/>
                  </a:cubicBezTo>
                  <a:cubicBezTo>
                    <a:pt x="45" y="110"/>
                    <a:pt x="52" y="92"/>
                    <a:pt x="59" y="75"/>
                  </a:cubicBezTo>
                  <a:cubicBezTo>
                    <a:pt x="55" y="89"/>
                    <a:pt x="51" y="103"/>
                    <a:pt x="46" y="11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9" name="Freeform 21"/>
            <p:cNvSpPr>
              <a:spLocks noEditPoints="1"/>
            </p:cNvSpPr>
            <p:nvPr/>
          </p:nvSpPr>
          <p:spPr bwMode="auto">
            <a:xfrm>
              <a:off x="3444794" y="2427054"/>
              <a:ext cx="374805" cy="542687"/>
            </a:xfrm>
            <a:custGeom>
              <a:avLst/>
              <a:gdLst/>
              <a:ahLst/>
              <a:cxnLst>
                <a:cxn ang="0">
                  <a:pos x="94" y="46"/>
                </a:cxn>
                <a:cxn ang="0">
                  <a:pos x="55" y="95"/>
                </a:cxn>
                <a:cxn ang="0">
                  <a:pos x="8" y="158"/>
                </a:cxn>
                <a:cxn ang="0">
                  <a:pos x="11" y="170"/>
                </a:cxn>
                <a:cxn ang="0">
                  <a:pos x="35" y="158"/>
                </a:cxn>
                <a:cxn ang="0">
                  <a:pos x="7" y="210"/>
                </a:cxn>
                <a:cxn ang="0">
                  <a:pos x="10" y="217"/>
                </a:cxn>
                <a:cxn ang="0">
                  <a:pos x="25" y="204"/>
                </a:cxn>
                <a:cxn ang="0">
                  <a:pos x="70" y="152"/>
                </a:cxn>
                <a:cxn ang="0">
                  <a:pos x="146" y="50"/>
                </a:cxn>
                <a:cxn ang="0">
                  <a:pos x="148" y="42"/>
                </a:cxn>
                <a:cxn ang="0">
                  <a:pos x="130" y="56"/>
                </a:cxn>
                <a:cxn ang="0">
                  <a:pos x="119" y="58"/>
                </a:cxn>
                <a:cxn ang="0">
                  <a:pos x="113" y="48"/>
                </a:cxn>
                <a:cxn ang="0">
                  <a:pos x="122" y="39"/>
                </a:cxn>
                <a:cxn ang="0">
                  <a:pos x="88" y="16"/>
                </a:cxn>
                <a:cxn ang="0">
                  <a:pos x="60" y="5"/>
                </a:cxn>
                <a:cxn ang="0">
                  <a:pos x="80" y="32"/>
                </a:cxn>
                <a:cxn ang="0">
                  <a:pos x="98" y="46"/>
                </a:cxn>
                <a:cxn ang="0">
                  <a:pos x="99" y="57"/>
                </a:cxn>
                <a:cxn ang="0">
                  <a:pos x="88" y="64"/>
                </a:cxn>
                <a:cxn ang="0">
                  <a:pos x="94" y="46"/>
                </a:cxn>
                <a:cxn ang="0">
                  <a:pos x="76" y="20"/>
                </a:cxn>
                <a:cxn ang="0">
                  <a:pos x="71" y="15"/>
                </a:cxn>
                <a:cxn ang="0">
                  <a:pos x="78" y="19"/>
                </a:cxn>
                <a:cxn ang="0">
                  <a:pos x="76" y="20"/>
                </a:cxn>
                <a:cxn ang="0">
                  <a:pos x="85" y="26"/>
                </a:cxn>
                <a:cxn ang="0">
                  <a:pos x="84" y="25"/>
                </a:cxn>
                <a:cxn ang="0">
                  <a:pos x="86" y="24"/>
                </a:cxn>
                <a:cxn ang="0">
                  <a:pos x="90" y="28"/>
                </a:cxn>
                <a:cxn ang="0">
                  <a:pos x="85" y="26"/>
                </a:cxn>
                <a:cxn ang="0">
                  <a:pos x="42" y="170"/>
                </a:cxn>
                <a:cxn ang="0">
                  <a:pos x="20" y="196"/>
                </a:cxn>
                <a:cxn ang="0">
                  <a:pos x="49" y="160"/>
                </a:cxn>
                <a:cxn ang="0">
                  <a:pos x="42" y="170"/>
                </a:cxn>
                <a:cxn ang="0">
                  <a:pos x="116" y="62"/>
                </a:cxn>
                <a:cxn ang="0">
                  <a:pos x="116" y="62"/>
                </a:cxn>
                <a:cxn ang="0">
                  <a:pos x="102" y="77"/>
                </a:cxn>
                <a:cxn ang="0">
                  <a:pos x="106" y="63"/>
                </a:cxn>
                <a:cxn ang="0">
                  <a:pos x="116" y="62"/>
                </a:cxn>
                <a:cxn ang="0">
                  <a:pos x="107" y="55"/>
                </a:cxn>
                <a:cxn ang="0">
                  <a:pos x="107" y="53"/>
                </a:cxn>
                <a:cxn ang="0">
                  <a:pos x="108" y="55"/>
                </a:cxn>
                <a:cxn ang="0">
                  <a:pos x="107" y="55"/>
                </a:cxn>
                <a:cxn ang="0">
                  <a:pos x="112" y="39"/>
                </a:cxn>
                <a:cxn ang="0">
                  <a:pos x="103" y="34"/>
                </a:cxn>
                <a:cxn ang="0">
                  <a:pos x="99" y="27"/>
                </a:cxn>
                <a:cxn ang="0">
                  <a:pos x="112" y="39"/>
                </a:cxn>
                <a:cxn ang="0">
                  <a:pos x="104" y="87"/>
                </a:cxn>
                <a:cxn ang="0">
                  <a:pos x="95" y="101"/>
                </a:cxn>
                <a:cxn ang="0">
                  <a:pos x="72" y="123"/>
                </a:cxn>
                <a:cxn ang="0">
                  <a:pos x="104" y="87"/>
                </a:cxn>
                <a:cxn ang="0">
                  <a:pos x="97" y="67"/>
                </a:cxn>
                <a:cxn ang="0">
                  <a:pos x="72" y="111"/>
                </a:cxn>
                <a:cxn ang="0">
                  <a:pos x="22" y="157"/>
                </a:cxn>
                <a:cxn ang="0">
                  <a:pos x="85" y="69"/>
                </a:cxn>
                <a:cxn ang="0">
                  <a:pos x="87" y="73"/>
                </a:cxn>
                <a:cxn ang="0">
                  <a:pos x="97" y="67"/>
                </a:cxn>
              </a:cxnLst>
              <a:rect l="0" t="0" r="r" b="b"/>
              <a:pathLst>
                <a:path w="150" h="217">
                  <a:moveTo>
                    <a:pt x="94" y="46"/>
                  </a:moveTo>
                  <a:cubicBezTo>
                    <a:pt x="84" y="38"/>
                    <a:pt x="59" y="88"/>
                    <a:pt x="55" y="95"/>
                  </a:cubicBezTo>
                  <a:cubicBezTo>
                    <a:pt x="39" y="115"/>
                    <a:pt x="20" y="134"/>
                    <a:pt x="8" y="158"/>
                  </a:cubicBezTo>
                  <a:cubicBezTo>
                    <a:pt x="0" y="172"/>
                    <a:pt x="0" y="196"/>
                    <a:pt x="11" y="170"/>
                  </a:cubicBezTo>
                  <a:cubicBezTo>
                    <a:pt x="14" y="174"/>
                    <a:pt x="24" y="168"/>
                    <a:pt x="35" y="158"/>
                  </a:cubicBezTo>
                  <a:cubicBezTo>
                    <a:pt x="19" y="175"/>
                    <a:pt x="7" y="194"/>
                    <a:pt x="7" y="210"/>
                  </a:cubicBezTo>
                  <a:cubicBezTo>
                    <a:pt x="5" y="212"/>
                    <a:pt x="6" y="217"/>
                    <a:pt x="10" y="217"/>
                  </a:cubicBezTo>
                  <a:cubicBezTo>
                    <a:pt x="15" y="217"/>
                    <a:pt x="22" y="207"/>
                    <a:pt x="25" y="204"/>
                  </a:cubicBezTo>
                  <a:cubicBezTo>
                    <a:pt x="42" y="189"/>
                    <a:pt x="57" y="171"/>
                    <a:pt x="70" y="152"/>
                  </a:cubicBezTo>
                  <a:cubicBezTo>
                    <a:pt x="79" y="141"/>
                    <a:pt x="150" y="51"/>
                    <a:pt x="146" y="50"/>
                  </a:cubicBezTo>
                  <a:cubicBezTo>
                    <a:pt x="149" y="48"/>
                    <a:pt x="149" y="46"/>
                    <a:pt x="148" y="42"/>
                  </a:cubicBezTo>
                  <a:cubicBezTo>
                    <a:pt x="143" y="37"/>
                    <a:pt x="133" y="53"/>
                    <a:pt x="130" y="56"/>
                  </a:cubicBezTo>
                  <a:cubicBezTo>
                    <a:pt x="129" y="48"/>
                    <a:pt x="121" y="56"/>
                    <a:pt x="119" y="58"/>
                  </a:cubicBezTo>
                  <a:cubicBezTo>
                    <a:pt x="119" y="54"/>
                    <a:pt x="116" y="50"/>
                    <a:pt x="113" y="48"/>
                  </a:cubicBezTo>
                  <a:cubicBezTo>
                    <a:pt x="122" y="52"/>
                    <a:pt x="128" y="52"/>
                    <a:pt x="122" y="39"/>
                  </a:cubicBezTo>
                  <a:cubicBezTo>
                    <a:pt x="116" y="27"/>
                    <a:pt x="102" y="16"/>
                    <a:pt x="88" y="16"/>
                  </a:cubicBezTo>
                  <a:cubicBezTo>
                    <a:pt x="84" y="12"/>
                    <a:pt x="65" y="0"/>
                    <a:pt x="60" y="5"/>
                  </a:cubicBezTo>
                  <a:cubicBezTo>
                    <a:pt x="52" y="14"/>
                    <a:pt x="76" y="29"/>
                    <a:pt x="80" y="32"/>
                  </a:cubicBezTo>
                  <a:cubicBezTo>
                    <a:pt x="86" y="37"/>
                    <a:pt x="92" y="41"/>
                    <a:pt x="98" y="46"/>
                  </a:cubicBezTo>
                  <a:cubicBezTo>
                    <a:pt x="99" y="49"/>
                    <a:pt x="99" y="53"/>
                    <a:pt x="99" y="57"/>
                  </a:cubicBezTo>
                  <a:cubicBezTo>
                    <a:pt x="94" y="59"/>
                    <a:pt x="91" y="61"/>
                    <a:pt x="88" y="64"/>
                  </a:cubicBezTo>
                  <a:cubicBezTo>
                    <a:pt x="90" y="61"/>
                    <a:pt x="99" y="50"/>
                    <a:pt x="94" y="46"/>
                  </a:cubicBezTo>
                  <a:close/>
                  <a:moveTo>
                    <a:pt x="76" y="20"/>
                  </a:moveTo>
                  <a:cubicBezTo>
                    <a:pt x="75" y="18"/>
                    <a:pt x="73" y="17"/>
                    <a:pt x="71" y="15"/>
                  </a:cubicBezTo>
                  <a:cubicBezTo>
                    <a:pt x="74" y="16"/>
                    <a:pt x="76" y="17"/>
                    <a:pt x="78" y="19"/>
                  </a:cubicBezTo>
                  <a:cubicBezTo>
                    <a:pt x="78" y="19"/>
                    <a:pt x="77" y="19"/>
                    <a:pt x="76" y="20"/>
                  </a:cubicBezTo>
                  <a:close/>
                  <a:moveTo>
                    <a:pt x="85" y="26"/>
                  </a:moveTo>
                  <a:cubicBezTo>
                    <a:pt x="85" y="25"/>
                    <a:pt x="84" y="25"/>
                    <a:pt x="84" y="25"/>
                  </a:cubicBezTo>
                  <a:cubicBezTo>
                    <a:pt x="85" y="24"/>
                    <a:pt x="85" y="24"/>
                    <a:pt x="86" y="24"/>
                  </a:cubicBezTo>
                  <a:cubicBezTo>
                    <a:pt x="87" y="25"/>
                    <a:pt x="89" y="27"/>
                    <a:pt x="90" y="28"/>
                  </a:cubicBezTo>
                  <a:cubicBezTo>
                    <a:pt x="88" y="27"/>
                    <a:pt x="87" y="26"/>
                    <a:pt x="85" y="26"/>
                  </a:cubicBezTo>
                  <a:close/>
                  <a:moveTo>
                    <a:pt x="42" y="170"/>
                  </a:moveTo>
                  <a:cubicBezTo>
                    <a:pt x="35" y="179"/>
                    <a:pt x="28" y="188"/>
                    <a:pt x="20" y="196"/>
                  </a:cubicBezTo>
                  <a:cubicBezTo>
                    <a:pt x="27" y="184"/>
                    <a:pt x="38" y="171"/>
                    <a:pt x="49" y="160"/>
                  </a:cubicBezTo>
                  <a:cubicBezTo>
                    <a:pt x="47" y="163"/>
                    <a:pt x="44" y="167"/>
                    <a:pt x="42" y="170"/>
                  </a:cubicBezTo>
                  <a:close/>
                  <a:moveTo>
                    <a:pt x="116" y="62"/>
                  </a:moveTo>
                  <a:cubicBezTo>
                    <a:pt x="116" y="62"/>
                    <a:pt x="116" y="62"/>
                    <a:pt x="116" y="62"/>
                  </a:cubicBezTo>
                  <a:cubicBezTo>
                    <a:pt x="111" y="67"/>
                    <a:pt x="107" y="72"/>
                    <a:pt x="102" y="77"/>
                  </a:cubicBezTo>
                  <a:cubicBezTo>
                    <a:pt x="104" y="73"/>
                    <a:pt x="105" y="68"/>
                    <a:pt x="106" y="63"/>
                  </a:cubicBezTo>
                  <a:cubicBezTo>
                    <a:pt x="109" y="62"/>
                    <a:pt x="113" y="62"/>
                    <a:pt x="116" y="62"/>
                  </a:cubicBezTo>
                  <a:close/>
                  <a:moveTo>
                    <a:pt x="107" y="55"/>
                  </a:moveTo>
                  <a:cubicBezTo>
                    <a:pt x="107" y="54"/>
                    <a:pt x="107" y="54"/>
                    <a:pt x="107" y="53"/>
                  </a:cubicBezTo>
                  <a:cubicBezTo>
                    <a:pt x="107" y="54"/>
                    <a:pt x="108" y="54"/>
                    <a:pt x="108" y="55"/>
                  </a:cubicBezTo>
                  <a:cubicBezTo>
                    <a:pt x="108" y="55"/>
                    <a:pt x="107" y="55"/>
                    <a:pt x="107" y="55"/>
                  </a:cubicBezTo>
                  <a:close/>
                  <a:moveTo>
                    <a:pt x="112" y="39"/>
                  </a:moveTo>
                  <a:cubicBezTo>
                    <a:pt x="109" y="37"/>
                    <a:pt x="106" y="36"/>
                    <a:pt x="103" y="34"/>
                  </a:cubicBezTo>
                  <a:cubicBezTo>
                    <a:pt x="102" y="32"/>
                    <a:pt x="101" y="29"/>
                    <a:pt x="99" y="27"/>
                  </a:cubicBezTo>
                  <a:cubicBezTo>
                    <a:pt x="104" y="30"/>
                    <a:pt x="109" y="34"/>
                    <a:pt x="112" y="39"/>
                  </a:cubicBezTo>
                  <a:close/>
                  <a:moveTo>
                    <a:pt x="104" y="87"/>
                  </a:moveTo>
                  <a:cubicBezTo>
                    <a:pt x="101" y="92"/>
                    <a:pt x="98" y="96"/>
                    <a:pt x="95" y="101"/>
                  </a:cubicBezTo>
                  <a:cubicBezTo>
                    <a:pt x="89" y="107"/>
                    <a:pt x="81" y="114"/>
                    <a:pt x="72" y="123"/>
                  </a:cubicBezTo>
                  <a:cubicBezTo>
                    <a:pt x="87" y="106"/>
                    <a:pt x="101" y="91"/>
                    <a:pt x="104" y="87"/>
                  </a:cubicBezTo>
                  <a:close/>
                  <a:moveTo>
                    <a:pt x="97" y="67"/>
                  </a:moveTo>
                  <a:cubicBezTo>
                    <a:pt x="95" y="75"/>
                    <a:pt x="70" y="107"/>
                    <a:pt x="72" y="111"/>
                  </a:cubicBezTo>
                  <a:cubicBezTo>
                    <a:pt x="57" y="128"/>
                    <a:pt x="40" y="144"/>
                    <a:pt x="22" y="157"/>
                  </a:cubicBezTo>
                  <a:cubicBezTo>
                    <a:pt x="37" y="125"/>
                    <a:pt x="66" y="98"/>
                    <a:pt x="85" y="69"/>
                  </a:cubicBezTo>
                  <a:cubicBezTo>
                    <a:pt x="85" y="70"/>
                    <a:pt x="86" y="72"/>
                    <a:pt x="87" y="73"/>
                  </a:cubicBezTo>
                  <a:cubicBezTo>
                    <a:pt x="91" y="73"/>
                    <a:pt x="95" y="71"/>
                    <a:pt x="97" y="67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0" name="Freeform 22"/>
            <p:cNvSpPr>
              <a:spLocks noEditPoints="1"/>
            </p:cNvSpPr>
            <p:nvPr/>
          </p:nvSpPr>
          <p:spPr bwMode="auto">
            <a:xfrm>
              <a:off x="2417983" y="3512428"/>
              <a:ext cx="443129" cy="694951"/>
            </a:xfrm>
            <a:custGeom>
              <a:avLst/>
              <a:gdLst/>
              <a:ahLst/>
              <a:cxnLst>
                <a:cxn ang="0">
                  <a:pos x="108" y="80"/>
                </a:cxn>
                <a:cxn ang="0">
                  <a:pos x="85" y="118"/>
                </a:cxn>
                <a:cxn ang="0">
                  <a:pos x="54" y="175"/>
                </a:cxn>
                <a:cxn ang="0">
                  <a:pos x="15" y="248"/>
                </a:cxn>
                <a:cxn ang="0">
                  <a:pos x="24" y="251"/>
                </a:cxn>
                <a:cxn ang="0">
                  <a:pos x="70" y="189"/>
                </a:cxn>
                <a:cxn ang="0">
                  <a:pos x="110" y="97"/>
                </a:cxn>
                <a:cxn ang="0">
                  <a:pos x="132" y="63"/>
                </a:cxn>
                <a:cxn ang="0">
                  <a:pos x="160" y="97"/>
                </a:cxn>
                <a:cxn ang="0">
                  <a:pos x="132" y="52"/>
                </a:cxn>
                <a:cxn ang="0">
                  <a:pos x="175" y="41"/>
                </a:cxn>
                <a:cxn ang="0">
                  <a:pos x="119" y="18"/>
                </a:cxn>
                <a:cxn ang="0">
                  <a:pos x="88" y="5"/>
                </a:cxn>
                <a:cxn ang="0">
                  <a:pos x="91" y="16"/>
                </a:cxn>
                <a:cxn ang="0">
                  <a:pos x="159" y="38"/>
                </a:cxn>
                <a:cxn ang="0">
                  <a:pos x="123" y="44"/>
                </a:cxn>
                <a:cxn ang="0">
                  <a:pos x="121" y="53"/>
                </a:cxn>
                <a:cxn ang="0">
                  <a:pos x="126" y="56"/>
                </a:cxn>
                <a:cxn ang="0">
                  <a:pos x="114" y="72"/>
                </a:cxn>
                <a:cxn ang="0">
                  <a:pos x="108" y="80"/>
                </a:cxn>
                <a:cxn ang="0">
                  <a:pos x="34" y="233"/>
                </a:cxn>
                <a:cxn ang="0">
                  <a:pos x="91" y="126"/>
                </a:cxn>
                <a:cxn ang="0">
                  <a:pos x="34" y="233"/>
                </a:cxn>
              </a:cxnLst>
              <a:rect l="0" t="0" r="r" b="b"/>
              <a:pathLst>
                <a:path w="177" h="278">
                  <a:moveTo>
                    <a:pt x="108" y="80"/>
                  </a:moveTo>
                  <a:cubicBezTo>
                    <a:pt x="99" y="92"/>
                    <a:pt x="92" y="105"/>
                    <a:pt x="85" y="118"/>
                  </a:cubicBezTo>
                  <a:cubicBezTo>
                    <a:pt x="81" y="126"/>
                    <a:pt x="48" y="171"/>
                    <a:pt x="54" y="175"/>
                  </a:cubicBezTo>
                  <a:cubicBezTo>
                    <a:pt x="41" y="199"/>
                    <a:pt x="28" y="224"/>
                    <a:pt x="15" y="248"/>
                  </a:cubicBezTo>
                  <a:cubicBezTo>
                    <a:pt x="0" y="277"/>
                    <a:pt x="8" y="278"/>
                    <a:pt x="24" y="251"/>
                  </a:cubicBezTo>
                  <a:cubicBezTo>
                    <a:pt x="31" y="260"/>
                    <a:pt x="67" y="196"/>
                    <a:pt x="70" y="189"/>
                  </a:cubicBezTo>
                  <a:cubicBezTo>
                    <a:pt x="76" y="177"/>
                    <a:pt x="118" y="107"/>
                    <a:pt x="110" y="97"/>
                  </a:cubicBezTo>
                  <a:cubicBezTo>
                    <a:pt x="118" y="86"/>
                    <a:pt x="125" y="74"/>
                    <a:pt x="132" y="63"/>
                  </a:cubicBezTo>
                  <a:cubicBezTo>
                    <a:pt x="135" y="67"/>
                    <a:pt x="154" y="102"/>
                    <a:pt x="160" y="97"/>
                  </a:cubicBezTo>
                  <a:cubicBezTo>
                    <a:pt x="167" y="92"/>
                    <a:pt x="136" y="56"/>
                    <a:pt x="132" y="52"/>
                  </a:cubicBezTo>
                  <a:cubicBezTo>
                    <a:pt x="138" y="51"/>
                    <a:pt x="174" y="48"/>
                    <a:pt x="175" y="41"/>
                  </a:cubicBezTo>
                  <a:cubicBezTo>
                    <a:pt x="177" y="30"/>
                    <a:pt x="126" y="20"/>
                    <a:pt x="119" y="18"/>
                  </a:cubicBezTo>
                  <a:cubicBezTo>
                    <a:pt x="108" y="15"/>
                    <a:pt x="97" y="11"/>
                    <a:pt x="88" y="5"/>
                  </a:cubicBezTo>
                  <a:cubicBezTo>
                    <a:pt x="80" y="0"/>
                    <a:pt x="85" y="13"/>
                    <a:pt x="91" y="16"/>
                  </a:cubicBezTo>
                  <a:cubicBezTo>
                    <a:pt x="113" y="27"/>
                    <a:pt x="137" y="29"/>
                    <a:pt x="159" y="38"/>
                  </a:cubicBezTo>
                  <a:cubicBezTo>
                    <a:pt x="147" y="41"/>
                    <a:pt x="135" y="44"/>
                    <a:pt x="123" y="44"/>
                  </a:cubicBezTo>
                  <a:cubicBezTo>
                    <a:pt x="97" y="29"/>
                    <a:pt x="86" y="53"/>
                    <a:pt x="121" y="53"/>
                  </a:cubicBezTo>
                  <a:cubicBezTo>
                    <a:pt x="123" y="54"/>
                    <a:pt x="124" y="55"/>
                    <a:pt x="126" y="56"/>
                  </a:cubicBezTo>
                  <a:cubicBezTo>
                    <a:pt x="122" y="62"/>
                    <a:pt x="118" y="67"/>
                    <a:pt x="114" y="72"/>
                  </a:cubicBezTo>
                  <a:cubicBezTo>
                    <a:pt x="109" y="73"/>
                    <a:pt x="107" y="75"/>
                    <a:pt x="108" y="80"/>
                  </a:cubicBezTo>
                  <a:close/>
                  <a:moveTo>
                    <a:pt x="34" y="233"/>
                  </a:moveTo>
                  <a:cubicBezTo>
                    <a:pt x="53" y="198"/>
                    <a:pt x="69" y="159"/>
                    <a:pt x="91" y="126"/>
                  </a:cubicBezTo>
                  <a:cubicBezTo>
                    <a:pt x="75" y="163"/>
                    <a:pt x="57" y="202"/>
                    <a:pt x="34" y="23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1" name="Freeform 23"/>
            <p:cNvSpPr>
              <a:spLocks noEditPoints="1"/>
            </p:cNvSpPr>
            <p:nvPr/>
          </p:nvSpPr>
          <p:spPr bwMode="auto">
            <a:xfrm>
              <a:off x="2000231" y="2114716"/>
              <a:ext cx="2123898" cy="3170227"/>
            </a:xfrm>
            <a:custGeom>
              <a:avLst/>
              <a:gdLst/>
              <a:ahLst/>
              <a:cxnLst>
                <a:cxn ang="0">
                  <a:pos x="467" y="52"/>
                </a:cxn>
                <a:cxn ang="0">
                  <a:pos x="692" y="104"/>
                </a:cxn>
                <a:cxn ang="0">
                  <a:pos x="777" y="241"/>
                </a:cxn>
                <a:cxn ang="0">
                  <a:pos x="605" y="411"/>
                </a:cxn>
                <a:cxn ang="0">
                  <a:pos x="269" y="446"/>
                </a:cxn>
                <a:cxn ang="0">
                  <a:pos x="456" y="626"/>
                </a:cxn>
                <a:cxn ang="0">
                  <a:pos x="427" y="694"/>
                </a:cxn>
                <a:cxn ang="0">
                  <a:pos x="219" y="1035"/>
                </a:cxn>
                <a:cxn ang="0">
                  <a:pos x="133" y="740"/>
                </a:cxn>
                <a:cxn ang="0">
                  <a:pos x="30" y="996"/>
                </a:cxn>
                <a:cxn ang="0">
                  <a:pos x="230" y="1073"/>
                </a:cxn>
                <a:cxn ang="0">
                  <a:pos x="474" y="651"/>
                </a:cxn>
                <a:cxn ang="0">
                  <a:pos x="812" y="175"/>
                </a:cxn>
                <a:cxn ang="0">
                  <a:pos x="233" y="557"/>
                </a:cxn>
                <a:cxn ang="0">
                  <a:pos x="84" y="960"/>
                </a:cxn>
                <a:cxn ang="0">
                  <a:pos x="125" y="777"/>
                </a:cxn>
                <a:cxn ang="0">
                  <a:pos x="80" y="960"/>
                </a:cxn>
                <a:cxn ang="0">
                  <a:pos x="44" y="972"/>
                </a:cxn>
                <a:cxn ang="0">
                  <a:pos x="25" y="1224"/>
                </a:cxn>
                <a:cxn ang="0">
                  <a:pos x="43" y="1158"/>
                </a:cxn>
                <a:cxn ang="0">
                  <a:pos x="41" y="1230"/>
                </a:cxn>
                <a:cxn ang="0">
                  <a:pos x="56" y="1194"/>
                </a:cxn>
                <a:cxn ang="0">
                  <a:pos x="70" y="1184"/>
                </a:cxn>
                <a:cxn ang="0">
                  <a:pos x="26" y="1151"/>
                </a:cxn>
                <a:cxn ang="0">
                  <a:pos x="130" y="993"/>
                </a:cxn>
                <a:cxn ang="0">
                  <a:pos x="176" y="1009"/>
                </a:cxn>
                <a:cxn ang="0">
                  <a:pos x="264" y="992"/>
                </a:cxn>
                <a:cxn ang="0">
                  <a:pos x="604" y="448"/>
                </a:cxn>
                <a:cxn ang="0">
                  <a:pos x="575" y="403"/>
                </a:cxn>
                <a:cxn ang="0">
                  <a:pos x="534" y="355"/>
                </a:cxn>
                <a:cxn ang="0">
                  <a:pos x="404" y="324"/>
                </a:cxn>
                <a:cxn ang="0">
                  <a:pos x="316" y="367"/>
                </a:cxn>
                <a:cxn ang="0">
                  <a:pos x="302" y="401"/>
                </a:cxn>
                <a:cxn ang="0">
                  <a:pos x="289" y="429"/>
                </a:cxn>
                <a:cxn ang="0">
                  <a:pos x="289" y="460"/>
                </a:cxn>
                <a:cxn ang="0">
                  <a:pos x="294" y="525"/>
                </a:cxn>
                <a:cxn ang="0">
                  <a:pos x="445" y="653"/>
                </a:cxn>
                <a:cxn ang="0">
                  <a:pos x="462" y="648"/>
                </a:cxn>
                <a:cxn ang="0">
                  <a:pos x="262" y="503"/>
                </a:cxn>
                <a:cxn ang="0">
                  <a:pos x="310" y="457"/>
                </a:cxn>
                <a:cxn ang="0">
                  <a:pos x="469" y="528"/>
                </a:cxn>
                <a:cxn ang="0">
                  <a:pos x="450" y="448"/>
                </a:cxn>
                <a:cxn ang="0">
                  <a:pos x="542" y="458"/>
                </a:cxn>
                <a:cxn ang="0">
                  <a:pos x="380" y="320"/>
                </a:cxn>
                <a:cxn ang="0">
                  <a:pos x="543" y="419"/>
                </a:cxn>
                <a:cxn ang="0">
                  <a:pos x="524" y="546"/>
                </a:cxn>
                <a:cxn ang="0">
                  <a:pos x="317" y="488"/>
                </a:cxn>
                <a:cxn ang="0">
                  <a:pos x="468" y="539"/>
                </a:cxn>
                <a:cxn ang="0">
                  <a:pos x="560" y="423"/>
                </a:cxn>
                <a:cxn ang="0">
                  <a:pos x="524" y="572"/>
                </a:cxn>
                <a:cxn ang="0">
                  <a:pos x="605" y="421"/>
                </a:cxn>
                <a:cxn ang="0">
                  <a:pos x="751" y="313"/>
                </a:cxn>
                <a:cxn ang="0">
                  <a:pos x="790" y="245"/>
                </a:cxn>
                <a:cxn ang="0">
                  <a:pos x="789" y="218"/>
                </a:cxn>
                <a:cxn ang="0">
                  <a:pos x="485" y="43"/>
                </a:cxn>
                <a:cxn ang="0">
                  <a:pos x="540" y="52"/>
                </a:cxn>
                <a:cxn ang="0">
                  <a:pos x="605" y="66"/>
                </a:cxn>
                <a:cxn ang="0">
                  <a:pos x="781" y="218"/>
                </a:cxn>
                <a:cxn ang="0">
                  <a:pos x="693" y="86"/>
                </a:cxn>
                <a:cxn ang="0">
                  <a:pos x="578" y="26"/>
                </a:cxn>
              </a:cxnLst>
              <a:rect l="0" t="0" r="r" b="b"/>
              <a:pathLst>
                <a:path w="849" h="1268">
                  <a:moveTo>
                    <a:pt x="488" y="22"/>
                  </a:moveTo>
                  <a:cubicBezTo>
                    <a:pt x="485" y="22"/>
                    <a:pt x="458" y="23"/>
                    <a:pt x="460" y="31"/>
                  </a:cubicBezTo>
                  <a:cubicBezTo>
                    <a:pt x="443" y="32"/>
                    <a:pt x="427" y="39"/>
                    <a:pt x="413" y="48"/>
                  </a:cubicBezTo>
                  <a:cubicBezTo>
                    <a:pt x="412" y="49"/>
                    <a:pt x="400" y="60"/>
                    <a:pt x="410" y="60"/>
                  </a:cubicBezTo>
                  <a:cubicBezTo>
                    <a:pt x="415" y="60"/>
                    <a:pt x="426" y="50"/>
                    <a:pt x="430" y="48"/>
                  </a:cubicBezTo>
                  <a:cubicBezTo>
                    <a:pt x="428" y="50"/>
                    <a:pt x="428" y="52"/>
                    <a:pt x="429" y="54"/>
                  </a:cubicBezTo>
                  <a:cubicBezTo>
                    <a:pt x="424" y="56"/>
                    <a:pt x="419" y="59"/>
                    <a:pt x="415" y="63"/>
                  </a:cubicBezTo>
                  <a:cubicBezTo>
                    <a:pt x="413" y="69"/>
                    <a:pt x="415" y="71"/>
                    <a:pt x="421" y="69"/>
                  </a:cubicBezTo>
                  <a:cubicBezTo>
                    <a:pt x="430" y="60"/>
                    <a:pt x="443" y="56"/>
                    <a:pt x="455" y="54"/>
                  </a:cubicBezTo>
                  <a:cubicBezTo>
                    <a:pt x="438" y="75"/>
                    <a:pt x="460" y="60"/>
                    <a:pt x="467" y="52"/>
                  </a:cubicBezTo>
                  <a:cubicBezTo>
                    <a:pt x="467" y="52"/>
                    <a:pt x="468" y="52"/>
                    <a:pt x="468" y="52"/>
                  </a:cubicBezTo>
                  <a:cubicBezTo>
                    <a:pt x="471" y="54"/>
                    <a:pt x="482" y="57"/>
                    <a:pt x="483" y="51"/>
                  </a:cubicBezTo>
                  <a:cubicBezTo>
                    <a:pt x="489" y="51"/>
                    <a:pt x="495" y="50"/>
                    <a:pt x="501" y="50"/>
                  </a:cubicBezTo>
                  <a:cubicBezTo>
                    <a:pt x="484" y="58"/>
                    <a:pt x="468" y="69"/>
                    <a:pt x="451" y="78"/>
                  </a:cubicBezTo>
                  <a:cubicBezTo>
                    <a:pt x="428" y="90"/>
                    <a:pt x="452" y="88"/>
                    <a:pt x="464" y="81"/>
                  </a:cubicBezTo>
                  <a:cubicBezTo>
                    <a:pt x="505" y="68"/>
                    <a:pt x="555" y="86"/>
                    <a:pt x="593" y="101"/>
                  </a:cubicBezTo>
                  <a:cubicBezTo>
                    <a:pt x="608" y="108"/>
                    <a:pt x="609" y="99"/>
                    <a:pt x="596" y="94"/>
                  </a:cubicBezTo>
                  <a:cubicBezTo>
                    <a:pt x="576" y="85"/>
                    <a:pt x="554" y="78"/>
                    <a:pt x="532" y="74"/>
                  </a:cubicBezTo>
                  <a:cubicBezTo>
                    <a:pt x="580" y="79"/>
                    <a:pt x="628" y="79"/>
                    <a:pt x="676" y="92"/>
                  </a:cubicBezTo>
                  <a:cubicBezTo>
                    <a:pt x="681" y="96"/>
                    <a:pt x="687" y="100"/>
                    <a:pt x="692" y="104"/>
                  </a:cubicBezTo>
                  <a:cubicBezTo>
                    <a:pt x="692" y="104"/>
                    <a:pt x="692" y="104"/>
                    <a:pt x="692" y="104"/>
                  </a:cubicBezTo>
                  <a:cubicBezTo>
                    <a:pt x="680" y="101"/>
                    <a:pt x="628" y="85"/>
                    <a:pt x="618" y="95"/>
                  </a:cubicBezTo>
                  <a:cubicBezTo>
                    <a:pt x="610" y="104"/>
                    <a:pt x="634" y="103"/>
                    <a:pt x="632" y="103"/>
                  </a:cubicBezTo>
                  <a:cubicBezTo>
                    <a:pt x="651" y="103"/>
                    <a:pt x="670" y="107"/>
                    <a:pt x="689" y="112"/>
                  </a:cubicBezTo>
                  <a:cubicBezTo>
                    <a:pt x="678" y="119"/>
                    <a:pt x="690" y="124"/>
                    <a:pt x="697" y="114"/>
                  </a:cubicBezTo>
                  <a:cubicBezTo>
                    <a:pt x="701" y="116"/>
                    <a:pt x="705" y="117"/>
                    <a:pt x="709" y="119"/>
                  </a:cubicBezTo>
                  <a:cubicBezTo>
                    <a:pt x="728" y="137"/>
                    <a:pt x="745" y="158"/>
                    <a:pt x="757" y="181"/>
                  </a:cubicBezTo>
                  <a:cubicBezTo>
                    <a:pt x="760" y="186"/>
                    <a:pt x="779" y="233"/>
                    <a:pt x="782" y="222"/>
                  </a:cubicBezTo>
                  <a:cubicBezTo>
                    <a:pt x="782" y="223"/>
                    <a:pt x="782" y="224"/>
                    <a:pt x="782" y="225"/>
                  </a:cubicBezTo>
                  <a:cubicBezTo>
                    <a:pt x="780" y="227"/>
                    <a:pt x="769" y="238"/>
                    <a:pt x="777" y="241"/>
                  </a:cubicBezTo>
                  <a:cubicBezTo>
                    <a:pt x="748" y="283"/>
                    <a:pt x="712" y="324"/>
                    <a:pt x="675" y="359"/>
                  </a:cubicBezTo>
                  <a:cubicBezTo>
                    <a:pt x="678" y="354"/>
                    <a:pt x="702" y="326"/>
                    <a:pt x="698" y="322"/>
                  </a:cubicBezTo>
                  <a:cubicBezTo>
                    <a:pt x="691" y="314"/>
                    <a:pt x="672" y="349"/>
                    <a:pt x="669" y="353"/>
                  </a:cubicBezTo>
                  <a:cubicBezTo>
                    <a:pt x="659" y="371"/>
                    <a:pt x="630" y="418"/>
                    <a:pt x="664" y="382"/>
                  </a:cubicBezTo>
                  <a:cubicBezTo>
                    <a:pt x="670" y="386"/>
                    <a:pt x="687" y="360"/>
                    <a:pt x="690" y="356"/>
                  </a:cubicBezTo>
                  <a:cubicBezTo>
                    <a:pt x="694" y="353"/>
                    <a:pt x="698" y="349"/>
                    <a:pt x="702" y="346"/>
                  </a:cubicBezTo>
                  <a:cubicBezTo>
                    <a:pt x="689" y="361"/>
                    <a:pt x="677" y="377"/>
                    <a:pt x="666" y="392"/>
                  </a:cubicBezTo>
                  <a:cubicBezTo>
                    <a:pt x="664" y="395"/>
                    <a:pt x="637" y="433"/>
                    <a:pt x="650" y="427"/>
                  </a:cubicBezTo>
                  <a:cubicBezTo>
                    <a:pt x="645" y="433"/>
                    <a:pt x="641" y="439"/>
                    <a:pt x="637" y="444"/>
                  </a:cubicBezTo>
                  <a:cubicBezTo>
                    <a:pt x="632" y="430"/>
                    <a:pt x="618" y="419"/>
                    <a:pt x="605" y="411"/>
                  </a:cubicBezTo>
                  <a:cubicBezTo>
                    <a:pt x="588" y="400"/>
                    <a:pt x="574" y="381"/>
                    <a:pt x="559" y="366"/>
                  </a:cubicBezTo>
                  <a:cubicBezTo>
                    <a:pt x="531" y="337"/>
                    <a:pt x="490" y="322"/>
                    <a:pt x="451" y="317"/>
                  </a:cubicBezTo>
                  <a:cubicBezTo>
                    <a:pt x="442" y="315"/>
                    <a:pt x="433" y="314"/>
                    <a:pt x="424" y="314"/>
                  </a:cubicBezTo>
                  <a:cubicBezTo>
                    <a:pt x="397" y="302"/>
                    <a:pt x="355" y="307"/>
                    <a:pt x="328" y="318"/>
                  </a:cubicBezTo>
                  <a:cubicBezTo>
                    <a:pt x="325" y="314"/>
                    <a:pt x="321" y="318"/>
                    <a:pt x="320" y="321"/>
                  </a:cubicBezTo>
                  <a:cubicBezTo>
                    <a:pt x="313" y="325"/>
                    <a:pt x="291" y="349"/>
                    <a:pt x="312" y="342"/>
                  </a:cubicBezTo>
                  <a:cubicBezTo>
                    <a:pt x="307" y="356"/>
                    <a:pt x="302" y="370"/>
                    <a:pt x="297" y="384"/>
                  </a:cubicBezTo>
                  <a:cubicBezTo>
                    <a:pt x="294" y="386"/>
                    <a:pt x="288" y="390"/>
                    <a:pt x="287" y="394"/>
                  </a:cubicBezTo>
                  <a:cubicBezTo>
                    <a:pt x="280" y="395"/>
                    <a:pt x="278" y="424"/>
                    <a:pt x="277" y="430"/>
                  </a:cubicBezTo>
                  <a:cubicBezTo>
                    <a:pt x="274" y="435"/>
                    <a:pt x="271" y="440"/>
                    <a:pt x="269" y="446"/>
                  </a:cubicBezTo>
                  <a:cubicBezTo>
                    <a:pt x="267" y="446"/>
                    <a:pt x="251" y="456"/>
                    <a:pt x="264" y="456"/>
                  </a:cubicBezTo>
                  <a:cubicBezTo>
                    <a:pt x="261" y="464"/>
                    <a:pt x="258" y="471"/>
                    <a:pt x="255" y="478"/>
                  </a:cubicBezTo>
                  <a:cubicBezTo>
                    <a:pt x="248" y="484"/>
                    <a:pt x="245" y="491"/>
                    <a:pt x="249" y="500"/>
                  </a:cubicBezTo>
                  <a:cubicBezTo>
                    <a:pt x="248" y="503"/>
                    <a:pt x="245" y="512"/>
                    <a:pt x="247" y="516"/>
                  </a:cubicBezTo>
                  <a:cubicBezTo>
                    <a:pt x="209" y="543"/>
                    <a:pt x="280" y="536"/>
                    <a:pt x="294" y="533"/>
                  </a:cubicBezTo>
                  <a:cubicBezTo>
                    <a:pt x="323" y="543"/>
                    <a:pt x="354" y="545"/>
                    <a:pt x="384" y="555"/>
                  </a:cubicBezTo>
                  <a:cubicBezTo>
                    <a:pt x="400" y="565"/>
                    <a:pt x="415" y="578"/>
                    <a:pt x="425" y="594"/>
                  </a:cubicBezTo>
                  <a:cubicBezTo>
                    <a:pt x="431" y="597"/>
                    <a:pt x="433" y="595"/>
                    <a:pt x="432" y="589"/>
                  </a:cubicBezTo>
                  <a:cubicBezTo>
                    <a:pt x="428" y="582"/>
                    <a:pt x="422" y="576"/>
                    <a:pt x="416" y="570"/>
                  </a:cubicBezTo>
                  <a:cubicBezTo>
                    <a:pt x="437" y="584"/>
                    <a:pt x="448" y="603"/>
                    <a:pt x="456" y="626"/>
                  </a:cubicBezTo>
                  <a:cubicBezTo>
                    <a:pt x="456" y="627"/>
                    <a:pt x="456" y="628"/>
                    <a:pt x="455" y="628"/>
                  </a:cubicBezTo>
                  <a:cubicBezTo>
                    <a:pt x="452" y="632"/>
                    <a:pt x="448" y="636"/>
                    <a:pt x="445" y="640"/>
                  </a:cubicBezTo>
                  <a:cubicBezTo>
                    <a:pt x="444" y="637"/>
                    <a:pt x="433" y="592"/>
                    <a:pt x="428" y="606"/>
                  </a:cubicBezTo>
                  <a:cubicBezTo>
                    <a:pt x="426" y="611"/>
                    <a:pt x="435" y="627"/>
                    <a:pt x="436" y="633"/>
                  </a:cubicBezTo>
                  <a:cubicBezTo>
                    <a:pt x="438" y="644"/>
                    <a:pt x="437" y="656"/>
                    <a:pt x="435" y="668"/>
                  </a:cubicBezTo>
                  <a:cubicBezTo>
                    <a:pt x="416" y="692"/>
                    <a:pt x="392" y="712"/>
                    <a:pt x="372" y="736"/>
                  </a:cubicBezTo>
                  <a:cubicBezTo>
                    <a:pt x="371" y="740"/>
                    <a:pt x="372" y="742"/>
                    <a:pt x="375" y="742"/>
                  </a:cubicBezTo>
                  <a:cubicBezTo>
                    <a:pt x="380" y="742"/>
                    <a:pt x="388" y="730"/>
                    <a:pt x="391" y="727"/>
                  </a:cubicBezTo>
                  <a:cubicBezTo>
                    <a:pt x="404" y="714"/>
                    <a:pt x="417" y="701"/>
                    <a:pt x="430" y="686"/>
                  </a:cubicBezTo>
                  <a:cubicBezTo>
                    <a:pt x="429" y="689"/>
                    <a:pt x="428" y="691"/>
                    <a:pt x="427" y="694"/>
                  </a:cubicBezTo>
                  <a:cubicBezTo>
                    <a:pt x="423" y="700"/>
                    <a:pt x="400" y="721"/>
                    <a:pt x="401" y="728"/>
                  </a:cubicBezTo>
                  <a:cubicBezTo>
                    <a:pt x="400" y="729"/>
                    <a:pt x="399" y="731"/>
                    <a:pt x="398" y="732"/>
                  </a:cubicBezTo>
                  <a:cubicBezTo>
                    <a:pt x="396" y="733"/>
                    <a:pt x="396" y="734"/>
                    <a:pt x="395" y="735"/>
                  </a:cubicBezTo>
                  <a:cubicBezTo>
                    <a:pt x="354" y="789"/>
                    <a:pt x="315" y="845"/>
                    <a:pt x="277" y="900"/>
                  </a:cubicBezTo>
                  <a:cubicBezTo>
                    <a:pt x="267" y="915"/>
                    <a:pt x="274" y="919"/>
                    <a:pt x="284" y="905"/>
                  </a:cubicBezTo>
                  <a:cubicBezTo>
                    <a:pt x="292" y="892"/>
                    <a:pt x="301" y="879"/>
                    <a:pt x="310" y="866"/>
                  </a:cubicBezTo>
                  <a:cubicBezTo>
                    <a:pt x="331" y="836"/>
                    <a:pt x="353" y="805"/>
                    <a:pt x="375" y="775"/>
                  </a:cubicBezTo>
                  <a:cubicBezTo>
                    <a:pt x="363" y="798"/>
                    <a:pt x="220" y="1010"/>
                    <a:pt x="236" y="1019"/>
                  </a:cubicBezTo>
                  <a:cubicBezTo>
                    <a:pt x="231" y="1027"/>
                    <a:pt x="227" y="1035"/>
                    <a:pt x="224" y="1043"/>
                  </a:cubicBezTo>
                  <a:cubicBezTo>
                    <a:pt x="223" y="1040"/>
                    <a:pt x="221" y="1038"/>
                    <a:pt x="219" y="1035"/>
                  </a:cubicBezTo>
                  <a:cubicBezTo>
                    <a:pt x="214" y="1003"/>
                    <a:pt x="176" y="983"/>
                    <a:pt x="138" y="972"/>
                  </a:cubicBezTo>
                  <a:cubicBezTo>
                    <a:pt x="125" y="967"/>
                    <a:pt x="113" y="966"/>
                    <a:pt x="100" y="963"/>
                  </a:cubicBezTo>
                  <a:cubicBezTo>
                    <a:pt x="109" y="959"/>
                    <a:pt x="91" y="950"/>
                    <a:pt x="89" y="949"/>
                  </a:cubicBezTo>
                  <a:cubicBezTo>
                    <a:pt x="103" y="903"/>
                    <a:pt x="120" y="858"/>
                    <a:pt x="137" y="813"/>
                  </a:cubicBezTo>
                  <a:cubicBezTo>
                    <a:pt x="147" y="789"/>
                    <a:pt x="156" y="765"/>
                    <a:pt x="165" y="741"/>
                  </a:cubicBezTo>
                  <a:cubicBezTo>
                    <a:pt x="167" y="737"/>
                    <a:pt x="186" y="696"/>
                    <a:pt x="174" y="700"/>
                  </a:cubicBezTo>
                  <a:cubicBezTo>
                    <a:pt x="191" y="666"/>
                    <a:pt x="207" y="631"/>
                    <a:pt x="225" y="598"/>
                  </a:cubicBezTo>
                  <a:cubicBezTo>
                    <a:pt x="235" y="580"/>
                    <a:pt x="251" y="519"/>
                    <a:pt x="218" y="561"/>
                  </a:cubicBezTo>
                  <a:cubicBezTo>
                    <a:pt x="201" y="583"/>
                    <a:pt x="191" y="612"/>
                    <a:pt x="182" y="638"/>
                  </a:cubicBezTo>
                  <a:cubicBezTo>
                    <a:pt x="169" y="673"/>
                    <a:pt x="148" y="706"/>
                    <a:pt x="133" y="740"/>
                  </a:cubicBezTo>
                  <a:cubicBezTo>
                    <a:pt x="124" y="740"/>
                    <a:pt x="110" y="776"/>
                    <a:pt x="107" y="784"/>
                  </a:cubicBezTo>
                  <a:cubicBezTo>
                    <a:pt x="95" y="806"/>
                    <a:pt x="86" y="829"/>
                    <a:pt x="75" y="852"/>
                  </a:cubicBezTo>
                  <a:cubicBezTo>
                    <a:pt x="65" y="874"/>
                    <a:pt x="55" y="897"/>
                    <a:pt x="47" y="920"/>
                  </a:cubicBezTo>
                  <a:cubicBezTo>
                    <a:pt x="47" y="922"/>
                    <a:pt x="35" y="952"/>
                    <a:pt x="46" y="947"/>
                  </a:cubicBezTo>
                  <a:cubicBezTo>
                    <a:pt x="50" y="948"/>
                    <a:pt x="53" y="949"/>
                    <a:pt x="57" y="948"/>
                  </a:cubicBezTo>
                  <a:cubicBezTo>
                    <a:pt x="56" y="949"/>
                    <a:pt x="55" y="950"/>
                    <a:pt x="53" y="951"/>
                  </a:cubicBezTo>
                  <a:cubicBezTo>
                    <a:pt x="49" y="939"/>
                    <a:pt x="35" y="974"/>
                    <a:pt x="35" y="977"/>
                  </a:cubicBezTo>
                  <a:cubicBezTo>
                    <a:pt x="30" y="978"/>
                    <a:pt x="29" y="981"/>
                    <a:pt x="30" y="986"/>
                  </a:cubicBezTo>
                  <a:cubicBezTo>
                    <a:pt x="28" y="988"/>
                    <a:pt x="28" y="991"/>
                    <a:pt x="31" y="992"/>
                  </a:cubicBezTo>
                  <a:cubicBezTo>
                    <a:pt x="31" y="993"/>
                    <a:pt x="31" y="995"/>
                    <a:pt x="30" y="996"/>
                  </a:cubicBezTo>
                  <a:cubicBezTo>
                    <a:pt x="20" y="992"/>
                    <a:pt x="17" y="1046"/>
                    <a:pt x="17" y="1052"/>
                  </a:cubicBezTo>
                  <a:cubicBezTo>
                    <a:pt x="11" y="1076"/>
                    <a:pt x="12" y="1103"/>
                    <a:pt x="13" y="1127"/>
                  </a:cubicBezTo>
                  <a:cubicBezTo>
                    <a:pt x="14" y="1139"/>
                    <a:pt x="12" y="1228"/>
                    <a:pt x="20" y="1230"/>
                  </a:cubicBezTo>
                  <a:cubicBezTo>
                    <a:pt x="11" y="1241"/>
                    <a:pt x="0" y="1268"/>
                    <a:pt x="23" y="1253"/>
                  </a:cubicBezTo>
                  <a:cubicBezTo>
                    <a:pt x="49" y="1236"/>
                    <a:pt x="72" y="1216"/>
                    <a:pt x="94" y="1195"/>
                  </a:cubicBezTo>
                  <a:cubicBezTo>
                    <a:pt x="111" y="1178"/>
                    <a:pt x="128" y="1160"/>
                    <a:pt x="146" y="1145"/>
                  </a:cubicBezTo>
                  <a:cubicBezTo>
                    <a:pt x="161" y="1135"/>
                    <a:pt x="201" y="1111"/>
                    <a:pt x="206" y="1094"/>
                  </a:cubicBezTo>
                  <a:cubicBezTo>
                    <a:pt x="209" y="1093"/>
                    <a:pt x="216" y="1091"/>
                    <a:pt x="214" y="1086"/>
                  </a:cubicBezTo>
                  <a:cubicBezTo>
                    <a:pt x="217" y="1088"/>
                    <a:pt x="219" y="1084"/>
                    <a:pt x="220" y="1081"/>
                  </a:cubicBezTo>
                  <a:cubicBezTo>
                    <a:pt x="224" y="1079"/>
                    <a:pt x="228" y="1076"/>
                    <a:pt x="230" y="1073"/>
                  </a:cubicBezTo>
                  <a:cubicBezTo>
                    <a:pt x="236" y="1071"/>
                    <a:pt x="235" y="1054"/>
                    <a:pt x="234" y="1049"/>
                  </a:cubicBezTo>
                  <a:cubicBezTo>
                    <a:pt x="242" y="1036"/>
                    <a:pt x="322" y="930"/>
                    <a:pt x="316" y="927"/>
                  </a:cubicBezTo>
                  <a:cubicBezTo>
                    <a:pt x="311" y="923"/>
                    <a:pt x="290" y="958"/>
                    <a:pt x="286" y="963"/>
                  </a:cubicBezTo>
                  <a:cubicBezTo>
                    <a:pt x="288" y="959"/>
                    <a:pt x="289" y="955"/>
                    <a:pt x="291" y="951"/>
                  </a:cubicBezTo>
                  <a:cubicBezTo>
                    <a:pt x="314" y="917"/>
                    <a:pt x="335" y="880"/>
                    <a:pt x="357" y="845"/>
                  </a:cubicBezTo>
                  <a:cubicBezTo>
                    <a:pt x="370" y="826"/>
                    <a:pt x="382" y="807"/>
                    <a:pt x="394" y="788"/>
                  </a:cubicBezTo>
                  <a:cubicBezTo>
                    <a:pt x="401" y="778"/>
                    <a:pt x="408" y="767"/>
                    <a:pt x="415" y="757"/>
                  </a:cubicBezTo>
                  <a:cubicBezTo>
                    <a:pt x="415" y="756"/>
                    <a:pt x="437" y="722"/>
                    <a:pt x="424" y="729"/>
                  </a:cubicBezTo>
                  <a:cubicBezTo>
                    <a:pt x="426" y="725"/>
                    <a:pt x="428" y="721"/>
                    <a:pt x="430" y="717"/>
                  </a:cubicBezTo>
                  <a:cubicBezTo>
                    <a:pt x="444" y="697"/>
                    <a:pt x="470" y="676"/>
                    <a:pt x="474" y="651"/>
                  </a:cubicBezTo>
                  <a:cubicBezTo>
                    <a:pt x="477" y="646"/>
                    <a:pt x="481" y="641"/>
                    <a:pt x="484" y="636"/>
                  </a:cubicBezTo>
                  <a:cubicBezTo>
                    <a:pt x="489" y="645"/>
                    <a:pt x="511" y="615"/>
                    <a:pt x="514" y="611"/>
                  </a:cubicBezTo>
                  <a:cubicBezTo>
                    <a:pt x="530" y="594"/>
                    <a:pt x="547" y="578"/>
                    <a:pt x="565" y="561"/>
                  </a:cubicBezTo>
                  <a:cubicBezTo>
                    <a:pt x="580" y="546"/>
                    <a:pt x="594" y="529"/>
                    <a:pt x="603" y="510"/>
                  </a:cubicBezTo>
                  <a:cubicBezTo>
                    <a:pt x="611" y="499"/>
                    <a:pt x="646" y="463"/>
                    <a:pt x="643" y="449"/>
                  </a:cubicBezTo>
                  <a:cubicBezTo>
                    <a:pt x="675" y="406"/>
                    <a:pt x="711" y="367"/>
                    <a:pt x="748" y="328"/>
                  </a:cubicBezTo>
                  <a:cubicBezTo>
                    <a:pt x="766" y="309"/>
                    <a:pt x="778" y="285"/>
                    <a:pt x="796" y="267"/>
                  </a:cubicBezTo>
                  <a:cubicBezTo>
                    <a:pt x="802" y="261"/>
                    <a:pt x="842" y="204"/>
                    <a:pt x="815" y="221"/>
                  </a:cubicBezTo>
                  <a:cubicBezTo>
                    <a:pt x="828" y="208"/>
                    <a:pt x="781" y="151"/>
                    <a:pt x="774" y="140"/>
                  </a:cubicBezTo>
                  <a:cubicBezTo>
                    <a:pt x="788" y="150"/>
                    <a:pt x="801" y="162"/>
                    <a:pt x="812" y="175"/>
                  </a:cubicBezTo>
                  <a:cubicBezTo>
                    <a:pt x="817" y="180"/>
                    <a:pt x="832" y="209"/>
                    <a:pt x="838" y="209"/>
                  </a:cubicBezTo>
                  <a:cubicBezTo>
                    <a:pt x="849" y="209"/>
                    <a:pt x="803" y="142"/>
                    <a:pt x="797" y="134"/>
                  </a:cubicBezTo>
                  <a:cubicBezTo>
                    <a:pt x="777" y="110"/>
                    <a:pt x="752" y="90"/>
                    <a:pt x="725" y="75"/>
                  </a:cubicBezTo>
                  <a:cubicBezTo>
                    <a:pt x="694" y="59"/>
                    <a:pt x="659" y="39"/>
                    <a:pt x="626" y="31"/>
                  </a:cubicBezTo>
                  <a:cubicBezTo>
                    <a:pt x="586" y="17"/>
                    <a:pt x="529" y="0"/>
                    <a:pt x="488" y="22"/>
                  </a:cubicBezTo>
                  <a:close/>
                  <a:moveTo>
                    <a:pt x="233" y="557"/>
                  </a:moveTo>
                  <a:cubicBezTo>
                    <a:pt x="231" y="575"/>
                    <a:pt x="220" y="591"/>
                    <a:pt x="212" y="607"/>
                  </a:cubicBezTo>
                  <a:cubicBezTo>
                    <a:pt x="210" y="607"/>
                    <a:pt x="208" y="607"/>
                    <a:pt x="207" y="608"/>
                  </a:cubicBezTo>
                  <a:cubicBezTo>
                    <a:pt x="209" y="604"/>
                    <a:pt x="210" y="600"/>
                    <a:pt x="206" y="598"/>
                  </a:cubicBezTo>
                  <a:cubicBezTo>
                    <a:pt x="214" y="581"/>
                    <a:pt x="223" y="565"/>
                    <a:pt x="233" y="557"/>
                  </a:cubicBezTo>
                  <a:close/>
                  <a:moveTo>
                    <a:pt x="206" y="1022"/>
                  </a:moveTo>
                  <a:cubicBezTo>
                    <a:pt x="205" y="1022"/>
                    <a:pt x="205" y="1022"/>
                    <a:pt x="204" y="1022"/>
                  </a:cubicBezTo>
                  <a:cubicBezTo>
                    <a:pt x="201" y="1019"/>
                    <a:pt x="197" y="1015"/>
                    <a:pt x="192" y="1015"/>
                  </a:cubicBezTo>
                  <a:cubicBezTo>
                    <a:pt x="189" y="1010"/>
                    <a:pt x="186" y="1006"/>
                    <a:pt x="182" y="1003"/>
                  </a:cubicBezTo>
                  <a:cubicBezTo>
                    <a:pt x="182" y="1001"/>
                    <a:pt x="181" y="1000"/>
                    <a:pt x="180" y="999"/>
                  </a:cubicBezTo>
                  <a:cubicBezTo>
                    <a:pt x="176" y="997"/>
                    <a:pt x="176" y="997"/>
                    <a:pt x="176" y="997"/>
                  </a:cubicBezTo>
                  <a:cubicBezTo>
                    <a:pt x="176" y="996"/>
                    <a:pt x="175" y="995"/>
                    <a:pt x="174" y="995"/>
                  </a:cubicBezTo>
                  <a:cubicBezTo>
                    <a:pt x="188" y="1002"/>
                    <a:pt x="199" y="1011"/>
                    <a:pt x="206" y="1022"/>
                  </a:cubicBezTo>
                  <a:close/>
                  <a:moveTo>
                    <a:pt x="95" y="962"/>
                  </a:moveTo>
                  <a:cubicBezTo>
                    <a:pt x="91" y="961"/>
                    <a:pt x="87" y="961"/>
                    <a:pt x="84" y="960"/>
                  </a:cubicBezTo>
                  <a:cubicBezTo>
                    <a:pt x="85" y="959"/>
                    <a:pt x="86" y="958"/>
                    <a:pt x="86" y="957"/>
                  </a:cubicBezTo>
                  <a:cubicBezTo>
                    <a:pt x="89" y="958"/>
                    <a:pt x="92" y="960"/>
                    <a:pt x="95" y="962"/>
                  </a:cubicBezTo>
                  <a:close/>
                  <a:moveTo>
                    <a:pt x="167" y="715"/>
                  </a:moveTo>
                  <a:cubicBezTo>
                    <a:pt x="159" y="735"/>
                    <a:pt x="152" y="755"/>
                    <a:pt x="144" y="774"/>
                  </a:cubicBezTo>
                  <a:cubicBezTo>
                    <a:pt x="137" y="791"/>
                    <a:pt x="130" y="809"/>
                    <a:pt x="124" y="827"/>
                  </a:cubicBezTo>
                  <a:cubicBezTo>
                    <a:pt x="136" y="789"/>
                    <a:pt x="149" y="751"/>
                    <a:pt x="167" y="715"/>
                  </a:cubicBezTo>
                  <a:close/>
                  <a:moveTo>
                    <a:pt x="125" y="777"/>
                  </a:moveTo>
                  <a:cubicBezTo>
                    <a:pt x="120" y="790"/>
                    <a:pt x="115" y="803"/>
                    <a:pt x="110" y="815"/>
                  </a:cubicBezTo>
                  <a:cubicBezTo>
                    <a:pt x="110" y="814"/>
                    <a:pt x="109" y="813"/>
                    <a:pt x="109" y="812"/>
                  </a:cubicBezTo>
                  <a:cubicBezTo>
                    <a:pt x="114" y="800"/>
                    <a:pt x="119" y="788"/>
                    <a:pt x="125" y="777"/>
                  </a:cubicBezTo>
                  <a:close/>
                  <a:moveTo>
                    <a:pt x="112" y="837"/>
                  </a:moveTo>
                  <a:cubicBezTo>
                    <a:pt x="101" y="873"/>
                    <a:pt x="90" y="909"/>
                    <a:pt x="74" y="944"/>
                  </a:cubicBezTo>
                  <a:cubicBezTo>
                    <a:pt x="74" y="943"/>
                    <a:pt x="74" y="943"/>
                    <a:pt x="73" y="943"/>
                  </a:cubicBezTo>
                  <a:cubicBezTo>
                    <a:pt x="76" y="934"/>
                    <a:pt x="79" y="925"/>
                    <a:pt x="83" y="915"/>
                  </a:cubicBezTo>
                  <a:cubicBezTo>
                    <a:pt x="89" y="915"/>
                    <a:pt x="108" y="846"/>
                    <a:pt x="112" y="837"/>
                  </a:cubicBezTo>
                  <a:close/>
                  <a:moveTo>
                    <a:pt x="80" y="960"/>
                  </a:moveTo>
                  <a:cubicBezTo>
                    <a:pt x="78" y="960"/>
                    <a:pt x="77" y="960"/>
                    <a:pt x="75" y="960"/>
                  </a:cubicBezTo>
                  <a:cubicBezTo>
                    <a:pt x="76" y="958"/>
                    <a:pt x="78" y="956"/>
                    <a:pt x="79" y="953"/>
                  </a:cubicBezTo>
                  <a:cubicBezTo>
                    <a:pt x="79" y="953"/>
                    <a:pt x="79" y="953"/>
                    <a:pt x="79" y="953"/>
                  </a:cubicBezTo>
                  <a:cubicBezTo>
                    <a:pt x="78" y="956"/>
                    <a:pt x="78" y="958"/>
                    <a:pt x="80" y="960"/>
                  </a:cubicBezTo>
                  <a:close/>
                  <a:moveTo>
                    <a:pt x="95" y="845"/>
                  </a:moveTo>
                  <a:cubicBezTo>
                    <a:pt x="92" y="856"/>
                    <a:pt x="75" y="895"/>
                    <a:pt x="79" y="903"/>
                  </a:cubicBezTo>
                  <a:cubicBezTo>
                    <a:pt x="74" y="916"/>
                    <a:pt x="69" y="929"/>
                    <a:pt x="65" y="941"/>
                  </a:cubicBezTo>
                  <a:cubicBezTo>
                    <a:pt x="63" y="941"/>
                    <a:pt x="60" y="941"/>
                    <a:pt x="57" y="940"/>
                  </a:cubicBezTo>
                  <a:cubicBezTo>
                    <a:pt x="69" y="909"/>
                    <a:pt x="81" y="878"/>
                    <a:pt x="95" y="845"/>
                  </a:cubicBezTo>
                  <a:close/>
                  <a:moveTo>
                    <a:pt x="54" y="927"/>
                  </a:moveTo>
                  <a:cubicBezTo>
                    <a:pt x="57" y="917"/>
                    <a:pt x="60" y="907"/>
                    <a:pt x="64" y="896"/>
                  </a:cubicBezTo>
                  <a:cubicBezTo>
                    <a:pt x="65" y="897"/>
                    <a:pt x="65" y="897"/>
                    <a:pt x="65" y="897"/>
                  </a:cubicBezTo>
                  <a:cubicBezTo>
                    <a:pt x="61" y="907"/>
                    <a:pt x="57" y="917"/>
                    <a:pt x="54" y="927"/>
                  </a:cubicBezTo>
                  <a:close/>
                  <a:moveTo>
                    <a:pt x="44" y="972"/>
                  </a:moveTo>
                  <a:cubicBezTo>
                    <a:pt x="45" y="972"/>
                    <a:pt x="45" y="972"/>
                    <a:pt x="45" y="972"/>
                  </a:cubicBezTo>
                  <a:cubicBezTo>
                    <a:pt x="48" y="966"/>
                    <a:pt x="54" y="960"/>
                    <a:pt x="61" y="956"/>
                  </a:cubicBezTo>
                  <a:cubicBezTo>
                    <a:pt x="60" y="957"/>
                    <a:pt x="58" y="965"/>
                    <a:pt x="58" y="966"/>
                  </a:cubicBezTo>
                  <a:cubicBezTo>
                    <a:pt x="57" y="967"/>
                    <a:pt x="57" y="968"/>
                    <a:pt x="56" y="969"/>
                  </a:cubicBezTo>
                  <a:cubicBezTo>
                    <a:pt x="53" y="973"/>
                    <a:pt x="46" y="977"/>
                    <a:pt x="52" y="983"/>
                  </a:cubicBezTo>
                  <a:cubicBezTo>
                    <a:pt x="52" y="983"/>
                    <a:pt x="52" y="983"/>
                    <a:pt x="52" y="983"/>
                  </a:cubicBezTo>
                  <a:cubicBezTo>
                    <a:pt x="52" y="983"/>
                    <a:pt x="52" y="983"/>
                    <a:pt x="51" y="983"/>
                  </a:cubicBezTo>
                  <a:cubicBezTo>
                    <a:pt x="51" y="978"/>
                    <a:pt x="45" y="980"/>
                    <a:pt x="42" y="981"/>
                  </a:cubicBezTo>
                  <a:cubicBezTo>
                    <a:pt x="43" y="978"/>
                    <a:pt x="43" y="975"/>
                    <a:pt x="44" y="972"/>
                  </a:cubicBezTo>
                  <a:close/>
                  <a:moveTo>
                    <a:pt x="25" y="1224"/>
                  </a:moveTo>
                  <a:cubicBezTo>
                    <a:pt x="24" y="1216"/>
                    <a:pt x="24" y="1209"/>
                    <a:pt x="24" y="1201"/>
                  </a:cubicBezTo>
                  <a:cubicBezTo>
                    <a:pt x="27" y="1195"/>
                    <a:pt x="25" y="1181"/>
                    <a:pt x="25" y="1174"/>
                  </a:cubicBezTo>
                  <a:cubicBezTo>
                    <a:pt x="32" y="1176"/>
                    <a:pt x="32" y="1161"/>
                    <a:pt x="33" y="1158"/>
                  </a:cubicBezTo>
                  <a:cubicBezTo>
                    <a:pt x="35" y="1161"/>
                    <a:pt x="38" y="1164"/>
                    <a:pt x="41" y="1167"/>
                  </a:cubicBezTo>
                  <a:cubicBezTo>
                    <a:pt x="34" y="1174"/>
                    <a:pt x="34" y="1183"/>
                    <a:pt x="45" y="1182"/>
                  </a:cubicBezTo>
                  <a:cubicBezTo>
                    <a:pt x="45" y="1184"/>
                    <a:pt x="46" y="1186"/>
                    <a:pt x="46" y="1188"/>
                  </a:cubicBezTo>
                  <a:cubicBezTo>
                    <a:pt x="43" y="1192"/>
                    <a:pt x="27" y="1211"/>
                    <a:pt x="32" y="1215"/>
                  </a:cubicBezTo>
                  <a:cubicBezTo>
                    <a:pt x="30" y="1218"/>
                    <a:pt x="27" y="1221"/>
                    <a:pt x="25" y="1224"/>
                  </a:cubicBezTo>
                  <a:close/>
                  <a:moveTo>
                    <a:pt x="48" y="1162"/>
                  </a:moveTo>
                  <a:cubicBezTo>
                    <a:pt x="47" y="1161"/>
                    <a:pt x="45" y="1159"/>
                    <a:pt x="43" y="1158"/>
                  </a:cubicBezTo>
                  <a:cubicBezTo>
                    <a:pt x="47" y="1159"/>
                    <a:pt x="51" y="1160"/>
                    <a:pt x="55" y="1161"/>
                  </a:cubicBezTo>
                  <a:cubicBezTo>
                    <a:pt x="54" y="1161"/>
                    <a:pt x="53" y="1161"/>
                    <a:pt x="53" y="1162"/>
                  </a:cubicBezTo>
                  <a:cubicBezTo>
                    <a:pt x="52" y="1161"/>
                    <a:pt x="51" y="1161"/>
                    <a:pt x="51" y="1161"/>
                  </a:cubicBezTo>
                  <a:cubicBezTo>
                    <a:pt x="50" y="1161"/>
                    <a:pt x="49" y="1162"/>
                    <a:pt x="48" y="1162"/>
                  </a:cubicBezTo>
                  <a:close/>
                  <a:moveTo>
                    <a:pt x="49" y="1200"/>
                  </a:moveTo>
                  <a:cubicBezTo>
                    <a:pt x="48" y="1201"/>
                    <a:pt x="48" y="1201"/>
                    <a:pt x="47" y="1202"/>
                  </a:cubicBezTo>
                  <a:cubicBezTo>
                    <a:pt x="47" y="1202"/>
                    <a:pt x="47" y="1201"/>
                    <a:pt x="47" y="1201"/>
                  </a:cubicBezTo>
                  <a:cubicBezTo>
                    <a:pt x="47" y="1201"/>
                    <a:pt x="48" y="1200"/>
                    <a:pt x="48" y="1199"/>
                  </a:cubicBezTo>
                  <a:cubicBezTo>
                    <a:pt x="48" y="1200"/>
                    <a:pt x="49" y="1200"/>
                    <a:pt x="49" y="1200"/>
                  </a:cubicBezTo>
                  <a:close/>
                  <a:moveTo>
                    <a:pt x="41" y="1230"/>
                  </a:moveTo>
                  <a:cubicBezTo>
                    <a:pt x="41" y="1230"/>
                    <a:pt x="41" y="1230"/>
                    <a:pt x="41" y="1230"/>
                  </a:cubicBezTo>
                  <a:cubicBezTo>
                    <a:pt x="45" y="1225"/>
                    <a:pt x="50" y="1221"/>
                    <a:pt x="54" y="1216"/>
                  </a:cubicBezTo>
                  <a:cubicBezTo>
                    <a:pt x="54" y="1215"/>
                    <a:pt x="55" y="1215"/>
                    <a:pt x="55" y="1214"/>
                  </a:cubicBezTo>
                  <a:cubicBezTo>
                    <a:pt x="58" y="1214"/>
                    <a:pt x="59" y="1212"/>
                    <a:pt x="60" y="1210"/>
                  </a:cubicBezTo>
                  <a:cubicBezTo>
                    <a:pt x="62" y="1209"/>
                    <a:pt x="63" y="1207"/>
                    <a:pt x="65" y="1206"/>
                  </a:cubicBezTo>
                  <a:cubicBezTo>
                    <a:pt x="65" y="1207"/>
                    <a:pt x="66" y="1208"/>
                    <a:pt x="67" y="1208"/>
                  </a:cubicBezTo>
                  <a:cubicBezTo>
                    <a:pt x="58" y="1216"/>
                    <a:pt x="49" y="1223"/>
                    <a:pt x="41" y="1230"/>
                  </a:cubicBezTo>
                  <a:close/>
                  <a:moveTo>
                    <a:pt x="59" y="1187"/>
                  </a:moveTo>
                  <a:cubicBezTo>
                    <a:pt x="59" y="1189"/>
                    <a:pt x="59" y="1190"/>
                    <a:pt x="59" y="1192"/>
                  </a:cubicBezTo>
                  <a:cubicBezTo>
                    <a:pt x="58" y="1192"/>
                    <a:pt x="57" y="1193"/>
                    <a:pt x="56" y="1194"/>
                  </a:cubicBezTo>
                  <a:cubicBezTo>
                    <a:pt x="57" y="1192"/>
                    <a:pt x="58" y="1189"/>
                    <a:pt x="59" y="1187"/>
                  </a:cubicBezTo>
                  <a:close/>
                  <a:moveTo>
                    <a:pt x="58" y="1162"/>
                  </a:moveTo>
                  <a:cubicBezTo>
                    <a:pt x="58" y="1163"/>
                    <a:pt x="59" y="1163"/>
                    <a:pt x="60" y="1163"/>
                  </a:cubicBezTo>
                  <a:cubicBezTo>
                    <a:pt x="60" y="1164"/>
                    <a:pt x="60" y="1164"/>
                    <a:pt x="59" y="1165"/>
                  </a:cubicBezTo>
                  <a:cubicBezTo>
                    <a:pt x="59" y="1164"/>
                    <a:pt x="58" y="1163"/>
                    <a:pt x="58" y="1162"/>
                  </a:cubicBezTo>
                  <a:close/>
                  <a:moveTo>
                    <a:pt x="70" y="1184"/>
                  </a:moveTo>
                  <a:cubicBezTo>
                    <a:pt x="69" y="1181"/>
                    <a:pt x="68" y="1179"/>
                    <a:pt x="65" y="1177"/>
                  </a:cubicBezTo>
                  <a:cubicBezTo>
                    <a:pt x="67" y="1176"/>
                    <a:pt x="69" y="1175"/>
                    <a:pt x="71" y="1173"/>
                  </a:cubicBezTo>
                  <a:cubicBezTo>
                    <a:pt x="73" y="1175"/>
                    <a:pt x="75" y="1177"/>
                    <a:pt x="77" y="1179"/>
                  </a:cubicBezTo>
                  <a:cubicBezTo>
                    <a:pt x="75" y="1180"/>
                    <a:pt x="72" y="1182"/>
                    <a:pt x="70" y="1184"/>
                  </a:cubicBezTo>
                  <a:close/>
                  <a:moveTo>
                    <a:pt x="212" y="1077"/>
                  </a:moveTo>
                  <a:cubicBezTo>
                    <a:pt x="207" y="1080"/>
                    <a:pt x="202" y="1084"/>
                    <a:pt x="198" y="1089"/>
                  </a:cubicBezTo>
                  <a:cubicBezTo>
                    <a:pt x="156" y="1111"/>
                    <a:pt x="124" y="1147"/>
                    <a:pt x="86" y="1173"/>
                  </a:cubicBezTo>
                  <a:cubicBezTo>
                    <a:pt x="83" y="1169"/>
                    <a:pt x="81" y="1167"/>
                    <a:pt x="78" y="1164"/>
                  </a:cubicBezTo>
                  <a:cubicBezTo>
                    <a:pt x="77" y="1162"/>
                    <a:pt x="71" y="1160"/>
                    <a:pt x="69" y="1159"/>
                  </a:cubicBezTo>
                  <a:cubicBezTo>
                    <a:pt x="60" y="1148"/>
                    <a:pt x="46" y="1143"/>
                    <a:pt x="34" y="1146"/>
                  </a:cubicBezTo>
                  <a:cubicBezTo>
                    <a:pt x="35" y="1142"/>
                    <a:pt x="35" y="1138"/>
                    <a:pt x="35" y="1134"/>
                  </a:cubicBezTo>
                  <a:cubicBezTo>
                    <a:pt x="37" y="1134"/>
                    <a:pt x="38" y="1132"/>
                    <a:pt x="38" y="1130"/>
                  </a:cubicBezTo>
                  <a:cubicBezTo>
                    <a:pt x="38" y="1120"/>
                    <a:pt x="42" y="1074"/>
                    <a:pt x="35" y="1073"/>
                  </a:cubicBezTo>
                  <a:cubicBezTo>
                    <a:pt x="25" y="1073"/>
                    <a:pt x="27" y="1142"/>
                    <a:pt x="26" y="1151"/>
                  </a:cubicBezTo>
                  <a:cubicBezTo>
                    <a:pt x="26" y="1124"/>
                    <a:pt x="21" y="1096"/>
                    <a:pt x="23" y="1070"/>
                  </a:cubicBezTo>
                  <a:cubicBezTo>
                    <a:pt x="27" y="1067"/>
                    <a:pt x="25" y="1055"/>
                    <a:pt x="25" y="1051"/>
                  </a:cubicBezTo>
                  <a:cubicBezTo>
                    <a:pt x="29" y="1049"/>
                    <a:pt x="35" y="1009"/>
                    <a:pt x="31" y="1007"/>
                  </a:cubicBezTo>
                  <a:cubicBezTo>
                    <a:pt x="32" y="1005"/>
                    <a:pt x="32" y="1003"/>
                    <a:pt x="33" y="1001"/>
                  </a:cubicBezTo>
                  <a:cubicBezTo>
                    <a:pt x="34" y="1001"/>
                    <a:pt x="35" y="1001"/>
                    <a:pt x="37" y="1000"/>
                  </a:cubicBezTo>
                  <a:cubicBezTo>
                    <a:pt x="40" y="1002"/>
                    <a:pt x="46" y="998"/>
                    <a:pt x="42" y="994"/>
                  </a:cubicBezTo>
                  <a:cubicBezTo>
                    <a:pt x="43" y="994"/>
                    <a:pt x="43" y="993"/>
                    <a:pt x="43" y="992"/>
                  </a:cubicBezTo>
                  <a:cubicBezTo>
                    <a:pt x="63" y="991"/>
                    <a:pt x="84" y="991"/>
                    <a:pt x="103" y="994"/>
                  </a:cubicBezTo>
                  <a:cubicBezTo>
                    <a:pt x="121" y="997"/>
                    <a:pt x="144" y="1014"/>
                    <a:pt x="159" y="1014"/>
                  </a:cubicBezTo>
                  <a:cubicBezTo>
                    <a:pt x="175" y="1014"/>
                    <a:pt x="133" y="994"/>
                    <a:pt x="130" y="993"/>
                  </a:cubicBezTo>
                  <a:cubicBezTo>
                    <a:pt x="108" y="985"/>
                    <a:pt x="85" y="983"/>
                    <a:pt x="61" y="983"/>
                  </a:cubicBezTo>
                  <a:cubicBezTo>
                    <a:pt x="64" y="980"/>
                    <a:pt x="66" y="977"/>
                    <a:pt x="68" y="973"/>
                  </a:cubicBezTo>
                  <a:cubicBezTo>
                    <a:pt x="74" y="971"/>
                    <a:pt x="82" y="970"/>
                    <a:pt x="91" y="971"/>
                  </a:cubicBezTo>
                  <a:cubicBezTo>
                    <a:pt x="94" y="971"/>
                    <a:pt x="98" y="972"/>
                    <a:pt x="102" y="972"/>
                  </a:cubicBezTo>
                  <a:cubicBezTo>
                    <a:pt x="101" y="980"/>
                    <a:pt x="139" y="987"/>
                    <a:pt x="143" y="988"/>
                  </a:cubicBezTo>
                  <a:cubicBezTo>
                    <a:pt x="144" y="989"/>
                    <a:pt x="145" y="989"/>
                    <a:pt x="146" y="989"/>
                  </a:cubicBezTo>
                  <a:cubicBezTo>
                    <a:pt x="146" y="992"/>
                    <a:pt x="160" y="1007"/>
                    <a:pt x="161" y="997"/>
                  </a:cubicBezTo>
                  <a:cubicBezTo>
                    <a:pt x="163" y="999"/>
                    <a:pt x="166" y="1000"/>
                    <a:pt x="168" y="1001"/>
                  </a:cubicBezTo>
                  <a:cubicBezTo>
                    <a:pt x="168" y="1002"/>
                    <a:pt x="169" y="1002"/>
                    <a:pt x="169" y="1002"/>
                  </a:cubicBezTo>
                  <a:cubicBezTo>
                    <a:pt x="170" y="1004"/>
                    <a:pt x="172" y="1010"/>
                    <a:pt x="176" y="1009"/>
                  </a:cubicBezTo>
                  <a:cubicBezTo>
                    <a:pt x="186" y="1019"/>
                    <a:pt x="192" y="1050"/>
                    <a:pt x="206" y="1054"/>
                  </a:cubicBezTo>
                  <a:cubicBezTo>
                    <a:pt x="210" y="1066"/>
                    <a:pt x="212" y="1042"/>
                    <a:pt x="210" y="1037"/>
                  </a:cubicBezTo>
                  <a:cubicBezTo>
                    <a:pt x="211" y="1038"/>
                    <a:pt x="211" y="1038"/>
                    <a:pt x="211" y="1038"/>
                  </a:cubicBezTo>
                  <a:cubicBezTo>
                    <a:pt x="211" y="1041"/>
                    <a:pt x="212" y="1042"/>
                    <a:pt x="215" y="1043"/>
                  </a:cubicBezTo>
                  <a:cubicBezTo>
                    <a:pt x="217" y="1046"/>
                    <a:pt x="218" y="1049"/>
                    <a:pt x="219" y="1051"/>
                  </a:cubicBezTo>
                  <a:cubicBezTo>
                    <a:pt x="215" y="1059"/>
                    <a:pt x="213" y="1067"/>
                    <a:pt x="212" y="1077"/>
                  </a:cubicBezTo>
                  <a:close/>
                  <a:moveTo>
                    <a:pt x="264" y="992"/>
                  </a:moveTo>
                  <a:cubicBezTo>
                    <a:pt x="267" y="987"/>
                    <a:pt x="270" y="982"/>
                    <a:pt x="273" y="977"/>
                  </a:cubicBezTo>
                  <a:cubicBezTo>
                    <a:pt x="273" y="978"/>
                    <a:pt x="273" y="979"/>
                    <a:pt x="273" y="980"/>
                  </a:cubicBezTo>
                  <a:cubicBezTo>
                    <a:pt x="270" y="984"/>
                    <a:pt x="267" y="988"/>
                    <a:pt x="264" y="992"/>
                  </a:cubicBezTo>
                  <a:close/>
                  <a:moveTo>
                    <a:pt x="257" y="979"/>
                  </a:moveTo>
                  <a:cubicBezTo>
                    <a:pt x="255" y="983"/>
                    <a:pt x="253" y="987"/>
                    <a:pt x="251" y="991"/>
                  </a:cubicBezTo>
                  <a:cubicBezTo>
                    <a:pt x="257" y="976"/>
                    <a:pt x="265" y="962"/>
                    <a:pt x="274" y="948"/>
                  </a:cubicBezTo>
                  <a:cubicBezTo>
                    <a:pt x="268" y="958"/>
                    <a:pt x="263" y="969"/>
                    <a:pt x="257" y="979"/>
                  </a:cubicBezTo>
                  <a:close/>
                  <a:moveTo>
                    <a:pt x="601" y="431"/>
                  </a:moveTo>
                  <a:cubicBezTo>
                    <a:pt x="600" y="430"/>
                    <a:pt x="600" y="430"/>
                    <a:pt x="599" y="430"/>
                  </a:cubicBezTo>
                  <a:cubicBezTo>
                    <a:pt x="597" y="428"/>
                    <a:pt x="595" y="425"/>
                    <a:pt x="593" y="423"/>
                  </a:cubicBezTo>
                  <a:cubicBezTo>
                    <a:pt x="593" y="419"/>
                    <a:pt x="592" y="416"/>
                    <a:pt x="591" y="412"/>
                  </a:cubicBezTo>
                  <a:cubicBezTo>
                    <a:pt x="595" y="418"/>
                    <a:pt x="598" y="424"/>
                    <a:pt x="601" y="431"/>
                  </a:cubicBezTo>
                  <a:close/>
                  <a:moveTo>
                    <a:pt x="604" y="448"/>
                  </a:moveTo>
                  <a:cubicBezTo>
                    <a:pt x="598" y="456"/>
                    <a:pt x="591" y="463"/>
                    <a:pt x="584" y="470"/>
                  </a:cubicBezTo>
                  <a:cubicBezTo>
                    <a:pt x="589" y="461"/>
                    <a:pt x="594" y="452"/>
                    <a:pt x="599" y="443"/>
                  </a:cubicBezTo>
                  <a:cubicBezTo>
                    <a:pt x="601" y="444"/>
                    <a:pt x="602" y="446"/>
                    <a:pt x="604" y="448"/>
                  </a:cubicBezTo>
                  <a:close/>
                  <a:moveTo>
                    <a:pt x="585" y="426"/>
                  </a:moveTo>
                  <a:cubicBezTo>
                    <a:pt x="585" y="426"/>
                    <a:pt x="584" y="427"/>
                    <a:pt x="584" y="428"/>
                  </a:cubicBezTo>
                  <a:cubicBezTo>
                    <a:pt x="584" y="426"/>
                    <a:pt x="583" y="425"/>
                    <a:pt x="583" y="423"/>
                  </a:cubicBezTo>
                  <a:cubicBezTo>
                    <a:pt x="583" y="424"/>
                    <a:pt x="584" y="425"/>
                    <a:pt x="585" y="426"/>
                  </a:cubicBezTo>
                  <a:close/>
                  <a:moveTo>
                    <a:pt x="579" y="405"/>
                  </a:moveTo>
                  <a:cubicBezTo>
                    <a:pt x="580" y="407"/>
                    <a:pt x="580" y="408"/>
                    <a:pt x="581" y="410"/>
                  </a:cubicBezTo>
                  <a:cubicBezTo>
                    <a:pt x="579" y="407"/>
                    <a:pt x="577" y="405"/>
                    <a:pt x="575" y="403"/>
                  </a:cubicBezTo>
                  <a:cubicBezTo>
                    <a:pt x="577" y="404"/>
                    <a:pt x="578" y="404"/>
                    <a:pt x="579" y="405"/>
                  </a:cubicBezTo>
                  <a:close/>
                  <a:moveTo>
                    <a:pt x="567" y="387"/>
                  </a:moveTo>
                  <a:cubicBezTo>
                    <a:pt x="568" y="388"/>
                    <a:pt x="569" y="390"/>
                    <a:pt x="571" y="392"/>
                  </a:cubicBezTo>
                  <a:cubicBezTo>
                    <a:pt x="567" y="390"/>
                    <a:pt x="564" y="388"/>
                    <a:pt x="560" y="387"/>
                  </a:cubicBezTo>
                  <a:cubicBezTo>
                    <a:pt x="555" y="381"/>
                    <a:pt x="549" y="376"/>
                    <a:pt x="544" y="370"/>
                  </a:cubicBezTo>
                  <a:cubicBezTo>
                    <a:pt x="552" y="375"/>
                    <a:pt x="560" y="381"/>
                    <a:pt x="567" y="387"/>
                  </a:cubicBezTo>
                  <a:close/>
                  <a:moveTo>
                    <a:pt x="534" y="355"/>
                  </a:moveTo>
                  <a:cubicBezTo>
                    <a:pt x="528" y="352"/>
                    <a:pt x="522" y="349"/>
                    <a:pt x="516" y="347"/>
                  </a:cubicBezTo>
                  <a:cubicBezTo>
                    <a:pt x="513" y="345"/>
                    <a:pt x="510" y="342"/>
                    <a:pt x="507" y="340"/>
                  </a:cubicBezTo>
                  <a:cubicBezTo>
                    <a:pt x="516" y="345"/>
                    <a:pt x="526" y="350"/>
                    <a:pt x="534" y="355"/>
                  </a:cubicBezTo>
                  <a:close/>
                  <a:moveTo>
                    <a:pt x="531" y="374"/>
                  </a:moveTo>
                  <a:cubicBezTo>
                    <a:pt x="518" y="368"/>
                    <a:pt x="506" y="361"/>
                    <a:pt x="495" y="353"/>
                  </a:cubicBezTo>
                  <a:cubicBezTo>
                    <a:pt x="508" y="359"/>
                    <a:pt x="520" y="366"/>
                    <a:pt x="531" y="374"/>
                  </a:cubicBezTo>
                  <a:close/>
                  <a:moveTo>
                    <a:pt x="475" y="332"/>
                  </a:moveTo>
                  <a:cubicBezTo>
                    <a:pt x="467" y="330"/>
                    <a:pt x="460" y="328"/>
                    <a:pt x="452" y="326"/>
                  </a:cubicBezTo>
                  <a:cubicBezTo>
                    <a:pt x="451" y="326"/>
                    <a:pt x="451" y="325"/>
                    <a:pt x="450" y="325"/>
                  </a:cubicBezTo>
                  <a:cubicBezTo>
                    <a:pt x="459" y="327"/>
                    <a:pt x="467" y="329"/>
                    <a:pt x="475" y="332"/>
                  </a:cubicBezTo>
                  <a:close/>
                  <a:moveTo>
                    <a:pt x="408" y="324"/>
                  </a:moveTo>
                  <a:cubicBezTo>
                    <a:pt x="410" y="324"/>
                    <a:pt x="412" y="325"/>
                    <a:pt x="414" y="325"/>
                  </a:cubicBezTo>
                  <a:cubicBezTo>
                    <a:pt x="411" y="325"/>
                    <a:pt x="407" y="325"/>
                    <a:pt x="404" y="324"/>
                  </a:cubicBezTo>
                  <a:cubicBezTo>
                    <a:pt x="405" y="324"/>
                    <a:pt x="406" y="324"/>
                    <a:pt x="408" y="324"/>
                  </a:cubicBezTo>
                  <a:close/>
                  <a:moveTo>
                    <a:pt x="328" y="327"/>
                  </a:moveTo>
                  <a:cubicBezTo>
                    <a:pt x="331" y="325"/>
                    <a:pt x="335" y="324"/>
                    <a:pt x="338" y="323"/>
                  </a:cubicBezTo>
                  <a:cubicBezTo>
                    <a:pt x="335" y="324"/>
                    <a:pt x="331" y="326"/>
                    <a:pt x="328" y="327"/>
                  </a:cubicBezTo>
                  <a:cubicBezTo>
                    <a:pt x="328" y="327"/>
                    <a:pt x="328" y="327"/>
                    <a:pt x="328" y="327"/>
                  </a:cubicBezTo>
                  <a:close/>
                  <a:moveTo>
                    <a:pt x="316" y="367"/>
                  </a:moveTo>
                  <a:cubicBezTo>
                    <a:pt x="318" y="367"/>
                    <a:pt x="320" y="366"/>
                    <a:pt x="321" y="365"/>
                  </a:cubicBezTo>
                  <a:cubicBezTo>
                    <a:pt x="318" y="370"/>
                    <a:pt x="316" y="375"/>
                    <a:pt x="313" y="380"/>
                  </a:cubicBezTo>
                  <a:cubicBezTo>
                    <a:pt x="312" y="380"/>
                    <a:pt x="311" y="379"/>
                    <a:pt x="311" y="380"/>
                  </a:cubicBezTo>
                  <a:cubicBezTo>
                    <a:pt x="312" y="376"/>
                    <a:pt x="314" y="371"/>
                    <a:pt x="316" y="367"/>
                  </a:cubicBezTo>
                  <a:close/>
                  <a:moveTo>
                    <a:pt x="309" y="409"/>
                  </a:moveTo>
                  <a:cubicBezTo>
                    <a:pt x="308" y="408"/>
                    <a:pt x="308" y="408"/>
                    <a:pt x="308" y="408"/>
                  </a:cubicBezTo>
                  <a:cubicBezTo>
                    <a:pt x="315" y="392"/>
                    <a:pt x="322" y="377"/>
                    <a:pt x="332" y="364"/>
                  </a:cubicBezTo>
                  <a:cubicBezTo>
                    <a:pt x="333" y="364"/>
                    <a:pt x="333" y="364"/>
                    <a:pt x="334" y="365"/>
                  </a:cubicBezTo>
                  <a:cubicBezTo>
                    <a:pt x="331" y="383"/>
                    <a:pt x="322" y="401"/>
                    <a:pt x="313" y="418"/>
                  </a:cubicBezTo>
                  <a:cubicBezTo>
                    <a:pt x="313" y="417"/>
                    <a:pt x="313" y="416"/>
                    <a:pt x="312" y="415"/>
                  </a:cubicBezTo>
                  <a:cubicBezTo>
                    <a:pt x="312" y="413"/>
                    <a:pt x="312" y="409"/>
                    <a:pt x="309" y="409"/>
                  </a:cubicBezTo>
                  <a:close/>
                  <a:moveTo>
                    <a:pt x="306" y="389"/>
                  </a:moveTo>
                  <a:cubicBezTo>
                    <a:pt x="307" y="388"/>
                    <a:pt x="308" y="388"/>
                    <a:pt x="308" y="388"/>
                  </a:cubicBezTo>
                  <a:cubicBezTo>
                    <a:pt x="306" y="392"/>
                    <a:pt x="304" y="396"/>
                    <a:pt x="302" y="401"/>
                  </a:cubicBezTo>
                  <a:cubicBezTo>
                    <a:pt x="302" y="400"/>
                    <a:pt x="302" y="400"/>
                    <a:pt x="301" y="399"/>
                  </a:cubicBezTo>
                  <a:cubicBezTo>
                    <a:pt x="303" y="396"/>
                    <a:pt x="305" y="392"/>
                    <a:pt x="306" y="389"/>
                  </a:cubicBezTo>
                  <a:close/>
                  <a:moveTo>
                    <a:pt x="308" y="433"/>
                  </a:moveTo>
                  <a:cubicBezTo>
                    <a:pt x="308" y="433"/>
                    <a:pt x="308" y="433"/>
                    <a:pt x="307" y="433"/>
                  </a:cubicBezTo>
                  <a:cubicBezTo>
                    <a:pt x="307" y="433"/>
                    <a:pt x="308" y="433"/>
                    <a:pt x="308" y="433"/>
                  </a:cubicBezTo>
                  <a:cubicBezTo>
                    <a:pt x="308" y="433"/>
                    <a:pt x="308" y="433"/>
                    <a:pt x="308" y="433"/>
                  </a:cubicBezTo>
                  <a:close/>
                  <a:moveTo>
                    <a:pt x="289" y="428"/>
                  </a:moveTo>
                  <a:cubicBezTo>
                    <a:pt x="291" y="421"/>
                    <a:pt x="294" y="414"/>
                    <a:pt x="297" y="407"/>
                  </a:cubicBezTo>
                  <a:cubicBezTo>
                    <a:pt x="298" y="408"/>
                    <a:pt x="298" y="408"/>
                    <a:pt x="299" y="409"/>
                  </a:cubicBezTo>
                  <a:cubicBezTo>
                    <a:pt x="296" y="415"/>
                    <a:pt x="293" y="422"/>
                    <a:pt x="289" y="429"/>
                  </a:cubicBezTo>
                  <a:cubicBezTo>
                    <a:pt x="289" y="429"/>
                    <a:pt x="289" y="429"/>
                    <a:pt x="289" y="429"/>
                  </a:cubicBezTo>
                  <a:cubicBezTo>
                    <a:pt x="289" y="429"/>
                    <a:pt x="289" y="429"/>
                    <a:pt x="289" y="428"/>
                  </a:cubicBezTo>
                  <a:close/>
                  <a:moveTo>
                    <a:pt x="298" y="461"/>
                  </a:moveTo>
                  <a:cubicBezTo>
                    <a:pt x="297" y="461"/>
                    <a:pt x="297" y="461"/>
                    <a:pt x="297" y="461"/>
                  </a:cubicBezTo>
                  <a:cubicBezTo>
                    <a:pt x="297" y="461"/>
                    <a:pt x="297" y="461"/>
                    <a:pt x="297" y="461"/>
                  </a:cubicBezTo>
                  <a:cubicBezTo>
                    <a:pt x="297" y="461"/>
                    <a:pt x="297" y="461"/>
                    <a:pt x="298" y="461"/>
                  </a:cubicBezTo>
                  <a:close/>
                  <a:moveTo>
                    <a:pt x="289" y="460"/>
                  </a:moveTo>
                  <a:cubicBezTo>
                    <a:pt x="289" y="462"/>
                    <a:pt x="289" y="463"/>
                    <a:pt x="290" y="463"/>
                  </a:cubicBezTo>
                  <a:cubicBezTo>
                    <a:pt x="288" y="464"/>
                    <a:pt x="286" y="465"/>
                    <a:pt x="284" y="465"/>
                  </a:cubicBezTo>
                  <a:cubicBezTo>
                    <a:pt x="286" y="464"/>
                    <a:pt x="287" y="462"/>
                    <a:pt x="289" y="460"/>
                  </a:cubicBezTo>
                  <a:close/>
                  <a:moveTo>
                    <a:pt x="246" y="528"/>
                  </a:moveTo>
                  <a:cubicBezTo>
                    <a:pt x="250" y="523"/>
                    <a:pt x="255" y="520"/>
                    <a:pt x="261" y="518"/>
                  </a:cubicBezTo>
                  <a:cubicBezTo>
                    <a:pt x="266" y="522"/>
                    <a:pt x="272" y="525"/>
                    <a:pt x="279" y="528"/>
                  </a:cubicBezTo>
                  <a:cubicBezTo>
                    <a:pt x="267" y="529"/>
                    <a:pt x="257" y="530"/>
                    <a:pt x="246" y="528"/>
                  </a:cubicBezTo>
                  <a:close/>
                  <a:moveTo>
                    <a:pt x="342" y="537"/>
                  </a:moveTo>
                  <a:cubicBezTo>
                    <a:pt x="333" y="535"/>
                    <a:pt x="324" y="533"/>
                    <a:pt x="315" y="531"/>
                  </a:cubicBezTo>
                  <a:cubicBezTo>
                    <a:pt x="329" y="531"/>
                    <a:pt x="342" y="534"/>
                    <a:pt x="355" y="539"/>
                  </a:cubicBezTo>
                  <a:cubicBezTo>
                    <a:pt x="351" y="538"/>
                    <a:pt x="346" y="538"/>
                    <a:pt x="342" y="537"/>
                  </a:cubicBezTo>
                  <a:close/>
                  <a:moveTo>
                    <a:pt x="388" y="548"/>
                  </a:moveTo>
                  <a:cubicBezTo>
                    <a:pt x="358" y="529"/>
                    <a:pt x="329" y="520"/>
                    <a:pt x="294" y="525"/>
                  </a:cubicBezTo>
                  <a:cubicBezTo>
                    <a:pt x="286" y="522"/>
                    <a:pt x="278" y="519"/>
                    <a:pt x="271" y="515"/>
                  </a:cubicBezTo>
                  <a:cubicBezTo>
                    <a:pt x="311" y="507"/>
                    <a:pt x="356" y="528"/>
                    <a:pt x="390" y="548"/>
                  </a:cubicBezTo>
                  <a:cubicBezTo>
                    <a:pt x="389" y="548"/>
                    <a:pt x="388" y="548"/>
                    <a:pt x="388" y="548"/>
                  </a:cubicBezTo>
                  <a:close/>
                  <a:moveTo>
                    <a:pt x="365" y="526"/>
                  </a:moveTo>
                  <a:cubicBezTo>
                    <a:pt x="346" y="517"/>
                    <a:pt x="324" y="509"/>
                    <a:pt x="303" y="507"/>
                  </a:cubicBezTo>
                  <a:cubicBezTo>
                    <a:pt x="356" y="509"/>
                    <a:pt x="428" y="535"/>
                    <a:pt x="450" y="588"/>
                  </a:cubicBezTo>
                  <a:cubicBezTo>
                    <a:pt x="429" y="564"/>
                    <a:pt x="398" y="541"/>
                    <a:pt x="365" y="526"/>
                  </a:cubicBezTo>
                  <a:close/>
                  <a:moveTo>
                    <a:pt x="445" y="649"/>
                  </a:moveTo>
                  <a:cubicBezTo>
                    <a:pt x="446" y="650"/>
                    <a:pt x="446" y="649"/>
                    <a:pt x="447" y="649"/>
                  </a:cubicBezTo>
                  <a:cubicBezTo>
                    <a:pt x="446" y="651"/>
                    <a:pt x="446" y="652"/>
                    <a:pt x="445" y="653"/>
                  </a:cubicBezTo>
                  <a:cubicBezTo>
                    <a:pt x="445" y="652"/>
                    <a:pt x="445" y="651"/>
                    <a:pt x="445" y="649"/>
                  </a:cubicBezTo>
                  <a:close/>
                  <a:moveTo>
                    <a:pt x="441" y="688"/>
                  </a:moveTo>
                  <a:cubicBezTo>
                    <a:pt x="442" y="688"/>
                    <a:pt x="442" y="688"/>
                    <a:pt x="442" y="687"/>
                  </a:cubicBezTo>
                  <a:cubicBezTo>
                    <a:pt x="442" y="688"/>
                    <a:pt x="442" y="688"/>
                    <a:pt x="442" y="688"/>
                  </a:cubicBezTo>
                  <a:cubicBezTo>
                    <a:pt x="442" y="688"/>
                    <a:pt x="442" y="688"/>
                    <a:pt x="441" y="688"/>
                  </a:cubicBezTo>
                  <a:close/>
                  <a:moveTo>
                    <a:pt x="460" y="653"/>
                  </a:moveTo>
                  <a:cubicBezTo>
                    <a:pt x="453" y="659"/>
                    <a:pt x="447" y="666"/>
                    <a:pt x="442" y="674"/>
                  </a:cubicBezTo>
                  <a:cubicBezTo>
                    <a:pt x="442" y="673"/>
                    <a:pt x="442" y="672"/>
                    <a:pt x="442" y="671"/>
                  </a:cubicBezTo>
                  <a:cubicBezTo>
                    <a:pt x="450" y="661"/>
                    <a:pt x="456" y="651"/>
                    <a:pt x="460" y="640"/>
                  </a:cubicBezTo>
                  <a:cubicBezTo>
                    <a:pt x="461" y="643"/>
                    <a:pt x="461" y="645"/>
                    <a:pt x="462" y="648"/>
                  </a:cubicBezTo>
                  <a:cubicBezTo>
                    <a:pt x="461" y="649"/>
                    <a:pt x="460" y="651"/>
                    <a:pt x="460" y="653"/>
                  </a:cubicBezTo>
                  <a:close/>
                  <a:moveTo>
                    <a:pt x="485" y="620"/>
                  </a:moveTo>
                  <a:cubicBezTo>
                    <a:pt x="481" y="624"/>
                    <a:pt x="477" y="628"/>
                    <a:pt x="473" y="633"/>
                  </a:cubicBezTo>
                  <a:cubicBezTo>
                    <a:pt x="473" y="631"/>
                    <a:pt x="473" y="629"/>
                    <a:pt x="472" y="627"/>
                  </a:cubicBezTo>
                  <a:cubicBezTo>
                    <a:pt x="480" y="619"/>
                    <a:pt x="488" y="611"/>
                    <a:pt x="496" y="603"/>
                  </a:cubicBezTo>
                  <a:cubicBezTo>
                    <a:pt x="493" y="608"/>
                    <a:pt x="489" y="614"/>
                    <a:pt x="485" y="620"/>
                  </a:cubicBezTo>
                  <a:close/>
                  <a:moveTo>
                    <a:pt x="468" y="616"/>
                  </a:moveTo>
                  <a:cubicBezTo>
                    <a:pt x="465" y="609"/>
                    <a:pt x="461" y="602"/>
                    <a:pt x="456" y="596"/>
                  </a:cubicBezTo>
                  <a:cubicBezTo>
                    <a:pt x="458" y="595"/>
                    <a:pt x="460" y="593"/>
                    <a:pt x="459" y="590"/>
                  </a:cubicBezTo>
                  <a:cubicBezTo>
                    <a:pt x="437" y="521"/>
                    <a:pt x="328" y="485"/>
                    <a:pt x="262" y="503"/>
                  </a:cubicBezTo>
                  <a:cubicBezTo>
                    <a:pt x="266" y="496"/>
                    <a:pt x="269" y="490"/>
                    <a:pt x="271" y="482"/>
                  </a:cubicBezTo>
                  <a:cubicBezTo>
                    <a:pt x="276" y="487"/>
                    <a:pt x="279" y="478"/>
                    <a:pt x="279" y="476"/>
                  </a:cubicBezTo>
                  <a:cubicBezTo>
                    <a:pt x="286" y="473"/>
                    <a:pt x="293" y="471"/>
                    <a:pt x="300" y="468"/>
                  </a:cubicBezTo>
                  <a:cubicBezTo>
                    <a:pt x="296" y="476"/>
                    <a:pt x="296" y="480"/>
                    <a:pt x="305" y="484"/>
                  </a:cubicBezTo>
                  <a:cubicBezTo>
                    <a:pt x="305" y="485"/>
                    <a:pt x="305" y="486"/>
                    <a:pt x="305" y="487"/>
                  </a:cubicBezTo>
                  <a:cubicBezTo>
                    <a:pt x="306" y="488"/>
                    <a:pt x="307" y="489"/>
                    <a:pt x="308" y="490"/>
                  </a:cubicBezTo>
                  <a:cubicBezTo>
                    <a:pt x="307" y="494"/>
                    <a:pt x="310" y="499"/>
                    <a:pt x="314" y="496"/>
                  </a:cubicBezTo>
                  <a:cubicBezTo>
                    <a:pt x="325" y="501"/>
                    <a:pt x="326" y="486"/>
                    <a:pt x="326" y="480"/>
                  </a:cubicBezTo>
                  <a:cubicBezTo>
                    <a:pt x="332" y="473"/>
                    <a:pt x="333" y="463"/>
                    <a:pt x="322" y="466"/>
                  </a:cubicBezTo>
                  <a:cubicBezTo>
                    <a:pt x="320" y="461"/>
                    <a:pt x="316" y="455"/>
                    <a:pt x="310" y="457"/>
                  </a:cubicBezTo>
                  <a:cubicBezTo>
                    <a:pt x="307" y="455"/>
                    <a:pt x="304" y="454"/>
                    <a:pt x="301" y="453"/>
                  </a:cubicBezTo>
                  <a:cubicBezTo>
                    <a:pt x="301" y="453"/>
                    <a:pt x="302" y="452"/>
                    <a:pt x="302" y="452"/>
                  </a:cubicBezTo>
                  <a:cubicBezTo>
                    <a:pt x="305" y="452"/>
                    <a:pt x="307" y="452"/>
                    <a:pt x="310" y="452"/>
                  </a:cubicBezTo>
                  <a:cubicBezTo>
                    <a:pt x="310" y="459"/>
                    <a:pt x="317" y="454"/>
                    <a:pt x="319" y="452"/>
                  </a:cubicBezTo>
                  <a:cubicBezTo>
                    <a:pt x="334" y="451"/>
                    <a:pt x="349" y="452"/>
                    <a:pt x="364" y="454"/>
                  </a:cubicBezTo>
                  <a:cubicBezTo>
                    <a:pt x="360" y="464"/>
                    <a:pt x="377" y="456"/>
                    <a:pt x="377" y="456"/>
                  </a:cubicBezTo>
                  <a:cubicBezTo>
                    <a:pt x="386" y="458"/>
                    <a:pt x="395" y="460"/>
                    <a:pt x="404" y="464"/>
                  </a:cubicBezTo>
                  <a:cubicBezTo>
                    <a:pt x="426" y="481"/>
                    <a:pt x="436" y="519"/>
                    <a:pt x="464" y="528"/>
                  </a:cubicBezTo>
                  <a:cubicBezTo>
                    <a:pt x="459" y="529"/>
                    <a:pt x="441" y="542"/>
                    <a:pt x="451" y="547"/>
                  </a:cubicBezTo>
                  <a:cubicBezTo>
                    <a:pt x="463" y="583"/>
                    <a:pt x="513" y="532"/>
                    <a:pt x="469" y="528"/>
                  </a:cubicBezTo>
                  <a:cubicBezTo>
                    <a:pt x="474" y="524"/>
                    <a:pt x="470" y="507"/>
                    <a:pt x="470" y="501"/>
                  </a:cubicBezTo>
                  <a:cubicBezTo>
                    <a:pt x="476" y="512"/>
                    <a:pt x="485" y="522"/>
                    <a:pt x="493" y="532"/>
                  </a:cubicBezTo>
                  <a:cubicBezTo>
                    <a:pt x="502" y="543"/>
                    <a:pt x="508" y="538"/>
                    <a:pt x="499" y="527"/>
                  </a:cubicBezTo>
                  <a:cubicBezTo>
                    <a:pt x="489" y="513"/>
                    <a:pt x="476" y="500"/>
                    <a:pt x="470" y="484"/>
                  </a:cubicBezTo>
                  <a:cubicBezTo>
                    <a:pt x="462" y="463"/>
                    <a:pt x="459" y="475"/>
                    <a:pt x="460" y="490"/>
                  </a:cubicBezTo>
                  <a:cubicBezTo>
                    <a:pt x="445" y="474"/>
                    <a:pt x="427" y="463"/>
                    <a:pt x="408" y="456"/>
                  </a:cubicBezTo>
                  <a:cubicBezTo>
                    <a:pt x="395" y="447"/>
                    <a:pt x="383" y="450"/>
                    <a:pt x="369" y="445"/>
                  </a:cubicBezTo>
                  <a:cubicBezTo>
                    <a:pt x="367" y="441"/>
                    <a:pt x="364" y="438"/>
                    <a:pt x="359" y="438"/>
                  </a:cubicBezTo>
                  <a:cubicBezTo>
                    <a:pt x="361" y="438"/>
                    <a:pt x="363" y="438"/>
                    <a:pt x="366" y="438"/>
                  </a:cubicBezTo>
                  <a:cubicBezTo>
                    <a:pt x="393" y="438"/>
                    <a:pt x="423" y="441"/>
                    <a:pt x="450" y="448"/>
                  </a:cubicBezTo>
                  <a:cubicBezTo>
                    <a:pt x="458" y="451"/>
                    <a:pt x="514" y="489"/>
                    <a:pt x="516" y="487"/>
                  </a:cubicBezTo>
                  <a:cubicBezTo>
                    <a:pt x="530" y="474"/>
                    <a:pt x="495" y="456"/>
                    <a:pt x="485" y="451"/>
                  </a:cubicBezTo>
                  <a:cubicBezTo>
                    <a:pt x="435" y="429"/>
                    <a:pt x="377" y="425"/>
                    <a:pt x="323" y="432"/>
                  </a:cubicBezTo>
                  <a:cubicBezTo>
                    <a:pt x="323" y="429"/>
                    <a:pt x="320" y="428"/>
                    <a:pt x="317" y="428"/>
                  </a:cubicBezTo>
                  <a:cubicBezTo>
                    <a:pt x="326" y="408"/>
                    <a:pt x="338" y="389"/>
                    <a:pt x="342" y="367"/>
                  </a:cubicBezTo>
                  <a:cubicBezTo>
                    <a:pt x="356" y="372"/>
                    <a:pt x="371" y="376"/>
                    <a:pt x="385" y="381"/>
                  </a:cubicBezTo>
                  <a:cubicBezTo>
                    <a:pt x="405" y="393"/>
                    <a:pt x="422" y="408"/>
                    <a:pt x="441" y="420"/>
                  </a:cubicBezTo>
                  <a:cubicBezTo>
                    <a:pt x="470" y="439"/>
                    <a:pt x="463" y="417"/>
                    <a:pt x="445" y="402"/>
                  </a:cubicBezTo>
                  <a:cubicBezTo>
                    <a:pt x="451" y="404"/>
                    <a:pt x="483" y="425"/>
                    <a:pt x="488" y="421"/>
                  </a:cubicBezTo>
                  <a:cubicBezTo>
                    <a:pt x="503" y="436"/>
                    <a:pt x="520" y="452"/>
                    <a:pt x="542" y="458"/>
                  </a:cubicBezTo>
                  <a:cubicBezTo>
                    <a:pt x="545" y="459"/>
                    <a:pt x="549" y="453"/>
                    <a:pt x="545" y="451"/>
                  </a:cubicBezTo>
                  <a:cubicBezTo>
                    <a:pt x="533" y="442"/>
                    <a:pt x="521" y="433"/>
                    <a:pt x="509" y="424"/>
                  </a:cubicBezTo>
                  <a:cubicBezTo>
                    <a:pt x="469" y="392"/>
                    <a:pt x="428" y="365"/>
                    <a:pt x="376" y="358"/>
                  </a:cubicBezTo>
                  <a:cubicBezTo>
                    <a:pt x="365" y="356"/>
                    <a:pt x="353" y="354"/>
                    <a:pt x="343" y="354"/>
                  </a:cubicBezTo>
                  <a:cubicBezTo>
                    <a:pt x="342" y="340"/>
                    <a:pt x="334" y="348"/>
                    <a:pt x="329" y="355"/>
                  </a:cubicBezTo>
                  <a:cubicBezTo>
                    <a:pt x="328" y="355"/>
                    <a:pt x="328" y="355"/>
                    <a:pt x="327" y="356"/>
                  </a:cubicBezTo>
                  <a:cubicBezTo>
                    <a:pt x="325" y="356"/>
                    <a:pt x="323" y="356"/>
                    <a:pt x="320" y="355"/>
                  </a:cubicBezTo>
                  <a:cubicBezTo>
                    <a:pt x="322" y="349"/>
                    <a:pt x="324" y="343"/>
                    <a:pt x="326" y="337"/>
                  </a:cubicBezTo>
                  <a:cubicBezTo>
                    <a:pt x="340" y="331"/>
                    <a:pt x="353" y="324"/>
                    <a:pt x="367" y="320"/>
                  </a:cubicBezTo>
                  <a:cubicBezTo>
                    <a:pt x="372" y="320"/>
                    <a:pt x="376" y="320"/>
                    <a:pt x="380" y="320"/>
                  </a:cubicBezTo>
                  <a:cubicBezTo>
                    <a:pt x="377" y="321"/>
                    <a:pt x="367" y="322"/>
                    <a:pt x="365" y="325"/>
                  </a:cubicBezTo>
                  <a:cubicBezTo>
                    <a:pt x="361" y="327"/>
                    <a:pt x="344" y="331"/>
                    <a:pt x="348" y="337"/>
                  </a:cubicBezTo>
                  <a:cubicBezTo>
                    <a:pt x="351" y="344"/>
                    <a:pt x="367" y="333"/>
                    <a:pt x="371" y="332"/>
                  </a:cubicBezTo>
                  <a:cubicBezTo>
                    <a:pt x="398" y="331"/>
                    <a:pt x="426" y="334"/>
                    <a:pt x="452" y="340"/>
                  </a:cubicBezTo>
                  <a:cubicBezTo>
                    <a:pt x="478" y="359"/>
                    <a:pt x="503" y="384"/>
                    <a:pt x="519" y="412"/>
                  </a:cubicBezTo>
                  <a:cubicBezTo>
                    <a:pt x="523" y="420"/>
                    <a:pt x="526" y="408"/>
                    <a:pt x="521" y="401"/>
                  </a:cubicBezTo>
                  <a:cubicBezTo>
                    <a:pt x="510" y="383"/>
                    <a:pt x="496" y="367"/>
                    <a:pt x="480" y="353"/>
                  </a:cubicBezTo>
                  <a:cubicBezTo>
                    <a:pt x="503" y="369"/>
                    <a:pt x="527" y="380"/>
                    <a:pt x="552" y="392"/>
                  </a:cubicBezTo>
                  <a:cubicBezTo>
                    <a:pt x="556" y="396"/>
                    <a:pt x="563" y="411"/>
                    <a:pt x="571" y="423"/>
                  </a:cubicBezTo>
                  <a:cubicBezTo>
                    <a:pt x="563" y="414"/>
                    <a:pt x="551" y="402"/>
                    <a:pt x="543" y="419"/>
                  </a:cubicBezTo>
                  <a:cubicBezTo>
                    <a:pt x="538" y="430"/>
                    <a:pt x="546" y="437"/>
                    <a:pt x="547" y="430"/>
                  </a:cubicBezTo>
                  <a:cubicBezTo>
                    <a:pt x="547" y="430"/>
                    <a:pt x="550" y="417"/>
                    <a:pt x="554" y="418"/>
                  </a:cubicBezTo>
                  <a:cubicBezTo>
                    <a:pt x="537" y="432"/>
                    <a:pt x="579" y="440"/>
                    <a:pt x="573" y="426"/>
                  </a:cubicBezTo>
                  <a:cubicBezTo>
                    <a:pt x="580" y="437"/>
                    <a:pt x="587" y="443"/>
                    <a:pt x="591" y="433"/>
                  </a:cubicBezTo>
                  <a:cubicBezTo>
                    <a:pt x="592" y="434"/>
                    <a:pt x="593" y="435"/>
                    <a:pt x="594" y="436"/>
                  </a:cubicBezTo>
                  <a:cubicBezTo>
                    <a:pt x="588" y="446"/>
                    <a:pt x="582" y="455"/>
                    <a:pt x="577" y="465"/>
                  </a:cubicBezTo>
                  <a:cubicBezTo>
                    <a:pt x="569" y="467"/>
                    <a:pt x="557" y="493"/>
                    <a:pt x="553" y="500"/>
                  </a:cubicBezTo>
                  <a:cubicBezTo>
                    <a:pt x="541" y="513"/>
                    <a:pt x="530" y="527"/>
                    <a:pt x="518" y="541"/>
                  </a:cubicBezTo>
                  <a:cubicBezTo>
                    <a:pt x="515" y="545"/>
                    <a:pt x="486" y="570"/>
                    <a:pt x="493" y="575"/>
                  </a:cubicBezTo>
                  <a:cubicBezTo>
                    <a:pt x="500" y="581"/>
                    <a:pt x="520" y="550"/>
                    <a:pt x="524" y="546"/>
                  </a:cubicBezTo>
                  <a:cubicBezTo>
                    <a:pt x="508" y="572"/>
                    <a:pt x="490" y="595"/>
                    <a:pt x="468" y="616"/>
                  </a:cubicBezTo>
                  <a:close/>
                  <a:moveTo>
                    <a:pt x="306" y="476"/>
                  </a:moveTo>
                  <a:cubicBezTo>
                    <a:pt x="309" y="466"/>
                    <a:pt x="312" y="465"/>
                    <a:pt x="312" y="465"/>
                  </a:cubicBezTo>
                  <a:cubicBezTo>
                    <a:pt x="312" y="465"/>
                    <a:pt x="314" y="466"/>
                    <a:pt x="315" y="470"/>
                  </a:cubicBezTo>
                  <a:cubicBezTo>
                    <a:pt x="313" y="472"/>
                    <a:pt x="311" y="474"/>
                    <a:pt x="309" y="477"/>
                  </a:cubicBezTo>
                  <a:cubicBezTo>
                    <a:pt x="308" y="477"/>
                    <a:pt x="307" y="476"/>
                    <a:pt x="306" y="476"/>
                  </a:cubicBezTo>
                  <a:close/>
                  <a:moveTo>
                    <a:pt x="317" y="488"/>
                  </a:moveTo>
                  <a:cubicBezTo>
                    <a:pt x="317" y="487"/>
                    <a:pt x="318" y="486"/>
                    <a:pt x="318" y="484"/>
                  </a:cubicBezTo>
                  <a:cubicBezTo>
                    <a:pt x="318" y="484"/>
                    <a:pt x="318" y="484"/>
                    <a:pt x="318" y="484"/>
                  </a:cubicBezTo>
                  <a:cubicBezTo>
                    <a:pt x="318" y="486"/>
                    <a:pt x="318" y="488"/>
                    <a:pt x="317" y="488"/>
                  </a:cubicBezTo>
                  <a:cubicBezTo>
                    <a:pt x="317" y="488"/>
                    <a:pt x="317" y="488"/>
                    <a:pt x="317" y="488"/>
                  </a:cubicBezTo>
                  <a:close/>
                  <a:moveTo>
                    <a:pt x="423" y="472"/>
                  </a:moveTo>
                  <a:cubicBezTo>
                    <a:pt x="438" y="480"/>
                    <a:pt x="451" y="490"/>
                    <a:pt x="462" y="505"/>
                  </a:cubicBezTo>
                  <a:cubicBezTo>
                    <a:pt x="462" y="510"/>
                    <a:pt x="463" y="515"/>
                    <a:pt x="463" y="519"/>
                  </a:cubicBezTo>
                  <a:cubicBezTo>
                    <a:pt x="445" y="509"/>
                    <a:pt x="435" y="487"/>
                    <a:pt x="423" y="472"/>
                  </a:cubicBezTo>
                  <a:close/>
                  <a:moveTo>
                    <a:pt x="468" y="539"/>
                  </a:moveTo>
                  <a:cubicBezTo>
                    <a:pt x="470" y="540"/>
                    <a:pt x="472" y="539"/>
                    <a:pt x="472" y="537"/>
                  </a:cubicBezTo>
                  <a:cubicBezTo>
                    <a:pt x="484" y="544"/>
                    <a:pt x="474" y="553"/>
                    <a:pt x="465" y="550"/>
                  </a:cubicBezTo>
                  <a:cubicBezTo>
                    <a:pt x="466" y="550"/>
                    <a:pt x="467" y="550"/>
                    <a:pt x="469" y="550"/>
                  </a:cubicBezTo>
                  <a:cubicBezTo>
                    <a:pt x="477" y="549"/>
                    <a:pt x="469" y="541"/>
                    <a:pt x="468" y="539"/>
                  </a:cubicBezTo>
                  <a:close/>
                  <a:moveTo>
                    <a:pt x="379" y="367"/>
                  </a:moveTo>
                  <a:cubicBezTo>
                    <a:pt x="409" y="374"/>
                    <a:pt x="440" y="385"/>
                    <a:pt x="466" y="403"/>
                  </a:cubicBezTo>
                  <a:cubicBezTo>
                    <a:pt x="439" y="389"/>
                    <a:pt x="408" y="377"/>
                    <a:pt x="379" y="367"/>
                  </a:cubicBezTo>
                  <a:close/>
                  <a:moveTo>
                    <a:pt x="414" y="391"/>
                  </a:moveTo>
                  <a:cubicBezTo>
                    <a:pt x="427" y="398"/>
                    <a:pt x="438" y="405"/>
                    <a:pt x="446" y="414"/>
                  </a:cubicBezTo>
                  <a:cubicBezTo>
                    <a:pt x="435" y="407"/>
                    <a:pt x="425" y="399"/>
                    <a:pt x="414" y="391"/>
                  </a:cubicBezTo>
                  <a:close/>
                  <a:moveTo>
                    <a:pt x="562" y="425"/>
                  </a:moveTo>
                  <a:cubicBezTo>
                    <a:pt x="561" y="425"/>
                    <a:pt x="560" y="424"/>
                    <a:pt x="559" y="424"/>
                  </a:cubicBezTo>
                  <a:cubicBezTo>
                    <a:pt x="559" y="424"/>
                    <a:pt x="559" y="424"/>
                    <a:pt x="559" y="424"/>
                  </a:cubicBezTo>
                  <a:cubicBezTo>
                    <a:pt x="560" y="424"/>
                    <a:pt x="560" y="423"/>
                    <a:pt x="560" y="423"/>
                  </a:cubicBezTo>
                  <a:cubicBezTo>
                    <a:pt x="561" y="423"/>
                    <a:pt x="561" y="424"/>
                    <a:pt x="562" y="425"/>
                  </a:cubicBezTo>
                  <a:close/>
                  <a:moveTo>
                    <a:pt x="574" y="502"/>
                  </a:moveTo>
                  <a:cubicBezTo>
                    <a:pt x="564" y="513"/>
                    <a:pt x="554" y="526"/>
                    <a:pt x="545" y="538"/>
                  </a:cubicBezTo>
                  <a:cubicBezTo>
                    <a:pt x="548" y="533"/>
                    <a:pt x="551" y="527"/>
                    <a:pt x="554" y="522"/>
                  </a:cubicBezTo>
                  <a:cubicBezTo>
                    <a:pt x="557" y="519"/>
                    <a:pt x="559" y="516"/>
                    <a:pt x="561" y="513"/>
                  </a:cubicBezTo>
                  <a:cubicBezTo>
                    <a:pt x="566" y="509"/>
                    <a:pt x="570" y="506"/>
                    <a:pt x="574" y="502"/>
                  </a:cubicBezTo>
                  <a:close/>
                  <a:moveTo>
                    <a:pt x="596" y="505"/>
                  </a:moveTo>
                  <a:cubicBezTo>
                    <a:pt x="577" y="530"/>
                    <a:pt x="555" y="554"/>
                    <a:pt x="534" y="578"/>
                  </a:cubicBezTo>
                  <a:cubicBezTo>
                    <a:pt x="525" y="585"/>
                    <a:pt x="516" y="592"/>
                    <a:pt x="508" y="600"/>
                  </a:cubicBezTo>
                  <a:cubicBezTo>
                    <a:pt x="513" y="590"/>
                    <a:pt x="519" y="581"/>
                    <a:pt x="524" y="572"/>
                  </a:cubicBezTo>
                  <a:cubicBezTo>
                    <a:pt x="549" y="545"/>
                    <a:pt x="571" y="507"/>
                    <a:pt x="602" y="487"/>
                  </a:cubicBezTo>
                  <a:cubicBezTo>
                    <a:pt x="601" y="493"/>
                    <a:pt x="599" y="500"/>
                    <a:pt x="596" y="505"/>
                  </a:cubicBezTo>
                  <a:close/>
                  <a:moveTo>
                    <a:pt x="625" y="465"/>
                  </a:moveTo>
                  <a:cubicBezTo>
                    <a:pt x="620" y="473"/>
                    <a:pt x="615" y="480"/>
                    <a:pt x="610" y="487"/>
                  </a:cubicBezTo>
                  <a:cubicBezTo>
                    <a:pt x="612" y="483"/>
                    <a:pt x="612" y="480"/>
                    <a:pt x="610" y="476"/>
                  </a:cubicBezTo>
                  <a:cubicBezTo>
                    <a:pt x="605" y="473"/>
                    <a:pt x="597" y="480"/>
                    <a:pt x="595" y="482"/>
                  </a:cubicBezTo>
                  <a:cubicBezTo>
                    <a:pt x="597" y="480"/>
                    <a:pt x="618" y="450"/>
                    <a:pt x="604" y="461"/>
                  </a:cubicBezTo>
                  <a:cubicBezTo>
                    <a:pt x="606" y="458"/>
                    <a:pt x="608" y="456"/>
                    <a:pt x="610" y="453"/>
                  </a:cubicBezTo>
                  <a:cubicBezTo>
                    <a:pt x="615" y="454"/>
                    <a:pt x="616" y="445"/>
                    <a:pt x="613" y="442"/>
                  </a:cubicBezTo>
                  <a:cubicBezTo>
                    <a:pt x="611" y="435"/>
                    <a:pt x="609" y="428"/>
                    <a:pt x="605" y="421"/>
                  </a:cubicBezTo>
                  <a:cubicBezTo>
                    <a:pt x="620" y="431"/>
                    <a:pt x="631" y="443"/>
                    <a:pt x="631" y="453"/>
                  </a:cubicBezTo>
                  <a:cubicBezTo>
                    <a:pt x="627" y="457"/>
                    <a:pt x="625" y="461"/>
                    <a:pt x="625" y="465"/>
                  </a:cubicBezTo>
                  <a:close/>
                  <a:moveTo>
                    <a:pt x="709" y="356"/>
                  </a:moveTo>
                  <a:cubicBezTo>
                    <a:pt x="703" y="361"/>
                    <a:pt x="697" y="367"/>
                    <a:pt x="691" y="373"/>
                  </a:cubicBezTo>
                  <a:cubicBezTo>
                    <a:pt x="706" y="353"/>
                    <a:pt x="721" y="335"/>
                    <a:pt x="738" y="318"/>
                  </a:cubicBezTo>
                  <a:cubicBezTo>
                    <a:pt x="729" y="331"/>
                    <a:pt x="719" y="343"/>
                    <a:pt x="709" y="356"/>
                  </a:cubicBezTo>
                  <a:close/>
                  <a:moveTo>
                    <a:pt x="751" y="313"/>
                  </a:moveTo>
                  <a:cubicBezTo>
                    <a:pt x="754" y="308"/>
                    <a:pt x="757" y="303"/>
                    <a:pt x="760" y="299"/>
                  </a:cubicBezTo>
                  <a:cubicBezTo>
                    <a:pt x="762" y="297"/>
                    <a:pt x="765" y="295"/>
                    <a:pt x="767" y="293"/>
                  </a:cubicBezTo>
                  <a:cubicBezTo>
                    <a:pt x="762" y="299"/>
                    <a:pt x="757" y="306"/>
                    <a:pt x="751" y="313"/>
                  </a:cubicBezTo>
                  <a:close/>
                  <a:moveTo>
                    <a:pt x="810" y="221"/>
                  </a:moveTo>
                  <a:cubicBezTo>
                    <a:pt x="811" y="222"/>
                    <a:pt x="812" y="222"/>
                    <a:pt x="814" y="222"/>
                  </a:cubicBezTo>
                  <a:cubicBezTo>
                    <a:pt x="809" y="225"/>
                    <a:pt x="804" y="229"/>
                    <a:pt x="801" y="233"/>
                  </a:cubicBezTo>
                  <a:cubicBezTo>
                    <a:pt x="801" y="226"/>
                    <a:pt x="801" y="219"/>
                    <a:pt x="800" y="211"/>
                  </a:cubicBezTo>
                  <a:cubicBezTo>
                    <a:pt x="803" y="215"/>
                    <a:pt x="806" y="218"/>
                    <a:pt x="810" y="221"/>
                  </a:cubicBezTo>
                  <a:close/>
                  <a:moveTo>
                    <a:pt x="798" y="248"/>
                  </a:moveTo>
                  <a:cubicBezTo>
                    <a:pt x="804" y="241"/>
                    <a:pt x="809" y="235"/>
                    <a:pt x="816" y="230"/>
                  </a:cubicBezTo>
                  <a:cubicBezTo>
                    <a:pt x="811" y="239"/>
                    <a:pt x="804" y="248"/>
                    <a:pt x="795" y="257"/>
                  </a:cubicBezTo>
                  <a:cubicBezTo>
                    <a:pt x="796" y="254"/>
                    <a:pt x="797" y="251"/>
                    <a:pt x="798" y="248"/>
                  </a:cubicBezTo>
                  <a:close/>
                  <a:moveTo>
                    <a:pt x="790" y="245"/>
                  </a:moveTo>
                  <a:cubicBezTo>
                    <a:pt x="789" y="246"/>
                    <a:pt x="781" y="253"/>
                    <a:pt x="787" y="256"/>
                  </a:cubicBezTo>
                  <a:cubicBezTo>
                    <a:pt x="785" y="261"/>
                    <a:pt x="783" y="266"/>
                    <a:pt x="781" y="271"/>
                  </a:cubicBezTo>
                  <a:cubicBezTo>
                    <a:pt x="773" y="277"/>
                    <a:pt x="766" y="283"/>
                    <a:pt x="759" y="289"/>
                  </a:cubicBezTo>
                  <a:cubicBezTo>
                    <a:pt x="751" y="288"/>
                    <a:pt x="733" y="311"/>
                    <a:pt x="726" y="316"/>
                  </a:cubicBezTo>
                  <a:cubicBezTo>
                    <a:pt x="750" y="289"/>
                    <a:pt x="774" y="261"/>
                    <a:pt x="792" y="231"/>
                  </a:cubicBezTo>
                  <a:cubicBezTo>
                    <a:pt x="792" y="236"/>
                    <a:pt x="791" y="240"/>
                    <a:pt x="790" y="245"/>
                  </a:cubicBezTo>
                  <a:close/>
                  <a:moveTo>
                    <a:pt x="789" y="218"/>
                  </a:moveTo>
                  <a:cubicBezTo>
                    <a:pt x="788" y="210"/>
                    <a:pt x="788" y="202"/>
                    <a:pt x="787" y="194"/>
                  </a:cubicBezTo>
                  <a:cubicBezTo>
                    <a:pt x="790" y="201"/>
                    <a:pt x="792" y="208"/>
                    <a:pt x="792" y="215"/>
                  </a:cubicBezTo>
                  <a:cubicBezTo>
                    <a:pt x="791" y="216"/>
                    <a:pt x="790" y="217"/>
                    <a:pt x="789" y="218"/>
                  </a:cubicBezTo>
                  <a:close/>
                  <a:moveTo>
                    <a:pt x="791" y="180"/>
                  </a:moveTo>
                  <a:cubicBezTo>
                    <a:pt x="791" y="180"/>
                    <a:pt x="791" y="180"/>
                    <a:pt x="790" y="180"/>
                  </a:cubicBezTo>
                  <a:cubicBezTo>
                    <a:pt x="789" y="178"/>
                    <a:pt x="788" y="176"/>
                    <a:pt x="787" y="174"/>
                  </a:cubicBezTo>
                  <a:cubicBezTo>
                    <a:pt x="789" y="176"/>
                    <a:pt x="790" y="178"/>
                    <a:pt x="791" y="180"/>
                  </a:cubicBezTo>
                  <a:close/>
                  <a:moveTo>
                    <a:pt x="485" y="34"/>
                  </a:moveTo>
                  <a:cubicBezTo>
                    <a:pt x="487" y="33"/>
                    <a:pt x="489" y="31"/>
                    <a:pt x="491" y="30"/>
                  </a:cubicBezTo>
                  <a:cubicBezTo>
                    <a:pt x="494" y="30"/>
                    <a:pt x="498" y="31"/>
                    <a:pt x="500" y="32"/>
                  </a:cubicBezTo>
                  <a:cubicBezTo>
                    <a:pt x="495" y="33"/>
                    <a:pt x="490" y="34"/>
                    <a:pt x="485" y="35"/>
                  </a:cubicBezTo>
                  <a:cubicBezTo>
                    <a:pt x="485" y="35"/>
                    <a:pt x="485" y="34"/>
                    <a:pt x="485" y="34"/>
                  </a:cubicBezTo>
                  <a:close/>
                  <a:moveTo>
                    <a:pt x="485" y="43"/>
                  </a:moveTo>
                  <a:cubicBezTo>
                    <a:pt x="500" y="40"/>
                    <a:pt x="517" y="37"/>
                    <a:pt x="533" y="36"/>
                  </a:cubicBezTo>
                  <a:cubicBezTo>
                    <a:pt x="542" y="36"/>
                    <a:pt x="551" y="36"/>
                    <a:pt x="561" y="36"/>
                  </a:cubicBezTo>
                  <a:cubicBezTo>
                    <a:pt x="548" y="37"/>
                    <a:pt x="535" y="40"/>
                    <a:pt x="522" y="43"/>
                  </a:cubicBezTo>
                  <a:cubicBezTo>
                    <a:pt x="511" y="42"/>
                    <a:pt x="498" y="42"/>
                    <a:pt x="485" y="43"/>
                  </a:cubicBezTo>
                  <a:close/>
                  <a:moveTo>
                    <a:pt x="483" y="69"/>
                  </a:moveTo>
                  <a:cubicBezTo>
                    <a:pt x="486" y="68"/>
                    <a:pt x="489" y="66"/>
                    <a:pt x="492" y="64"/>
                  </a:cubicBezTo>
                  <a:cubicBezTo>
                    <a:pt x="494" y="67"/>
                    <a:pt x="496" y="68"/>
                    <a:pt x="499" y="69"/>
                  </a:cubicBezTo>
                  <a:cubicBezTo>
                    <a:pt x="493" y="69"/>
                    <a:pt x="488" y="69"/>
                    <a:pt x="483" y="69"/>
                  </a:cubicBezTo>
                  <a:close/>
                  <a:moveTo>
                    <a:pt x="523" y="51"/>
                  </a:moveTo>
                  <a:cubicBezTo>
                    <a:pt x="529" y="51"/>
                    <a:pt x="535" y="52"/>
                    <a:pt x="540" y="52"/>
                  </a:cubicBezTo>
                  <a:cubicBezTo>
                    <a:pt x="530" y="53"/>
                    <a:pt x="520" y="55"/>
                    <a:pt x="510" y="56"/>
                  </a:cubicBezTo>
                  <a:cubicBezTo>
                    <a:pt x="514" y="54"/>
                    <a:pt x="519" y="52"/>
                    <a:pt x="523" y="51"/>
                  </a:cubicBezTo>
                  <a:close/>
                  <a:moveTo>
                    <a:pt x="577" y="68"/>
                  </a:moveTo>
                  <a:cubicBezTo>
                    <a:pt x="558" y="66"/>
                    <a:pt x="539" y="65"/>
                    <a:pt x="520" y="63"/>
                  </a:cubicBezTo>
                  <a:cubicBezTo>
                    <a:pt x="538" y="61"/>
                    <a:pt x="557" y="58"/>
                    <a:pt x="575" y="58"/>
                  </a:cubicBezTo>
                  <a:cubicBezTo>
                    <a:pt x="583" y="61"/>
                    <a:pt x="589" y="63"/>
                    <a:pt x="595" y="68"/>
                  </a:cubicBezTo>
                  <a:cubicBezTo>
                    <a:pt x="589" y="68"/>
                    <a:pt x="583" y="68"/>
                    <a:pt x="577" y="68"/>
                  </a:cubicBezTo>
                  <a:close/>
                  <a:moveTo>
                    <a:pt x="609" y="72"/>
                  </a:moveTo>
                  <a:cubicBezTo>
                    <a:pt x="609" y="71"/>
                    <a:pt x="608" y="69"/>
                    <a:pt x="608" y="68"/>
                  </a:cubicBezTo>
                  <a:cubicBezTo>
                    <a:pt x="607" y="67"/>
                    <a:pt x="606" y="67"/>
                    <a:pt x="605" y="66"/>
                  </a:cubicBezTo>
                  <a:cubicBezTo>
                    <a:pt x="619" y="69"/>
                    <a:pt x="632" y="73"/>
                    <a:pt x="645" y="77"/>
                  </a:cubicBezTo>
                  <a:cubicBezTo>
                    <a:pt x="633" y="75"/>
                    <a:pt x="621" y="73"/>
                    <a:pt x="609" y="72"/>
                  </a:cubicBezTo>
                  <a:close/>
                  <a:moveTo>
                    <a:pt x="713" y="111"/>
                  </a:moveTo>
                  <a:cubicBezTo>
                    <a:pt x="708" y="107"/>
                    <a:pt x="704" y="103"/>
                    <a:pt x="699" y="99"/>
                  </a:cubicBezTo>
                  <a:cubicBezTo>
                    <a:pt x="699" y="99"/>
                    <a:pt x="699" y="99"/>
                    <a:pt x="699" y="99"/>
                  </a:cubicBezTo>
                  <a:cubicBezTo>
                    <a:pt x="713" y="104"/>
                    <a:pt x="726" y="110"/>
                    <a:pt x="738" y="117"/>
                  </a:cubicBezTo>
                  <a:cubicBezTo>
                    <a:pt x="741" y="120"/>
                    <a:pt x="744" y="124"/>
                    <a:pt x="747" y="127"/>
                  </a:cubicBezTo>
                  <a:cubicBezTo>
                    <a:pt x="736" y="121"/>
                    <a:pt x="725" y="115"/>
                    <a:pt x="713" y="111"/>
                  </a:cubicBezTo>
                  <a:close/>
                  <a:moveTo>
                    <a:pt x="777" y="172"/>
                  </a:moveTo>
                  <a:cubicBezTo>
                    <a:pt x="780" y="187"/>
                    <a:pt x="780" y="203"/>
                    <a:pt x="781" y="218"/>
                  </a:cubicBezTo>
                  <a:cubicBezTo>
                    <a:pt x="771" y="185"/>
                    <a:pt x="753" y="154"/>
                    <a:pt x="728" y="127"/>
                  </a:cubicBezTo>
                  <a:cubicBezTo>
                    <a:pt x="741" y="133"/>
                    <a:pt x="753" y="141"/>
                    <a:pt x="764" y="150"/>
                  </a:cubicBezTo>
                  <a:cubicBezTo>
                    <a:pt x="769" y="157"/>
                    <a:pt x="773" y="165"/>
                    <a:pt x="777" y="172"/>
                  </a:cubicBezTo>
                  <a:close/>
                  <a:moveTo>
                    <a:pt x="797" y="149"/>
                  </a:moveTo>
                  <a:cubicBezTo>
                    <a:pt x="783" y="136"/>
                    <a:pt x="768" y="125"/>
                    <a:pt x="752" y="115"/>
                  </a:cubicBezTo>
                  <a:cubicBezTo>
                    <a:pt x="732" y="103"/>
                    <a:pt x="718" y="85"/>
                    <a:pt x="699" y="71"/>
                  </a:cubicBezTo>
                  <a:cubicBezTo>
                    <a:pt x="743" y="91"/>
                    <a:pt x="774" y="115"/>
                    <a:pt x="797" y="149"/>
                  </a:cubicBezTo>
                  <a:close/>
                  <a:moveTo>
                    <a:pt x="689" y="74"/>
                  </a:moveTo>
                  <a:cubicBezTo>
                    <a:pt x="699" y="81"/>
                    <a:pt x="709" y="89"/>
                    <a:pt x="717" y="97"/>
                  </a:cubicBezTo>
                  <a:cubicBezTo>
                    <a:pt x="710" y="93"/>
                    <a:pt x="702" y="89"/>
                    <a:pt x="693" y="86"/>
                  </a:cubicBezTo>
                  <a:cubicBezTo>
                    <a:pt x="691" y="82"/>
                    <a:pt x="688" y="78"/>
                    <a:pt x="686" y="75"/>
                  </a:cubicBezTo>
                  <a:cubicBezTo>
                    <a:pt x="687" y="75"/>
                    <a:pt x="688" y="75"/>
                    <a:pt x="689" y="74"/>
                  </a:cubicBezTo>
                  <a:close/>
                  <a:moveTo>
                    <a:pt x="637" y="50"/>
                  </a:moveTo>
                  <a:cubicBezTo>
                    <a:pt x="653" y="57"/>
                    <a:pt x="668" y="67"/>
                    <a:pt x="680" y="81"/>
                  </a:cubicBezTo>
                  <a:cubicBezTo>
                    <a:pt x="636" y="64"/>
                    <a:pt x="597" y="51"/>
                    <a:pt x="550" y="45"/>
                  </a:cubicBezTo>
                  <a:cubicBezTo>
                    <a:pt x="578" y="41"/>
                    <a:pt x="607" y="43"/>
                    <a:pt x="637" y="50"/>
                  </a:cubicBezTo>
                  <a:close/>
                  <a:moveTo>
                    <a:pt x="513" y="30"/>
                  </a:moveTo>
                  <a:cubicBezTo>
                    <a:pt x="511" y="30"/>
                    <a:pt x="509" y="31"/>
                    <a:pt x="507" y="31"/>
                  </a:cubicBezTo>
                  <a:cubicBezTo>
                    <a:pt x="509" y="28"/>
                    <a:pt x="506" y="26"/>
                    <a:pt x="503" y="25"/>
                  </a:cubicBezTo>
                  <a:cubicBezTo>
                    <a:pt x="524" y="18"/>
                    <a:pt x="551" y="20"/>
                    <a:pt x="578" y="26"/>
                  </a:cubicBezTo>
                  <a:cubicBezTo>
                    <a:pt x="569" y="26"/>
                    <a:pt x="517" y="21"/>
                    <a:pt x="513" y="3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2" name="Freeform 24"/>
            <p:cNvSpPr/>
            <p:nvPr/>
          </p:nvSpPr>
          <p:spPr bwMode="auto">
            <a:xfrm>
              <a:off x="2269622" y="4730543"/>
              <a:ext cx="216685" cy="195210"/>
            </a:xfrm>
            <a:custGeom>
              <a:avLst/>
              <a:gdLst/>
              <a:ahLst/>
              <a:cxnLst>
                <a:cxn ang="0">
                  <a:pos x="73" y="14"/>
                </a:cxn>
                <a:cxn ang="0">
                  <a:pos x="69" y="15"/>
                </a:cxn>
                <a:cxn ang="0">
                  <a:pos x="59" y="12"/>
                </a:cxn>
                <a:cxn ang="0">
                  <a:pos x="21" y="48"/>
                </a:cxn>
                <a:cxn ang="0">
                  <a:pos x="5" y="71"/>
                </a:cxn>
                <a:cxn ang="0">
                  <a:pos x="27" y="57"/>
                </a:cxn>
                <a:cxn ang="0">
                  <a:pos x="32" y="63"/>
                </a:cxn>
                <a:cxn ang="0">
                  <a:pos x="56" y="35"/>
                </a:cxn>
                <a:cxn ang="0">
                  <a:pos x="73" y="14"/>
                </a:cxn>
              </a:cxnLst>
              <a:rect l="0" t="0" r="r" b="b"/>
              <a:pathLst>
                <a:path w="87" h="78">
                  <a:moveTo>
                    <a:pt x="73" y="14"/>
                  </a:moveTo>
                  <a:cubicBezTo>
                    <a:pt x="72" y="14"/>
                    <a:pt x="70" y="14"/>
                    <a:pt x="69" y="15"/>
                  </a:cubicBezTo>
                  <a:cubicBezTo>
                    <a:pt x="75" y="6"/>
                    <a:pt x="61" y="11"/>
                    <a:pt x="59" y="12"/>
                  </a:cubicBezTo>
                  <a:cubicBezTo>
                    <a:pt x="59" y="0"/>
                    <a:pt x="24" y="44"/>
                    <a:pt x="21" y="48"/>
                  </a:cubicBezTo>
                  <a:cubicBezTo>
                    <a:pt x="18" y="51"/>
                    <a:pt x="0" y="66"/>
                    <a:pt x="5" y="71"/>
                  </a:cubicBezTo>
                  <a:cubicBezTo>
                    <a:pt x="11" y="78"/>
                    <a:pt x="24" y="60"/>
                    <a:pt x="27" y="57"/>
                  </a:cubicBezTo>
                  <a:cubicBezTo>
                    <a:pt x="25" y="60"/>
                    <a:pt x="27" y="68"/>
                    <a:pt x="32" y="63"/>
                  </a:cubicBezTo>
                  <a:cubicBezTo>
                    <a:pt x="41" y="54"/>
                    <a:pt x="48" y="44"/>
                    <a:pt x="56" y="35"/>
                  </a:cubicBezTo>
                  <a:cubicBezTo>
                    <a:pt x="57" y="35"/>
                    <a:pt x="87" y="12"/>
                    <a:pt x="73" y="1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3" name="Freeform 25"/>
            <p:cNvSpPr/>
            <p:nvPr/>
          </p:nvSpPr>
          <p:spPr bwMode="auto">
            <a:xfrm>
              <a:off x="2033417" y="5076072"/>
              <a:ext cx="1417233" cy="562207"/>
            </a:xfrm>
            <a:custGeom>
              <a:avLst/>
              <a:gdLst/>
              <a:ahLst/>
              <a:cxnLst>
                <a:cxn ang="0">
                  <a:pos x="555" y="219"/>
                </a:cxn>
                <a:cxn ang="0">
                  <a:pos x="565" y="182"/>
                </a:cxn>
                <a:cxn ang="0">
                  <a:pos x="536" y="156"/>
                </a:cxn>
                <a:cxn ang="0">
                  <a:pos x="428" y="146"/>
                </a:cxn>
                <a:cxn ang="0">
                  <a:pos x="279" y="149"/>
                </a:cxn>
                <a:cxn ang="0">
                  <a:pos x="148" y="147"/>
                </a:cxn>
                <a:cxn ang="0">
                  <a:pos x="300" y="87"/>
                </a:cxn>
                <a:cxn ang="0">
                  <a:pos x="488" y="41"/>
                </a:cxn>
                <a:cxn ang="0">
                  <a:pos x="539" y="9"/>
                </a:cxn>
                <a:cxn ang="0">
                  <a:pos x="440" y="1"/>
                </a:cxn>
                <a:cxn ang="0">
                  <a:pos x="240" y="33"/>
                </a:cxn>
                <a:cxn ang="0">
                  <a:pos x="46" y="74"/>
                </a:cxn>
                <a:cxn ang="0">
                  <a:pos x="7" y="83"/>
                </a:cxn>
                <a:cxn ang="0">
                  <a:pos x="23" y="87"/>
                </a:cxn>
                <a:cxn ang="0">
                  <a:pos x="132" y="63"/>
                </a:cxn>
                <a:cxn ang="0">
                  <a:pos x="335" y="22"/>
                </a:cxn>
                <a:cxn ang="0">
                  <a:pos x="528" y="15"/>
                </a:cxn>
                <a:cxn ang="0">
                  <a:pos x="411" y="49"/>
                </a:cxn>
                <a:cxn ang="0">
                  <a:pos x="277" y="86"/>
                </a:cxn>
                <a:cxn ang="0">
                  <a:pos x="175" y="120"/>
                </a:cxn>
                <a:cxn ang="0">
                  <a:pos x="137" y="149"/>
                </a:cxn>
                <a:cxn ang="0">
                  <a:pos x="190" y="159"/>
                </a:cxn>
                <a:cxn ang="0">
                  <a:pos x="428" y="154"/>
                </a:cxn>
                <a:cxn ang="0">
                  <a:pos x="522" y="160"/>
                </a:cxn>
                <a:cxn ang="0">
                  <a:pos x="555" y="179"/>
                </a:cxn>
                <a:cxn ang="0">
                  <a:pos x="555" y="219"/>
                </a:cxn>
              </a:cxnLst>
              <a:rect l="0" t="0" r="r" b="b"/>
              <a:pathLst>
                <a:path w="567" h="225">
                  <a:moveTo>
                    <a:pt x="555" y="219"/>
                  </a:moveTo>
                  <a:cubicBezTo>
                    <a:pt x="567" y="225"/>
                    <a:pt x="567" y="187"/>
                    <a:pt x="565" y="182"/>
                  </a:cubicBezTo>
                  <a:cubicBezTo>
                    <a:pt x="561" y="168"/>
                    <a:pt x="548" y="161"/>
                    <a:pt x="536" y="156"/>
                  </a:cubicBezTo>
                  <a:cubicBezTo>
                    <a:pt x="502" y="143"/>
                    <a:pt x="463" y="145"/>
                    <a:pt x="428" y="146"/>
                  </a:cubicBezTo>
                  <a:cubicBezTo>
                    <a:pt x="378" y="148"/>
                    <a:pt x="329" y="148"/>
                    <a:pt x="279" y="149"/>
                  </a:cubicBezTo>
                  <a:cubicBezTo>
                    <a:pt x="239" y="150"/>
                    <a:pt x="188" y="158"/>
                    <a:pt x="148" y="147"/>
                  </a:cubicBezTo>
                  <a:cubicBezTo>
                    <a:pt x="185" y="113"/>
                    <a:pt x="253" y="101"/>
                    <a:pt x="300" y="87"/>
                  </a:cubicBezTo>
                  <a:cubicBezTo>
                    <a:pt x="362" y="68"/>
                    <a:pt x="426" y="59"/>
                    <a:pt x="488" y="41"/>
                  </a:cubicBezTo>
                  <a:cubicBezTo>
                    <a:pt x="494" y="39"/>
                    <a:pt x="552" y="12"/>
                    <a:pt x="539" y="9"/>
                  </a:cubicBezTo>
                  <a:cubicBezTo>
                    <a:pt x="507" y="1"/>
                    <a:pt x="473" y="0"/>
                    <a:pt x="440" y="1"/>
                  </a:cubicBezTo>
                  <a:cubicBezTo>
                    <a:pt x="372" y="4"/>
                    <a:pt x="306" y="20"/>
                    <a:pt x="240" y="33"/>
                  </a:cubicBezTo>
                  <a:cubicBezTo>
                    <a:pt x="175" y="46"/>
                    <a:pt x="111" y="61"/>
                    <a:pt x="46" y="74"/>
                  </a:cubicBezTo>
                  <a:cubicBezTo>
                    <a:pt x="39" y="76"/>
                    <a:pt x="11" y="77"/>
                    <a:pt x="7" y="83"/>
                  </a:cubicBezTo>
                  <a:cubicBezTo>
                    <a:pt x="0" y="93"/>
                    <a:pt x="26" y="86"/>
                    <a:pt x="23" y="87"/>
                  </a:cubicBezTo>
                  <a:cubicBezTo>
                    <a:pt x="60" y="80"/>
                    <a:pt x="96" y="71"/>
                    <a:pt x="132" y="63"/>
                  </a:cubicBezTo>
                  <a:cubicBezTo>
                    <a:pt x="199" y="47"/>
                    <a:pt x="267" y="34"/>
                    <a:pt x="335" y="22"/>
                  </a:cubicBezTo>
                  <a:cubicBezTo>
                    <a:pt x="398" y="11"/>
                    <a:pt x="465" y="2"/>
                    <a:pt x="528" y="15"/>
                  </a:cubicBezTo>
                  <a:cubicBezTo>
                    <a:pt x="494" y="37"/>
                    <a:pt x="450" y="42"/>
                    <a:pt x="411" y="49"/>
                  </a:cubicBezTo>
                  <a:cubicBezTo>
                    <a:pt x="366" y="58"/>
                    <a:pt x="321" y="72"/>
                    <a:pt x="277" y="86"/>
                  </a:cubicBezTo>
                  <a:cubicBezTo>
                    <a:pt x="243" y="96"/>
                    <a:pt x="207" y="106"/>
                    <a:pt x="175" y="120"/>
                  </a:cubicBezTo>
                  <a:cubicBezTo>
                    <a:pt x="168" y="124"/>
                    <a:pt x="135" y="139"/>
                    <a:pt x="137" y="149"/>
                  </a:cubicBezTo>
                  <a:cubicBezTo>
                    <a:pt x="140" y="161"/>
                    <a:pt x="181" y="159"/>
                    <a:pt x="190" y="159"/>
                  </a:cubicBezTo>
                  <a:cubicBezTo>
                    <a:pt x="269" y="158"/>
                    <a:pt x="349" y="157"/>
                    <a:pt x="428" y="154"/>
                  </a:cubicBezTo>
                  <a:cubicBezTo>
                    <a:pt x="459" y="153"/>
                    <a:pt x="491" y="152"/>
                    <a:pt x="522" y="160"/>
                  </a:cubicBezTo>
                  <a:cubicBezTo>
                    <a:pt x="534" y="163"/>
                    <a:pt x="548" y="168"/>
                    <a:pt x="555" y="179"/>
                  </a:cubicBezTo>
                  <a:cubicBezTo>
                    <a:pt x="561" y="188"/>
                    <a:pt x="551" y="217"/>
                    <a:pt x="555" y="219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</p:grpSp>
      <p:cxnSp>
        <p:nvCxnSpPr>
          <p:cNvPr id="34" name="直接连接符 33"/>
          <p:cNvCxnSpPr/>
          <p:nvPr/>
        </p:nvCxnSpPr>
        <p:spPr>
          <a:xfrm flipV="1">
            <a:off x="0" y="584333"/>
            <a:ext cx="12192000" cy="71612"/>
          </a:xfrm>
          <a:prstGeom prst="line">
            <a:avLst/>
          </a:prstGeom>
          <a:ln w="57150">
            <a:gradFill>
              <a:gsLst>
                <a:gs pos="0">
                  <a:srgbClr val="00B0F0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 Box 3"/>
          <p:cNvSpPr txBox="1">
            <a:spLocks noChangeArrowheads="1"/>
          </p:cNvSpPr>
          <p:nvPr/>
        </p:nvSpPr>
        <p:spPr bwMode="auto">
          <a:xfrm>
            <a:off x="845304" y="840099"/>
            <a:ext cx="638508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en-US" sz="2800" b="1">
                <a:solidFill>
                  <a:schemeClr val="tx1"/>
                </a:solidFill>
                <a:latin typeface="Arial" panose="020B0604020202020204" pitchFamily="34" charset="0"/>
              </a:rPr>
              <a:t>( </a:t>
            </a:r>
            <a:r>
              <a:rPr kumimoji="1" lang="en-US" altLang="zh-CN" sz="2800" b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</a:t>
            </a:r>
            <a:r>
              <a:rPr kumimoji="1" lang="en-US" altLang="zh-CN" sz="2800" b="1" baseline="-25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 </a:t>
            </a:r>
            <a:r>
              <a:rPr kumimoji="1" lang="en-US" altLang="zh-CN" sz="2800" b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k</a:t>
            </a:r>
            <a:r>
              <a:rPr kumimoji="1" lang="en-US" altLang="zh-CN" sz="2800" b="1" baseline="-25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</a:t>
            </a:r>
            <a:r>
              <a:rPr kumimoji="1" lang="en-US" altLang="zh-CN" sz="2800" b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… , k</a:t>
            </a:r>
            <a:r>
              <a:rPr kumimoji="1" lang="en-US" altLang="zh-CN" sz="2800" b="1" baseline="-25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p-1 </a:t>
            </a:r>
            <a:r>
              <a:rPr kumimoji="1" lang="en-US" altLang="zh-CN" sz="2800" b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k</a:t>
            </a:r>
            <a:r>
              <a:rPr kumimoji="1" lang="en-US" altLang="zh-CN" sz="2800" b="1" baseline="-25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 </a:t>
            </a:r>
            <a:r>
              <a:rPr kumimoji="1" lang="en-US" altLang="zh-CN" sz="2800" b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…, k</a:t>
            </a:r>
            <a:r>
              <a:rPr kumimoji="1" lang="en-US" altLang="zh-CN" sz="2800" b="1" baseline="-25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n-1 </a:t>
            </a:r>
            <a:r>
              <a:rPr kumimoji="1" lang="en-US" altLang="zh-CN" sz="2800" b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36" name="Text Box 5"/>
          <p:cNvSpPr txBox="1">
            <a:spLocks noChangeArrowheads="1"/>
          </p:cNvSpPr>
          <p:nvPr/>
        </p:nvSpPr>
        <p:spPr bwMode="auto">
          <a:xfrm>
            <a:off x="921503" y="1373499"/>
            <a:ext cx="722826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en-US" sz="2800" b="1">
                <a:solidFill>
                  <a:schemeClr val="tx1"/>
                </a:solidFill>
                <a:latin typeface="Arial" panose="020B0604020202020204" pitchFamily="34" charset="0"/>
              </a:rPr>
              <a:t>( </a:t>
            </a:r>
            <a:r>
              <a:rPr kumimoji="1" lang="en-US" altLang="zh-CN" sz="2800" b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</a:t>
            </a:r>
            <a:r>
              <a:rPr kumimoji="1" lang="en-US" altLang="zh-CN" sz="2800" b="1" baseline="-25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 </a:t>
            </a:r>
            <a:r>
              <a:rPr kumimoji="1" lang="en-US" altLang="zh-CN" sz="2800" b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k</a:t>
            </a:r>
            <a:r>
              <a:rPr kumimoji="1" lang="en-US" altLang="zh-CN" sz="2800" b="1" baseline="-25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</a:t>
            </a:r>
            <a:r>
              <a:rPr kumimoji="1" lang="en-US" altLang="zh-CN" sz="2800" b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… , k</a:t>
            </a:r>
            <a:r>
              <a:rPr kumimoji="1" lang="en-US" altLang="zh-CN" sz="2800" b="1" baseline="-25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p-1 </a:t>
            </a:r>
            <a:r>
              <a:rPr kumimoji="1" lang="en-US" altLang="zh-CN" sz="2800" b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1" lang="en-US" altLang="zh-CN" sz="2800" b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kumimoji="1" lang="en-US" altLang="zh-CN" sz="2800" b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, k</a:t>
            </a:r>
            <a:r>
              <a:rPr kumimoji="1" lang="en-US" altLang="zh-CN" sz="2800" b="1" baseline="-25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kumimoji="1" lang="en-US" altLang="zh-CN" sz="2800" b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… , k</a:t>
            </a:r>
            <a:r>
              <a:rPr kumimoji="1" lang="en-US" altLang="zh-CN" sz="2800" b="1" baseline="-25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n-1</a:t>
            </a:r>
            <a:r>
              <a:rPr kumimoji="1" lang="en-US" altLang="zh-CN" sz="2800" b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zh-CN" sz="2800" b="1">
                <a:solidFill>
                  <a:schemeClr val="tx1"/>
                </a:solidFill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37" name="椭圆 36"/>
          <p:cNvSpPr/>
          <p:nvPr/>
        </p:nvSpPr>
        <p:spPr>
          <a:xfrm>
            <a:off x="3968314" y="2254823"/>
            <a:ext cx="609397" cy="5049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mtClean="0">
                <a:solidFill>
                  <a:schemeClr val="tx1"/>
                </a:solidFill>
              </a:rPr>
              <a:t>X</a:t>
            </a:r>
            <a:endParaRPr lang="zh-CN" altLang="en-US" b="1" baseline="-25000" dirty="0">
              <a:solidFill>
                <a:schemeClr val="tx1"/>
              </a:solidFill>
            </a:endParaRPr>
          </a:p>
        </p:txBody>
      </p:sp>
      <p:sp>
        <p:nvSpPr>
          <p:cNvPr id="38" name="Text Box 9"/>
          <p:cNvSpPr txBox="1">
            <a:spLocks noChangeArrowheads="1"/>
          </p:cNvSpPr>
          <p:nvPr/>
        </p:nvSpPr>
        <p:spPr bwMode="auto">
          <a:xfrm>
            <a:off x="1210055" y="3358057"/>
            <a:ext cx="1757363" cy="525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kumimoji="1"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移动结点</a:t>
            </a:r>
          </a:p>
        </p:txBody>
      </p:sp>
      <p:sp>
        <p:nvSpPr>
          <p:cNvPr id="39" name="Text Box 10"/>
          <p:cNvSpPr txBox="1">
            <a:spLocks noChangeArrowheads="1"/>
          </p:cNvSpPr>
          <p:nvPr/>
        </p:nvSpPr>
        <p:spPr bwMode="auto">
          <a:xfrm>
            <a:off x="3099002" y="3358057"/>
            <a:ext cx="1693092" cy="525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kumimoji="1"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插入结点</a:t>
            </a:r>
          </a:p>
        </p:txBody>
      </p:sp>
      <p:sp>
        <p:nvSpPr>
          <p:cNvPr id="40" name="Text Box 11"/>
          <p:cNvSpPr txBox="1">
            <a:spLocks noChangeArrowheads="1"/>
          </p:cNvSpPr>
          <p:nvPr/>
        </p:nvSpPr>
        <p:spPr bwMode="auto">
          <a:xfrm>
            <a:off x="4909251" y="3358057"/>
            <a:ext cx="1693092" cy="525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kumimoji="1"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增加表长</a:t>
            </a:r>
          </a:p>
        </p:txBody>
      </p:sp>
      <p:sp>
        <p:nvSpPr>
          <p:cNvPr id="41" name="Rectangle 3"/>
          <p:cNvSpPr txBox="1">
            <a:spLocks noChangeArrowheads="1"/>
          </p:cNvSpPr>
          <p:nvPr/>
        </p:nvSpPr>
        <p:spPr bwMode="auto">
          <a:xfrm>
            <a:off x="921503" y="4543097"/>
            <a:ext cx="10483658" cy="146867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45720" rIns="0" bIns="45720" numCol="1" anchor="t" anchorCtr="0" compatLnSpc="1"/>
          <a:lstStyle>
            <a:lvl1pPr marL="90805" indent="-90805" algn="l" rtl="0" eaLnBrk="0" fontAlgn="base" hangingPunct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382905" indent="-182880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567055" indent="-182880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749300" indent="-182880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932180" indent="-182880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109982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84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87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89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sz="2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先检查表空间是否满了，在表满的情况下不能再做插入，否则产生溢出错误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sz="2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要检验插入位置的有效性，这里 </a:t>
            </a:r>
            <a:r>
              <a:rPr lang="en-US" altLang="zh-CN" sz="2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 </a:t>
            </a:r>
            <a:r>
              <a:rPr lang="zh-CN" altLang="en-US" sz="2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的有效范围是：</a:t>
            </a:r>
            <a:r>
              <a:rPr lang="en-US" altLang="zh-CN" sz="2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0&lt;=p&lt;=n</a:t>
            </a:r>
            <a:r>
              <a:rPr lang="zh-CN" altLang="en-US" sz="2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，其中 </a:t>
            </a:r>
            <a:r>
              <a:rPr lang="en-US" altLang="zh-CN" sz="2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 </a:t>
            </a:r>
            <a:r>
              <a:rPr lang="zh-CN" altLang="en-US" sz="2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为原表长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sz="2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注意数据的移动方向：从下标大的元素</a:t>
            </a:r>
            <a:r>
              <a:rPr lang="zh-CN" altLang="en-US" sz="2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</a:t>
            </a:r>
            <a:r>
              <a:rPr lang="en-US" altLang="zh-CN" sz="2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-----</a:t>
            </a:r>
            <a:r>
              <a:rPr lang="zh-CN" altLang="en-US" sz="2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（插入的数值得按顺序有</a:t>
            </a:r>
            <a:r>
              <a:rPr lang="en-US" altLang="zh-CN" sz="2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1+n</a:t>
            </a:r>
            <a:r>
              <a:rPr lang="zh-CN" altLang="en-US" sz="2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2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6.25E-7 -4.44444E-6 L 0.06523 0.0002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5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3.75E-6 -4.44444E-6 L 0.06523 0.0002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5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4.16667E-7 -1.48148E-6 L 0.06523 0.00023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5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3.75E-6 -4.44444E-6 L 0.06523 0.00024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5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45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6" fill="hold">
                      <p:stCondLst>
                        <p:cond delay="0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animRot by="120000">
                                      <p:cBhvr>
                                        <p:cTn id="5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59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0" fill="hold">
                      <p:stCondLst>
                        <p:cond delay="0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6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6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animRot by="120000">
                                      <p:cBhvr>
                                        <p:cTn id="6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7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seq concurrent="1" nextAc="seek">
              <p:cTn id="73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4" fill="hold">
                      <p:stCondLst>
                        <p:cond delay="0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7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8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  <p:seq concurrent="1" nextAc="seek">
              <p:cTn id="81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2" fill="hold">
                      <p:stCondLst>
                        <p:cond delay="0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1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8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8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seq concurrent="1" nextAc="seek">
              <p:cTn id="89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0" fill="hold">
                      <p:stCondLst>
                        <p:cond delay="0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1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9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  <p:seq concurrent="1" nextAc="seek">
              <p:cTn id="97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8" fill="hold">
                      <p:stCondLst>
                        <p:cond delay="0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1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10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0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seq concurrent="1" nextAc="seek">
              <p:cTn id="105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6" fill="hold">
                      <p:stCondLst>
                        <p:cond delay="0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10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1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  <p:seq concurrent="1" nextAc="seek">
              <p:cTn id="113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4" fill="hold">
                      <p:stCondLst>
                        <p:cond delay="0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1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20" grpId="0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37" grpId="0" animBg="1"/>
      <p:bldP spid="38" grpId="0"/>
      <p:bldP spid="39" grpId="0"/>
      <p:bldP spid="40" grpId="0"/>
      <p:bldP spid="4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263352" y="39538"/>
            <a:ext cx="341632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3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顺序表插入举例</a:t>
            </a:r>
            <a:endParaRPr kumimoji="1" lang="zh-CN" altLang="en-US" sz="3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0" y="663569"/>
            <a:ext cx="12192000" cy="71612"/>
          </a:xfrm>
          <a:prstGeom prst="line">
            <a:avLst/>
          </a:prstGeom>
          <a:ln w="57150">
            <a:gradFill>
              <a:gsLst>
                <a:gs pos="0">
                  <a:srgbClr val="00B0F0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423592" y="191683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2049" name="图片 5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9496" y="980728"/>
            <a:ext cx="7272808" cy="5349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263352" y="-27384"/>
            <a:ext cx="182614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3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插入算法</a:t>
            </a:r>
            <a:endParaRPr kumimoji="1" lang="zh-CN" altLang="en-US" sz="3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13855" y="476673"/>
            <a:ext cx="12169824" cy="35945"/>
          </a:xfrm>
          <a:prstGeom prst="line">
            <a:avLst/>
          </a:prstGeom>
          <a:ln w="57150">
            <a:gradFill>
              <a:gsLst>
                <a:gs pos="0">
                  <a:srgbClr val="00B0F0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423592" y="191683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2848217"/>
              </p:ext>
            </p:extLst>
          </p:nvPr>
        </p:nvGraphicFramePr>
        <p:xfrm>
          <a:off x="1" y="620688"/>
          <a:ext cx="12183678" cy="6949440"/>
        </p:xfrm>
        <a:graphic>
          <a:graphicData uri="http://schemas.openxmlformats.org/drawingml/2006/table">
            <a:tbl>
              <a:tblPr firstRow="1" firstCol="1" bandRow="1">
                <a:tableStyleId>{8A107856-5554-42FB-B03E-39F5DBC370BA}</a:tableStyleId>
              </a:tblPr>
              <a:tblGrid>
                <a:gridCol w="623391"/>
                <a:gridCol w="11560287"/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 smtClean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 smtClean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 smtClean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 smtClean="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</a:rPr>
                        <a:t>11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</a:rPr>
                        <a:t>13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</a:rPr>
                        <a:t>14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</a:rPr>
                        <a:t>15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</a:rPr>
                        <a:t>17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 err="1">
                          <a:solidFill>
                            <a:schemeClr val="tx1"/>
                          </a:solidFill>
                          <a:effectLst/>
                        </a:rPr>
                        <a:t>int</a:t>
                      </a: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2400" kern="100" dirty="0" err="1">
                          <a:solidFill>
                            <a:schemeClr val="tx1"/>
                          </a:solidFill>
                          <a:effectLst/>
                        </a:rPr>
                        <a:t>InsertPre_seq</a:t>
                      </a: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en-US" sz="2400" kern="100" dirty="0" err="1">
                          <a:solidFill>
                            <a:schemeClr val="tx1"/>
                          </a:solidFill>
                          <a:effectLst/>
                        </a:rPr>
                        <a:t>SeqList</a:t>
                      </a: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2400" kern="100" dirty="0" err="1">
                          <a:solidFill>
                            <a:schemeClr val="tx1"/>
                          </a:solidFill>
                          <a:effectLst/>
                        </a:rPr>
                        <a:t>slist</a:t>
                      </a: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en-US" sz="2400" kern="100" dirty="0" err="1">
                          <a:solidFill>
                            <a:schemeClr val="tx1"/>
                          </a:solidFill>
                          <a:effectLst/>
                        </a:rPr>
                        <a:t>int</a:t>
                      </a: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</a:rPr>
                        <a:t> p, </a:t>
                      </a:r>
                      <a:r>
                        <a:rPr lang="en-US" sz="2400" kern="100" dirty="0" err="1">
                          <a:solidFill>
                            <a:schemeClr val="tx1"/>
                          </a:solidFill>
                          <a:effectLst/>
                        </a:rPr>
                        <a:t>DataType</a:t>
                      </a: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</a:rPr>
                        <a:t> x)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</a:rPr>
                        <a:t>{//</a:t>
                      </a:r>
                      <a:r>
                        <a:rPr lang="zh-CN" sz="2400" kern="100" dirty="0">
                          <a:solidFill>
                            <a:schemeClr val="tx1"/>
                          </a:solidFill>
                          <a:effectLst/>
                        </a:rPr>
                        <a:t>在线性表</a:t>
                      </a:r>
                      <a:r>
                        <a:rPr lang="en-US" sz="2400" kern="100" dirty="0" err="1">
                          <a:solidFill>
                            <a:schemeClr val="tx1"/>
                          </a:solidFill>
                          <a:effectLst/>
                        </a:rPr>
                        <a:t>slist</a:t>
                      </a:r>
                      <a:r>
                        <a:rPr lang="zh-CN" sz="2400" kern="100" dirty="0">
                          <a:solidFill>
                            <a:schemeClr val="tx1"/>
                          </a:solidFill>
                          <a:effectLst/>
                        </a:rPr>
                        <a:t>的</a:t>
                      </a: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</a:rPr>
                        <a:t>p</a:t>
                      </a:r>
                      <a:r>
                        <a:rPr lang="zh-CN" sz="2400" kern="100" dirty="0">
                          <a:solidFill>
                            <a:schemeClr val="tx1"/>
                          </a:solidFill>
                          <a:effectLst/>
                        </a:rPr>
                        <a:t>位置之前插入</a:t>
                      </a: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r>
                        <a:rPr lang="zh-CN" sz="2400" kern="100" dirty="0">
                          <a:solidFill>
                            <a:schemeClr val="tx1"/>
                          </a:solidFill>
                          <a:effectLst/>
                        </a:rPr>
                        <a:t>，成功返回</a:t>
                      </a: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zh-CN" sz="2400" kern="100" dirty="0">
                          <a:solidFill>
                            <a:schemeClr val="tx1"/>
                          </a:solidFill>
                          <a:effectLst/>
                        </a:rPr>
                        <a:t>，否则返回</a:t>
                      </a: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</a:rPr>
                        <a:t>	</a:t>
                      </a:r>
                      <a:r>
                        <a:rPr lang="en-US" sz="2400" kern="100" dirty="0" err="1">
                          <a:solidFill>
                            <a:schemeClr val="tx1"/>
                          </a:solidFill>
                          <a:effectLst/>
                        </a:rPr>
                        <a:t>int</a:t>
                      </a: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</a:rPr>
                        <a:t> q;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</a:rPr>
                        <a:t>	</a:t>
                      </a:r>
                      <a:r>
                        <a:rPr lang="en-US" sz="2400" kern="100" dirty="0">
                          <a:solidFill>
                            <a:srgbClr val="FF0000"/>
                          </a:solidFill>
                          <a:effectLst/>
                        </a:rPr>
                        <a:t>if(</a:t>
                      </a:r>
                      <a:r>
                        <a:rPr lang="en-US" sz="2400" kern="100" dirty="0" err="1">
                          <a:solidFill>
                            <a:srgbClr val="FF0000"/>
                          </a:solidFill>
                          <a:effectLst/>
                        </a:rPr>
                        <a:t>slist</a:t>
                      </a:r>
                      <a:r>
                        <a:rPr lang="en-US" sz="2400" kern="100" dirty="0">
                          <a:solidFill>
                            <a:srgbClr val="FF0000"/>
                          </a:solidFill>
                          <a:effectLst/>
                        </a:rPr>
                        <a:t>-&gt;n &gt;= </a:t>
                      </a:r>
                      <a:r>
                        <a:rPr lang="en-US" sz="2400" kern="100" dirty="0" err="1">
                          <a:solidFill>
                            <a:srgbClr val="FF0000"/>
                          </a:solidFill>
                          <a:effectLst/>
                        </a:rPr>
                        <a:t>slist</a:t>
                      </a:r>
                      <a:r>
                        <a:rPr lang="en-US" sz="2400" kern="100" dirty="0">
                          <a:solidFill>
                            <a:srgbClr val="FF0000"/>
                          </a:solidFill>
                          <a:effectLst/>
                        </a:rPr>
                        <a:t>-&gt;Max){ //</a:t>
                      </a:r>
                      <a:r>
                        <a:rPr lang="zh-CN" sz="2400" kern="100" dirty="0">
                          <a:solidFill>
                            <a:srgbClr val="FF0000"/>
                          </a:solidFill>
                          <a:effectLst/>
                        </a:rPr>
                        <a:t>顺序表满溢出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rgbClr val="FF0000"/>
                          </a:solidFill>
                          <a:effectLst/>
                        </a:rPr>
                        <a:t>		</a:t>
                      </a:r>
                      <a:r>
                        <a:rPr lang="en-US" sz="2400" kern="100" dirty="0" err="1">
                          <a:solidFill>
                            <a:srgbClr val="FF0000"/>
                          </a:solidFill>
                          <a:effectLst/>
                        </a:rPr>
                        <a:t>printf</a:t>
                      </a:r>
                      <a:r>
                        <a:rPr lang="en-US" sz="2400" kern="100" dirty="0">
                          <a:solidFill>
                            <a:srgbClr val="FF0000"/>
                          </a:solidFill>
                          <a:effectLst/>
                        </a:rPr>
                        <a:t>("overflow</a:t>
                      </a:r>
                      <a:r>
                        <a:rPr lang="en-US" sz="2400" kern="100" dirty="0" smtClean="0">
                          <a:solidFill>
                            <a:srgbClr val="FF0000"/>
                          </a:solidFill>
                          <a:effectLst/>
                        </a:rPr>
                        <a:t>");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 smtClean="0">
                          <a:solidFill>
                            <a:srgbClr val="FF0000"/>
                          </a:solidFill>
                          <a:effectLst/>
                        </a:rPr>
                        <a:t>                          return(0</a:t>
                      </a:r>
                      <a:r>
                        <a:rPr lang="en-US" sz="2400" kern="100" dirty="0">
                          <a:solidFill>
                            <a:srgbClr val="FF0000"/>
                          </a:solidFill>
                          <a:effectLst/>
                        </a:rPr>
                        <a:t>);</a:t>
                      </a:r>
                      <a:endParaRPr lang="zh-CN" sz="2400" kern="100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rgbClr val="FF0000"/>
                          </a:solidFill>
                          <a:effectLst/>
                        </a:rPr>
                        <a:t>		}</a:t>
                      </a:r>
                      <a:endParaRPr lang="zh-CN" sz="2400" kern="100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</a:rPr>
                        <a:t>	</a:t>
                      </a:r>
                      <a:r>
                        <a:rPr lang="en-US" sz="2400" kern="100" dirty="0">
                          <a:solidFill>
                            <a:srgbClr val="C00000"/>
                          </a:solidFill>
                          <a:effectLst/>
                        </a:rPr>
                        <a:t>if(p&lt;0 || p&gt;</a:t>
                      </a:r>
                      <a:r>
                        <a:rPr lang="en-US" sz="2400" kern="100" dirty="0" err="1">
                          <a:solidFill>
                            <a:srgbClr val="C00000"/>
                          </a:solidFill>
                          <a:effectLst/>
                        </a:rPr>
                        <a:t>slist</a:t>
                      </a:r>
                      <a:r>
                        <a:rPr lang="en-US" sz="2400" kern="100" dirty="0">
                          <a:solidFill>
                            <a:srgbClr val="C00000"/>
                          </a:solidFill>
                          <a:effectLst/>
                        </a:rPr>
                        <a:t>-&gt;n){  //</a:t>
                      </a:r>
                      <a:r>
                        <a:rPr lang="zh-CN" sz="2400" kern="100" dirty="0">
                          <a:solidFill>
                            <a:srgbClr val="C00000"/>
                          </a:solidFill>
                          <a:effectLst/>
                        </a:rPr>
                        <a:t>不存在下标为</a:t>
                      </a:r>
                      <a:r>
                        <a:rPr lang="en-US" sz="2400" kern="100" dirty="0">
                          <a:solidFill>
                            <a:srgbClr val="C00000"/>
                          </a:solidFill>
                          <a:effectLst/>
                        </a:rPr>
                        <a:t>p</a:t>
                      </a:r>
                      <a:r>
                        <a:rPr lang="zh-CN" sz="2400" kern="100" dirty="0">
                          <a:solidFill>
                            <a:srgbClr val="C00000"/>
                          </a:solidFill>
                          <a:effectLst/>
                        </a:rPr>
                        <a:t>的元素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rgbClr val="C00000"/>
                          </a:solidFill>
                          <a:effectLst/>
                        </a:rPr>
                        <a:t>		</a:t>
                      </a:r>
                      <a:r>
                        <a:rPr lang="en-US" sz="2400" kern="100" dirty="0" err="1">
                          <a:solidFill>
                            <a:srgbClr val="C00000"/>
                          </a:solidFill>
                          <a:effectLst/>
                        </a:rPr>
                        <a:t>printf</a:t>
                      </a:r>
                      <a:r>
                        <a:rPr lang="en-US" sz="2400" kern="100" dirty="0">
                          <a:solidFill>
                            <a:srgbClr val="C00000"/>
                          </a:solidFill>
                          <a:effectLst/>
                        </a:rPr>
                        <a:t>("not exist!\n</a:t>
                      </a:r>
                      <a:r>
                        <a:rPr lang="en-US" sz="2400" kern="100" dirty="0" smtClean="0">
                          <a:solidFill>
                            <a:srgbClr val="C00000"/>
                          </a:solidFill>
                          <a:effectLst/>
                        </a:rPr>
                        <a:t>");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baseline="0" dirty="0" smtClean="0">
                          <a:solidFill>
                            <a:srgbClr val="C00000"/>
                          </a:solidFill>
                          <a:effectLst/>
                        </a:rPr>
                        <a:t>                          </a:t>
                      </a:r>
                      <a:r>
                        <a:rPr lang="en-US" sz="2400" kern="100" dirty="0" smtClean="0">
                          <a:solidFill>
                            <a:srgbClr val="C00000"/>
                          </a:solidFill>
                          <a:effectLst/>
                        </a:rPr>
                        <a:t>return(0</a:t>
                      </a:r>
                      <a:r>
                        <a:rPr lang="en-US" sz="2400" kern="100" dirty="0">
                          <a:solidFill>
                            <a:srgbClr val="C00000"/>
                          </a:solidFill>
                          <a:effectLst/>
                        </a:rPr>
                        <a:t>);</a:t>
                      </a:r>
                      <a:endParaRPr lang="zh-CN" sz="2400" kern="100" dirty="0">
                        <a:solidFill>
                          <a:srgbClr val="C00000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rgbClr val="C00000"/>
                          </a:solidFill>
                          <a:effectLst/>
                        </a:rPr>
                        <a:t>		</a:t>
                      </a:r>
                      <a:r>
                        <a:rPr lang="en-US" sz="2400" kern="100" dirty="0" smtClean="0">
                          <a:solidFill>
                            <a:srgbClr val="C00000"/>
                          </a:solidFill>
                          <a:effectLst/>
                        </a:rPr>
                        <a:t>}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2400" kern="100" dirty="0" smtClean="0">
                          <a:solidFill>
                            <a:srgbClr val="C00000"/>
                          </a:solidFill>
                          <a:effectLst/>
                        </a:rPr>
                        <a:t>q</a:t>
                      </a:r>
                      <a:r>
                        <a:rPr lang="zh-CN" altLang="en-US" sz="2400" kern="100" dirty="0" smtClean="0">
                          <a:solidFill>
                            <a:srgbClr val="C00000"/>
                          </a:solidFill>
                          <a:effectLst/>
                        </a:rPr>
                        <a:t>往前移一，</a:t>
                      </a:r>
                      <a:r>
                        <a:rPr lang="en-US" altLang="zh-CN" sz="2400" kern="100" dirty="0" smtClean="0">
                          <a:solidFill>
                            <a:srgbClr val="C00000"/>
                          </a:solidFill>
                          <a:effectLst/>
                        </a:rPr>
                        <a:t>q--</a:t>
                      </a:r>
                      <a:r>
                        <a:rPr lang="zh-CN" altLang="en-US" sz="2400" kern="100" dirty="0" smtClean="0">
                          <a:solidFill>
                            <a:srgbClr val="C00000"/>
                          </a:solidFill>
                          <a:effectLst/>
                        </a:rPr>
                        <a:t>下标减一</a:t>
                      </a:r>
                      <a:endParaRPr lang="en-US" altLang="zh-CN" sz="2400" kern="100" dirty="0" smtClean="0">
                        <a:solidFill>
                          <a:srgbClr val="C00000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2400" kern="100" dirty="0" smtClean="0">
                          <a:solidFill>
                            <a:srgbClr val="C00000"/>
                          </a:solidFill>
                          <a:effectLst/>
                        </a:rPr>
                        <a:t>移动的次数</a:t>
                      </a:r>
                      <a:r>
                        <a:rPr lang="en-US" altLang="zh-CN" sz="2400" kern="100" dirty="0" smtClean="0">
                          <a:solidFill>
                            <a:srgbClr val="C00000"/>
                          </a:solidFill>
                          <a:effectLst/>
                        </a:rPr>
                        <a:t>n-i</a:t>
                      </a:r>
                      <a:endParaRPr lang="zh-CN" sz="2400" kern="100" dirty="0">
                        <a:solidFill>
                          <a:srgbClr val="C00000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</a:rPr>
                        <a:t>	</a:t>
                      </a:r>
                      <a:r>
                        <a:rPr lang="en-US" sz="2400" kern="100" dirty="0">
                          <a:solidFill>
                            <a:srgbClr val="0000FF"/>
                          </a:solidFill>
                          <a:effectLst/>
                        </a:rPr>
                        <a:t>for (q = </a:t>
                      </a:r>
                      <a:r>
                        <a:rPr lang="en-US" sz="2400" kern="100" dirty="0" err="1">
                          <a:solidFill>
                            <a:srgbClr val="0000FF"/>
                          </a:solidFill>
                          <a:effectLst/>
                        </a:rPr>
                        <a:t>slist</a:t>
                      </a:r>
                      <a:r>
                        <a:rPr lang="en-US" sz="2400" kern="100" dirty="0">
                          <a:solidFill>
                            <a:srgbClr val="0000FF"/>
                          </a:solidFill>
                          <a:effectLst/>
                        </a:rPr>
                        <a:t>-&gt;n - 1; q &gt;= p; q--)//</a:t>
                      </a:r>
                      <a:r>
                        <a:rPr lang="zh-CN" sz="2400" kern="100" dirty="0">
                          <a:solidFill>
                            <a:srgbClr val="0000FF"/>
                          </a:solidFill>
                          <a:effectLst/>
                        </a:rPr>
                        <a:t>插入位置以及之后的元素后</a:t>
                      </a:r>
                      <a:r>
                        <a:rPr lang="zh-CN" sz="2400" kern="100" dirty="0" smtClean="0">
                          <a:solidFill>
                            <a:srgbClr val="0000FF"/>
                          </a:solidFill>
                          <a:effectLst/>
                        </a:rPr>
                        <a:t>移</a:t>
                      </a:r>
                      <a:r>
                        <a:rPr lang="zh-CN" altLang="en-US" sz="2400" kern="100" dirty="0" smtClean="0">
                          <a:solidFill>
                            <a:srgbClr val="FF0000"/>
                          </a:solidFill>
                          <a:effectLst/>
                        </a:rPr>
                        <a:t>移动</a:t>
                      </a:r>
                      <a:endParaRPr lang="zh-CN" sz="2400" kern="100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rgbClr val="0000FF"/>
                          </a:solidFill>
                          <a:effectLst/>
                        </a:rPr>
                        <a:t>		</a:t>
                      </a:r>
                      <a:r>
                        <a:rPr lang="en-US" sz="2400" kern="100" dirty="0" err="1">
                          <a:solidFill>
                            <a:srgbClr val="0000FF"/>
                          </a:solidFill>
                          <a:effectLst/>
                        </a:rPr>
                        <a:t>slist</a:t>
                      </a:r>
                      <a:r>
                        <a:rPr lang="en-US" sz="2400" kern="100" dirty="0">
                          <a:solidFill>
                            <a:srgbClr val="0000FF"/>
                          </a:solidFill>
                          <a:effectLst/>
                        </a:rPr>
                        <a:t>-&gt;</a:t>
                      </a:r>
                      <a:r>
                        <a:rPr lang="en-US" sz="2400" kern="100" dirty="0" err="1">
                          <a:solidFill>
                            <a:srgbClr val="0000FF"/>
                          </a:solidFill>
                          <a:effectLst/>
                        </a:rPr>
                        <a:t>elem</a:t>
                      </a:r>
                      <a:r>
                        <a:rPr lang="en-US" sz="2400" kern="100" dirty="0">
                          <a:solidFill>
                            <a:srgbClr val="0000FF"/>
                          </a:solidFill>
                          <a:effectLst/>
                        </a:rPr>
                        <a:t>[q+1] = </a:t>
                      </a:r>
                      <a:r>
                        <a:rPr lang="en-US" sz="2400" kern="100" dirty="0" err="1">
                          <a:solidFill>
                            <a:srgbClr val="0000FF"/>
                          </a:solidFill>
                          <a:effectLst/>
                        </a:rPr>
                        <a:t>slist</a:t>
                      </a:r>
                      <a:r>
                        <a:rPr lang="en-US" sz="2400" kern="100" dirty="0">
                          <a:solidFill>
                            <a:srgbClr val="0000FF"/>
                          </a:solidFill>
                          <a:effectLst/>
                        </a:rPr>
                        <a:t>-&gt;</a:t>
                      </a:r>
                      <a:r>
                        <a:rPr lang="en-US" sz="2400" kern="100" dirty="0" err="1">
                          <a:solidFill>
                            <a:srgbClr val="0000FF"/>
                          </a:solidFill>
                          <a:effectLst/>
                        </a:rPr>
                        <a:t>elem</a:t>
                      </a:r>
                      <a:r>
                        <a:rPr lang="en-US" sz="2400" kern="100" dirty="0">
                          <a:solidFill>
                            <a:srgbClr val="0000FF"/>
                          </a:solidFill>
                          <a:effectLst/>
                        </a:rPr>
                        <a:t>[q];</a:t>
                      </a:r>
                      <a:endParaRPr lang="zh-CN" sz="2400" kern="100" dirty="0">
                        <a:solidFill>
                          <a:srgbClr val="0000FF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rgbClr val="0000FF"/>
                          </a:solidFill>
                          <a:effectLst/>
                        </a:rPr>
                        <a:t>	</a:t>
                      </a:r>
                      <a:r>
                        <a:rPr lang="en-US" sz="2400" kern="100" dirty="0" err="1">
                          <a:solidFill>
                            <a:srgbClr val="00B050"/>
                          </a:solidFill>
                          <a:effectLst/>
                        </a:rPr>
                        <a:t>slist</a:t>
                      </a:r>
                      <a:r>
                        <a:rPr lang="en-US" sz="2400" kern="100" dirty="0">
                          <a:solidFill>
                            <a:srgbClr val="00B050"/>
                          </a:solidFill>
                          <a:effectLst/>
                        </a:rPr>
                        <a:t>-&gt;</a:t>
                      </a:r>
                      <a:r>
                        <a:rPr lang="en-US" sz="2400" kern="100" dirty="0" err="1">
                          <a:solidFill>
                            <a:srgbClr val="00B050"/>
                          </a:solidFill>
                          <a:effectLst/>
                        </a:rPr>
                        <a:t>elem</a:t>
                      </a:r>
                      <a:r>
                        <a:rPr lang="en-US" sz="2400" kern="100" dirty="0">
                          <a:solidFill>
                            <a:srgbClr val="00B050"/>
                          </a:solidFill>
                          <a:effectLst/>
                        </a:rPr>
                        <a:t>[p] = x;  //</a:t>
                      </a:r>
                      <a:r>
                        <a:rPr lang="zh-CN" sz="2400" kern="100" dirty="0">
                          <a:solidFill>
                            <a:srgbClr val="00B050"/>
                          </a:solidFill>
                          <a:effectLst/>
                        </a:rPr>
                        <a:t>插入元素</a:t>
                      </a:r>
                      <a:r>
                        <a:rPr lang="en-US" sz="2400" kern="100" dirty="0">
                          <a:solidFill>
                            <a:srgbClr val="00B050"/>
                          </a:solidFill>
                          <a:effectLst/>
                        </a:rPr>
                        <a:t>x</a:t>
                      </a:r>
                      <a:endParaRPr lang="zh-CN" sz="2400" kern="100" dirty="0">
                        <a:solidFill>
                          <a:srgbClr val="00B050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rgbClr val="00B050"/>
                          </a:solidFill>
                          <a:effectLst/>
                        </a:rPr>
                        <a:t>	</a:t>
                      </a:r>
                      <a:r>
                        <a:rPr lang="en-US" sz="2400" kern="100" dirty="0" err="1">
                          <a:solidFill>
                            <a:srgbClr val="00B050"/>
                          </a:solidFill>
                          <a:effectLst/>
                        </a:rPr>
                        <a:t>slist</a:t>
                      </a:r>
                      <a:r>
                        <a:rPr lang="en-US" sz="2400" kern="100" dirty="0">
                          <a:solidFill>
                            <a:srgbClr val="00B050"/>
                          </a:solidFill>
                          <a:effectLst/>
                        </a:rPr>
                        <a:t>-&gt;n = </a:t>
                      </a:r>
                      <a:r>
                        <a:rPr lang="en-US" sz="2400" kern="100" dirty="0" err="1">
                          <a:solidFill>
                            <a:srgbClr val="00B050"/>
                          </a:solidFill>
                          <a:effectLst/>
                        </a:rPr>
                        <a:t>slist</a:t>
                      </a:r>
                      <a:r>
                        <a:rPr lang="en-US" sz="2400" kern="100" dirty="0">
                          <a:solidFill>
                            <a:srgbClr val="00B050"/>
                          </a:solidFill>
                          <a:effectLst/>
                        </a:rPr>
                        <a:t>-&gt;n + 1;  //</a:t>
                      </a:r>
                      <a:r>
                        <a:rPr lang="zh-CN" sz="2400" kern="100" dirty="0">
                          <a:solidFill>
                            <a:srgbClr val="00B050"/>
                          </a:solidFill>
                          <a:effectLst/>
                        </a:rPr>
                        <a:t>顺序表长度加</a:t>
                      </a:r>
                      <a:r>
                        <a:rPr lang="en-US" sz="2400" kern="100" dirty="0">
                          <a:solidFill>
                            <a:srgbClr val="00B050"/>
                          </a:solidFill>
                          <a:effectLst/>
                        </a:rPr>
                        <a:t>1</a:t>
                      </a:r>
                      <a:endParaRPr lang="zh-CN" sz="2400" kern="100" dirty="0">
                        <a:solidFill>
                          <a:srgbClr val="00B050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rgbClr val="0000FF"/>
                          </a:solidFill>
                          <a:effectLst/>
                        </a:rPr>
                        <a:t>	return(1);</a:t>
                      </a:r>
                      <a:endParaRPr lang="zh-CN" sz="2400" kern="100" dirty="0">
                        <a:solidFill>
                          <a:srgbClr val="0000FF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</a:rPr>
                        <a:t>}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3287688" y="25460"/>
            <a:ext cx="201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r>
              <a:rPr lang="en-US" altLang="zh-CN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2-6</a:t>
            </a:r>
            <a:endParaRPr lang="zh-CN" altLang="en-US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4337"/>
          <p:cNvSpPr>
            <a:spLocks noGrp="1" noRot="1"/>
          </p:cNvSpPr>
          <p:nvPr>
            <p:ph type="title"/>
          </p:nvPr>
        </p:nvSpPr>
        <p:spPr>
          <a:xfrm>
            <a:off x="1919605" y="980440"/>
            <a:ext cx="8540750" cy="1143000"/>
          </a:xfrm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zh-CN" sz="4800" i="1" dirty="0"/>
              <a:t>1</a:t>
            </a:r>
            <a:r>
              <a:rPr lang="zh-CN" altLang="en-US" sz="4800" i="1" dirty="0"/>
              <a:t>、线性表的类型定义</a:t>
            </a:r>
            <a:endParaRPr lang="zh-CN" altLang="en-US" sz="4800" dirty="0">
              <a:solidFill>
                <a:schemeClr val="tx1"/>
              </a:solidFill>
            </a:endParaRPr>
          </a:p>
        </p:txBody>
      </p:sp>
      <p:sp>
        <p:nvSpPr>
          <p:cNvPr id="7171" name="文本占位符 14338"/>
          <p:cNvSpPr>
            <a:spLocks noGrp="1" noRot="1"/>
          </p:cNvSpPr>
          <p:nvPr>
            <p:ph idx="1"/>
          </p:nvPr>
        </p:nvSpPr>
        <p:spPr>
          <a:xfrm>
            <a:off x="2063750" y="1484313"/>
            <a:ext cx="7999413" cy="4759325"/>
          </a:xfrm>
        </p:spPr>
        <p:txBody>
          <a:bodyPr vert="horz" wrap="square" lIns="91440" tIns="45720" rIns="91440" bIns="45720" anchor="t" anchorCtr="0"/>
          <a:lstStyle/>
          <a:p>
            <a:pPr marL="457200" lvl="1" indent="0" eaLnBrk="1" hangingPunct="1">
              <a:lnSpc>
                <a:spcPct val="115000"/>
              </a:lnSpc>
              <a:spcAft>
                <a:spcPts val="1200"/>
              </a:spcAft>
              <a:buNone/>
            </a:pP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115000"/>
              </a:lnSpc>
            </a:pPr>
            <a:r>
              <a:rPr lang="zh-CN" altLang="en-US" sz="2400" dirty="0">
                <a:ea typeface="黑体" panose="02010609060101010101" pitchFamily="49" charset="-122"/>
              </a:rPr>
              <a:t>          线性表</a:t>
            </a:r>
            <a:r>
              <a:rPr lang="zh-CN" altLang="en-US" sz="2400" dirty="0"/>
              <a:t>是由</a:t>
            </a:r>
            <a:r>
              <a:rPr lang="en-US" altLang="zh-CN" sz="2400" dirty="0"/>
              <a:t>n</a:t>
            </a:r>
            <a:r>
              <a:rPr lang="zh-CN" altLang="en-US" sz="2400" dirty="0"/>
              <a:t>（</a:t>
            </a:r>
            <a:r>
              <a:rPr lang="en-US" altLang="zh-CN" sz="2400" dirty="0"/>
              <a:t>n</a:t>
            </a:r>
            <a:r>
              <a:rPr lang="en-US" altLang="zh-CN" sz="2400" dirty="0">
                <a:latin typeface="宋体" panose="02010600030101010101" pitchFamily="2" charset="-122"/>
              </a:rPr>
              <a:t>≥</a:t>
            </a:r>
            <a:r>
              <a:rPr lang="en-US" altLang="zh-CN" sz="2400" dirty="0"/>
              <a:t>0</a:t>
            </a:r>
            <a:r>
              <a:rPr lang="zh-CN" altLang="en-US" sz="2400" dirty="0"/>
              <a:t>）个类型相同的数据元素组成的有限序列。通常表示成下列形式：</a:t>
            </a:r>
          </a:p>
          <a:p>
            <a:pPr eaLnBrk="1" hangingPunct="1">
              <a:lnSpc>
                <a:spcPct val="115000"/>
              </a:lnSpc>
            </a:pPr>
            <a:r>
              <a:rPr lang="zh-CN" altLang="en-US" sz="2400" dirty="0"/>
              <a:t>           </a:t>
            </a:r>
            <a:r>
              <a:rPr lang="en-US" altLang="zh-CN" sz="2400" dirty="0"/>
              <a:t>L=( a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, a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,...,a</a:t>
            </a:r>
            <a:r>
              <a:rPr lang="en-US" altLang="zh-CN" sz="2400" baseline="-25000" dirty="0"/>
              <a:t>i-1</a:t>
            </a:r>
            <a:r>
              <a:rPr lang="en-US" altLang="zh-CN" sz="2400" dirty="0"/>
              <a:t>,a</a:t>
            </a:r>
            <a:r>
              <a:rPr lang="en-US" altLang="zh-CN" sz="2400" baseline="-25000" dirty="0"/>
              <a:t>i</a:t>
            </a:r>
            <a:r>
              <a:rPr lang="en-US" altLang="zh-CN" sz="2400" dirty="0"/>
              <a:t>,a</a:t>
            </a:r>
            <a:r>
              <a:rPr lang="en-US" altLang="zh-CN" sz="2400" baseline="-25000" dirty="0"/>
              <a:t>i+1</a:t>
            </a:r>
            <a:r>
              <a:rPr lang="en-US" altLang="zh-CN" sz="2400" dirty="0"/>
              <a:t>,...,a</a:t>
            </a:r>
            <a:r>
              <a:rPr lang="en-US" altLang="zh-CN" sz="2400" baseline="-25000" dirty="0"/>
              <a:t>n</a:t>
            </a:r>
            <a:r>
              <a:rPr lang="en-US" altLang="zh-CN" sz="2400" dirty="0"/>
              <a:t>)</a:t>
            </a:r>
          </a:p>
          <a:p>
            <a:pPr eaLnBrk="1" hangingPunct="1">
              <a:lnSpc>
                <a:spcPct val="115000"/>
              </a:lnSpc>
            </a:pPr>
            <a:r>
              <a:rPr lang="en-US" altLang="zh-CN" sz="2400" dirty="0"/>
              <a:t>          </a:t>
            </a:r>
            <a:r>
              <a:rPr lang="zh-CN" altLang="en-US" sz="2400" dirty="0"/>
              <a:t>其中：</a:t>
            </a:r>
            <a:r>
              <a:rPr lang="en-US" altLang="zh-CN" sz="2400" dirty="0"/>
              <a:t>L</a:t>
            </a:r>
            <a:r>
              <a:rPr lang="zh-CN" altLang="en-US" sz="2400" dirty="0"/>
              <a:t>为线性表名称，习惯用大写书写；</a:t>
            </a:r>
          </a:p>
          <a:p>
            <a:pPr eaLnBrk="1" hangingPunct="1">
              <a:lnSpc>
                <a:spcPct val="115000"/>
              </a:lnSpc>
            </a:pPr>
            <a:r>
              <a:rPr lang="zh-CN" altLang="en-US" sz="2400" dirty="0"/>
              <a:t>          </a:t>
            </a:r>
            <a:r>
              <a:rPr lang="en-US" altLang="zh-CN" sz="2400" dirty="0"/>
              <a:t>a</a:t>
            </a:r>
            <a:r>
              <a:rPr lang="en-US" altLang="zh-CN" sz="2400" baseline="-25000" dirty="0"/>
              <a:t>i</a:t>
            </a:r>
            <a:r>
              <a:rPr lang="zh-CN" altLang="en-US" sz="2400" dirty="0"/>
              <a:t>为组成该线性表的数据元素，习惯用小写书写；</a:t>
            </a:r>
          </a:p>
          <a:p>
            <a:pPr eaLnBrk="1" hangingPunct="1">
              <a:lnSpc>
                <a:spcPct val="115000"/>
              </a:lnSpc>
            </a:pPr>
            <a:r>
              <a:rPr lang="zh-CN" altLang="en-US" sz="2400" dirty="0"/>
              <a:t>          线性表中数据元素的个数被称为</a:t>
            </a:r>
            <a:r>
              <a:rPr lang="zh-CN" altLang="en-US" sz="2400" dirty="0">
                <a:ea typeface="黑体" panose="02010609060101010101" pitchFamily="49" charset="-122"/>
              </a:rPr>
              <a:t>线性表的长度</a:t>
            </a:r>
            <a:r>
              <a:rPr lang="zh-CN" altLang="en-US" sz="2400" dirty="0"/>
              <a:t>，当</a:t>
            </a:r>
            <a:r>
              <a:rPr lang="en-US" altLang="zh-CN" sz="2400" dirty="0"/>
              <a:t>n=0</a:t>
            </a:r>
            <a:r>
              <a:rPr lang="zh-CN" altLang="en-US" sz="2400" dirty="0"/>
              <a:t>时，线性表为空，又称为</a:t>
            </a:r>
            <a:r>
              <a:rPr lang="zh-CN" altLang="en-US" sz="2400" dirty="0">
                <a:ea typeface="黑体" panose="02010609060101010101" pitchFamily="49" charset="-122"/>
              </a:rPr>
              <a:t>空线性表</a:t>
            </a:r>
            <a:r>
              <a:rPr lang="zh-CN" altLang="en-US" sz="2400" dirty="0"/>
              <a:t>。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36124" y="260222"/>
            <a:ext cx="282000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3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 </a:t>
            </a:r>
            <a:r>
              <a:rPr kumimoji="1" lang="zh-CN" altLang="en-US" sz="3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基本概念</a:t>
            </a:r>
            <a:endParaRPr kumimoji="1" lang="zh-CN" altLang="en-US" sz="3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rand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247310" y="2094887"/>
            <a:ext cx="10990429" cy="1158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8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r>
              <a:rPr kumimoji="1"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的时间主要花费在结点的移动上，在表</a:t>
            </a:r>
            <a:r>
              <a:rPr kumimoji="1" lang="zh-CN" altLang="en-US" sz="28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中第</a:t>
            </a:r>
            <a:r>
              <a:rPr kumimoji="1" lang="en-US" altLang="zh-CN" sz="28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kumimoji="1"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个位置上插入一个结点的移动次数为</a:t>
            </a:r>
            <a:r>
              <a:rPr kumimoji="1"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kumimoji="1" lang="en-US" altLang="zh-CN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  - </a:t>
            </a:r>
            <a:r>
              <a:rPr kumimoji="1" lang="en-US" altLang="zh-CN" sz="2800" b="1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kumimoji="1"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39942" name="Text Box 6"/>
          <p:cNvSpPr txBox="1">
            <a:spLocks noChangeArrowheads="1"/>
          </p:cNvSpPr>
          <p:nvPr/>
        </p:nvSpPr>
        <p:spPr bwMode="auto">
          <a:xfrm>
            <a:off x="263352" y="3460938"/>
            <a:ext cx="316785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r>
              <a:rPr kumimoji="1" lang="en-US" altLang="zh-CN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kumimoji="1"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=n</a:t>
            </a:r>
            <a:r>
              <a:rPr kumimoji="1"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时，无须移动结点；</a:t>
            </a:r>
          </a:p>
        </p:txBody>
      </p:sp>
      <p:sp>
        <p:nvSpPr>
          <p:cNvPr id="39943" name="Text Box 7"/>
          <p:cNvSpPr txBox="1">
            <a:spLocks noChangeArrowheads="1"/>
          </p:cNvSpPr>
          <p:nvPr/>
        </p:nvSpPr>
        <p:spPr bwMode="auto">
          <a:xfrm>
            <a:off x="263352" y="4722952"/>
            <a:ext cx="392928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r>
              <a:rPr kumimoji="1" lang="en-US" altLang="zh-CN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kumimoji="1"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=0</a:t>
            </a:r>
            <a:r>
              <a:rPr kumimoji="1"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时，须移动表中所有结点；</a:t>
            </a:r>
          </a:p>
        </p:txBody>
      </p:sp>
      <p:sp>
        <p:nvSpPr>
          <p:cNvPr id="39944" name="Text Box 8"/>
          <p:cNvSpPr txBox="1">
            <a:spLocks noChangeArrowheads="1"/>
          </p:cNvSpPr>
          <p:nvPr/>
        </p:nvSpPr>
        <p:spPr bwMode="auto">
          <a:xfrm>
            <a:off x="1493118" y="4136859"/>
            <a:ext cx="254749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最好时间复杂度</a:t>
            </a:r>
            <a:r>
              <a:rPr kumimoji="1"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O(1)</a:t>
            </a:r>
          </a:p>
        </p:txBody>
      </p:sp>
      <p:sp>
        <p:nvSpPr>
          <p:cNvPr id="39945" name="Text Box 9"/>
          <p:cNvSpPr txBox="1">
            <a:spLocks noChangeArrowheads="1"/>
          </p:cNvSpPr>
          <p:nvPr/>
        </p:nvSpPr>
        <p:spPr bwMode="auto">
          <a:xfrm>
            <a:off x="1569805" y="5462716"/>
            <a:ext cx="255550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最坏时间复杂度</a:t>
            </a:r>
            <a:r>
              <a:rPr kumimoji="1"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O(n)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263352" y="39538"/>
            <a:ext cx="496855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32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插入算法时间复杂度</a:t>
            </a:r>
            <a:endParaRPr kumimoji="1" lang="zh-CN" altLang="en-US" sz="3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 flipV="1">
            <a:off x="0" y="551762"/>
            <a:ext cx="12192000" cy="71612"/>
          </a:xfrm>
          <a:prstGeom prst="line">
            <a:avLst/>
          </a:prstGeom>
          <a:ln w="57150">
            <a:gradFill>
              <a:gsLst>
                <a:gs pos="0">
                  <a:srgbClr val="00B0F0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 Box 6"/>
              <p:cNvSpPr txBox="1">
                <a:spLocks noChangeArrowheads="1"/>
              </p:cNvSpPr>
              <p:nvPr/>
            </p:nvSpPr>
            <p:spPr bwMode="auto">
              <a:xfrm>
                <a:off x="5664449" y="3404858"/>
                <a:ext cx="3240360" cy="9982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>
                    <a:solidFill>
                      <a:srgbClr val="404040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>
                    <a:solidFill>
                      <a:srgbClr val="404040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  <m:sub>
                          <m:r>
                            <a:rPr kumimoji="1"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kumimoji="1" lang="en-US" altLang="zh-CN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en-US" altLang="zh-CN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kumimoji="1"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kumimoji="1"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kumimoji="1"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r>
                            <a:rPr kumimoji="1"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kumimoji="1"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kumimoji="1"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kumimoji="1" lang="en-US" altLang="zh-CN" sz="24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kumimoji="1" lang="en-US" altLang="zh-CN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kumimoji="1" lang="en-US" altLang="zh-CN" sz="2400" b="1" dirty="0" smtClean="0">
                  <a:solidFill>
                    <a:srgbClr val="660066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3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64449" y="3404858"/>
                <a:ext cx="3240360" cy="998222"/>
              </a:xfrm>
              <a:prstGeom prst="rect">
                <a:avLst/>
              </a:prstGeom>
              <a:blipFill rotWithShape="1">
                <a:blip r:embed="rId2"/>
                <a:stretch>
                  <a:fillRect l="-8" t="-62" r="6" b="6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7008181" y="5909210"/>
            <a:ext cx="452720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平均</a:t>
            </a:r>
            <a:r>
              <a:rPr kumimoji="1"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</a:t>
            </a:r>
            <a:r>
              <a:rPr kumimoji="1"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复杂度</a:t>
            </a:r>
            <a:r>
              <a:rPr kumimoji="1" lang="en-US" altLang="zh-CN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O(n),----n</a:t>
            </a:r>
            <a:r>
              <a:rPr kumimoji="1"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取最高次幂</a:t>
            </a:r>
            <a:endParaRPr kumimoji="1"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9290254" y="3232993"/>
                <a:ext cx="2369826" cy="70006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den>
                      </m:f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0254" y="3232993"/>
                <a:ext cx="2369826" cy="700063"/>
              </a:xfrm>
              <a:prstGeom prst="rect">
                <a:avLst/>
              </a:prstGeom>
              <a:blipFill rotWithShape="1">
                <a:blip r:embed="rId3"/>
                <a:stretch>
                  <a:fillRect l="-9" t="-30" r="9" b="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6240263" y="4293156"/>
                <a:ext cx="3189271" cy="10065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1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sz="2400" b="1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d>
                            <m:dPr>
                              <m:ctrlPr>
                                <a:rPr lang="en-US" altLang="zh-CN" sz="2400" b="1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e>
                          </m:d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altLang="zh-CN" sz="2400" b="1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num>
                            <m:den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0263" y="4293156"/>
                <a:ext cx="3189271" cy="1006558"/>
              </a:xfrm>
              <a:prstGeom prst="rect">
                <a:avLst/>
              </a:prstGeom>
              <a:blipFill rotWithShape="1">
                <a:blip r:embed="rId4"/>
                <a:stretch>
                  <a:fillRect l="-4" t="-55" r="-10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 Box 3"/>
          <p:cNvSpPr txBox="1">
            <a:spLocks noChangeArrowheads="1"/>
          </p:cNvSpPr>
          <p:nvPr/>
        </p:nvSpPr>
        <p:spPr bwMode="auto">
          <a:xfrm>
            <a:off x="634745" y="792082"/>
            <a:ext cx="638508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en-US" sz="2800" b="1" dirty="0">
                <a:solidFill>
                  <a:schemeClr val="tx1"/>
                </a:solidFill>
                <a:latin typeface="Arial" panose="020B0604020202020204" pitchFamily="34" charset="0"/>
              </a:rPr>
              <a:t>( </a:t>
            </a:r>
            <a:r>
              <a:rPr kumimoji="1" lang="en-US" altLang="zh-CN" sz="28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</a:t>
            </a:r>
            <a:r>
              <a:rPr kumimoji="1" lang="en-US" altLang="zh-CN" sz="2800" b="1" baseline="-25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 </a:t>
            </a:r>
            <a:r>
              <a:rPr kumimoji="1" lang="en-US" altLang="zh-CN" sz="28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k</a:t>
            </a:r>
            <a:r>
              <a:rPr kumimoji="1" lang="en-US" altLang="zh-CN" sz="2800" b="1" baseline="-25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</a:t>
            </a:r>
            <a:r>
              <a:rPr kumimoji="1" lang="en-US" altLang="zh-CN" sz="28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… , </a:t>
            </a:r>
            <a:r>
              <a:rPr kumimoji="1" lang="en-US" altLang="zh-CN" sz="28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</a:t>
            </a:r>
            <a:r>
              <a:rPr kumimoji="1" lang="en-US" altLang="zh-CN" sz="2800" b="1" baseline="-25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i-1 </a:t>
            </a:r>
            <a:r>
              <a:rPr kumimoji="1" lang="en-US" altLang="zh-CN" sz="28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1" lang="en-US" altLang="zh-CN" sz="28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</a:t>
            </a:r>
            <a:r>
              <a:rPr kumimoji="1" lang="en-US" altLang="zh-CN" sz="2800" b="1" baseline="-250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1" lang="en-US" altLang="zh-CN" sz="2800" b="1" baseline="-25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zh-CN" sz="28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…, k</a:t>
            </a:r>
            <a:r>
              <a:rPr kumimoji="1" lang="en-US" altLang="zh-CN" sz="2800" b="1" baseline="-25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n-1 </a:t>
            </a:r>
            <a:r>
              <a:rPr kumimoji="1" lang="en-US" altLang="zh-CN" sz="28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578502" y="1374526"/>
            <a:ext cx="722826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en-US" sz="2800" b="1">
                <a:solidFill>
                  <a:schemeClr val="tx1"/>
                </a:solidFill>
                <a:latin typeface="Arial" panose="020B0604020202020204" pitchFamily="34" charset="0"/>
              </a:rPr>
              <a:t>( </a:t>
            </a:r>
            <a:r>
              <a:rPr kumimoji="1" lang="en-US" altLang="zh-CN" sz="2800" b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</a:t>
            </a:r>
            <a:r>
              <a:rPr kumimoji="1" lang="en-US" altLang="zh-CN" sz="2800" b="1" baseline="-25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 </a:t>
            </a:r>
            <a:r>
              <a:rPr kumimoji="1" lang="en-US" altLang="zh-CN" sz="2800" b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k</a:t>
            </a:r>
            <a:r>
              <a:rPr kumimoji="1" lang="en-US" altLang="zh-CN" sz="2800" b="1" baseline="-25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</a:t>
            </a:r>
            <a:r>
              <a:rPr kumimoji="1" lang="en-US" altLang="zh-CN" sz="2800" b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… , </a:t>
            </a:r>
            <a:r>
              <a:rPr kumimoji="1" lang="en-US" altLang="zh-CN" sz="2800" b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</a:t>
            </a:r>
            <a:r>
              <a:rPr kumimoji="1" lang="en-US" altLang="zh-CN" sz="2800" b="1" baseline="-2500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i-1 </a:t>
            </a:r>
            <a:r>
              <a:rPr kumimoji="1" lang="en-US" altLang="zh-CN" sz="2800" b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1" lang="en-US" altLang="zh-CN" sz="2800" b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kumimoji="1" lang="en-US" altLang="zh-CN" sz="2800" b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, </a:t>
            </a:r>
            <a:r>
              <a:rPr kumimoji="1" lang="en-US" altLang="zh-CN" sz="2800" b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</a:t>
            </a:r>
            <a:r>
              <a:rPr kumimoji="1" lang="en-US" altLang="zh-CN" sz="2800" b="1" baseline="-2500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1" lang="en-US" altLang="zh-CN" sz="2800" b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1" lang="en-US" altLang="zh-CN" sz="2800" b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 , k</a:t>
            </a:r>
            <a:r>
              <a:rPr kumimoji="1" lang="en-US" altLang="zh-CN" sz="2800" b="1" baseline="-25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n-1</a:t>
            </a:r>
            <a:r>
              <a:rPr kumimoji="1" lang="en-US" altLang="zh-CN" sz="2800" b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zh-CN" sz="2800" b="1">
                <a:solidFill>
                  <a:schemeClr val="tx1"/>
                </a:solidFill>
                <a:latin typeface="Arial" panose="020B0604020202020204" pitchFamily="34" charset="0"/>
              </a:rPr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2" grpId="0" autoUpdateAnimBg="0"/>
      <p:bldP spid="39943" grpId="0" autoUpdateAnimBg="0"/>
      <p:bldP spid="39944" grpId="0" autoUpdateAnimBg="0"/>
      <p:bldP spid="39945" grpId="0" autoUpdateAnimBg="0"/>
      <p:bldP spid="13" grpId="0" autoUpdateAnimBg="0"/>
      <p:bldP spid="14" grpId="0" autoUpdateAnimBg="0"/>
      <p:bldP spid="3" grpId="0"/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839416" y="2204864"/>
          <a:ext cx="10153128" cy="568720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1269141"/>
                <a:gridCol w="1269141"/>
                <a:gridCol w="1269141"/>
                <a:gridCol w="1269141"/>
                <a:gridCol w="3276364"/>
                <a:gridCol w="576064"/>
                <a:gridCol w="576064"/>
                <a:gridCol w="648072"/>
              </a:tblGrid>
              <a:tr h="56872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cxnSp>
        <p:nvCxnSpPr>
          <p:cNvPr id="3" name="直接连接符 2"/>
          <p:cNvCxnSpPr/>
          <p:nvPr/>
        </p:nvCxnSpPr>
        <p:spPr>
          <a:xfrm>
            <a:off x="7116417" y="2203385"/>
            <a:ext cx="0" cy="4924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2326415" y="2231291"/>
            <a:ext cx="0" cy="4924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1472150" y="2231291"/>
            <a:ext cx="0" cy="4924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4669927" y="2231291"/>
            <a:ext cx="0" cy="5287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3904138" y="2231291"/>
            <a:ext cx="0" cy="5171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5541156" y="2231291"/>
            <a:ext cx="0" cy="5287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6324074" y="2218803"/>
            <a:ext cx="0" cy="4924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7953340" y="2230919"/>
            <a:ext cx="0" cy="4924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9264352" y="2203385"/>
            <a:ext cx="0" cy="4924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9840416" y="2243509"/>
            <a:ext cx="0" cy="4924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10416480" y="2231291"/>
            <a:ext cx="0" cy="4924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8616280" y="2230919"/>
            <a:ext cx="0" cy="4924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3087462" y="2218803"/>
            <a:ext cx="0" cy="5171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椭圆 15"/>
          <p:cNvSpPr/>
          <p:nvPr/>
        </p:nvSpPr>
        <p:spPr>
          <a:xfrm>
            <a:off x="845304" y="2251354"/>
            <a:ext cx="609397" cy="504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mtClean="0">
                <a:solidFill>
                  <a:schemeClr val="tx1"/>
                </a:solidFill>
              </a:rPr>
              <a:t>K</a:t>
            </a:r>
            <a:r>
              <a:rPr lang="en-US" altLang="zh-CN" b="1" baseline="-25000" smtClean="0">
                <a:solidFill>
                  <a:schemeClr val="tx1"/>
                </a:solidFill>
              </a:rPr>
              <a:t>0</a:t>
            </a:r>
            <a:endParaRPr lang="zh-CN" altLang="en-US" b="1" baseline="-25000" dirty="0">
              <a:solidFill>
                <a:schemeClr val="tx1"/>
              </a:solidFill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6379465" y="2230919"/>
            <a:ext cx="625262" cy="4924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b="1" dirty="0">
              <a:solidFill>
                <a:schemeClr val="tx1"/>
              </a:solidFill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1612282" y="2243216"/>
            <a:ext cx="609397" cy="504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mtClean="0">
                <a:solidFill>
                  <a:schemeClr val="tx1"/>
                </a:solidFill>
              </a:rPr>
              <a:t>K</a:t>
            </a:r>
            <a:r>
              <a:rPr lang="en-US" altLang="zh-CN" b="1" baseline="-25000">
                <a:solidFill>
                  <a:schemeClr val="tx1"/>
                </a:solidFill>
              </a:rPr>
              <a:t>1</a:t>
            </a:r>
            <a:endParaRPr lang="zh-CN" altLang="en-US" b="1" baseline="-25000" dirty="0">
              <a:solidFill>
                <a:schemeClr val="tx1"/>
              </a:solidFill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2358021" y="2239722"/>
            <a:ext cx="609397" cy="504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mtClean="0">
                <a:solidFill>
                  <a:schemeClr val="tx1"/>
                </a:solidFill>
              </a:rPr>
              <a:t>K</a:t>
            </a:r>
            <a:r>
              <a:rPr lang="en-US" altLang="zh-CN" b="1" baseline="-25000" smtClean="0">
                <a:solidFill>
                  <a:schemeClr val="tx1"/>
                </a:solidFill>
              </a:rPr>
              <a:t>2</a:t>
            </a:r>
            <a:endParaRPr lang="zh-CN" altLang="en-US" b="1" baseline="-25000" dirty="0">
              <a:solidFill>
                <a:schemeClr val="tx1"/>
              </a:solidFill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3187542" y="2251354"/>
            <a:ext cx="609397" cy="504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mtClean="0">
                <a:solidFill>
                  <a:schemeClr val="tx1"/>
                </a:solidFill>
              </a:rPr>
              <a:t>K</a:t>
            </a:r>
            <a:r>
              <a:rPr lang="en-US" altLang="zh-CN" b="1" baseline="-25000" smtClean="0">
                <a:solidFill>
                  <a:schemeClr val="tx1"/>
                </a:solidFill>
              </a:rPr>
              <a:t>3</a:t>
            </a:r>
            <a:endParaRPr lang="zh-CN" altLang="en-US" b="1" baseline="-25000" dirty="0">
              <a:solidFill>
                <a:schemeClr val="tx1"/>
              </a:solidFill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3897018" y="2239722"/>
            <a:ext cx="680654" cy="504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smtClean="0">
                <a:solidFill>
                  <a:schemeClr val="tx1"/>
                </a:solidFill>
              </a:rPr>
              <a:t>K</a:t>
            </a:r>
            <a:r>
              <a:rPr lang="en-US" altLang="zh-CN" sz="1600" b="1" baseline="-25000" smtClean="0">
                <a:solidFill>
                  <a:schemeClr val="tx1"/>
                </a:solidFill>
              </a:rPr>
              <a:t>p-1</a:t>
            </a:r>
            <a:endParaRPr lang="zh-CN" altLang="en-US" sz="1600" b="1" baseline="-25000" dirty="0">
              <a:solidFill>
                <a:schemeClr val="tx1"/>
              </a:solidFill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4705753" y="2221260"/>
            <a:ext cx="780013" cy="5349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mtClean="0">
                <a:solidFill>
                  <a:schemeClr val="tx1"/>
                </a:solidFill>
              </a:rPr>
              <a:t>K</a:t>
            </a:r>
            <a:r>
              <a:rPr lang="en-US" altLang="zh-CN" b="1" baseline="-25000">
                <a:solidFill>
                  <a:schemeClr val="tx1"/>
                </a:solidFill>
              </a:rPr>
              <a:t>p</a:t>
            </a:r>
            <a:endParaRPr lang="zh-CN" altLang="en-US" b="1" baseline="-25000" dirty="0">
              <a:solidFill>
                <a:schemeClr val="tx1"/>
              </a:solidFill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7171674" y="2203385"/>
            <a:ext cx="728786" cy="5349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mtClean="0">
                <a:solidFill>
                  <a:schemeClr val="tx1"/>
                </a:solidFill>
              </a:rPr>
              <a:t>K</a:t>
            </a:r>
            <a:r>
              <a:rPr lang="en-US" altLang="zh-CN" b="1" baseline="-25000" smtClean="0">
                <a:solidFill>
                  <a:schemeClr val="tx1"/>
                </a:solidFill>
              </a:rPr>
              <a:t>n-1</a:t>
            </a:r>
            <a:endParaRPr lang="zh-CN" altLang="en-US" b="1" baseline="-25000" dirty="0">
              <a:solidFill>
                <a:schemeClr val="tx1"/>
              </a:solidFill>
            </a:endParaRPr>
          </a:p>
        </p:txBody>
      </p:sp>
      <p:sp>
        <p:nvSpPr>
          <p:cNvPr id="24" name="Rectangle 3"/>
          <p:cNvSpPr>
            <a:spLocks noChangeArrowheads="1"/>
          </p:cNvSpPr>
          <p:nvPr/>
        </p:nvSpPr>
        <p:spPr bwMode="auto">
          <a:xfrm>
            <a:off x="263352" y="39538"/>
            <a:ext cx="480931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3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 </a:t>
            </a:r>
            <a:r>
              <a:rPr kumimoji="1" lang="zh-CN" altLang="en-US" sz="3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顺序表插入和删除</a:t>
            </a:r>
            <a:endParaRPr kumimoji="1" lang="zh-CN" altLang="en-US" sz="3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11392671" y="67455"/>
            <a:ext cx="799329" cy="596114"/>
            <a:chOff x="2000231" y="2114716"/>
            <a:chExt cx="2123898" cy="3523563"/>
          </a:xfrm>
          <a:solidFill>
            <a:srgbClr val="8439BD"/>
          </a:solidFill>
        </p:grpSpPr>
        <p:sp>
          <p:nvSpPr>
            <p:cNvPr id="26" name="Freeform 19"/>
            <p:cNvSpPr>
              <a:spLocks noEditPoints="1"/>
            </p:cNvSpPr>
            <p:nvPr/>
          </p:nvSpPr>
          <p:spPr bwMode="auto">
            <a:xfrm>
              <a:off x="3054372" y="2961932"/>
              <a:ext cx="181546" cy="140551"/>
            </a:xfrm>
            <a:custGeom>
              <a:avLst/>
              <a:gdLst/>
              <a:ahLst/>
              <a:cxnLst>
                <a:cxn ang="0">
                  <a:pos x="28" y="8"/>
                </a:cxn>
                <a:cxn ang="0">
                  <a:pos x="26" y="8"/>
                </a:cxn>
                <a:cxn ang="0">
                  <a:pos x="13" y="13"/>
                </a:cxn>
                <a:cxn ang="0">
                  <a:pos x="11" y="24"/>
                </a:cxn>
                <a:cxn ang="0">
                  <a:pos x="12" y="24"/>
                </a:cxn>
                <a:cxn ang="0">
                  <a:pos x="28" y="8"/>
                </a:cxn>
                <a:cxn ang="0">
                  <a:pos x="26" y="27"/>
                </a:cxn>
                <a:cxn ang="0">
                  <a:pos x="24" y="26"/>
                </a:cxn>
                <a:cxn ang="0">
                  <a:pos x="27" y="27"/>
                </a:cxn>
                <a:cxn ang="0">
                  <a:pos x="26" y="27"/>
                </a:cxn>
                <a:cxn ang="0">
                  <a:pos x="33" y="24"/>
                </a:cxn>
                <a:cxn ang="0">
                  <a:pos x="21" y="18"/>
                </a:cxn>
                <a:cxn ang="0">
                  <a:pos x="38" y="19"/>
                </a:cxn>
                <a:cxn ang="0">
                  <a:pos x="33" y="24"/>
                </a:cxn>
              </a:cxnLst>
              <a:rect l="0" t="0" r="r" b="b"/>
              <a:pathLst>
                <a:path w="73" h="56">
                  <a:moveTo>
                    <a:pt x="28" y="8"/>
                  </a:moveTo>
                  <a:cubicBezTo>
                    <a:pt x="27" y="8"/>
                    <a:pt x="26" y="8"/>
                    <a:pt x="26" y="8"/>
                  </a:cubicBezTo>
                  <a:cubicBezTo>
                    <a:pt x="33" y="0"/>
                    <a:pt x="18" y="2"/>
                    <a:pt x="13" y="13"/>
                  </a:cubicBezTo>
                  <a:cubicBezTo>
                    <a:pt x="12" y="13"/>
                    <a:pt x="0" y="24"/>
                    <a:pt x="11" y="24"/>
                  </a:cubicBezTo>
                  <a:cubicBezTo>
                    <a:pt x="11" y="24"/>
                    <a:pt x="12" y="24"/>
                    <a:pt x="12" y="24"/>
                  </a:cubicBezTo>
                  <a:cubicBezTo>
                    <a:pt x="20" y="56"/>
                    <a:pt x="73" y="7"/>
                    <a:pt x="28" y="8"/>
                  </a:cubicBezTo>
                  <a:close/>
                  <a:moveTo>
                    <a:pt x="26" y="27"/>
                  </a:moveTo>
                  <a:cubicBezTo>
                    <a:pt x="25" y="27"/>
                    <a:pt x="24" y="27"/>
                    <a:pt x="24" y="26"/>
                  </a:cubicBezTo>
                  <a:cubicBezTo>
                    <a:pt x="25" y="27"/>
                    <a:pt x="26" y="27"/>
                    <a:pt x="27" y="27"/>
                  </a:cubicBezTo>
                  <a:cubicBezTo>
                    <a:pt x="26" y="27"/>
                    <a:pt x="26" y="27"/>
                    <a:pt x="26" y="27"/>
                  </a:cubicBezTo>
                  <a:close/>
                  <a:moveTo>
                    <a:pt x="33" y="24"/>
                  </a:moveTo>
                  <a:cubicBezTo>
                    <a:pt x="35" y="18"/>
                    <a:pt x="24" y="18"/>
                    <a:pt x="21" y="18"/>
                  </a:cubicBezTo>
                  <a:cubicBezTo>
                    <a:pt x="27" y="15"/>
                    <a:pt x="32" y="16"/>
                    <a:pt x="38" y="19"/>
                  </a:cubicBezTo>
                  <a:cubicBezTo>
                    <a:pt x="36" y="21"/>
                    <a:pt x="35" y="23"/>
                    <a:pt x="33" y="2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2843543" y="2290406"/>
              <a:ext cx="370901" cy="579776"/>
            </a:xfrm>
            <a:custGeom>
              <a:avLst/>
              <a:gdLst/>
              <a:ahLst/>
              <a:cxnLst>
                <a:cxn ang="0">
                  <a:pos x="76" y="1"/>
                </a:cxn>
                <a:cxn ang="0">
                  <a:pos x="31" y="121"/>
                </a:cxn>
                <a:cxn ang="0">
                  <a:pos x="6" y="190"/>
                </a:cxn>
                <a:cxn ang="0">
                  <a:pos x="8" y="215"/>
                </a:cxn>
                <a:cxn ang="0">
                  <a:pos x="27" y="200"/>
                </a:cxn>
                <a:cxn ang="0">
                  <a:pos x="142" y="232"/>
                </a:cxn>
                <a:cxn ang="0">
                  <a:pos x="143" y="224"/>
                </a:cxn>
                <a:cxn ang="0">
                  <a:pos x="110" y="217"/>
                </a:cxn>
                <a:cxn ang="0">
                  <a:pos x="42" y="199"/>
                </a:cxn>
                <a:cxn ang="0">
                  <a:pos x="38" y="195"/>
                </a:cxn>
                <a:cxn ang="0">
                  <a:pos x="31" y="195"/>
                </a:cxn>
                <a:cxn ang="0">
                  <a:pos x="57" y="151"/>
                </a:cxn>
                <a:cxn ang="0">
                  <a:pos x="60" y="181"/>
                </a:cxn>
                <a:cxn ang="0">
                  <a:pos x="73" y="117"/>
                </a:cxn>
                <a:cxn ang="0">
                  <a:pos x="97" y="47"/>
                </a:cxn>
                <a:cxn ang="0">
                  <a:pos x="66" y="114"/>
                </a:cxn>
                <a:cxn ang="0">
                  <a:pos x="29" y="182"/>
                </a:cxn>
                <a:cxn ang="0">
                  <a:pos x="76" y="1"/>
                </a:cxn>
                <a:cxn ang="0">
                  <a:pos x="26" y="156"/>
                </a:cxn>
                <a:cxn ang="0">
                  <a:pos x="25" y="159"/>
                </a:cxn>
                <a:cxn ang="0">
                  <a:pos x="26" y="156"/>
                </a:cxn>
                <a:cxn ang="0">
                  <a:pos x="46" y="118"/>
                </a:cxn>
                <a:cxn ang="0">
                  <a:pos x="38" y="127"/>
                </a:cxn>
                <a:cxn ang="0">
                  <a:pos x="59" y="75"/>
                </a:cxn>
                <a:cxn ang="0">
                  <a:pos x="46" y="118"/>
                </a:cxn>
              </a:cxnLst>
              <a:rect l="0" t="0" r="r" b="b"/>
              <a:pathLst>
                <a:path w="148" h="232">
                  <a:moveTo>
                    <a:pt x="76" y="1"/>
                  </a:moveTo>
                  <a:cubicBezTo>
                    <a:pt x="74" y="0"/>
                    <a:pt x="36" y="109"/>
                    <a:pt x="31" y="121"/>
                  </a:cubicBezTo>
                  <a:cubicBezTo>
                    <a:pt x="22" y="143"/>
                    <a:pt x="13" y="166"/>
                    <a:pt x="6" y="190"/>
                  </a:cubicBezTo>
                  <a:cubicBezTo>
                    <a:pt x="5" y="192"/>
                    <a:pt x="0" y="230"/>
                    <a:pt x="8" y="215"/>
                  </a:cubicBezTo>
                  <a:cubicBezTo>
                    <a:pt x="12" y="225"/>
                    <a:pt x="26" y="202"/>
                    <a:pt x="27" y="200"/>
                  </a:cubicBezTo>
                  <a:cubicBezTo>
                    <a:pt x="32" y="217"/>
                    <a:pt x="126" y="232"/>
                    <a:pt x="142" y="232"/>
                  </a:cubicBezTo>
                  <a:cubicBezTo>
                    <a:pt x="148" y="232"/>
                    <a:pt x="147" y="225"/>
                    <a:pt x="143" y="224"/>
                  </a:cubicBezTo>
                  <a:cubicBezTo>
                    <a:pt x="132" y="222"/>
                    <a:pt x="121" y="219"/>
                    <a:pt x="110" y="217"/>
                  </a:cubicBezTo>
                  <a:cubicBezTo>
                    <a:pt x="87" y="213"/>
                    <a:pt x="64" y="208"/>
                    <a:pt x="42" y="199"/>
                  </a:cubicBezTo>
                  <a:cubicBezTo>
                    <a:pt x="43" y="197"/>
                    <a:pt x="41" y="195"/>
                    <a:pt x="38" y="195"/>
                  </a:cubicBezTo>
                  <a:cubicBezTo>
                    <a:pt x="36" y="195"/>
                    <a:pt x="33" y="195"/>
                    <a:pt x="31" y="195"/>
                  </a:cubicBezTo>
                  <a:cubicBezTo>
                    <a:pt x="40" y="180"/>
                    <a:pt x="49" y="166"/>
                    <a:pt x="57" y="151"/>
                  </a:cubicBezTo>
                  <a:cubicBezTo>
                    <a:pt x="57" y="152"/>
                    <a:pt x="49" y="190"/>
                    <a:pt x="60" y="181"/>
                  </a:cubicBezTo>
                  <a:cubicBezTo>
                    <a:pt x="68" y="174"/>
                    <a:pt x="70" y="129"/>
                    <a:pt x="73" y="117"/>
                  </a:cubicBezTo>
                  <a:cubicBezTo>
                    <a:pt x="78" y="105"/>
                    <a:pt x="103" y="59"/>
                    <a:pt x="97" y="47"/>
                  </a:cubicBezTo>
                  <a:cubicBezTo>
                    <a:pt x="93" y="40"/>
                    <a:pt x="68" y="106"/>
                    <a:pt x="66" y="114"/>
                  </a:cubicBezTo>
                  <a:cubicBezTo>
                    <a:pt x="56" y="136"/>
                    <a:pt x="44" y="159"/>
                    <a:pt x="29" y="182"/>
                  </a:cubicBezTo>
                  <a:cubicBezTo>
                    <a:pt x="36" y="166"/>
                    <a:pt x="96" y="3"/>
                    <a:pt x="76" y="1"/>
                  </a:cubicBezTo>
                  <a:close/>
                  <a:moveTo>
                    <a:pt x="26" y="156"/>
                  </a:moveTo>
                  <a:cubicBezTo>
                    <a:pt x="25" y="157"/>
                    <a:pt x="25" y="158"/>
                    <a:pt x="25" y="159"/>
                  </a:cubicBezTo>
                  <a:cubicBezTo>
                    <a:pt x="25" y="158"/>
                    <a:pt x="26" y="157"/>
                    <a:pt x="26" y="156"/>
                  </a:cubicBezTo>
                  <a:close/>
                  <a:moveTo>
                    <a:pt x="46" y="118"/>
                  </a:moveTo>
                  <a:cubicBezTo>
                    <a:pt x="43" y="118"/>
                    <a:pt x="40" y="122"/>
                    <a:pt x="38" y="127"/>
                  </a:cubicBezTo>
                  <a:cubicBezTo>
                    <a:pt x="45" y="110"/>
                    <a:pt x="52" y="92"/>
                    <a:pt x="59" y="75"/>
                  </a:cubicBezTo>
                  <a:cubicBezTo>
                    <a:pt x="55" y="89"/>
                    <a:pt x="51" y="103"/>
                    <a:pt x="46" y="11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3444794" y="2427054"/>
              <a:ext cx="374805" cy="542687"/>
            </a:xfrm>
            <a:custGeom>
              <a:avLst/>
              <a:gdLst/>
              <a:ahLst/>
              <a:cxnLst>
                <a:cxn ang="0">
                  <a:pos x="94" y="46"/>
                </a:cxn>
                <a:cxn ang="0">
                  <a:pos x="55" y="95"/>
                </a:cxn>
                <a:cxn ang="0">
                  <a:pos x="8" y="158"/>
                </a:cxn>
                <a:cxn ang="0">
                  <a:pos x="11" y="170"/>
                </a:cxn>
                <a:cxn ang="0">
                  <a:pos x="35" y="158"/>
                </a:cxn>
                <a:cxn ang="0">
                  <a:pos x="7" y="210"/>
                </a:cxn>
                <a:cxn ang="0">
                  <a:pos x="10" y="217"/>
                </a:cxn>
                <a:cxn ang="0">
                  <a:pos x="25" y="204"/>
                </a:cxn>
                <a:cxn ang="0">
                  <a:pos x="70" y="152"/>
                </a:cxn>
                <a:cxn ang="0">
                  <a:pos x="146" y="50"/>
                </a:cxn>
                <a:cxn ang="0">
                  <a:pos x="148" y="42"/>
                </a:cxn>
                <a:cxn ang="0">
                  <a:pos x="130" y="56"/>
                </a:cxn>
                <a:cxn ang="0">
                  <a:pos x="119" y="58"/>
                </a:cxn>
                <a:cxn ang="0">
                  <a:pos x="113" y="48"/>
                </a:cxn>
                <a:cxn ang="0">
                  <a:pos x="122" y="39"/>
                </a:cxn>
                <a:cxn ang="0">
                  <a:pos x="88" y="16"/>
                </a:cxn>
                <a:cxn ang="0">
                  <a:pos x="60" y="5"/>
                </a:cxn>
                <a:cxn ang="0">
                  <a:pos x="80" y="32"/>
                </a:cxn>
                <a:cxn ang="0">
                  <a:pos x="98" y="46"/>
                </a:cxn>
                <a:cxn ang="0">
                  <a:pos x="99" y="57"/>
                </a:cxn>
                <a:cxn ang="0">
                  <a:pos x="88" y="64"/>
                </a:cxn>
                <a:cxn ang="0">
                  <a:pos x="94" y="46"/>
                </a:cxn>
                <a:cxn ang="0">
                  <a:pos x="76" y="20"/>
                </a:cxn>
                <a:cxn ang="0">
                  <a:pos x="71" y="15"/>
                </a:cxn>
                <a:cxn ang="0">
                  <a:pos x="78" y="19"/>
                </a:cxn>
                <a:cxn ang="0">
                  <a:pos x="76" y="20"/>
                </a:cxn>
                <a:cxn ang="0">
                  <a:pos x="85" y="26"/>
                </a:cxn>
                <a:cxn ang="0">
                  <a:pos x="84" y="25"/>
                </a:cxn>
                <a:cxn ang="0">
                  <a:pos x="86" y="24"/>
                </a:cxn>
                <a:cxn ang="0">
                  <a:pos x="90" y="28"/>
                </a:cxn>
                <a:cxn ang="0">
                  <a:pos x="85" y="26"/>
                </a:cxn>
                <a:cxn ang="0">
                  <a:pos x="42" y="170"/>
                </a:cxn>
                <a:cxn ang="0">
                  <a:pos x="20" y="196"/>
                </a:cxn>
                <a:cxn ang="0">
                  <a:pos x="49" y="160"/>
                </a:cxn>
                <a:cxn ang="0">
                  <a:pos x="42" y="170"/>
                </a:cxn>
                <a:cxn ang="0">
                  <a:pos x="116" y="62"/>
                </a:cxn>
                <a:cxn ang="0">
                  <a:pos x="116" y="62"/>
                </a:cxn>
                <a:cxn ang="0">
                  <a:pos x="102" y="77"/>
                </a:cxn>
                <a:cxn ang="0">
                  <a:pos x="106" y="63"/>
                </a:cxn>
                <a:cxn ang="0">
                  <a:pos x="116" y="62"/>
                </a:cxn>
                <a:cxn ang="0">
                  <a:pos x="107" y="55"/>
                </a:cxn>
                <a:cxn ang="0">
                  <a:pos x="107" y="53"/>
                </a:cxn>
                <a:cxn ang="0">
                  <a:pos x="108" y="55"/>
                </a:cxn>
                <a:cxn ang="0">
                  <a:pos x="107" y="55"/>
                </a:cxn>
                <a:cxn ang="0">
                  <a:pos x="112" y="39"/>
                </a:cxn>
                <a:cxn ang="0">
                  <a:pos x="103" y="34"/>
                </a:cxn>
                <a:cxn ang="0">
                  <a:pos x="99" y="27"/>
                </a:cxn>
                <a:cxn ang="0">
                  <a:pos x="112" y="39"/>
                </a:cxn>
                <a:cxn ang="0">
                  <a:pos x="104" y="87"/>
                </a:cxn>
                <a:cxn ang="0">
                  <a:pos x="95" y="101"/>
                </a:cxn>
                <a:cxn ang="0">
                  <a:pos x="72" y="123"/>
                </a:cxn>
                <a:cxn ang="0">
                  <a:pos x="104" y="87"/>
                </a:cxn>
                <a:cxn ang="0">
                  <a:pos x="97" y="67"/>
                </a:cxn>
                <a:cxn ang="0">
                  <a:pos x="72" y="111"/>
                </a:cxn>
                <a:cxn ang="0">
                  <a:pos x="22" y="157"/>
                </a:cxn>
                <a:cxn ang="0">
                  <a:pos x="85" y="69"/>
                </a:cxn>
                <a:cxn ang="0">
                  <a:pos x="87" y="73"/>
                </a:cxn>
                <a:cxn ang="0">
                  <a:pos x="97" y="67"/>
                </a:cxn>
              </a:cxnLst>
              <a:rect l="0" t="0" r="r" b="b"/>
              <a:pathLst>
                <a:path w="150" h="217">
                  <a:moveTo>
                    <a:pt x="94" y="46"/>
                  </a:moveTo>
                  <a:cubicBezTo>
                    <a:pt x="84" y="38"/>
                    <a:pt x="59" y="88"/>
                    <a:pt x="55" y="95"/>
                  </a:cubicBezTo>
                  <a:cubicBezTo>
                    <a:pt x="39" y="115"/>
                    <a:pt x="20" y="134"/>
                    <a:pt x="8" y="158"/>
                  </a:cubicBezTo>
                  <a:cubicBezTo>
                    <a:pt x="0" y="172"/>
                    <a:pt x="0" y="196"/>
                    <a:pt x="11" y="170"/>
                  </a:cubicBezTo>
                  <a:cubicBezTo>
                    <a:pt x="14" y="174"/>
                    <a:pt x="24" y="168"/>
                    <a:pt x="35" y="158"/>
                  </a:cubicBezTo>
                  <a:cubicBezTo>
                    <a:pt x="19" y="175"/>
                    <a:pt x="7" y="194"/>
                    <a:pt x="7" y="210"/>
                  </a:cubicBezTo>
                  <a:cubicBezTo>
                    <a:pt x="5" y="212"/>
                    <a:pt x="6" y="217"/>
                    <a:pt x="10" y="217"/>
                  </a:cubicBezTo>
                  <a:cubicBezTo>
                    <a:pt x="15" y="217"/>
                    <a:pt x="22" y="207"/>
                    <a:pt x="25" y="204"/>
                  </a:cubicBezTo>
                  <a:cubicBezTo>
                    <a:pt x="42" y="189"/>
                    <a:pt x="57" y="171"/>
                    <a:pt x="70" y="152"/>
                  </a:cubicBezTo>
                  <a:cubicBezTo>
                    <a:pt x="79" y="141"/>
                    <a:pt x="150" y="51"/>
                    <a:pt x="146" y="50"/>
                  </a:cubicBezTo>
                  <a:cubicBezTo>
                    <a:pt x="149" y="48"/>
                    <a:pt x="149" y="46"/>
                    <a:pt x="148" y="42"/>
                  </a:cubicBezTo>
                  <a:cubicBezTo>
                    <a:pt x="143" y="37"/>
                    <a:pt x="133" y="53"/>
                    <a:pt x="130" y="56"/>
                  </a:cubicBezTo>
                  <a:cubicBezTo>
                    <a:pt x="129" y="48"/>
                    <a:pt x="121" y="56"/>
                    <a:pt x="119" y="58"/>
                  </a:cubicBezTo>
                  <a:cubicBezTo>
                    <a:pt x="119" y="54"/>
                    <a:pt x="116" y="50"/>
                    <a:pt x="113" y="48"/>
                  </a:cubicBezTo>
                  <a:cubicBezTo>
                    <a:pt x="122" y="52"/>
                    <a:pt x="128" y="52"/>
                    <a:pt x="122" y="39"/>
                  </a:cubicBezTo>
                  <a:cubicBezTo>
                    <a:pt x="116" y="27"/>
                    <a:pt x="102" y="16"/>
                    <a:pt x="88" y="16"/>
                  </a:cubicBezTo>
                  <a:cubicBezTo>
                    <a:pt x="84" y="12"/>
                    <a:pt x="65" y="0"/>
                    <a:pt x="60" y="5"/>
                  </a:cubicBezTo>
                  <a:cubicBezTo>
                    <a:pt x="52" y="14"/>
                    <a:pt x="76" y="29"/>
                    <a:pt x="80" y="32"/>
                  </a:cubicBezTo>
                  <a:cubicBezTo>
                    <a:pt x="86" y="37"/>
                    <a:pt x="92" y="41"/>
                    <a:pt x="98" y="46"/>
                  </a:cubicBezTo>
                  <a:cubicBezTo>
                    <a:pt x="99" y="49"/>
                    <a:pt x="99" y="53"/>
                    <a:pt x="99" y="57"/>
                  </a:cubicBezTo>
                  <a:cubicBezTo>
                    <a:pt x="94" y="59"/>
                    <a:pt x="91" y="61"/>
                    <a:pt x="88" y="64"/>
                  </a:cubicBezTo>
                  <a:cubicBezTo>
                    <a:pt x="90" y="61"/>
                    <a:pt x="99" y="50"/>
                    <a:pt x="94" y="46"/>
                  </a:cubicBezTo>
                  <a:close/>
                  <a:moveTo>
                    <a:pt x="76" y="20"/>
                  </a:moveTo>
                  <a:cubicBezTo>
                    <a:pt x="75" y="18"/>
                    <a:pt x="73" y="17"/>
                    <a:pt x="71" y="15"/>
                  </a:cubicBezTo>
                  <a:cubicBezTo>
                    <a:pt x="74" y="16"/>
                    <a:pt x="76" y="17"/>
                    <a:pt x="78" y="19"/>
                  </a:cubicBezTo>
                  <a:cubicBezTo>
                    <a:pt x="78" y="19"/>
                    <a:pt x="77" y="19"/>
                    <a:pt x="76" y="20"/>
                  </a:cubicBezTo>
                  <a:close/>
                  <a:moveTo>
                    <a:pt x="85" y="26"/>
                  </a:moveTo>
                  <a:cubicBezTo>
                    <a:pt x="85" y="25"/>
                    <a:pt x="84" y="25"/>
                    <a:pt x="84" y="25"/>
                  </a:cubicBezTo>
                  <a:cubicBezTo>
                    <a:pt x="85" y="24"/>
                    <a:pt x="85" y="24"/>
                    <a:pt x="86" y="24"/>
                  </a:cubicBezTo>
                  <a:cubicBezTo>
                    <a:pt x="87" y="25"/>
                    <a:pt x="89" y="27"/>
                    <a:pt x="90" y="28"/>
                  </a:cubicBezTo>
                  <a:cubicBezTo>
                    <a:pt x="88" y="27"/>
                    <a:pt x="87" y="26"/>
                    <a:pt x="85" y="26"/>
                  </a:cubicBezTo>
                  <a:close/>
                  <a:moveTo>
                    <a:pt x="42" y="170"/>
                  </a:moveTo>
                  <a:cubicBezTo>
                    <a:pt x="35" y="179"/>
                    <a:pt x="28" y="188"/>
                    <a:pt x="20" y="196"/>
                  </a:cubicBezTo>
                  <a:cubicBezTo>
                    <a:pt x="27" y="184"/>
                    <a:pt x="38" y="171"/>
                    <a:pt x="49" y="160"/>
                  </a:cubicBezTo>
                  <a:cubicBezTo>
                    <a:pt x="47" y="163"/>
                    <a:pt x="44" y="167"/>
                    <a:pt x="42" y="170"/>
                  </a:cubicBezTo>
                  <a:close/>
                  <a:moveTo>
                    <a:pt x="116" y="62"/>
                  </a:moveTo>
                  <a:cubicBezTo>
                    <a:pt x="116" y="62"/>
                    <a:pt x="116" y="62"/>
                    <a:pt x="116" y="62"/>
                  </a:cubicBezTo>
                  <a:cubicBezTo>
                    <a:pt x="111" y="67"/>
                    <a:pt x="107" y="72"/>
                    <a:pt x="102" y="77"/>
                  </a:cubicBezTo>
                  <a:cubicBezTo>
                    <a:pt x="104" y="73"/>
                    <a:pt x="105" y="68"/>
                    <a:pt x="106" y="63"/>
                  </a:cubicBezTo>
                  <a:cubicBezTo>
                    <a:pt x="109" y="62"/>
                    <a:pt x="113" y="62"/>
                    <a:pt x="116" y="62"/>
                  </a:cubicBezTo>
                  <a:close/>
                  <a:moveTo>
                    <a:pt x="107" y="55"/>
                  </a:moveTo>
                  <a:cubicBezTo>
                    <a:pt x="107" y="54"/>
                    <a:pt x="107" y="54"/>
                    <a:pt x="107" y="53"/>
                  </a:cubicBezTo>
                  <a:cubicBezTo>
                    <a:pt x="107" y="54"/>
                    <a:pt x="108" y="54"/>
                    <a:pt x="108" y="55"/>
                  </a:cubicBezTo>
                  <a:cubicBezTo>
                    <a:pt x="108" y="55"/>
                    <a:pt x="107" y="55"/>
                    <a:pt x="107" y="55"/>
                  </a:cubicBezTo>
                  <a:close/>
                  <a:moveTo>
                    <a:pt x="112" y="39"/>
                  </a:moveTo>
                  <a:cubicBezTo>
                    <a:pt x="109" y="37"/>
                    <a:pt x="106" y="36"/>
                    <a:pt x="103" y="34"/>
                  </a:cubicBezTo>
                  <a:cubicBezTo>
                    <a:pt x="102" y="32"/>
                    <a:pt x="101" y="29"/>
                    <a:pt x="99" y="27"/>
                  </a:cubicBezTo>
                  <a:cubicBezTo>
                    <a:pt x="104" y="30"/>
                    <a:pt x="109" y="34"/>
                    <a:pt x="112" y="39"/>
                  </a:cubicBezTo>
                  <a:close/>
                  <a:moveTo>
                    <a:pt x="104" y="87"/>
                  </a:moveTo>
                  <a:cubicBezTo>
                    <a:pt x="101" y="92"/>
                    <a:pt x="98" y="96"/>
                    <a:pt x="95" y="101"/>
                  </a:cubicBezTo>
                  <a:cubicBezTo>
                    <a:pt x="89" y="107"/>
                    <a:pt x="81" y="114"/>
                    <a:pt x="72" y="123"/>
                  </a:cubicBezTo>
                  <a:cubicBezTo>
                    <a:pt x="87" y="106"/>
                    <a:pt x="101" y="91"/>
                    <a:pt x="104" y="87"/>
                  </a:cubicBezTo>
                  <a:close/>
                  <a:moveTo>
                    <a:pt x="97" y="67"/>
                  </a:moveTo>
                  <a:cubicBezTo>
                    <a:pt x="95" y="75"/>
                    <a:pt x="70" y="107"/>
                    <a:pt x="72" y="111"/>
                  </a:cubicBezTo>
                  <a:cubicBezTo>
                    <a:pt x="57" y="128"/>
                    <a:pt x="40" y="144"/>
                    <a:pt x="22" y="157"/>
                  </a:cubicBezTo>
                  <a:cubicBezTo>
                    <a:pt x="37" y="125"/>
                    <a:pt x="66" y="98"/>
                    <a:pt x="85" y="69"/>
                  </a:cubicBezTo>
                  <a:cubicBezTo>
                    <a:pt x="85" y="70"/>
                    <a:pt x="86" y="72"/>
                    <a:pt x="87" y="73"/>
                  </a:cubicBezTo>
                  <a:cubicBezTo>
                    <a:pt x="91" y="73"/>
                    <a:pt x="95" y="71"/>
                    <a:pt x="97" y="67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9" name="Freeform 22"/>
            <p:cNvSpPr>
              <a:spLocks noEditPoints="1"/>
            </p:cNvSpPr>
            <p:nvPr/>
          </p:nvSpPr>
          <p:spPr bwMode="auto">
            <a:xfrm>
              <a:off x="2417983" y="3512428"/>
              <a:ext cx="443129" cy="694951"/>
            </a:xfrm>
            <a:custGeom>
              <a:avLst/>
              <a:gdLst/>
              <a:ahLst/>
              <a:cxnLst>
                <a:cxn ang="0">
                  <a:pos x="108" y="80"/>
                </a:cxn>
                <a:cxn ang="0">
                  <a:pos x="85" y="118"/>
                </a:cxn>
                <a:cxn ang="0">
                  <a:pos x="54" y="175"/>
                </a:cxn>
                <a:cxn ang="0">
                  <a:pos x="15" y="248"/>
                </a:cxn>
                <a:cxn ang="0">
                  <a:pos x="24" y="251"/>
                </a:cxn>
                <a:cxn ang="0">
                  <a:pos x="70" y="189"/>
                </a:cxn>
                <a:cxn ang="0">
                  <a:pos x="110" y="97"/>
                </a:cxn>
                <a:cxn ang="0">
                  <a:pos x="132" y="63"/>
                </a:cxn>
                <a:cxn ang="0">
                  <a:pos x="160" y="97"/>
                </a:cxn>
                <a:cxn ang="0">
                  <a:pos x="132" y="52"/>
                </a:cxn>
                <a:cxn ang="0">
                  <a:pos x="175" y="41"/>
                </a:cxn>
                <a:cxn ang="0">
                  <a:pos x="119" y="18"/>
                </a:cxn>
                <a:cxn ang="0">
                  <a:pos x="88" y="5"/>
                </a:cxn>
                <a:cxn ang="0">
                  <a:pos x="91" y="16"/>
                </a:cxn>
                <a:cxn ang="0">
                  <a:pos x="159" y="38"/>
                </a:cxn>
                <a:cxn ang="0">
                  <a:pos x="123" y="44"/>
                </a:cxn>
                <a:cxn ang="0">
                  <a:pos x="121" y="53"/>
                </a:cxn>
                <a:cxn ang="0">
                  <a:pos x="126" y="56"/>
                </a:cxn>
                <a:cxn ang="0">
                  <a:pos x="114" y="72"/>
                </a:cxn>
                <a:cxn ang="0">
                  <a:pos x="108" y="80"/>
                </a:cxn>
                <a:cxn ang="0">
                  <a:pos x="34" y="233"/>
                </a:cxn>
                <a:cxn ang="0">
                  <a:pos x="91" y="126"/>
                </a:cxn>
                <a:cxn ang="0">
                  <a:pos x="34" y="233"/>
                </a:cxn>
              </a:cxnLst>
              <a:rect l="0" t="0" r="r" b="b"/>
              <a:pathLst>
                <a:path w="177" h="278">
                  <a:moveTo>
                    <a:pt x="108" y="80"/>
                  </a:moveTo>
                  <a:cubicBezTo>
                    <a:pt x="99" y="92"/>
                    <a:pt x="92" y="105"/>
                    <a:pt x="85" y="118"/>
                  </a:cubicBezTo>
                  <a:cubicBezTo>
                    <a:pt x="81" y="126"/>
                    <a:pt x="48" y="171"/>
                    <a:pt x="54" y="175"/>
                  </a:cubicBezTo>
                  <a:cubicBezTo>
                    <a:pt x="41" y="199"/>
                    <a:pt x="28" y="224"/>
                    <a:pt x="15" y="248"/>
                  </a:cubicBezTo>
                  <a:cubicBezTo>
                    <a:pt x="0" y="277"/>
                    <a:pt x="8" y="278"/>
                    <a:pt x="24" y="251"/>
                  </a:cubicBezTo>
                  <a:cubicBezTo>
                    <a:pt x="31" y="260"/>
                    <a:pt x="67" y="196"/>
                    <a:pt x="70" y="189"/>
                  </a:cubicBezTo>
                  <a:cubicBezTo>
                    <a:pt x="76" y="177"/>
                    <a:pt x="118" y="107"/>
                    <a:pt x="110" y="97"/>
                  </a:cubicBezTo>
                  <a:cubicBezTo>
                    <a:pt x="118" y="86"/>
                    <a:pt x="125" y="74"/>
                    <a:pt x="132" y="63"/>
                  </a:cubicBezTo>
                  <a:cubicBezTo>
                    <a:pt x="135" y="67"/>
                    <a:pt x="154" y="102"/>
                    <a:pt x="160" y="97"/>
                  </a:cubicBezTo>
                  <a:cubicBezTo>
                    <a:pt x="167" y="92"/>
                    <a:pt x="136" y="56"/>
                    <a:pt x="132" y="52"/>
                  </a:cubicBezTo>
                  <a:cubicBezTo>
                    <a:pt x="138" y="51"/>
                    <a:pt x="174" y="48"/>
                    <a:pt x="175" y="41"/>
                  </a:cubicBezTo>
                  <a:cubicBezTo>
                    <a:pt x="177" y="30"/>
                    <a:pt x="126" y="20"/>
                    <a:pt x="119" y="18"/>
                  </a:cubicBezTo>
                  <a:cubicBezTo>
                    <a:pt x="108" y="15"/>
                    <a:pt x="97" y="11"/>
                    <a:pt x="88" y="5"/>
                  </a:cubicBezTo>
                  <a:cubicBezTo>
                    <a:pt x="80" y="0"/>
                    <a:pt x="85" y="13"/>
                    <a:pt x="91" y="16"/>
                  </a:cubicBezTo>
                  <a:cubicBezTo>
                    <a:pt x="113" y="27"/>
                    <a:pt x="137" y="29"/>
                    <a:pt x="159" y="38"/>
                  </a:cubicBezTo>
                  <a:cubicBezTo>
                    <a:pt x="147" y="41"/>
                    <a:pt x="135" y="44"/>
                    <a:pt x="123" y="44"/>
                  </a:cubicBezTo>
                  <a:cubicBezTo>
                    <a:pt x="97" y="29"/>
                    <a:pt x="86" y="53"/>
                    <a:pt x="121" y="53"/>
                  </a:cubicBezTo>
                  <a:cubicBezTo>
                    <a:pt x="123" y="54"/>
                    <a:pt x="124" y="55"/>
                    <a:pt x="126" y="56"/>
                  </a:cubicBezTo>
                  <a:cubicBezTo>
                    <a:pt x="122" y="62"/>
                    <a:pt x="118" y="67"/>
                    <a:pt x="114" y="72"/>
                  </a:cubicBezTo>
                  <a:cubicBezTo>
                    <a:pt x="109" y="73"/>
                    <a:pt x="107" y="75"/>
                    <a:pt x="108" y="80"/>
                  </a:cubicBezTo>
                  <a:close/>
                  <a:moveTo>
                    <a:pt x="34" y="233"/>
                  </a:moveTo>
                  <a:cubicBezTo>
                    <a:pt x="53" y="198"/>
                    <a:pt x="69" y="159"/>
                    <a:pt x="91" y="126"/>
                  </a:cubicBezTo>
                  <a:cubicBezTo>
                    <a:pt x="75" y="163"/>
                    <a:pt x="57" y="202"/>
                    <a:pt x="34" y="23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2000231" y="2114716"/>
              <a:ext cx="2123898" cy="3170227"/>
            </a:xfrm>
            <a:custGeom>
              <a:avLst/>
              <a:gdLst/>
              <a:ahLst/>
              <a:cxnLst>
                <a:cxn ang="0">
                  <a:pos x="467" y="52"/>
                </a:cxn>
                <a:cxn ang="0">
                  <a:pos x="692" y="104"/>
                </a:cxn>
                <a:cxn ang="0">
                  <a:pos x="777" y="241"/>
                </a:cxn>
                <a:cxn ang="0">
                  <a:pos x="605" y="411"/>
                </a:cxn>
                <a:cxn ang="0">
                  <a:pos x="269" y="446"/>
                </a:cxn>
                <a:cxn ang="0">
                  <a:pos x="456" y="626"/>
                </a:cxn>
                <a:cxn ang="0">
                  <a:pos x="427" y="694"/>
                </a:cxn>
                <a:cxn ang="0">
                  <a:pos x="219" y="1035"/>
                </a:cxn>
                <a:cxn ang="0">
                  <a:pos x="133" y="740"/>
                </a:cxn>
                <a:cxn ang="0">
                  <a:pos x="30" y="996"/>
                </a:cxn>
                <a:cxn ang="0">
                  <a:pos x="230" y="1073"/>
                </a:cxn>
                <a:cxn ang="0">
                  <a:pos x="474" y="651"/>
                </a:cxn>
                <a:cxn ang="0">
                  <a:pos x="812" y="175"/>
                </a:cxn>
                <a:cxn ang="0">
                  <a:pos x="233" y="557"/>
                </a:cxn>
                <a:cxn ang="0">
                  <a:pos x="84" y="960"/>
                </a:cxn>
                <a:cxn ang="0">
                  <a:pos x="125" y="777"/>
                </a:cxn>
                <a:cxn ang="0">
                  <a:pos x="80" y="960"/>
                </a:cxn>
                <a:cxn ang="0">
                  <a:pos x="44" y="972"/>
                </a:cxn>
                <a:cxn ang="0">
                  <a:pos x="25" y="1224"/>
                </a:cxn>
                <a:cxn ang="0">
                  <a:pos x="43" y="1158"/>
                </a:cxn>
                <a:cxn ang="0">
                  <a:pos x="41" y="1230"/>
                </a:cxn>
                <a:cxn ang="0">
                  <a:pos x="56" y="1194"/>
                </a:cxn>
                <a:cxn ang="0">
                  <a:pos x="70" y="1184"/>
                </a:cxn>
                <a:cxn ang="0">
                  <a:pos x="26" y="1151"/>
                </a:cxn>
                <a:cxn ang="0">
                  <a:pos x="130" y="993"/>
                </a:cxn>
                <a:cxn ang="0">
                  <a:pos x="176" y="1009"/>
                </a:cxn>
                <a:cxn ang="0">
                  <a:pos x="264" y="992"/>
                </a:cxn>
                <a:cxn ang="0">
                  <a:pos x="604" y="448"/>
                </a:cxn>
                <a:cxn ang="0">
                  <a:pos x="575" y="403"/>
                </a:cxn>
                <a:cxn ang="0">
                  <a:pos x="534" y="355"/>
                </a:cxn>
                <a:cxn ang="0">
                  <a:pos x="404" y="324"/>
                </a:cxn>
                <a:cxn ang="0">
                  <a:pos x="316" y="367"/>
                </a:cxn>
                <a:cxn ang="0">
                  <a:pos x="302" y="401"/>
                </a:cxn>
                <a:cxn ang="0">
                  <a:pos x="289" y="429"/>
                </a:cxn>
                <a:cxn ang="0">
                  <a:pos x="289" y="460"/>
                </a:cxn>
                <a:cxn ang="0">
                  <a:pos x="294" y="525"/>
                </a:cxn>
                <a:cxn ang="0">
                  <a:pos x="445" y="653"/>
                </a:cxn>
                <a:cxn ang="0">
                  <a:pos x="462" y="648"/>
                </a:cxn>
                <a:cxn ang="0">
                  <a:pos x="262" y="503"/>
                </a:cxn>
                <a:cxn ang="0">
                  <a:pos x="310" y="457"/>
                </a:cxn>
                <a:cxn ang="0">
                  <a:pos x="469" y="528"/>
                </a:cxn>
                <a:cxn ang="0">
                  <a:pos x="450" y="448"/>
                </a:cxn>
                <a:cxn ang="0">
                  <a:pos x="542" y="458"/>
                </a:cxn>
                <a:cxn ang="0">
                  <a:pos x="380" y="320"/>
                </a:cxn>
                <a:cxn ang="0">
                  <a:pos x="543" y="419"/>
                </a:cxn>
                <a:cxn ang="0">
                  <a:pos x="524" y="546"/>
                </a:cxn>
                <a:cxn ang="0">
                  <a:pos x="317" y="488"/>
                </a:cxn>
                <a:cxn ang="0">
                  <a:pos x="468" y="539"/>
                </a:cxn>
                <a:cxn ang="0">
                  <a:pos x="560" y="423"/>
                </a:cxn>
                <a:cxn ang="0">
                  <a:pos x="524" y="572"/>
                </a:cxn>
                <a:cxn ang="0">
                  <a:pos x="605" y="421"/>
                </a:cxn>
                <a:cxn ang="0">
                  <a:pos x="751" y="313"/>
                </a:cxn>
                <a:cxn ang="0">
                  <a:pos x="790" y="245"/>
                </a:cxn>
                <a:cxn ang="0">
                  <a:pos x="789" y="218"/>
                </a:cxn>
                <a:cxn ang="0">
                  <a:pos x="485" y="43"/>
                </a:cxn>
                <a:cxn ang="0">
                  <a:pos x="540" y="52"/>
                </a:cxn>
                <a:cxn ang="0">
                  <a:pos x="605" y="66"/>
                </a:cxn>
                <a:cxn ang="0">
                  <a:pos x="781" y="218"/>
                </a:cxn>
                <a:cxn ang="0">
                  <a:pos x="693" y="86"/>
                </a:cxn>
                <a:cxn ang="0">
                  <a:pos x="578" y="26"/>
                </a:cxn>
              </a:cxnLst>
              <a:rect l="0" t="0" r="r" b="b"/>
              <a:pathLst>
                <a:path w="849" h="1268">
                  <a:moveTo>
                    <a:pt x="488" y="22"/>
                  </a:moveTo>
                  <a:cubicBezTo>
                    <a:pt x="485" y="22"/>
                    <a:pt x="458" y="23"/>
                    <a:pt x="460" y="31"/>
                  </a:cubicBezTo>
                  <a:cubicBezTo>
                    <a:pt x="443" y="32"/>
                    <a:pt x="427" y="39"/>
                    <a:pt x="413" y="48"/>
                  </a:cubicBezTo>
                  <a:cubicBezTo>
                    <a:pt x="412" y="49"/>
                    <a:pt x="400" y="60"/>
                    <a:pt x="410" y="60"/>
                  </a:cubicBezTo>
                  <a:cubicBezTo>
                    <a:pt x="415" y="60"/>
                    <a:pt x="426" y="50"/>
                    <a:pt x="430" y="48"/>
                  </a:cubicBezTo>
                  <a:cubicBezTo>
                    <a:pt x="428" y="50"/>
                    <a:pt x="428" y="52"/>
                    <a:pt x="429" y="54"/>
                  </a:cubicBezTo>
                  <a:cubicBezTo>
                    <a:pt x="424" y="56"/>
                    <a:pt x="419" y="59"/>
                    <a:pt x="415" y="63"/>
                  </a:cubicBezTo>
                  <a:cubicBezTo>
                    <a:pt x="413" y="69"/>
                    <a:pt x="415" y="71"/>
                    <a:pt x="421" y="69"/>
                  </a:cubicBezTo>
                  <a:cubicBezTo>
                    <a:pt x="430" y="60"/>
                    <a:pt x="443" y="56"/>
                    <a:pt x="455" y="54"/>
                  </a:cubicBezTo>
                  <a:cubicBezTo>
                    <a:pt x="438" y="75"/>
                    <a:pt x="460" y="60"/>
                    <a:pt x="467" y="52"/>
                  </a:cubicBezTo>
                  <a:cubicBezTo>
                    <a:pt x="467" y="52"/>
                    <a:pt x="468" y="52"/>
                    <a:pt x="468" y="52"/>
                  </a:cubicBezTo>
                  <a:cubicBezTo>
                    <a:pt x="471" y="54"/>
                    <a:pt x="482" y="57"/>
                    <a:pt x="483" y="51"/>
                  </a:cubicBezTo>
                  <a:cubicBezTo>
                    <a:pt x="489" y="51"/>
                    <a:pt x="495" y="50"/>
                    <a:pt x="501" y="50"/>
                  </a:cubicBezTo>
                  <a:cubicBezTo>
                    <a:pt x="484" y="58"/>
                    <a:pt x="468" y="69"/>
                    <a:pt x="451" y="78"/>
                  </a:cubicBezTo>
                  <a:cubicBezTo>
                    <a:pt x="428" y="90"/>
                    <a:pt x="452" y="88"/>
                    <a:pt x="464" y="81"/>
                  </a:cubicBezTo>
                  <a:cubicBezTo>
                    <a:pt x="505" y="68"/>
                    <a:pt x="555" y="86"/>
                    <a:pt x="593" y="101"/>
                  </a:cubicBezTo>
                  <a:cubicBezTo>
                    <a:pt x="608" y="108"/>
                    <a:pt x="609" y="99"/>
                    <a:pt x="596" y="94"/>
                  </a:cubicBezTo>
                  <a:cubicBezTo>
                    <a:pt x="576" y="85"/>
                    <a:pt x="554" y="78"/>
                    <a:pt x="532" y="74"/>
                  </a:cubicBezTo>
                  <a:cubicBezTo>
                    <a:pt x="580" y="79"/>
                    <a:pt x="628" y="79"/>
                    <a:pt x="676" y="92"/>
                  </a:cubicBezTo>
                  <a:cubicBezTo>
                    <a:pt x="681" y="96"/>
                    <a:pt x="687" y="100"/>
                    <a:pt x="692" y="104"/>
                  </a:cubicBezTo>
                  <a:cubicBezTo>
                    <a:pt x="692" y="104"/>
                    <a:pt x="692" y="104"/>
                    <a:pt x="692" y="104"/>
                  </a:cubicBezTo>
                  <a:cubicBezTo>
                    <a:pt x="680" y="101"/>
                    <a:pt x="628" y="85"/>
                    <a:pt x="618" y="95"/>
                  </a:cubicBezTo>
                  <a:cubicBezTo>
                    <a:pt x="610" y="104"/>
                    <a:pt x="634" y="103"/>
                    <a:pt x="632" y="103"/>
                  </a:cubicBezTo>
                  <a:cubicBezTo>
                    <a:pt x="651" y="103"/>
                    <a:pt x="670" y="107"/>
                    <a:pt x="689" y="112"/>
                  </a:cubicBezTo>
                  <a:cubicBezTo>
                    <a:pt x="678" y="119"/>
                    <a:pt x="690" y="124"/>
                    <a:pt x="697" y="114"/>
                  </a:cubicBezTo>
                  <a:cubicBezTo>
                    <a:pt x="701" y="116"/>
                    <a:pt x="705" y="117"/>
                    <a:pt x="709" y="119"/>
                  </a:cubicBezTo>
                  <a:cubicBezTo>
                    <a:pt x="728" y="137"/>
                    <a:pt x="745" y="158"/>
                    <a:pt x="757" y="181"/>
                  </a:cubicBezTo>
                  <a:cubicBezTo>
                    <a:pt x="760" y="186"/>
                    <a:pt x="779" y="233"/>
                    <a:pt x="782" y="222"/>
                  </a:cubicBezTo>
                  <a:cubicBezTo>
                    <a:pt x="782" y="223"/>
                    <a:pt x="782" y="224"/>
                    <a:pt x="782" y="225"/>
                  </a:cubicBezTo>
                  <a:cubicBezTo>
                    <a:pt x="780" y="227"/>
                    <a:pt x="769" y="238"/>
                    <a:pt x="777" y="241"/>
                  </a:cubicBezTo>
                  <a:cubicBezTo>
                    <a:pt x="748" y="283"/>
                    <a:pt x="712" y="324"/>
                    <a:pt x="675" y="359"/>
                  </a:cubicBezTo>
                  <a:cubicBezTo>
                    <a:pt x="678" y="354"/>
                    <a:pt x="702" y="326"/>
                    <a:pt x="698" y="322"/>
                  </a:cubicBezTo>
                  <a:cubicBezTo>
                    <a:pt x="691" y="314"/>
                    <a:pt x="672" y="349"/>
                    <a:pt x="669" y="353"/>
                  </a:cubicBezTo>
                  <a:cubicBezTo>
                    <a:pt x="659" y="371"/>
                    <a:pt x="630" y="418"/>
                    <a:pt x="664" y="382"/>
                  </a:cubicBezTo>
                  <a:cubicBezTo>
                    <a:pt x="670" y="386"/>
                    <a:pt x="687" y="360"/>
                    <a:pt x="690" y="356"/>
                  </a:cubicBezTo>
                  <a:cubicBezTo>
                    <a:pt x="694" y="353"/>
                    <a:pt x="698" y="349"/>
                    <a:pt x="702" y="346"/>
                  </a:cubicBezTo>
                  <a:cubicBezTo>
                    <a:pt x="689" y="361"/>
                    <a:pt x="677" y="377"/>
                    <a:pt x="666" y="392"/>
                  </a:cubicBezTo>
                  <a:cubicBezTo>
                    <a:pt x="664" y="395"/>
                    <a:pt x="637" y="433"/>
                    <a:pt x="650" y="427"/>
                  </a:cubicBezTo>
                  <a:cubicBezTo>
                    <a:pt x="645" y="433"/>
                    <a:pt x="641" y="439"/>
                    <a:pt x="637" y="444"/>
                  </a:cubicBezTo>
                  <a:cubicBezTo>
                    <a:pt x="632" y="430"/>
                    <a:pt x="618" y="419"/>
                    <a:pt x="605" y="411"/>
                  </a:cubicBezTo>
                  <a:cubicBezTo>
                    <a:pt x="588" y="400"/>
                    <a:pt x="574" y="381"/>
                    <a:pt x="559" y="366"/>
                  </a:cubicBezTo>
                  <a:cubicBezTo>
                    <a:pt x="531" y="337"/>
                    <a:pt x="490" y="322"/>
                    <a:pt x="451" y="317"/>
                  </a:cubicBezTo>
                  <a:cubicBezTo>
                    <a:pt x="442" y="315"/>
                    <a:pt x="433" y="314"/>
                    <a:pt x="424" y="314"/>
                  </a:cubicBezTo>
                  <a:cubicBezTo>
                    <a:pt x="397" y="302"/>
                    <a:pt x="355" y="307"/>
                    <a:pt x="328" y="318"/>
                  </a:cubicBezTo>
                  <a:cubicBezTo>
                    <a:pt x="325" y="314"/>
                    <a:pt x="321" y="318"/>
                    <a:pt x="320" y="321"/>
                  </a:cubicBezTo>
                  <a:cubicBezTo>
                    <a:pt x="313" y="325"/>
                    <a:pt x="291" y="349"/>
                    <a:pt x="312" y="342"/>
                  </a:cubicBezTo>
                  <a:cubicBezTo>
                    <a:pt x="307" y="356"/>
                    <a:pt x="302" y="370"/>
                    <a:pt x="297" y="384"/>
                  </a:cubicBezTo>
                  <a:cubicBezTo>
                    <a:pt x="294" y="386"/>
                    <a:pt x="288" y="390"/>
                    <a:pt x="287" y="394"/>
                  </a:cubicBezTo>
                  <a:cubicBezTo>
                    <a:pt x="280" y="395"/>
                    <a:pt x="278" y="424"/>
                    <a:pt x="277" y="430"/>
                  </a:cubicBezTo>
                  <a:cubicBezTo>
                    <a:pt x="274" y="435"/>
                    <a:pt x="271" y="440"/>
                    <a:pt x="269" y="446"/>
                  </a:cubicBezTo>
                  <a:cubicBezTo>
                    <a:pt x="267" y="446"/>
                    <a:pt x="251" y="456"/>
                    <a:pt x="264" y="456"/>
                  </a:cubicBezTo>
                  <a:cubicBezTo>
                    <a:pt x="261" y="464"/>
                    <a:pt x="258" y="471"/>
                    <a:pt x="255" y="478"/>
                  </a:cubicBezTo>
                  <a:cubicBezTo>
                    <a:pt x="248" y="484"/>
                    <a:pt x="245" y="491"/>
                    <a:pt x="249" y="500"/>
                  </a:cubicBezTo>
                  <a:cubicBezTo>
                    <a:pt x="248" y="503"/>
                    <a:pt x="245" y="512"/>
                    <a:pt x="247" y="516"/>
                  </a:cubicBezTo>
                  <a:cubicBezTo>
                    <a:pt x="209" y="543"/>
                    <a:pt x="280" y="536"/>
                    <a:pt x="294" y="533"/>
                  </a:cubicBezTo>
                  <a:cubicBezTo>
                    <a:pt x="323" y="543"/>
                    <a:pt x="354" y="545"/>
                    <a:pt x="384" y="555"/>
                  </a:cubicBezTo>
                  <a:cubicBezTo>
                    <a:pt x="400" y="565"/>
                    <a:pt x="415" y="578"/>
                    <a:pt x="425" y="594"/>
                  </a:cubicBezTo>
                  <a:cubicBezTo>
                    <a:pt x="431" y="597"/>
                    <a:pt x="433" y="595"/>
                    <a:pt x="432" y="589"/>
                  </a:cubicBezTo>
                  <a:cubicBezTo>
                    <a:pt x="428" y="582"/>
                    <a:pt x="422" y="576"/>
                    <a:pt x="416" y="570"/>
                  </a:cubicBezTo>
                  <a:cubicBezTo>
                    <a:pt x="437" y="584"/>
                    <a:pt x="448" y="603"/>
                    <a:pt x="456" y="626"/>
                  </a:cubicBezTo>
                  <a:cubicBezTo>
                    <a:pt x="456" y="627"/>
                    <a:pt x="456" y="628"/>
                    <a:pt x="455" y="628"/>
                  </a:cubicBezTo>
                  <a:cubicBezTo>
                    <a:pt x="452" y="632"/>
                    <a:pt x="448" y="636"/>
                    <a:pt x="445" y="640"/>
                  </a:cubicBezTo>
                  <a:cubicBezTo>
                    <a:pt x="444" y="637"/>
                    <a:pt x="433" y="592"/>
                    <a:pt x="428" y="606"/>
                  </a:cubicBezTo>
                  <a:cubicBezTo>
                    <a:pt x="426" y="611"/>
                    <a:pt x="435" y="627"/>
                    <a:pt x="436" y="633"/>
                  </a:cubicBezTo>
                  <a:cubicBezTo>
                    <a:pt x="438" y="644"/>
                    <a:pt x="437" y="656"/>
                    <a:pt x="435" y="668"/>
                  </a:cubicBezTo>
                  <a:cubicBezTo>
                    <a:pt x="416" y="692"/>
                    <a:pt x="392" y="712"/>
                    <a:pt x="372" y="736"/>
                  </a:cubicBezTo>
                  <a:cubicBezTo>
                    <a:pt x="371" y="740"/>
                    <a:pt x="372" y="742"/>
                    <a:pt x="375" y="742"/>
                  </a:cubicBezTo>
                  <a:cubicBezTo>
                    <a:pt x="380" y="742"/>
                    <a:pt x="388" y="730"/>
                    <a:pt x="391" y="727"/>
                  </a:cubicBezTo>
                  <a:cubicBezTo>
                    <a:pt x="404" y="714"/>
                    <a:pt x="417" y="701"/>
                    <a:pt x="430" y="686"/>
                  </a:cubicBezTo>
                  <a:cubicBezTo>
                    <a:pt x="429" y="689"/>
                    <a:pt x="428" y="691"/>
                    <a:pt x="427" y="694"/>
                  </a:cubicBezTo>
                  <a:cubicBezTo>
                    <a:pt x="423" y="700"/>
                    <a:pt x="400" y="721"/>
                    <a:pt x="401" y="728"/>
                  </a:cubicBezTo>
                  <a:cubicBezTo>
                    <a:pt x="400" y="729"/>
                    <a:pt x="399" y="731"/>
                    <a:pt x="398" y="732"/>
                  </a:cubicBezTo>
                  <a:cubicBezTo>
                    <a:pt x="396" y="733"/>
                    <a:pt x="396" y="734"/>
                    <a:pt x="395" y="735"/>
                  </a:cubicBezTo>
                  <a:cubicBezTo>
                    <a:pt x="354" y="789"/>
                    <a:pt x="315" y="845"/>
                    <a:pt x="277" y="900"/>
                  </a:cubicBezTo>
                  <a:cubicBezTo>
                    <a:pt x="267" y="915"/>
                    <a:pt x="274" y="919"/>
                    <a:pt x="284" y="905"/>
                  </a:cubicBezTo>
                  <a:cubicBezTo>
                    <a:pt x="292" y="892"/>
                    <a:pt x="301" y="879"/>
                    <a:pt x="310" y="866"/>
                  </a:cubicBezTo>
                  <a:cubicBezTo>
                    <a:pt x="331" y="836"/>
                    <a:pt x="353" y="805"/>
                    <a:pt x="375" y="775"/>
                  </a:cubicBezTo>
                  <a:cubicBezTo>
                    <a:pt x="363" y="798"/>
                    <a:pt x="220" y="1010"/>
                    <a:pt x="236" y="1019"/>
                  </a:cubicBezTo>
                  <a:cubicBezTo>
                    <a:pt x="231" y="1027"/>
                    <a:pt x="227" y="1035"/>
                    <a:pt x="224" y="1043"/>
                  </a:cubicBezTo>
                  <a:cubicBezTo>
                    <a:pt x="223" y="1040"/>
                    <a:pt x="221" y="1038"/>
                    <a:pt x="219" y="1035"/>
                  </a:cubicBezTo>
                  <a:cubicBezTo>
                    <a:pt x="214" y="1003"/>
                    <a:pt x="176" y="983"/>
                    <a:pt x="138" y="972"/>
                  </a:cubicBezTo>
                  <a:cubicBezTo>
                    <a:pt x="125" y="967"/>
                    <a:pt x="113" y="966"/>
                    <a:pt x="100" y="963"/>
                  </a:cubicBezTo>
                  <a:cubicBezTo>
                    <a:pt x="109" y="959"/>
                    <a:pt x="91" y="950"/>
                    <a:pt x="89" y="949"/>
                  </a:cubicBezTo>
                  <a:cubicBezTo>
                    <a:pt x="103" y="903"/>
                    <a:pt x="120" y="858"/>
                    <a:pt x="137" y="813"/>
                  </a:cubicBezTo>
                  <a:cubicBezTo>
                    <a:pt x="147" y="789"/>
                    <a:pt x="156" y="765"/>
                    <a:pt x="165" y="741"/>
                  </a:cubicBezTo>
                  <a:cubicBezTo>
                    <a:pt x="167" y="737"/>
                    <a:pt x="186" y="696"/>
                    <a:pt x="174" y="700"/>
                  </a:cubicBezTo>
                  <a:cubicBezTo>
                    <a:pt x="191" y="666"/>
                    <a:pt x="207" y="631"/>
                    <a:pt x="225" y="598"/>
                  </a:cubicBezTo>
                  <a:cubicBezTo>
                    <a:pt x="235" y="580"/>
                    <a:pt x="251" y="519"/>
                    <a:pt x="218" y="561"/>
                  </a:cubicBezTo>
                  <a:cubicBezTo>
                    <a:pt x="201" y="583"/>
                    <a:pt x="191" y="612"/>
                    <a:pt x="182" y="638"/>
                  </a:cubicBezTo>
                  <a:cubicBezTo>
                    <a:pt x="169" y="673"/>
                    <a:pt x="148" y="706"/>
                    <a:pt x="133" y="740"/>
                  </a:cubicBezTo>
                  <a:cubicBezTo>
                    <a:pt x="124" y="740"/>
                    <a:pt x="110" y="776"/>
                    <a:pt x="107" y="784"/>
                  </a:cubicBezTo>
                  <a:cubicBezTo>
                    <a:pt x="95" y="806"/>
                    <a:pt x="86" y="829"/>
                    <a:pt x="75" y="852"/>
                  </a:cubicBezTo>
                  <a:cubicBezTo>
                    <a:pt x="65" y="874"/>
                    <a:pt x="55" y="897"/>
                    <a:pt x="47" y="920"/>
                  </a:cubicBezTo>
                  <a:cubicBezTo>
                    <a:pt x="47" y="922"/>
                    <a:pt x="35" y="952"/>
                    <a:pt x="46" y="947"/>
                  </a:cubicBezTo>
                  <a:cubicBezTo>
                    <a:pt x="50" y="948"/>
                    <a:pt x="53" y="949"/>
                    <a:pt x="57" y="948"/>
                  </a:cubicBezTo>
                  <a:cubicBezTo>
                    <a:pt x="56" y="949"/>
                    <a:pt x="55" y="950"/>
                    <a:pt x="53" y="951"/>
                  </a:cubicBezTo>
                  <a:cubicBezTo>
                    <a:pt x="49" y="939"/>
                    <a:pt x="35" y="974"/>
                    <a:pt x="35" y="977"/>
                  </a:cubicBezTo>
                  <a:cubicBezTo>
                    <a:pt x="30" y="978"/>
                    <a:pt x="29" y="981"/>
                    <a:pt x="30" y="986"/>
                  </a:cubicBezTo>
                  <a:cubicBezTo>
                    <a:pt x="28" y="988"/>
                    <a:pt x="28" y="991"/>
                    <a:pt x="31" y="992"/>
                  </a:cubicBezTo>
                  <a:cubicBezTo>
                    <a:pt x="31" y="993"/>
                    <a:pt x="31" y="995"/>
                    <a:pt x="30" y="996"/>
                  </a:cubicBezTo>
                  <a:cubicBezTo>
                    <a:pt x="20" y="992"/>
                    <a:pt x="17" y="1046"/>
                    <a:pt x="17" y="1052"/>
                  </a:cubicBezTo>
                  <a:cubicBezTo>
                    <a:pt x="11" y="1076"/>
                    <a:pt x="12" y="1103"/>
                    <a:pt x="13" y="1127"/>
                  </a:cubicBezTo>
                  <a:cubicBezTo>
                    <a:pt x="14" y="1139"/>
                    <a:pt x="12" y="1228"/>
                    <a:pt x="20" y="1230"/>
                  </a:cubicBezTo>
                  <a:cubicBezTo>
                    <a:pt x="11" y="1241"/>
                    <a:pt x="0" y="1268"/>
                    <a:pt x="23" y="1253"/>
                  </a:cubicBezTo>
                  <a:cubicBezTo>
                    <a:pt x="49" y="1236"/>
                    <a:pt x="72" y="1216"/>
                    <a:pt x="94" y="1195"/>
                  </a:cubicBezTo>
                  <a:cubicBezTo>
                    <a:pt x="111" y="1178"/>
                    <a:pt x="128" y="1160"/>
                    <a:pt x="146" y="1145"/>
                  </a:cubicBezTo>
                  <a:cubicBezTo>
                    <a:pt x="161" y="1135"/>
                    <a:pt x="201" y="1111"/>
                    <a:pt x="206" y="1094"/>
                  </a:cubicBezTo>
                  <a:cubicBezTo>
                    <a:pt x="209" y="1093"/>
                    <a:pt x="216" y="1091"/>
                    <a:pt x="214" y="1086"/>
                  </a:cubicBezTo>
                  <a:cubicBezTo>
                    <a:pt x="217" y="1088"/>
                    <a:pt x="219" y="1084"/>
                    <a:pt x="220" y="1081"/>
                  </a:cubicBezTo>
                  <a:cubicBezTo>
                    <a:pt x="224" y="1079"/>
                    <a:pt x="228" y="1076"/>
                    <a:pt x="230" y="1073"/>
                  </a:cubicBezTo>
                  <a:cubicBezTo>
                    <a:pt x="236" y="1071"/>
                    <a:pt x="235" y="1054"/>
                    <a:pt x="234" y="1049"/>
                  </a:cubicBezTo>
                  <a:cubicBezTo>
                    <a:pt x="242" y="1036"/>
                    <a:pt x="322" y="930"/>
                    <a:pt x="316" y="927"/>
                  </a:cubicBezTo>
                  <a:cubicBezTo>
                    <a:pt x="311" y="923"/>
                    <a:pt x="290" y="958"/>
                    <a:pt x="286" y="963"/>
                  </a:cubicBezTo>
                  <a:cubicBezTo>
                    <a:pt x="288" y="959"/>
                    <a:pt x="289" y="955"/>
                    <a:pt x="291" y="951"/>
                  </a:cubicBezTo>
                  <a:cubicBezTo>
                    <a:pt x="314" y="917"/>
                    <a:pt x="335" y="880"/>
                    <a:pt x="357" y="845"/>
                  </a:cubicBezTo>
                  <a:cubicBezTo>
                    <a:pt x="370" y="826"/>
                    <a:pt x="382" y="807"/>
                    <a:pt x="394" y="788"/>
                  </a:cubicBezTo>
                  <a:cubicBezTo>
                    <a:pt x="401" y="778"/>
                    <a:pt x="408" y="767"/>
                    <a:pt x="415" y="757"/>
                  </a:cubicBezTo>
                  <a:cubicBezTo>
                    <a:pt x="415" y="756"/>
                    <a:pt x="437" y="722"/>
                    <a:pt x="424" y="729"/>
                  </a:cubicBezTo>
                  <a:cubicBezTo>
                    <a:pt x="426" y="725"/>
                    <a:pt x="428" y="721"/>
                    <a:pt x="430" y="717"/>
                  </a:cubicBezTo>
                  <a:cubicBezTo>
                    <a:pt x="444" y="697"/>
                    <a:pt x="470" y="676"/>
                    <a:pt x="474" y="651"/>
                  </a:cubicBezTo>
                  <a:cubicBezTo>
                    <a:pt x="477" y="646"/>
                    <a:pt x="481" y="641"/>
                    <a:pt x="484" y="636"/>
                  </a:cubicBezTo>
                  <a:cubicBezTo>
                    <a:pt x="489" y="645"/>
                    <a:pt x="511" y="615"/>
                    <a:pt x="514" y="611"/>
                  </a:cubicBezTo>
                  <a:cubicBezTo>
                    <a:pt x="530" y="594"/>
                    <a:pt x="547" y="578"/>
                    <a:pt x="565" y="561"/>
                  </a:cubicBezTo>
                  <a:cubicBezTo>
                    <a:pt x="580" y="546"/>
                    <a:pt x="594" y="529"/>
                    <a:pt x="603" y="510"/>
                  </a:cubicBezTo>
                  <a:cubicBezTo>
                    <a:pt x="611" y="499"/>
                    <a:pt x="646" y="463"/>
                    <a:pt x="643" y="449"/>
                  </a:cubicBezTo>
                  <a:cubicBezTo>
                    <a:pt x="675" y="406"/>
                    <a:pt x="711" y="367"/>
                    <a:pt x="748" y="328"/>
                  </a:cubicBezTo>
                  <a:cubicBezTo>
                    <a:pt x="766" y="309"/>
                    <a:pt x="778" y="285"/>
                    <a:pt x="796" y="267"/>
                  </a:cubicBezTo>
                  <a:cubicBezTo>
                    <a:pt x="802" y="261"/>
                    <a:pt x="842" y="204"/>
                    <a:pt x="815" y="221"/>
                  </a:cubicBezTo>
                  <a:cubicBezTo>
                    <a:pt x="828" y="208"/>
                    <a:pt x="781" y="151"/>
                    <a:pt x="774" y="140"/>
                  </a:cubicBezTo>
                  <a:cubicBezTo>
                    <a:pt x="788" y="150"/>
                    <a:pt x="801" y="162"/>
                    <a:pt x="812" y="175"/>
                  </a:cubicBezTo>
                  <a:cubicBezTo>
                    <a:pt x="817" y="180"/>
                    <a:pt x="832" y="209"/>
                    <a:pt x="838" y="209"/>
                  </a:cubicBezTo>
                  <a:cubicBezTo>
                    <a:pt x="849" y="209"/>
                    <a:pt x="803" y="142"/>
                    <a:pt x="797" y="134"/>
                  </a:cubicBezTo>
                  <a:cubicBezTo>
                    <a:pt x="777" y="110"/>
                    <a:pt x="752" y="90"/>
                    <a:pt x="725" y="75"/>
                  </a:cubicBezTo>
                  <a:cubicBezTo>
                    <a:pt x="694" y="59"/>
                    <a:pt x="659" y="39"/>
                    <a:pt x="626" y="31"/>
                  </a:cubicBezTo>
                  <a:cubicBezTo>
                    <a:pt x="586" y="17"/>
                    <a:pt x="529" y="0"/>
                    <a:pt x="488" y="22"/>
                  </a:cubicBezTo>
                  <a:close/>
                  <a:moveTo>
                    <a:pt x="233" y="557"/>
                  </a:moveTo>
                  <a:cubicBezTo>
                    <a:pt x="231" y="575"/>
                    <a:pt x="220" y="591"/>
                    <a:pt x="212" y="607"/>
                  </a:cubicBezTo>
                  <a:cubicBezTo>
                    <a:pt x="210" y="607"/>
                    <a:pt x="208" y="607"/>
                    <a:pt x="207" y="608"/>
                  </a:cubicBezTo>
                  <a:cubicBezTo>
                    <a:pt x="209" y="604"/>
                    <a:pt x="210" y="600"/>
                    <a:pt x="206" y="598"/>
                  </a:cubicBezTo>
                  <a:cubicBezTo>
                    <a:pt x="214" y="581"/>
                    <a:pt x="223" y="565"/>
                    <a:pt x="233" y="557"/>
                  </a:cubicBezTo>
                  <a:close/>
                  <a:moveTo>
                    <a:pt x="206" y="1022"/>
                  </a:moveTo>
                  <a:cubicBezTo>
                    <a:pt x="205" y="1022"/>
                    <a:pt x="205" y="1022"/>
                    <a:pt x="204" y="1022"/>
                  </a:cubicBezTo>
                  <a:cubicBezTo>
                    <a:pt x="201" y="1019"/>
                    <a:pt x="197" y="1015"/>
                    <a:pt x="192" y="1015"/>
                  </a:cubicBezTo>
                  <a:cubicBezTo>
                    <a:pt x="189" y="1010"/>
                    <a:pt x="186" y="1006"/>
                    <a:pt x="182" y="1003"/>
                  </a:cubicBezTo>
                  <a:cubicBezTo>
                    <a:pt x="182" y="1001"/>
                    <a:pt x="181" y="1000"/>
                    <a:pt x="180" y="999"/>
                  </a:cubicBezTo>
                  <a:cubicBezTo>
                    <a:pt x="176" y="997"/>
                    <a:pt x="176" y="997"/>
                    <a:pt x="176" y="997"/>
                  </a:cubicBezTo>
                  <a:cubicBezTo>
                    <a:pt x="176" y="996"/>
                    <a:pt x="175" y="995"/>
                    <a:pt x="174" y="995"/>
                  </a:cubicBezTo>
                  <a:cubicBezTo>
                    <a:pt x="188" y="1002"/>
                    <a:pt x="199" y="1011"/>
                    <a:pt x="206" y="1022"/>
                  </a:cubicBezTo>
                  <a:close/>
                  <a:moveTo>
                    <a:pt x="95" y="962"/>
                  </a:moveTo>
                  <a:cubicBezTo>
                    <a:pt x="91" y="961"/>
                    <a:pt x="87" y="961"/>
                    <a:pt x="84" y="960"/>
                  </a:cubicBezTo>
                  <a:cubicBezTo>
                    <a:pt x="85" y="959"/>
                    <a:pt x="86" y="958"/>
                    <a:pt x="86" y="957"/>
                  </a:cubicBezTo>
                  <a:cubicBezTo>
                    <a:pt x="89" y="958"/>
                    <a:pt x="92" y="960"/>
                    <a:pt x="95" y="962"/>
                  </a:cubicBezTo>
                  <a:close/>
                  <a:moveTo>
                    <a:pt x="167" y="715"/>
                  </a:moveTo>
                  <a:cubicBezTo>
                    <a:pt x="159" y="735"/>
                    <a:pt x="152" y="755"/>
                    <a:pt x="144" y="774"/>
                  </a:cubicBezTo>
                  <a:cubicBezTo>
                    <a:pt x="137" y="791"/>
                    <a:pt x="130" y="809"/>
                    <a:pt x="124" y="827"/>
                  </a:cubicBezTo>
                  <a:cubicBezTo>
                    <a:pt x="136" y="789"/>
                    <a:pt x="149" y="751"/>
                    <a:pt x="167" y="715"/>
                  </a:cubicBezTo>
                  <a:close/>
                  <a:moveTo>
                    <a:pt x="125" y="777"/>
                  </a:moveTo>
                  <a:cubicBezTo>
                    <a:pt x="120" y="790"/>
                    <a:pt x="115" y="803"/>
                    <a:pt x="110" y="815"/>
                  </a:cubicBezTo>
                  <a:cubicBezTo>
                    <a:pt x="110" y="814"/>
                    <a:pt x="109" y="813"/>
                    <a:pt x="109" y="812"/>
                  </a:cubicBezTo>
                  <a:cubicBezTo>
                    <a:pt x="114" y="800"/>
                    <a:pt x="119" y="788"/>
                    <a:pt x="125" y="777"/>
                  </a:cubicBezTo>
                  <a:close/>
                  <a:moveTo>
                    <a:pt x="112" y="837"/>
                  </a:moveTo>
                  <a:cubicBezTo>
                    <a:pt x="101" y="873"/>
                    <a:pt x="90" y="909"/>
                    <a:pt x="74" y="944"/>
                  </a:cubicBezTo>
                  <a:cubicBezTo>
                    <a:pt x="74" y="943"/>
                    <a:pt x="74" y="943"/>
                    <a:pt x="73" y="943"/>
                  </a:cubicBezTo>
                  <a:cubicBezTo>
                    <a:pt x="76" y="934"/>
                    <a:pt x="79" y="925"/>
                    <a:pt x="83" y="915"/>
                  </a:cubicBezTo>
                  <a:cubicBezTo>
                    <a:pt x="89" y="915"/>
                    <a:pt x="108" y="846"/>
                    <a:pt x="112" y="837"/>
                  </a:cubicBezTo>
                  <a:close/>
                  <a:moveTo>
                    <a:pt x="80" y="960"/>
                  </a:moveTo>
                  <a:cubicBezTo>
                    <a:pt x="78" y="960"/>
                    <a:pt x="77" y="960"/>
                    <a:pt x="75" y="960"/>
                  </a:cubicBezTo>
                  <a:cubicBezTo>
                    <a:pt x="76" y="958"/>
                    <a:pt x="78" y="956"/>
                    <a:pt x="79" y="953"/>
                  </a:cubicBezTo>
                  <a:cubicBezTo>
                    <a:pt x="79" y="953"/>
                    <a:pt x="79" y="953"/>
                    <a:pt x="79" y="953"/>
                  </a:cubicBezTo>
                  <a:cubicBezTo>
                    <a:pt x="78" y="956"/>
                    <a:pt x="78" y="958"/>
                    <a:pt x="80" y="960"/>
                  </a:cubicBezTo>
                  <a:close/>
                  <a:moveTo>
                    <a:pt x="95" y="845"/>
                  </a:moveTo>
                  <a:cubicBezTo>
                    <a:pt x="92" y="856"/>
                    <a:pt x="75" y="895"/>
                    <a:pt x="79" y="903"/>
                  </a:cubicBezTo>
                  <a:cubicBezTo>
                    <a:pt x="74" y="916"/>
                    <a:pt x="69" y="929"/>
                    <a:pt x="65" y="941"/>
                  </a:cubicBezTo>
                  <a:cubicBezTo>
                    <a:pt x="63" y="941"/>
                    <a:pt x="60" y="941"/>
                    <a:pt x="57" y="940"/>
                  </a:cubicBezTo>
                  <a:cubicBezTo>
                    <a:pt x="69" y="909"/>
                    <a:pt x="81" y="878"/>
                    <a:pt x="95" y="845"/>
                  </a:cubicBezTo>
                  <a:close/>
                  <a:moveTo>
                    <a:pt x="54" y="927"/>
                  </a:moveTo>
                  <a:cubicBezTo>
                    <a:pt x="57" y="917"/>
                    <a:pt x="60" y="907"/>
                    <a:pt x="64" y="896"/>
                  </a:cubicBezTo>
                  <a:cubicBezTo>
                    <a:pt x="65" y="897"/>
                    <a:pt x="65" y="897"/>
                    <a:pt x="65" y="897"/>
                  </a:cubicBezTo>
                  <a:cubicBezTo>
                    <a:pt x="61" y="907"/>
                    <a:pt x="57" y="917"/>
                    <a:pt x="54" y="927"/>
                  </a:cubicBezTo>
                  <a:close/>
                  <a:moveTo>
                    <a:pt x="44" y="972"/>
                  </a:moveTo>
                  <a:cubicBezTo>
                    <a:pt x="45" y="972"/>
                    <a:pt x="45" y="972"/>
                    <a:pt x="45" y="972"/>
                  </a:cubicBezTo>
                  <a:cubicBezTo>
                    <a:pt x="48" y="966"/>
                    <a:pt x="54" y="960"/>
                    <a:pt x="61" y="956"/>
                  </a:cubicBezTo>
                  <a:cubicBezTo>
                    <a:pt x="60" y="957"/>
                    <a:pt x="58" y="965"/>
                    <a:pt x="58" y="966"/>
                  </a:cubicBezTo>
                  <a:cubicBezTo>
                    <a:pt x="57" y="967"/>
                    <a:pt x="57" y="968"/>
                    <a:pt x="56" y="969"/>
                  </a:cubicBezTo>
                  <a:cubicBezTo>
                    <a:pt x="53" y="973"/>
                    <a:pt x="46" y="977"/>
                    <a:pt x="52" y="983"/>
                  </a:cubicBezTo>
                  <a:cubicBezTo>
                    <a:pt x="52" y="983"/>
                    <a:pt x="52" y="983"/>
                    <a:pt x="52" y="983"/>
                  </a:cubicBezTo>
                  <a:cubicBezTo>
                    <a:pt x="52" y="983"/>
                    <a:pt x="52" y="983"/>
                    <a:pt x="51" y="983"/>
                  </a:cubicBezTo>
                  <a:cubicBezTo>
                    <a:pt x="51" y="978"/>
                    <a:pt x="45" y="980"/>
                    <a:pt x="42" y="981"/>
                  </a:cubicBezTo>
                  <a:cubicBezTo>
                    <a:pt x="43" y="978"/>
                    <a:pt x="43" y="975"/>
                    <a:pt x="44" y="972"/>
                  </a:cubicBezTo>
                  <a:close/>
                  <a:moveTo>
                    <a:pt x="25" y="1224"/>
                  </a:moveTo>
                  <a:cubicBezTo>
                    <a:pt x="24" y="1216"/>
                    <a:pt x="24" y="1209"/>
                    <a:pt x="24" y="1201"/>
                  </a:cubicBezTo>
                  <a:cubicBezTo>
                    <a:pt x="27" y="1195"/>
                    <a:pt x="25" y="1181"/>
                    <a:pt x="25" y="1174"/>
                  </a:cubicBezTo>
                  <a:cubicBezTo>
                    <a:pt x="32" y="1176"/>
                    <a:pt x="32" y="1161"/>
                    <a:pt x="33" y="1158"/>
                  </a:cubicBezTo>
                  <a:cubicBezTo>
                    <a:pt x="35" y="1161"/>
                    <a:pt x="38" y="1164"/>
                    <a:pt x="41" y="1167"/>
                  </a:cubicBezTo>
                  <a:cubicBezTo>
                    <a:pt x="34" y="1174"/>
                    <a:pt x="34" y="1183"/>
                    <a:pt x="45" y="1182"/>
                  </a:cubicBezTo>
                  <a:cubicBezTo>
                    <a:pt x="45" y="1184"/>
                    <a:pt x="46" y="1186"/>
                    <a:pt x="46" y="1188"/>
                  </a:cubicBezTo>
                  <a:cubicBezTo>
                    <a:pt x="43" y="1192"/>
                    <a:pt x="27" y="1211"/>
                    <a:pt x="32" y="1215"/>
                  </a:cubicBezTo>
                  <a:cubicBezTo>
                    <a:pt x="30" y="1218"/>
                    <a:pt x="27" y="1221"/>
                    <a:pt x="25" y="1224"/>
                  </a:cubicBezTo>
                  <a:close/>
                  <a:moveTo>
                    <a:pt x="48" y="1162"/>
                  </a:moveTo>
                  <a:cubicBezTo>
                    <a:pt x="47" y="1161"/>
                    <a:pt x="45" y="1159"/>
                    <a:pt x="43" y="1158"/>
                  </a:cubicBezTo>
                  <a:cubicBezTo>
                    <a:pt x="47" y="1159"/>
                    <a:pt x="51" y="1160"/>
                    <a:pt x="55" y="1161"/>
                  </a:cubicBezTo>
                  <a:cubicBezTo>
                    <a:pt x="54" y="1161"/>
                    <a:pt x="53" y="1161"/>
                    <a:pt x="53" y="1162"/>
                  </a:cubicBezTo>
                  <a:cubicBezTo>
                    <a:pt x="52" y="1161"/>
                    <a:pt x="51" y="1161"/>
                    <a:pt x="51" y="1161"/>
                  </a:cubicBezTo>
                  <a:cubicBezTo>
                    <a:pt x="50" y="1161"/>
                    <a:pt x="49" y="1162"/>
                    <a:pt x="48" y="1162"/>
                  </a:cubicBezTo>
                  <a:close/>
                  <a:moveTo>
                    <a:pt x="49" y="1200"/>
                  </a:moveTo>
                  <a:cubicBezTo>
                    <a:pt x="48" y="1201"/>
                    <a:pt x="48" y="1201"/>
                    <a:pt x="47" y="1202"/>
                  </a:cubicBezTo>
                  <a:cubicBezTo>
                    <a:pt x="47" y="1202"/>
                    <a:pt x="47" y="1201"/>
                    <a:pt x="47" y="1201"/>
                  </a:cubicBezTo>
                  <a:cubicBezTo>
                    <a:pt x="47" y="1201"/>
                    <a:pt x="48" y="1200"/>
                    <a:pt x="48" y="1199"/>
                  </a:cubicBezTo>
                  <a:cubicBezTo>
                    <a:pt x="48" y="1200"/>
                    <a:pt x="49" y="1200"/>
                    <a:pt x="49" y="1200"/>
                  </a:cubicBezTo>
                  <a:close/>
                  <a:moveTo>
                    <a:pt x="41" y="1230"/>
                  </a:moveTo>
                  <a:cubicBezTo>
                    <a:pt x="41" y="1230"/>
                    <a:pt x="41" y="1230"/>
                    <a:pt x="41" y="1230"/>
                  </a:cubicBezTo>
                  <a:cubicBezTo>
                    <a:pt x="45" y="1225"/>
                    <a:pt x="50" y="1221"/>
                    <a:pt x="54" y="1216"/>
                  </a:cubicBezTo>
                  <a:cubicBezTo>
                    <a:pt x="54" y="1215"/>
                    <a:pt x="55" y="1215"/>
                    <a:pt x="55" y="1214"/>
                  </a:cubicBezTo>
                  <a:cubicBezTo>
                    <a:pt x="58" y="1214"/>
                    <a:pt x="59" y="1212"/>
                    <a:pt x="60" y="1210"/>
                  </a:cubicBezTo>
                  <a:cubicBezTo>
                    <a:pt x="62" y="1209"/>
                    <a:pt x="63" y="1207"/>
                    <a:pt x="65" y="1206"/>
                  </a:cubicBezTo>
                  <a:cubicBezTo>
                    <a:pt x="65" y="1207"/>
                    <a:pt x="66" y="1208"/>
                    <a:pt x="67" y="1208"/>
                  </a:cubicBezTo>
                  <a:cubicBezTo>
                    <a:pt x="58" y="1216"/>
                    <a:pt x="49" y="1223"/>
                    <a:pt x="41" y="1230"/>
                  </a:cubicBezTo>
                  <a:close/>
                  <a:moveTo>
                    <a:pt x="59" y="1187"/>
                  </a:moveTo>
                  <a:cubicBezTo>
                    <a:pt x="59" y="1189"/>
                    <a:pt x="59" y="1190"/>
                    <a:pt x="59" y="1192"/>
                  </a:cubicBezTo>
                  <a:cubicBezTo>
                    <a:pt x="58" y="1192"/>
                    <a:pt x="57" y="1193"/>
                    <a:pt x="56" y="1194"/>
                  </a:cubicBezTo>
                  <a:cubicBezTo>
                    <a:pt x="57" y="1192"/>
                    <a:pt x="58" y="1189"/>
                    <a:pt x="59" y="1187"/>
                  </a:cubicBezTo>
                  <a:close/>
                  <a:moveTo>
                    <a:pt x="58" y="1162"/>
                  </a:moveTo>
                  <a:cubicBezTo>
                    <a:pt x="58" y="1163"/>
                    <a:pt x="59" y="1163"/>
                    <a:pt x="60" y="1163"/>
                  </a:cubicBezTo>
                  <a:cubicBezTo>
                    <a:pt x="60" y="1164"/>
                    <a:pt x="60" y="1164"/>
                    <a:pt x="59" y="1165"/>
                  </a:cubicBezTo>
                  <a:cubicBezTo>
                    <a:pt x="59" y="1164"/>
                    <a:pt x="58" y="1163"/>
                    <a:pt x="58" y="1162"/>
                  </a:cubicBezTo>
                  <a:close/>
                  <a:moveTo>
                    <a:pt x="70" y="1184"/>
                  </a:moveTo>
                  <a:cubicBezTo>
                    <a:pt x="69" y="1181"/>
                    <a:pt x="68" y="1179"/>
                    <a:pt x="65" y="1177"/>
                  </a:cubicBezTo>
                  <a:cubicBezTo>
                    <a:pt x="67" y="1176"/>
                    <a:pt x="69" y="1175"/>
                    <a:pt x="71" y="1173"/>
                  </a:cubicBezTo>
                  <a:cubicBezTo>
                    <a:pt x="73" y="1175"/>
                    <a:pt x="75" y="1177"/>
                    <a:pt x="77" y="1179"/>
                  </a:cubicBezTo>
                  <a:cubicBezTo>
                    <a:pt x="75" y="1180"/>
                    <a:pt x="72" y="1182"/>
                    <a:pt x="70" y="1184"/>
                  </a:cubicBezTo>
                  <a:close/>
                  <a:moveTo>
                    <a:pt x="212" y="1077"/>
                  </a:moveTo>
                  <a:cubicBezTo>
                    <a:pt x="207" y="1080"/>
                    <a:pt x="202" y="1084"/>
                    <a:pt x="198" y="1089"/>
                  </a:cubicBezTo>
                  <a:cubicBezTo>
                    <a:pt x="156" y="1111"/>
                    <a:pt x="124" y="1147"/>
                    <a:pt x="86" y="1173"/>
                  </a:cubicBezTo>
                  <a:cubicBezTo>
                    <a:pt x="83" y="1169"/>
                    <a:pt x="81" y="1167"/>
                    <a:pt x="78" y="1164"/>
                  </a:cubicBezTo>
                  <a:cubicBezTo>
                    <a:pt x="77" y="1162"/>
                    <a:pt x="71" y="1160"/>
                    <a:pt x="69" y="1159"/>
                  </a:cubicBezTo>
                  <a:cubicBezTo>
                    <a:pt x="60" y="1148"/>
                    <a:pt x="46" y="1143"/>
                    <a:pt x="34" y="1146"/>
                  </a:cubicBezTo>
                  <a:cubicBezTo>
                    <a:pt x="35" y="1142"/>
                    <a:pt x="35" y="1138"/>
                    <a:pt x="35" y="1134"/>
                  </a:cubicBezTo>
                  <a:cubicBezTo>
                    <a:pt x="37" y="1134"/>
                    <a:pt x="38" y="1132"/>
                    <a:pt x="38" y="1130"/>
                  </a:cubicBezTo>
                  <a:cubicBezTo>
                    <a:pt x="38" y="1120"/>
                    <a:pt x="42" y="1074"/>
                    <a:pt x="35" y="1073"/>
                  </a:cubicBezTo>
                  <a:cubicBezTo>
                    <a:pt x="25" y="1073"/>
                    <a:pt x="27" y="1142"/>
                    <a:pt x="26" y="1151"/>
                  </a:cubicBezTo>
                  <a:cubicBezTo>
                    <a:pt x="26" y="1124"/>
                    <a:pt x="21" y="1096"/>
                    <a:pt x="23" y="1070"/>
                  </a:cubicBezTo>
                  <a:cubicBezTo>
                    <a:pt x="27" y="1067"/>
                    <a:pt x="25" y="1055"/>
                    <a:pt x="25" y="1051"/>
                  </a:cubicBezTo>
                  <a:cubicBezTo>
                    <a:pt x="29" y="1049"/>
                    <a:pt x="35" y="1009"/>
                    <a:pt x="31" y="1007"/>
                  </a:cubicBezTo>
                  <a:cubicBezTo>
                    <a:pt x="32" y="1005"/>
                    <a:pt x="32" y="1003"/>
                    <a:pt x="33" y="1001"/>
                  </a:cubicBezTo>
                  <a:cubicBezTo>
                    <a:pt x="34" y="1001"/>
                    <a:pt x="35" y="1001"/>
                    <a:pt x="37" y="1000"/>
                  </a:cubicBezTo>
                  <a:cubicBezTo>
                    <a:pt x="40" y="1002"/>
                    <a:pt x="46" y="998"/>
                    <a:pt x="42" y="994"/>
                  </a:cubicBezTo>
                  <a:cubicBezTo>
                    <a:pt x="43" y="994"/>
                    <a:pt x="43" y="993"/>
                    <a:pt x="43" y="992"/>
                  </a:cubicBezTo>
                  <a:cubicBezTo>
                    <a:pt x="63" y="991"/>
                    <a:pt x="84" y="991"/>
                    <a:pt x="103" y="994"/>
                  </a:cubicBezTo>
                  <a:cubicBezTo>
                    <a:pt x="121" y="997"/>
                    <a:pt x="144" y="1014"/>
                    <a:pt x="159" y="1014"/>
                  </a:cubicBezTo>
                  <a:cubicBezTo>
                    <a:pt x="175" y="1014"/>
                    <a:pt x="133" y="994"/>
                    <a:pt x="130" y="993"/>
                  </a:cubicBezTo>
                  <a:cubicBezTo>
                    <a:pt x="108" y="985"/>
                    <a:pt x="85" y="983"/>
                    <a:pt x="61" y="983"/>
                  </a:cubicBezTo>
                  <a:cubicBezTo>
                    <a:pt x="64" y="980"/>
                    <a:pt x="66" y="977"/>
                    <a:pt x="68" y="973"/>
                  </a:cubicBezTo>
                  <a:cubicBezTo>
                    <a:pt x="74" y="971"/>
                    <a:pt x="82" y="970"/>
                    <a:pt x="91" y="971"/>
                  </a:cubicBezTo>
                  <a:cubicBezTo>
                    <a:pt x="94" y="971"/>
                    <a:pt x="98" y="972"/>
                    <a:pt x="102" y="972"/>
                  </a:cubicBezTo>
                  <a:cubicBezTo>
                    <a:pt x="101" y="980"/>
                    <a:pt x="139" y="987"/>
                    <a:pt x="143" y="988"/>
                  </a:cubicBezTo>
                  <a:cubicBezTo>
                    <a:pt x="144" y="989"/>
                    <a:pt x="145" y="989"/>
                    <a:pt x="146" y="989"/>
                  </a:cubicBezTo>
                  <a:cubicBezTo>
                    <a:pt x="146" y="992"/>
                    <a:pt x="160" y="1007"/>
                    <a:pt x="161" y="997"/>
                  </a:cubicBezTo>
                  <a:cubicBezTo>
                    <a:pt x="163" y="999"/>
                    <a:pt x="166" y="1000"/>
                    <a:pt x="168" y="1001"/>
                  </a:cubicBezTo>
                  <a:cubicBezTo>
                    <a:pt x="168" y="1002"/>
                    <a:pt x="169" y="1002"/>
                    <a:pt x="169" y="1002"/>
                  </a:cubicBezTo>
                  <a:cubicBezTo>
                    <a:pt x="170" y="1004"/>
                    <a:pt x="172" y="1010"/>
                    <a:pt x="176" y="1009"/>
                  </a:cubicBezTo>
                  <a:cubicBezTo>
                    <a:pt x="186" y="1019"/>
                    <a:pt x="192" y="1050"/>
                    <a:pt x="206" y="1054"/>
                  </a:cubicBezTo>
                  <a:cubicBezTo>
                    <a:pt x="210" y="1066"/>
                    <a:pt x="212" y="1042"/>
                    <a:pt x="210" y="1037"/>
                  </a:cubicBezTo>
                  <a:cubicBezTo>
                    <a:pt x="211" y="1038"/>
                    <a:pt x="211" y="1038"/>
                    <a:pt x="211" y="1038"/>
                  </a:cubicBezTo>
                  <a:cubicBezTo>
                    <a:pt x="211" y="1041"/>
                    <a:pt x="212" y="1042"/>
                    <a:pt x="215" y="1043"/>
                  </a:cubicBezTo>
                  <a:cubicBezTo>
                    <a:pt x="217" y="1046"/>
                    <a:pt x="218" y="1049"/>
                    <a:pt x="219" y="1051"/>
                  </a:cubicBezTo>
                  <a:cubicBezTo>
                    <a:pt x="215" y="1059"/>
                    <a:pt x="213" y="1067"/>
                    <a:pt x="212" y="1077"/>
                  </a:cubicBezTo>
                  <a:close/>
                  <a:moveTo>
                    <a:pt x="264" y="992"/>
                  </a:moveTo>
                  <a:cubicBezTo>
                    <a:pt x="267" y="987"/>
                    <a:pt x="270" y="982"/>
                    <a:pt x="273" y="977"/>
                  </a:cubicBezTo>
                  <a:cubicBezTo>
                    <a:pt x="273" y="978"/>
                    <a:pt x="273" y="979"/>
                    <a:pt x="273" y="980"/>
                  </a:cubicBezTo>
                  <a:cubicBezTo>
                    <a:pt x="270" y="984"/>
                    <a:pt x="267" y="988"/>
                    <a:pt x="264" y="992"/>
                  </a:cubicBezTo>
                  <a:close/>
                  <a:moveTo>
                    <a:pt x="257" y="979"/>
                  </a:moveTo>
                  <a:cubicBezTo>
                    <a:pt x="255" y="983"/>
                    <a:pt x="253" y="987"/>
                    <a:pt x="251" y="991"/>
                  </a:cubicBezTo>
                  <a:cubicBezTo>
                    <a:pt x="257" y="976"/>
                    <a:pt x="265" y="962"/>
                    <a:pt x="274" y="948"/>
                  </a:cubicBezTo>
                  <a:cubicBezTo>
                    <a:pt x="268" y="958"/>
                    <a:pt x="263" y="969"/>
                    <a:pt x="257" y="979"/>
                  </a:cubicBezTo>
                  <a:close/>
                  <a:moveTo>
                    <a:pt x="601" y="431"/>
                  </a:moveTo>
                  <a:cubicBezTo>
                    <a:pt x="600" y="430"/>
                    <a:pt x="600" y="430"/>
                    <a:pt x="599" y="430"/>
                  </a:cubicBezTo>
                  <a:cubicBezTo>
                    <a:pt x="597" y="428"/>
                    <a:pt x="595" y="425"/>
                    <a:pt x="593" y="423"/>
                  </a:cubicBezTo>
                  <a:cubicBezTo>
                    <a:pt x="593" y="419"/>
                    <a:pt x="592" y="416"/>
                    <a:pt x="591" y="412"/>
                  </a:cubicBezTo>
                  <a:cubicBezTo>
                    <a:pt x="595" y="418"/>
                    <a:pt x="598" y="424"/>
                    <a:pt x="601" y="431"/>
                  </a:cubicBezTo>
                  <a:close/>
                  <a:moveTo>
                    <a:pt x="604" y="448"/>
                  </a:moveTo>
                  <a:cubicBezTo>
                    <a:pt x="598" y="456"/>
                    <a:pt x="591" y="463"/>
                    <a:pt x="584" y="470"/>
                  </a:cubicBezTo>
                  <a:cubicBezTo>
                    <a:pt x="589" y="461"/>
                    <a:pt x="594" y="452"/>
                    <a:pt x="599" y="443"/>
                  </a:cubicBezTo>
                  <a:cubicBezTo>
                    <a:pt x="601" y="444"/>
                    <a:pt x="602" y="446"/>
                    <a:pt x="604" y="448"/>
                  </a:cubicBezTo>
                  <a:close/>
                  <a:moveTo>
                    <a:pt x="585" y="426"/>
                  </a:moveTo>
                  <a:cubicBezTo>
                    <a:pt x="585" y="426"/>
                    <a:pt x="584" y="427"/>
                    <a:pt x="584" y="428"/>
                  </a:cubicBezTo>
                  <a:cubicBezTo>
                    <a:pt x="584" y="426"/>
                    <a:pt x="583" y="425"/>
                    <a:pt x="583" y="423"/>
                  </a:cubicBezTo>
                  <a:cubicBezTo>
                    <a:pt x="583" y="424"/>
                    <a:pt x="584" y="425"/>
                    <a:pt x="585" y="426"/>
                  </a:cubicBezTo>
                  <a:close/>
                  <a:moveTo>
                    <a:pt x="579" y="405"/>
                  </a:moveTo>
                  <a:cubicBezTo>
                    <a:pt x="580" y="407"/>
                    <a:pt x="580" y="408"/>
                    <a:pt x="581" y="410"/>
                  </a:cubicBezTo>
                  <a:cubicBezTo>
                    <a:pt x="579" y="407"/>
                    <a:pt x="577" y="405"/>
                    <a:pt x="575" y="403"/>
                  </a:cubicBezTo>
                  <a:cubicBezTo>
                    <a:pt x="577" y="404"/>
                    <a:pt x="578" y="404"/>
                    <a:pt x="579" y="405"/>
                  </a:cubicBezTo>
                  <a:close/>
                  <a:moveTo>
                    <a:pt x="567" y="387"/>
                  </a:moveTo>
                  <a:cubicBezTo>
                    <a:pt x="568" y="388"/>
                    <a:pt x="569" y="390"/>
                    <a:pt x="571" y="392"/>
                  </a:cubicBezTo>
                  <a:cubicBezTo>
                    <a:pt x="567" y="390"/>
                    <a:pt x="564" y="388"/>
                    <a:pt x="560" y="387"/>
                  </a:cubicBezTo>
                  <a:cubicBezTo>
                    <a:pt x="555" y="381"/>
                    <a:pt x="549" y="376"/>
                    <a:pt x="544" y="370"/>
                  </a:cubicBezTo>
                  <a:cubicBezTo>
                    <a:pt x="552" y="375"/>
                    <a:pt x="560" y="381"/>
                    <a:pt x="567" y="387"/>
                  </a:cubicBezTo>
                  <a:close/>
                  <a:moveTo>
                    <a:pt x="534" y="355"/>
                  </a:moveTo>
                  <a:cubicBezTo>
                    <a:pt x="528" y="352"/>
                    <a:pt x="522" y="349"/>
                    <a:pt x="516" y="347"/>
                  </a:cubicBezTo>
                  <a:cubicBezTo>
                    <a:pt x="513" y="345"/>
                    <a:pt x="510" y="342"/>
                    <a:pt x="507" y="340"/>
                  </a:cubicBezTo>
                  <a:cubicBezTo>
                    <a:pt x="516" y="345"/>
                    <a:pt x="526" y="350"/>
                    <a:pt x="534" y="355"/>
                  </a:cubicBezTo>
                  <a:close/>
                  <a:moveTo>
                    <a:pt x="531" y="374"/>
                  </a:moveTo>
                  <a:cubicBezTo>
                    <a:pt x="518" y="368"/>
                    <a:pt x="506" y="361"/>
                    <a:pt x="495" y="353"/>
                  </a:cubicBezTo>
                  <a:cubicBezTo>
                    <a:pt x="508" y="359"/>
                    <a:pt x="520" y="366"/>
                    <a:pt x="531" y="374"/>
                  </a:cubicBezTo>
                  <a:close/>
                  <a:moveTo>
                    <a:pt x="475" y="332"/>
                  </a:moveTo>
                  <a:cubicBezTo>
                    <a:pt x="467" y="330"/>
                    <a:pt x="460" y="328"/>
                    <a:pt x="452" y="326"/>
                  </a:cubicBezTo>
                  <a:cubicBezTo>
                    <a:pt x="451" y="326"/>
                    <a:pt x="451" y="325"/>
                    <a:pt x="450" y="325"/>
                  </a:cubicBezTo>
                  <a:cubicBezTo>
                    <a:pt x="459" y="327"/>
                    <a:pt x="467" y="329"/>
                    <a:pt x="475" y="332"/>
                  </a:cubicBezTo>
                  <a:close/>
                  <a:moveTo>
                    <a:pt x="408" y="324"/>
                  </a:moveTo>
                  <a:cubicBezTo>
                    <a:pt x="410" y="324"/>
                    <a:pt x="412" y="325"/>
                    <a:pt x="414" y="325"/>
                  </a:cubicBezTo>
                  <a:cubicBezTo>
                    <a:pt x="411" y="325"/>
                    <a:pt x="407" y="325"/>
                    <a:pt x="404" y="324"/>
                  </a:cubicBezTo>
                  <a:cubicBezTo>
                    <a:pt x="405" y="324"/>
                    <a:pt x="406" y="324"/>
                    <a:pt x="408" y="324"/>
                  </a:cubicBezTo>
                  <a:close/>
                  <a:moveTo>
                    <a:pt x="328" y="327"/>
                  </a:moveTo>
                  <a:cubicBezTo>
                    <a:pt x="331" y="325"/>
                    <a:pt x="335" y="324"/>
                    <a:pt x="338" y="323"/>
                  </a:cubicBezTo>
                  <a:cubicBezTo>
                    <a:pt x="335" y="324"/>
                    <a:pt x="331" y="326"/>
                    <a:pt x="328" y="327"/>
                  </a:cubicBezTo>
                  <a:cubicBezTo>
                    <a:pt x="328" y="327"/>
                    <a:pt x="328" y="327"/>
                    <a:pt x="328" y="327"/>
                  </a:cubicBezTo>
                  <a:close/>
                  <a:moveTo>
                    <a:pt x="316" y="367"/>
                  </a:moveTo>
                  <a:cubicBezTo>
                    <a:pt x="318" y="367"/>
                    <a:pt x="320" y="366"/>
                    <a:pt x="321" y="365"/>
                  </a:cubicBezTo>
                  <a:cubicBezTo>
                    <a:pt x="318" y="370"/>
                    <a:pt x="316" y="375"/>
                    <a:pt x="313" y="380"/>
                  </a:cubicBezTo>
                  <a:cubicBezTo>
                    <a:pt x="312" y="380"/>
                    <a:pt x="311" y="379"/>
                    <a:pt x="311" y="380"/>
                  </a:cubicBezTo>
                  <a:cubicBezTo>
                    <a:pt x="312" y="376"/>
                    <a:pt x="314" y="371"/>
                    <a:pt x="316" y="367"/>
                  </a:cubicBezTo>
                  <a:close/>
                  <a:moveTo>
                    <a:pt x="309" y="409"/>
                  </a:moveTo>
                  <a:cubicBezTo>
                    <a:pt x="308" y="408"/>
                    <a:pt x="308" y="408"/>
                    <a:pt x="308" y="408"/>
                  </a:cubicBezTo>
                  <a:cubicBezTo>
                    <a:pt x="315" y="392"/>
                    <a:pt x="322" y="377"/>
                    <a:pt x="332" y="364"/>
                  </a:cubicBezTo>
                  <a:cubicBezTo>
                    <a:pt x="333" y="364"/>
                    <a:pt x="333" y="364"/>
                    <a:pt x="334" y="365"/>
                  </a:cubicBezTo>
                  <a:cubicBezTo>
                    <a:pt x="331" y="383"/>
                    <a:pt x="322" y="401"/>
                    <a:pt x="313" y="418"/>
                  </a:cubicBezTo>
                  <a:cubicBezTo>
                    <a:pt x="313" y="417"/>
                    <a:pt x="313" y="416"/>
                    <a:pt x="312" y="415"/>
                  </a:cubicBezTo>
                  <a:cubicBezTo>
                    <a:pt x="312" y="413"/>
                    <a:pt x="312" y="409"/>
                    <a:pt x="309" y="409"/>
                  </a:cubicBezTo>
                  <a:close/>
                  <a:moveTo>
                    <a:pt x="306" y="389"/>
                  </a:moveTo>
                  <a:cubicBezTo>
                    <a:pt x="307" y="388"/>
                    <a:pt x="308" y="388"/>
                    <a:pt x="308" y="388"/>
                  </a:cubicBezTo>
                  <a:cubicBezTo>
                    <a:pt x="306" y="392"/>
                    <a:pt x="304" y="396"/>
                    <a:pt x="302" y="401"/>
                  </a:cubicBezTo>
                  <a:cubicBezTo>
                    <a:pt x="302" y="400"/>
                    <a:pt x="302" y="400"/>
                    <a:pt x="301" y="399"/>
                  </a:cubicBezTo>
                  <a:cubicBezTo>
                    <a:pt x="303" y="396"/>
                    <a:pt x="305" y="392"/>
                    <a:pt x="306" y="389"/>
                  </a:cubicBezTo>
                  <a:close/>
                  <a:moveTo>
                    <a:pt x="308" y="433"/>
                  </a:moveTo>
                  <a:cubicBezTo>
                    <a:pt x="308" y="433"/>
                    <a:pt x="308" y="433"/>
                    <a:pt x="307" y="433"/>
                  </a:cubicBezTo>
                  <a:cubicBezTo>
                    <a:pt x="307" y="433"/>
                    <a:pt x="308" y="433"/>
                    <a:pt x="308" y="433"/>
                  </a:cubicBezTo>
                  <a:cubicBezTo>
                    <a:pt x="308" y="433"/>
                    <a:pt x="308" y="433"/>
                    <a:pt x="308" y="433"/>
                  </a:cubicBezTo>
                  <a:close/>
                  <a:moveTo>
                    <a:pt x="289" y="428"/>
                  </a:moveTo>
                  <a:cubicBezTo>
                    <a:pt x="291" y="421"/>
                    <a:pt x="294" y="414"/>
                    <a:pt x="297" y="407"/>
                  </a:cubicBezTo>
                  <a:cubicBezTo>
                    <a:pt x="298" y="408"/>
                    <a:pt x="298" y="408"/>
                    <a:pt x="299" y="409"/>
                  </a:cubicBezTo>
                  <a:cubicBezTo>
                    <a:pt x="296" y="415"/>
                    <a:pt x="293" y="422"/>
                    <a:pt x="289" y="429"/>
                  </a:cubicBezTo>
                  <a:cubicBezTo>
                    <a:pt x="289" y="429"/>
                    <a:pt x="289" y="429"/>
                    <a:pt x="289" y="429"/>
                  </a:cubicBezTo>
                  <a:cubicBezTo>
                    <a:pt x="289" y="429"/>
                    <a:pt x="289" y="429"/>
                    <a:pt x="289" y="428"/>
                  </a:cubicBezTo>
                  <a:close/>
                  <a:moveTo>
                    <a:pt x="298" y="461"/>
                  </a:moveTo>
                  <a:cubicBezTo>
                    <a:pt x="297" y="461"/>
                    <a:pt x="297" y="461"/>
                    <a:pt x="297" y="461"/>
                  </a:cubicBezTo>
                  <a:cubicBezTo>
                    <a:pt x="297" y="461"/>
                    <a:pt x="297" y="461"/>
                    <a:pt x="297" y="461"/>
                  </a:cubicBezTo>
                  <a:cubicBezTo>
                    <a:pt x="297" y="461"/>
                    <a:pt x="297" y="461"/>
                    <a:pt x="298" y="461"/>
                  </a:cubicBezTo>
                  <a:close/>
                  <a:moveTo>
                    <a:pt x="289" y="460"/>
                  </a:moveTo>
                  <a:cubicBezTo>
                    <a:pt x="289" y="462"/>
                    <a:pt x="289" y="463"/>
                    <a:pt x="290" y="463"/>
                  </a:cubicBezTo>
                  <a:cubicBezTo>
                    <a:pt x="288" y="464"/>
                    <a:pt x="286" y="465"/>
                    <a:pt x="284" y="465"/>
                  </a:cubicBezTo>
                  <a:cubicBezTo>
                    <a:pt x="286" y="464"/>
                    <a:pt x="287" y="462"/>
                    <a:pt x="289" y="460"/>
                  </a:cubicBezTo>
                  <a:close/>
                  <a:moveTo>
                    <a:pt x="246" y="528"/>
                  </a:moveTo>
                  <a:cubicBezTo>
                    <a:pt x="250" y="523"/>
                    <a:pt x="255" y="520"/>
                    <a:pt x="261" y="518"/>
                  </a:cubicBezTo>
                  <a:cubicBezTo>
                    <a:pt x="266" y="522"/>
                    <a:pt x="272" y="525"/>
                    <a:pt x="279" y="528"/>
                  </a:cubicBezTo>
                  <a:cubicBezTo>
                    <a:pt x="267" y="529"/>
                    <a:pt x="257" y="530"/>
                    <a:pt x="246" y="528"/>
                  </a:cubicBezTo>
                  <a:close/>
                  <a:moveTo>
                    <a:pt x="342" y="537"/>
                  </a:moveTo>
                  <a:cubicBezTo>
                    <a:pt x="333" y="535"/>
                    <a:pt x="324" y="533"/>
                    <a:pt x="315" y="531"/>
                  </a:cubicBezTo>
                  <a:cubicBezTo>
                    <a:pt x="329" y="531"/>
                    <a:pt x="342" y="534"/>
                    <a:pt x="355" y="539"/>
                  </a:cubicBezTo>
                  <a:cubicBezTo>
                    <a:pt x="351" y="538"/>
                    <a:pt x="346" y="538"/>
                    <a:pt x="342" y="537"/>
                  </a:cubicBezTo>
                  <a:close/>
                  <a:moveTo>
                    <a:pt x="388" y="548"/>
                  </a:moveTo>
                  <a:cubicBezTo>
                    <a:pt x="358" y="529"/>
                    <a:pt x="329" y="520"/>
                    <a:pt x="294" y="525"/>
                  </a:cubicBezTo>
                  <a:cubicBezTo>
                    <a:pt x="286" y="522"/>
                    <a:pt x="278" y="519"/>
                    <a:pt x="271" y="515"/>
                  </a:cubicBezTo>
                  <a:cubicBezTo>
                    <a:pt x="311" y="507"/>
                    <a:pt x="356" y="528"/>
                    <a:pt x="390" y="548"/>
                  </a:cubicBezTo>
                  <a:cubicBezTo>
                    <a:pt x="389" y="548"/>
                    <a:pt x="388" y="548"/>
                    <a:pt x="388" y="548"/>
                  </a:cubicBezTo>
                  <a:close/>
                  <a:moveTo>
                    <a:pt x="365" y="526"/>
                  </a:moveTo>
                  <a:cubicBezTo>
                    <a:pt x="346" y="517"/>
                    <a:pt x="324" y="509"/>
                    <a:pt x="303" y="507"/>
                  </a:cubicBezTo>
                  <a:cubicBezTo>
                    <a:pt x="356" y="509"/>
                    <a:pt x="428" y="535"/>
                    <a:pt x="450" y="588"/>
                  </a:cubicBezTo>
                  <a:cubicBezTo>
                    <a:pt x="429" y="564"/>
                    <a:pt x="398" y="541"/>
                    <a:pt x="365" y="526"/>
                  </a:cubicBezTo>
                  <a:close/>
                  <a:moveTo>
                    <a:pt x="445" y="649"/>
                  </a:moveTo>
                  <a:cubicBezTo>
                    <a:pt x="446" y="650"/>
                    <a:pt x="446" y="649"/>
                    <a:pt x="447" y="649"/>
                  </a:cubicBezTo>
                  <a:cubicBezTo>
                    <a:pt x="446" y="651"/>
                    <a:pt x="446" y="652"/>
                    <a:pt x="445" y="653"/>
                  </a:cubicBezTo>
                  <a:cubicBezTo>
                    <a:pt x="445" y="652"/>
                    <a:pt x="445" y="651"/>
                    <a:pt x="445" y="649"/>
                  </a:cubicBezTo>
                  <a:close/>
                  <a:moveTo>
                    <a:pt x="441" y="688"/>
                  </a:moveTo>
                  <a:cubicBezTo>
                    <a:pt x="442" y="688"/>
                    <a:pt x="442" y="688"/>
                    <a:pt x="442" y="687"/>
                  </a:cubicBezTo>
                  <a:cubicBezTo>
                    <a:pt x="442" y="688"/>
                    <a:pt x="442" y="688"/>
                    <a:pt x="442" y="688"/>
                  </a:cubicBezTo>
                  <a:cubicBezTo>
                    <a:pt x="442" y="688"/>
                    <a:pt x="442" y="688"/>
                    <a:pt x="441" y="688"/>
                  </a:cubicBezTo>
                  <a:close/>
                  <a:moveTo>
                    <a:pt x="460" y="653"/>
                  </a:moveTo>
                  <a:cubicBezTo>
                    <a:pt x="453" y="659"/>
                    <a:pt x="447" y="666"/>
                    <a:pt x="442" y="674"/>
                  </a:cubicBezTo>
                  <a:cubicBezTo>
                    <a:pt x="442" y="673"/>
                    <a:pt x="442" y="672"/>
                    <a:pt x="442" y="671"/>
                  </a:cubicBezTo>
                  <a:cubicBezTo>
                    <a:pt x="450" y="661"/>
                    <a:pt x="456" y="651"/>
                    <a:pt x="460" y="640"/>
                  </a:cubicBezTo>
                  <a:cubicBezTo>
                    <a:pt x="461" y="643"/>
                    <a:pt x="461" y="645"/>
                    <a:pt x="462" y="648"/>
                  </a:cubicBezTo>
                  <a:cubicBezTo>
                    <a:pt x="461" y="649"/>
                    <a:pt x="460" y="651"/>
                    <a:pt x="460" y="653"/>
                  </a:cubicBezTo>
                  <a:close/>
                  <a:moveTo>
                    <a:pt x="485" y="620"/>
                  </a:moveTo>
                  <a:cubicBezTo>
                    <a:pt x="481" y="624"/>
                    <a:pt x="477" y="628"/>
                    <a:pt x="473" y="633"/>
                  </a:cubicBezTo>
                  <a:cubicBezTo>
                    <a:pt x="473" y="631"/>
                    <a:pt x="473" y="629"/>
                    <a:pt x="472" y="627"/>
                  </a:cubicBezTo>
                  <a:cubicBezTo>
                    <a:pt x="480" y="619"/>
                    <a:pt x="488" y="611"/>
                    <a:pt x="496" y="603"/>
                  </a:cubicBezTo>
                  <a:cubicBezTo>
                    <a:pt x="493" y="608"/>
                    <a:pt x="489" y="614"/>
                    <a:pt x="485" y="620"/>
                  </a:cubicBezTo>
                  <a:close/>
                  <a:moveTo>
                    <a:pt x="468" y="616"/>
                  </a:moveTo>
                  <a:cubicBezTo>
                    <a:pt x="465" y="609"/>
                    <a:pt x="461" y="602"/>
                    <a:pt x="456" y="596"/>
                  </a:cubicBezTo>
                  <a:cubicBezTo>
                    <a:pt x="458" y="595"/>
                    <a:pt x="460" y="593"/>
                    <a:pt x="459" y="590"/>
                  </a:cubicBezTo>
                  <a:cubicBezTo>
                    <a:pt x="437" y="521"/>
                    <a:pt x="328" y="485"/>
                    <a:pt x="262" y="503"/>
                  </a:cubicBezTo>
                  <a:cubicBezTo>
                    <a:pt x="266" y="496"/>
                    <a:pt x="269" y="490"/>
                    <a:pt x="271" y="482"/>
                  </a:cubicBezTo>
                  <a:cubicBezTo>
                    <a:pt x="276" y="487"/>
                    <a:pt x="279" y="478"/>
                    <a:pt x="279" y="476"/>
                  </a:cubicBezTo>
                  <a:cubicBezTo>
                    <a:pt x="286" y="473"/>
                    <a:pt x="293" y="471"/>
                    <a:pt x="300" y="468"/>
                  </a:cubicBezTo>
                  <a:cubicBezTo>
                    <a:pt x="296" y="476"/>
                    <a:pt x="296" y="480"/>
                    <a:pt x="305" y="484"/>
                  </a:cubicBezTo>
                  <a:cubicBezTo>
                    <a:pt x="305" y="485"/>
                    <a:pt x="305" y="486"/>
                    <a:pt x="305" y="487"/>
                  </a:cubicBezTo>
                  <a:cubicBezTo>
                    <a:pt x="306" y="488"/>
                    <a:pt x="307" y="489"/>
                    <a:pt x="308" y="490"/>
                  </a:cubicBezTo>
                  <a:cubicBezTo>
                    <a:pt x="307" y="494"/>
                    <a:pt x="310" y="499"/>
                    <a:pt x="314" y="496"/>
                  </a:cubicBezTo>
                  <a:cubicBezTo>
                    <a:pt x="325" y="501"/>
                    <a:pt x="326" y="486"/>
                    <a:pt x="326" y="480"/>
                  </a:cubicBezTo>
                  <a:cubicBezTo>
                    <a:pt x="332" y="473"/>
                    <a:pt x="333" y="463"/>
                    <a:pt x="322" y="466"/>
                  </a:cubicBezTo>
                  <a:cubicBezTo>
                    <a:pt x="320" y="461"/>
                    <a:pt x="316" y="455"/>
                    <a:pt x="310" y="457"/>
                  </a:cubicBezTo>
                  <a:cubicBezTo>
                    <a:pt x="307" y="455"/>
                    <a:pt x="304" y="454"/>
                    <a:pt x="301" y="453"/>
                  </a:cubicBezTo>
                  <a:cubicBezTo>
                    <a:pt x="301" y="453"/>
                    <a:pt x="302" y="452"/>
                    <a:pt x="302" y="452"/>
                  </a:cubicBezTo>
                  <a:cubicBezTo>
                    <a:pt x="305" y="452"/>
                    <a:pt x="307" y="452"/>
                    <a:pt x="310" y="452"/>
                  </a:cubicBezTo>
                  <a:cubicBezTo>
                    <a:pt x="310" y="459"/>
                    <a:pt x="317" y="454"/>
                    <a:pt x="319" y="452"/>
                  </a:cubicBezTo>
                  <a:cubicBezTo>
                    <a:pt x="334" y="451"/>
                    <a:pt x="349" y="452"/>
                    <a:pt x="364" y="454"/>
                  </a:cubicBezTo>
                  <a:cubicBezTo>
                    <a:pt x="360" y="464"/>
                    <a:pt x="377" y="456"/>
                    <a:pt x="377" y="456"/>
                  </a:cubicBezTo>
                  <a:cubicBezTo>
                    <a:pt x="386" y="458"/>
                    <a:pt x="395" y="460"/>
                    <a:pt x="404" y="464"/>
                  </a:cubicBezTo>
                  <a:cubicBezTo>
                    <a:pt x="426" y="481"/>
                    <a:pt x="436" y="519"/>
                    <a:pt x="464" y="528"/>
                  </a:cubicBezTo>
                  <a:cubicBezTo>
                    <a:pt x="459" y="529"/>
                    <a:pt x="441" y="542"/>
                    <a:pt x="451" y="547"/>
                  </a:cubicBezTo>
                  <a:cubicBezTo>
                    <a:pt x="463" y="583"/>
                    <a:pt x="513" y="532"/>
                    <a:pt x="469" y="528"/>
                  </a:cubicBezTo>
                  <a:cubicBezTo>
                    <a:pt x="474" y="524"/>
                    <a:pt x="470" y="507"/>
                    <a:pt x="470" y="501"/>
                  </a:cubicBezTo>
                  <a:cubicBezTo>
                    <a:pt x="476" y="512"/>
                    <a:pt x="485" y="522"/>
                    <a:pt x="493" y="532"/>
                  </a:cubicBezTo>
                  <a:cubicBezTo>
                    <a:pt x="502" y="543"/>
                    <a:pt x="508" y="538"/>
                    <a:pt x="499" y="527"/>
                  </a:cubicBezTo>
                  <a:cubicBezTo>
                    <a:pt x="489" y="513"/>
                    <a:pt x="476" y="500"/>
                    <a:pt x="470" y="484"/>
                  </a:cubicBezTo>
                  <a:cubicBezTo>
                    <a:pt x="462" y="463"/>
                    <a:pt x="459" y="475"/>
                    <a:pt x="460" y="490"/>
                  </a:cubicBezTo>
                  <a:cubicBezTo>
                    <a:pt x="445" y="474"/>
                    <a:pt x="427" y="463"/>
                    <a:pt x="408" y="456"/>
                  </a:cubicBezTo>
                  <a:cubicBezTo>
                    <a:pt x="395" y="447"/>
                    <a:pt x="383" y="450"/>
                    <a:pt x="369" y="445"/>
                  </a:cubicBezTo>
                  <a:cubicBezTo>
                    <a:pt x="367" y="441"/>
                    <a:pt x="364" y="438"/>
                    <a:pt x="359" y="438"/>
                  </a:cubicBezTo>
                  <a:cubicBezTo>
                    <a:pt x="361" y="438"/>
                    <a:pt x="363" y="438"/>
                    <a:pt x="366" y="438"/>
                  </a:cubicBezTo>
                  <a:cubicBezTo>
                    <a:pt x="393" y="438"/>
                    <a:pt x="423" y="441"/>
                    <a:pt x="450" y="448"/>
                  </a:cubicBezTo>
                  <a:cubicBezTo>
                    <a:pt x="458" y="451"/>
                    <a:pt x="514" y="489"/>
                    <a:pt x="516" y="487"/>
                  </a:cubicBezTo>
                  <a:cubicBezTo>
                    <a:pt x="530" y="474"/>
                    <a:pt x="495" y="456"/>
                    <a:pt x="485" y="451"/>
                  </a:cubicBezTo>
                  <a:cubicBezTo>
                    <a:pt x="435" y="429"/>
                    <a:pt x="377" y="425"/>
                    <a:pt x="323" y="432"/>
                  </a:cubicBezTo>
                  <a:cubicBezTo>
                    <a:pt x="323" y="429"/>
                    <a:pt x="320" y="428"/>
                    <a:pt x="317" y="428"/>
                  </a:cubicBezTo>
                  <a:cubicBezTo>
                    <a:pt x="326" y="408"/>
                    <a:pt x="338" y="389"/>
                    <a:pt x="342" y="367"/>
                  </a:cubicBezTo>
                  <a:cubicBezTo>
                    <a:pt x="356" y="372"/>
                    <a:pt x="371" y="376"/>
                    <a:pt x="385" y="381"/>
                  </a:cubicBezTo>
                  <a:cubicBezTo>
                    <a:pt x="405" y="393"/>
                    <a:pt x="422" y="408"/>
                    <a:pt x="441" y="420"/>
                  </a:cubicBezTo>
                  <a:cubicBezTo>
                    <a:pt x="470" y="439"/>
                    <a:pt x="463" y="417"/>
                    <a:pt x="445" y="402"/>
                  </a:cubicBezTo>
                  <a:cubicBezTo>
                    <a:pt x="451" y="404"/>
                    <a:pt x="483" y="425"/>
                    <a:pt x="488" y="421"/>
                  </a:cubicBezTo>
                  <a:cubicBezTo>
                    <a:pt x="503" y="436"/>
                    <a:pt x="520" y="452"/>
                    <a:pt x="542" y="458"/>
                  </a:cubicBezTo>
                  <a:cubicBezTo>
                    <a:pt x="545" y="459"/>
                    <a:pt x="549" y="453"/>
                    <a:pt x="545" y="451"/>
                  </a:cubicBezTo>
                  <a:cubicBezTo>
                    <a:pt x="533" y="442"/>
                    <a:pt x="521" y="433"/>
                    <a:pt x="509" y="424"/>
                  </a:cubicBezTo>
                  <a:cubicBezTo>
                    <a:pt x="469" y="392"/>
                    <a:pt x="428" y="365"/>
                    <a:pt x="376" y="358"/>
                  </a:cubicBezTo>
                  <a:cubicBezTo>
                    <a:pt x="365" y="356"/>
                    <a:pt x="353" y="354"/>
                    <a:pt x="343" y="354"/>
                  </a:cubicBezTo>
                  <a:cubicBezTo>
                    <a:pt x="342" y="340"/>
                    <a:pt x="334" y="348"/>
                    <a:pt x="329" y="355"/>
                  </a:cubicBezTo>
                  <a:cubicBezTo>
                    <a:pt x="328" y="355"/>
                    <a:pt x="328" y="355"/>
                    <a:pt x="327" y="356"/>
                  </a:cubicBezTo>
                  <a:cubicBezTo>
                    <a:pt x="325" y="356"/>
                    <a:pt x="323" y="356"/>
                    <a:pt x="320" y="355"/>
                  </a:cubicBezTo>
                  <a:cubicBezTo>
                    <a:pt x="322" y="349"/>
                    <a:pt x="324" y="343"/>
                    <a:pt x="326" y="337"/>
                  </a:cubicBezTo>
                  <a:cubicBezTo>
                    <a:pt x="340" y="331"/>
                    <a:pt x="353" y="324"/>
                    <a:pt x="367" y="320"/>
                  </a:cubicBezTo>
                  <a:cubicBezTo>
                    <a:pt x="372" y="320"/>
                    <a:pt x="376" y="320"/>
                    <a:pt x="380" y="320"/>
                  </a:cubicBezTo>
                  <a:cubicBezTo>
                    <a:pt x="377" y="321"/>
                    <a:pt x="367" y="322"/>
                    <a:pt x="365" y="325"/>
                  </a:cubicBezTo>
                  <a:cubicBezTo>
                    <a:pt x="361" y="327"/>
                    <a:pt x="344" y="331"/>
                    <a:pt x="348" y="337"/>
                  </a:cubicBezTo>
                  <a:cubicBezTo>
                    <a:pt x="351" y="344"/>
                    <a:pt x="367" y="333"/>
                    <a:pt x="371" y="332"/>
                  </a:cubicBezTo>
                  <a:cubicBezTo>
                    <a:pt x="398" y="331"/>
                    <a:pt x="426" y="334"/>
                    <a:pt x="452" y="340"/>
                  </a:cubicBezTo>
                  <a:cubicBezTo>
                    <a:pt x="478" y="359"/>
                    <a:pt x="503" y="384"/>
                    <a:pt x="519" y="412"/>
                  </a:cubicBezTo>
                  <a:cubicBezTo>
                    <a:pt x="523" y="420"/>
                    <a:pt x="526" y="408"/>
                    <a:pt x="521" y="401"/>
                  </a:cubicBezTo>
                  <a:cubicBezTo>
                    <a:pt x="510" y="383"/>
                    <a:pt x="496" y="367"/>
                    <a:pt x="480" y="353"/>
                  </a:cubicBezTo>
                  <a:cubicBezTo>
                    <a:pt x="503" y="369"/>
                    <a:pt x="527" y="380"/>
                    <a:pt x="552" y="392"/>
                  </a:cubicBezTo>
                  <a:cubicBezTo>
                    <a:pt x="556" y="396"/>
                    <a:pt x="563" y="411"/>
                    <a:pt x="571" y="423"/>
                  </a:cubicBezTo>
                  <a:cubicBezTo>
                    <a:pt x="563" y="414"/>
                    <a:pt x="551" y="402"/>
                    <a:pt x="543" y="419"/>
                  </a:cubicBezTo>
                  <a:cubicBezTo>
                    <a:pt x="538" y="430"/>
                    <a:pt x="546" y="437"/>
                    <a:pt x="547" y="430"/>
                  </a:cubicBezTo>
                  <a:cubicBezTo>
                    <a:pt x="547" y="430"/>
                    <a:pt x="550" y="417"/>
                    <a:pt x="554" y="418"/>
                  </a:cubicBezTo>
                  <a:cubicBezTo>
                    <a:pt x="537" y="432"/>
                    <a:pt x="579" y="440"/>
                    <a:pt x="573" y="426"/>
                  </a:cubicBezTo>
                  <a:cubicBezTo>
                    <a:pt x="580" y="437"/>
                    <a:pt x="587" y="443"/>
                    <a:pt x="591" y="433"/>
                  </a:cubicBezTo>
                  <a:cubicBezTo>
                    <a:pt x="592" y="434"/>
                    <a:pt x="593" y="435"/>
                    <a:pt x="594" y="436"/>
                  </a:cubicBezTo>
                  <a:cubicBezTo>
                    <a:pt x="588" y="446"/>
                    <a:pt x="582" y="455"/>
                    <a:pt x="577" y="465"/>
                  </a:cubicBezTo>
                  <a:cubicBezTo>
                    <a:pt x="569" y="467"/>
                    <a:pt x="557" y="493"/>
                    <a:pt x="553" y="500"/>
                  </a:cubicBezTo>
                  <a:cubicBezTo>
                    <a:pt x="541" y="513"/>
                    <a:pt x="530" y="527"/>
                    <a:pt x="518" y="541"/>
                  </a:cubicBezTo>
                  <a:cubicBezTo>
                    <a:pt x="515" y="545"/>
                    <a:pt x="486" y="570"/>
                    <a:pt x="493" y="575"/>
                  </a:cubicBezTo>
                  <a:cubicBezTo>
                    <a:pt x="500" y="581"/>
                    <a:pt x="520" y="550"/>
                    <a:pt x="524" y="546"/>
                  </a:cubicBezTo>
                  <a:cubicBezTo>
                    <a:pt x="508" y="572"/>
                    <a:pt x="490" y="595"/>
                    <a:pt x="468" y="616"/>
                  </a:cubicBezTo>
                  <a:close/>
                  <a:moveTo>
                    <a:pt x="306" y="476"/>
                  </a:moveTo>
                  <a:cubicBezTo>
                    <a:pt x="309" y="466"/>
                    <a:pt x="312" y="465"/>
                    <a:pt x="312" y="465"/>
                  </a:cubicBezTo>
                  <a:cubicBezTo>
                    <a:pt x="312" y="465"/>
                    <a:pt x="314" y="466"/>
                    <a:pt x="315" y="470"/>
                  </a:cubicBezTo>
                  <a:cubicBezTo>
                    <a:pt x="313" y="472"/>
                    <a:pt x="311" y="474"/>
                    <a:pt x="309" y="477"/>
                  </a:cubicBezTo>
                  <a:cubicBezTo>
                    <a:pt x="308" y="477"/>
                    <a:pt x="307" y="476"/>
                    <a:pt x="306" y="476"/>
                  </a:cubicBezTo>
                  <a:close/>
                  <a:moveTo>
                    <a:pt x="317" y="488"/>
                  </a:moveTo>
                  <a:cubicBezTo>
                    <a:pt x="317" y="487"/>
                    <a:pt x="318" y="486"/>
                    <a:pt x="318" y="484"/>
                  </a:cubicBezTo>
                  <a:cubicBezTo>
                    <a:pt x="318" y="484"/>
                    <a:pt x="318" y="484"/>
                    <a:pt x="318" y="484"/>
                  </a:cubicBezTo>
                  <a:cubicBezTo>
                    <a:pt x="318" y="486"/>
                    <a:pt x="318" y="488"/>
                    <a:pt x="317" y="488"/>
                  </a:cubicBezTo>
                  <a:cubicBezTo>
                    <a:pt x="317" y="488"/>
                    <a:pt x="317" y="488"/>
                    <a:pt x="317" y="488"/>
                  </a:cubicBezTo>
                  <a:close/>
                  <a:moveTo>
                    <a:pt x="423" y="472"/>
                  </a:moveTo>
                  <a:cubicBezTo>
                    <a:pt x="438" y="480"/>
                    <a:pt x="451" y="490"/>
                    <a:pt x="462" y="505"/>
                  </a:cubicBezTo>
                  <a:cubicBezTo>
                    <a:pt x="462" y="510"/>
                    <a:pt x="463" y="515"/>
                    <a:pt x="463" y="519"/>
                  </a:cubicBezTo>
                  <a:cubicBezTo>
                    <a:pt x="445" y="509"/>
                    <a:pt x="435" y="487"/>
                    <a:pt x="423" y="472"/>
                  </a:cubicBezTo>
                  <a:close/>
                  <a:moveTo>
                    <a:pt x="468" y="539"/>
                  </a:moveTo>
                  <a:cubicBezTo>
                    <a:pt x="470" y="540"/>
                    <a:pt x="472" y="539"/>
                    <a:pt x="472" y="537"/>
                  </a:cubicBezTo>
                  <a:cubicBezTo>
                    <a:pt x="484" y="544"/>
                    <a:pt x="474" y="553"/>
                    <a:pt x="465" y="550"/>
                  </a:cubicBezTo>
                  <a:cubicBezTo>
                    <a:pt x="466" y="550"/>
                    <a:pt x="467" y="550"/>
                    <a:pt x="469" y="550"/>
                  </a:cubicBezTo>
                  <a:cubicBezTo>
                    <a:pt x="477" y="549"/>
                    <a:pt x="469" y="541"/>
                    <a:pt x="468" y="539"/>
                  </a:cubicBezTo>
                  <a:close/>
                  <a:moveTo>
                    <a:pt x="379" y="367"/>
                  </a:moveTo>
                  <a:cubicBezTo>
                    <a:pt x="409" y="374"/>
                    <a:pt x="440" y="385"/>
                    <a:pt x="466" y="403"/>
                  </a:cubicBezTo>
                  <a:cubicBezTo>
                    <a:pt x="439" y="389"/>
                    <a:pt x="408" y="377"/>
                    <a:pt x="379" y="367"/>
                  </a:cubicBezTo>
                  <a:close/>
                  <a:moveTo>
                    <a:pt x="414" y="391"/>
                  </a:moveTo>
                  <a:cubicBezTo>
                    <a:pt x="427" y="398"/>
                    <a:pt x="438" y="405"/>
                    <a:pt x="446" y="414"/>
                  </a:cubicBezTo>
                  <a:cubicBezTo>
                    <a:pt x="435" y="407"/>
                    <a:pt x="425" y="399"/>
                    <a:pt x="414" y="391"/>
                  </a:cubicBezTo>
                  <a:close/>
                  <a:moveTo>
                    <a:pt x="562" y="425"/>
                  </a:moveTo>
                  <a:cubicBezTo>
                    <a:pt x="561" y="425"/>
                    <a:pt x="560" y="424"/>
                    <a:pt x="559" y="424"/>
                  </a:cubicBezTo>
                  <a:cubicBezTo>
                    <a:pt x="559" y="424"/>
                    <a:pt x="559" y="424"/>
                    <a:pt x="559" y="424"/>
                  </a:cubicBezTo>
                  <a:cubicBezTo>
                    <a:pt x="560" y="424"/>
                    <a:pt x="560" y="423"/>
                    <a:pt x="560" y="423"/>
                  </a:cubicBezTo>
                  <a:cubicBezTo>
                    <a:pt x="561" y="423"/>
                    <a:pt x="561" y="424"/>
                    <a:pt x="562" y="425"/>
                  </a:cubicBezTo>
                  <a:close/>
                  <a:moveTo>
                    <a:pt x="574" y="502"/>
                  </a:moveTo>
                  <a:cubicBezTo>
                    <a:pt x="564" y="513"/>
                    <a:pt x="554" y="526"/>
                    <a:pt x="545" y="538"/>
                  </a:cubicBezTo>
                  <a:cubicBezTo>
                    <a:pt x="548" y="533"/>
                    <a:pt x="551" y="527"/>
                    <a:pt x="554" y="522"/>
                  </a:cubicBezTo>
                  <a:cubicBezTo>
                    <a:pt x="557" y="519"/>
                    <a:pt x="559" y="516"/>
                    <a:pt x="561" y="513"/>
                  </a:cubicBezTo>
                  <a:cubicBezTo>
                    <a:pt x="566" y="509"/>
                    <a:pt x="570" y="506"/>
                    <a:pt x="574" y="502"/>
                  </a:cubicBezTo>
                  <a:close/>
                  <a:moveTo>
                    <a:pt x="596" y="505"/>
                  </a:moveTo>
                  <a:cubicBezTo>
                    <a:pt x="577" y="530"/>
                    <a:pt x="555" y="554"/>
                    <a:pt x="534" y="578"/>
                  </a:cubicBezTo>
                  <a:cubicBezTo>
                    <a:pt x="525" y="585"/>
                    <a:pt x="516" y="592"/>
                    <a:pt x="508" y="600"/>
                  </a:cubicBezTo>
                  <a:cubicBezTo>
                    <a:pt x="513" y="590"/>
                    <a:pt x="519" y="581"/>
                    <a:pt x="524" y="572"/>
                  </a:cubicBezTo>
                  <a:cubicBezTo>
                    <a:pt x="549" y="545"/>
                    <a:pt x="571" y="507"/>
                    <a:pt x="602" y="487"/>
                  </a:cubicBezTo>
                  <a:cubicBezTo>
                    <a:pt x="601" y="493"/>
                    <a:pt x="599" y="500"/>
                    <a:pt x="596" y="505"/>
                  </a:cubicBezTo>
                  <a:close/>
                  <a:moveTo>
                    <a:pt x="625" y="465"/>
                  </a:moveTo>
                  <a:cubicBezTo>
                    <a:pt x="620" y="473"/>
                    <a:pt x="615" y="480"/>
                    <a:pt x="610" y="487"/>
                  </a:cubicBezTo>
                  <a:cubicBezTo>
                    <a:pt x="612" y="483"/>
                    <a:pt x="612" y="480"/>
                    <a:pt x="610" y="476"/>
                  </a:cubicBezTo>
                  <a:cubicBezTo>
                    <a:pt x="605" y="473"/>
                    <a:pt x="597" y="480"/>
                    <a:pt x="595" y="482"/>
                  </a:cubicBezTo>
                  <a:cubicBezTo>
                    <a:pt x="597" y="480"/>
                    <a:pt x="618" y="450"/>
                    <a:pt x="604" y="461"/>
                  </a:cubicBezTo>
                  <a:cubicBezTo>
                    <a:pt x="606" y="458"/>
                    <a:pt x="608" y="456"/>
                    <a:pt x="610" y="453"/>
                  </a:cubicBezTo>
                  <a:cubicBezTo>
                    <a:pt x="615" y="454"/>
                    <a:pt x="616" y="445"/>
                    <a:pt x="613" y="442"/>
                  </a:cubicBezTo>
                  <a:cubicBezTo>
                    <a:pt x="611" y="435"/>
                    <a:pt x="609" y="428"/>
                    <a:pt x="605" y="421"/>
                  </a:cubicBezTo>
                  <a:cubicBezTo>
                    <a:pt x="620" y="431"/>
                    <a:pt x="631" y="443"/>
                    <a:pt x="631" y="453"/>
                  </a:cubicBezTo>
                  <a:cubicBezTo>
                    <a:pt x="627" y="457"/>
                    <a:pt x="625" y="461"/>
                    <a:pt x="625" y="465"/>
                  </a:cubicBezTo>
                  <a:close/>
                  <a:moveTo>
                    <a:pt x="709" y="356"/>
                  </a:moveTo>
                  <a:cubicBezTo>
                    <a:pt x="703" y="361"/>
                    <a:pt x="697" y="367"/>
                    <a:pt x="691" y="373"/>
                  </a:cubicBezTo>
                  <a:cubicBezTo>
                    <a:pt x="706" y="353"/>
                    <a:pt x="721" y="335"/>
                    <a:pt x="738" y="318"/>
                  </a:cubicBezTo>
                  <a:cubicBezTo>
                    <a:pt x="729" y="331"/>
                    <a:pt x="719" y="343"/>
                    <a:pt x="709" y="356"/>
                  </a:cubicBezTo>
                  <a:close/>
                  <a:moveTo>
                    <a:pt x="751" y="313"/>
                  </a:moveTo>
                  <a:cubicBezTo>
                    <a:pt x="754" y="308"/>
                    <a:pt x="757" y="303"/>
                    <a:pt x="760" y="299"/>
                  </a:cubicBezTo>
                  <a:cubicBezTo>
                    <a:pt x="762" y="297"/>
                    <a:pt x="765" y="295"/>
                    <a:pt x="767" y="293"/>
                  </a:cubicBezTo>
                  <a:cubicBezTo>
                    <a:pt x="762" y="299"/>
                    <a:pt x="757" y="306"/>
                    <a:pt x="751" y="313"/>
                  </a:cubicBezTo>
                  <a:close/>
                  <a:moveTo>
                    <a:pt x="810" y="221"/>
                  </a:moveTo>
                  <a:cubicBezTo>
                    <a:pt x="811" y="222"/>
                    <a:pt x="812" y="222"/>
                    <a:pt x="814" y="222"/>
                  </a:cubicBezTo>
                  <a:cubicBezTo>
                    <a:pt x="809" y="225"/>
                    <a:pt x="804" y="229"/>
                    <a:pt x="801" y="233"/>
                  </a:cubicBezTo>
                  <a:cubicBezTo>
                    <a:pt x="801" y="226"/>
                    <a:pt x="801" y="219"/>
                    <a:pt x="800" y="211"/>
                  </a:cubicBezTo>
                  <a:cubicBezTo>
                    <a:pt x="803" y="215"/>
                    <a:pt x="806" y="218"/>
                    <a:pt x="810" y="221"/>
                  </a:cubicBezTo>
                  <a:close/>
                  <a:moveTo>
                    <a:pt x="798" y="248"/>
                  </a:moveTo>
                  <a:cubicBezTo>
                    <a:pt x="804" y="241"/>
                    <a:pt x="809" y="235"/>
                    <a:pt x="816" y="230"/>
                  </a:cubicBezTo>
                  <a:cubicBezTo>
                    <a:pt x="811" y="239"/>
                    <a:pt x="804" y="248"/>
                    <a:pt x="795" y="257"/>
                  </a:cubicBezTo>
                  <a:cubicBezTo>
                    <a:pt x="796" y="254"/>
                    <a:pt x="797" y="251"/>
                    <a:pt x="798" y="248"/>
                  </a:cubicBezTo>
                  <a:close/>
                  <a:moveTo>
                    <a:pt x="790" y="245"/>
                  </a:moveTo>
                  <a:cubicBezTo>
                    <a:pt x="789" y="246"/>
                    <a:pt x="781" y="253"/>
                    <a:pt x="787" y="256"/>
                  </a:cubicBezTo>
                  <a:cubicBezTo>
                    <a:pt x="785" y="261"/>
                    <a:pt x="783" y="266"/>
                    <a:pt x="781" y="271"/>
                  </a:cubicBezTo>
                  <a:cubicBezTo>
                    <a:pt x="773" y="277"/>
                    <a:pt x="766" y="283"/>
                    <a:pt x="759" y="289"/>
                  </a:cubicBezTo>
                  <a:cubicBezTo>
                    <a:pt x="751" y="288"/>
                    <a:pt x="733" y="311"/>
                    <a:pt x="726" y="316"/>
                  </a:cubicBezTo>
                  <a:cubicBezTo>
                    <a:pt x="750" y="289"/>
                    <a:pt x="774" y="261"/>
                    <a:pt x="792" y="231"/>
                  </a:cubicBezTo>
                  <a:cubicBezTo>
                    <a:pt x="792" y="236"/>
                    <a:pt x="791" y="240"/>
                    <a:pt x="790" y="245"/>
                  </a:cubicBezTo>
                  <a:close/>
                  <a:moveTo>
                    <a:pt x="789" y="218"/>
                  </a:moveTo>
                  <a:cubicBezTo>
                    <a:pt x="788" y="210"/>
                    <a:pt x="788" y="202"/>
                    <a:pt x="787" y="194"/>
                  </a:cubicBezTo>
                  <a:cubicBezTo>
                    <a:pt x="790" y="201"/>
                    <a:pt x="792" y="208"/>
                    <a:pt x="792" y="215"/>
                  </a:cubicBezTo>
                  <a:cubicBezTo>
                    <a:pt x="791" y="216"/>
                    <a:pt x="790" y="217"/>
                    <a:pt x="789" y="218"/>
                  </a:cubicBezTo>
                  <a:close/>
                  <a:moveTo>
                    <a:pt x="791" y="180"/>
                  </a:moveTo>
                  <a:cubicBezTo>
                    <a:pt x="791" y="180"/>
                    <a:pt x="791" y="180"/>
                    <a:pt x="790" y="180"/>
                  </a:cubicBezTo>
                  <a:cubicBezTo>
                    <a:pt x="789" y="178"/>
                    <a:pt x="788" y="176"/>
                    <a:pt x="787" y="174"/>
                  </a:cubicBezTo>
                  <a:cubicBezTo>
                    <a:pt x="789" y="176"/>
                    <a:pt x="790" y="178"/>
                    <a:pt x="791" y="180"/>
                  </a:cubicBezTo>
                  <a:close/>
                  <a:moveTo>
                    <a:pt x="485" y="34"/>
                  </a:moveTo>
                  <a:cubicBezTo>
                    <a:pt x="487" y="33"/>
                    <a:pt x="489" y="31"/>
                    <a:pt x="491" y="30"/>
                  </a:cubicBezTo>
                  <a:cubicBezTo>
                    <a:pt x="494" y="30"/>
                    <a:pt x="498" y="31"/>
                    <a:pt x="500" y="32"/>
                  </a:cubicBezTo>
                  <a:cubicBezTo>
                    <a:pt x="495" y="33"/>
                    <a:pt x="490" y="34"/>
                    <a:pt x="485" y="35"/>
                  </a:cubicBezTo>
                  <a:cubicBezTo>
                    <a:pt x="485" y="35"/>
                    <a:pt x="485" y="34"/>
                    <a:pt x="485" y="34"/>
                  </a:cubicBezTo>
                  <a:close/>
                  <a:moveTo>
                    <a:pt x="485" y="43"/>
                  </a:moveTo>
                  <a:cubicBezTo>
                    <a:pt x="500" y="40"/>
                    <a:pt x="517" y="37"/>
                    <a:pt x="533" y="36"/>
                  </a:cubicBezTo>
                  <a:cubicBezTo>
                    <a:pt x="542" y="36"/>
                    <a:pt x="551" y="36"/>
                    <a:pt x="561" y="36"/>
                  </a:cubicBezTo>
                  <a:cubicBezTo>
                    <a:pt x="548" y="37"/>
                    <a:pt x="535" y="40"/>
                    <a:pt x="522" y="43"/>
                  </a:cubicBezTo>
                  <a:cubicBezTo>
                    <a:pt x="511" y="42"/>
                    <a:pt x="498" y="42"/>
                    <a:pt x="485" y="43"/>
                  </a:cubicBezTo>
                  <a:close/>
                  <a:moveTo>
                    <a:pt x="483" y="69"/>
                  </a:moveTo>
                  <a:cubicBezTo>
                    <a:pt x="486" y="68"/>
                    <a:pt x="489" y="66"/>
                    <a:pt x="492" y="64"/>
                  </a:cubicBezTo>
                  <a:cubicBezTo>
                    <a:pt x="494" y="67"/>
                    <a:pt x="496" y="68"/>
                    <a:pt x="499" y="69"/>
                  </a:cubicBezTo>
                  <a:cubicBezTo>
                    <a:pt x="493" y="69"/>
                    <a:pt x="488" y="69"/>
                    <a:pt x="483" y="69"/>
                  </a:cubicBezTo>
                  <a:close/>
                  <a:moveTo>
                    <a:pt x="523" y="51"/>
                  </a:moveTo>
                  <a:cubicBezTo>
                    <a:pt x="529" y="51"/>
                    <a:pt x="535" y="52"/>
                    <a:pt x="540" y="52"/>
                  </a:cubicBezTo>
                  <a:cubicBezTo>
                    <a:pt x="530" y="53"/>
                    <a:pt x="520" y="55"/>
                    <a:pt x="510" y="56"/>
                  </a:cubicBezTo>
                  <a:cubicBezTo>
                    <a:pt x="514" y="54"/>
                    <a:pt x="519" y="52"/>
                    <a:pt x="523" y="51"/>
                  </a:cubicBezTo>
                  <a:close/>
                  <a:moveTo>
                    <a:pt x="577" y="68"/>
                  </a:moveTo>
                  <a:cubicBezTo>
                    <a:pt x="558" y="66"/>
                    <a:pt x="539" y="65"/>
                    <a:pt x="520" y="63"/>
                  </a:cubicBezTo>
                  <a:cubicBezTo>
                    <a:pt x="538" y="61"/>
                    <a:pt x="557" y="58"/>
                    <a:pt x="575" y="58"/>
                  </a:cubicBezTo>
                  <a:cubicBezTo>
                    <a:pt x="583" y="61"/>
                    <a:pt x="589" y="63"/>
                    <a:pt x="595" y="68"/>
                  </a:cubicBezTo>
                  <a:cubicBezTo>
                    <a:pt x="589" y="68"/>
                    <a:pt x="583" y="68"/>
                    <a:pt x="577" y="68"/>
                  </a:cubicBezTo>
                  <a:close/>
                  <a:moveTo>
                    <a:pt x="609" y="72"/>
                  </a:moveTo>
                  <a:cubicBezTo>
                    <a:pt x="609" y="71"/>
                    <a:pt x="608" y="69"/>
                    <a:pt x="608" y="68"/>
                  </a:cubicBezTo>
                  <a:cubicBezTo>
                    <a:pt x="607" y="67"/>
                    <a:pt x="606" y="67"/>
                    <a:pt x="605" y="66"/>
                  </a:cubicBezTo>
                  <a:cubicBezTo>
                    <a:pt x="619" y="69"/>
                    <a:pt x="632" y="73"/>
                    <a:pt x="645" y="77"/>
                  </a:cubicBezTo>
                  <a:cubicBezTo>
                    <a:pt x="633" y="75"/>
                    <a:pt x="621" y="73"/>
                    <a:pt x="609" y="72"/>
                  </a:cubicBezTo>
                  <a:close/>
                  <a:moveTo>
                    <a:pt x="713" y="111"/>
                  </a:moveTo>
                  <a:cubicBezTo>
                    <a:pt x="708" y="107"/>
                    <a:pt x="704" y="103"/>
                    <a:pt x="699" y="99"/>
                  </a:cubicBezTo>
                  <a:cubicBezTo>
                    <a:pt x="699" y="99"/>
                    <a:pt x="699" y="99"/>
                    <a:pt x="699" y="99"/>
                  </a:cubicBezTo>
                  <a:cubicBezTo>
                    <a:pt x="713" y="104"/>
                    <a:pt x="726" y="110"/>
                    <a:pt x="738" y="117"/>
                  </a:cubicBezTo>
                  <a:cubicBezTo>
                    <a:pt x="741" y="120"/>
                    <a:pt x="744" y="124"/>
                    <a:pt x="747" y="127"/>
                  </a:cubicBezTo>
                  <a:cubicBezTo>
                    <a:pt x="736" y="121"/>
                    <a:pt x="725" y="115"/>
                    <a:pt x="713" y="111"/>
                  </a:cubicBezTo>
                  <a:close/>
                  <a:moveTo>
                    <a:pt x="777" y="172"/>
                  </a:moveTo>
                  <a:cubicBezTo>
                    <a:pt x="780" y="187"/>
                    <a:pt x="780" y="203"/>
                    <a:pt x="781" y="218"/>
                  </a:cubicBezTo>
                  <a:cubicBezTo>
                    <a:pt x="771" y="185"/>
                    <a:pt x="753" y="154"/>
                    <a:pt x="728" y="127"/>
                  </a:cubicBezTo>
                  <a:cubicBezTo>
                    <a:pt x="741" y="133"/>
                    <a:pt x="753" y="141"/>
                    <a:pt x="764" y="150"/>
                  </a:cubicBezTo>
                  <a:cubicBezTo>
                    <a:pt x="769" y="157"/>
                    <a:pt x="773" y="165"/>
                    <a:pt x="777" y="172"/>
                  </a:cubicBezTo>
                  <a:close/>
                  <a:moveTo>
                    <a:pt x="797" y="149"/>
                  </a:moveTo>
                  <a:cubicBezTo>
                    <a:pt x="783" y="136"/>
                    <a:pt x="768" y="125"/>
                    <a:pt x="752" y="115"/>
                  </a:cubicBezTo>
                  <a:cubicBezTo>
                    <a:pt x="732" y="103"/>
                    <a:pt x="718" y="85"/>
                    <a:pt x="699" y="71"/>
                  </a:cubicBezTo>
                  <a:cubicBezTo>
                    <a:pt x="743" y="91"/>
                    <a:pt x="774" y="115"/>
                    <a:pt x="797" y="149"/>
                  </a:cubicBezTo>
                  <a:close/>
                  <a:moveTo>
                    <a:pt x="689" y="74"/>
                  </a:moveTo>
                  <a:cubicBezTo>
                    <a:pt x="699" y="81"/>
                    <a:pt x="709" y="89"/>
                    <a:pt x="717" y="97"/>
                  </a:cubicBezTo>
                  <a:cubicBezTo>
                    <a:pt x="710" y="93"/>
                    <a:pt x="702" y="89"/>
                    <a:pt x="693" y="86"/>
                  </a:cubicBezTo>
                  <a:cubicBezTo>
                    <a:pt x="691" y="82"/>
                    <a:pt x="688" y="78"/>
                    <a:pt x="686" y="75"/>
                  </a:cubicBezTo>
                  <a:cubicBezTo>
                    <a:pt x="687" y="75"/>
                    <a:pt x="688" y="75"/>
                    <a:pt x="689" y="74"/>
                  </a:cubicBezTo>
                  <a:close/>
                  <a:moveTo>
                    <a:pt x="637" y="50"/>
                  </a:moveTo>
                  <a:cubicBezTo>
                    <a:pt x="653" y="57"/>
                    <a:pt x="668" y="67"/>
                    <a:pt x="680" y="81"/>
                  </a:cubicBezTo>
                  <a:cubicBezTo>
                    <a:pt x="636" y="64"/>
                    <a:pt x="597" y="51"/>
                    <a:pt x="550" y="45"/>
                  </a:cubicBezTo>
                  <a:cubicBezTo>
                    <a:pt x="578" y="41"/>
                    <a:pt x="607" y="43"/>
                    <a:pt x="637" y="50"/>
                  </a:cubicBezTo>
                  <a:close/>
                  <a:moveTo>
                    <a:pt x="513" y="30"/>
                  </a:moveTo>
                  <a:cubicBezTo>
                    <a:pt x="511" y="30"/>
                    <a:pt x="509" y="31"/>
                    <a:pt x="507" y="31"/>
                  </a:cubicBezTo>
                  <a:cubicBezTo>
                    <a:pt x="509" y="28"/>
                    <a:pt x="506" y="26"/>
                    <a:pt x="503" y="25"/>
                  </a:cubicBezTo>
                  <a:cubicBezTo>
                    <a:pt x="524" y="18"/>
                    <a:pt x="551" y="20"/>
                    <a:pt x="578" y="26"/>
                  </a:cubicBezTo>
                  <a:cubicBezTo>
                    <a:pt x="569" y="26"/>
                    <a:pt x="517" y="21"/>
                    <a:pt x="513" y="3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1" name="Freeform 24"/>
            <p:cNvSpPr/>
            <p:nvPr/>
          </p:nvSpPr>
          <p:spPr bwMode="auto">
            <a:xfrm>
              <a:off x="2269622" y="4730543"/>
              <a:ext cx="216685" cy="195210"/>
            </a:xfrm>
            <a:custGeom>
              <a:avLst/>
              <a:gdLst/>
              <a:ahLst/>
              <a:cxnLst>
                <a:cxn ang="0">
                  <a:pos x="73" y="14"/>
                </a:cxn>
                <a:cxn ang="0">
                  <a:pos x="69" y="15"/>
                </a:cxn>
                <a:cxn ang="0">
                  <a:pos x="59" y="12"/>
                </a:cxn>
                <a:cxn ang="0">
                  <a:pos x="21" y="48"/>
                </a:cxn>
                <a:cxn ang="0">
                  <a:pos x="5" y="71"/>
                </a:cxn>
                <a:cxn ang="0">
                  <a:pos x="27" y="57"/>
                </a:cxn>
                <a:cxn ang="0">
                  <a:pos x="32" y="63"/>
                </a:cxn>
                <a:cxn ang="0">
                  <a:pos x="56" y="35"/>
                </a:cxn>
                <a:cxn ang="0">
                  <a:pos x="73" y="14"/>
                </a:cxn>
              </a:cxnLst>
              <a:rect l="0" t="0" r="r" b="b"/>
              <a:pathLst>
                <a:path w="87" h="78">
                  <a:moveTo>
                    <a:pt x="73" y="14"/>
                  </a:moveTo>
                  <a:cubicBezTo>
                    <a:pt x="72" y="14"/>
                    <a:pt x="70" y="14"/>
                    <a:pt x="69" y="15"/>
                  </a:cubicBezTo>
                  <a:cubicBezTo>
                    <a:pt x="75" y="6"/>
                    <a:pt x="61" y="11"/>
                    <a:pt x="59" y="12"/>
                  </a:cubicBezTo>
                  <a:cubicBezTo>
                    <a:pt x="59" y="0"/>
                    <a:pt x="24" y="44"/>
                    <a:pt x="21" y="48"/>
                  </a:cubicBezTo>
                  <a:cubicBezTo>
                    <a:pt x="18" y="51"/>
                    <a:pt x="0" y="66"/>
                    <a:pt x="5" y="71"/>
                  </a:cubicBezTo>
                  <a:cubicBezTo>
                    <a:pt x="11" y="78"/>
                    <a:pt x="24" y="60"/>
                    <a:pt x="27" y="57"/>
                  </a:cubicBezTo>
                  <a:cubicBezTo>
                    <a:pt x="25" y="60"/>
                    <a:pt x="27" y="68"/>
                    <a:pt x="32" y="63"/>
                  </a:cubicBezTo>
                  <a:cubicBezTo>
                    <a:pt x="41" y="54"/>
                    <a:pt x="48" y="44"/>
                    <a:pt x="56" y="35"/>
                  </a:cubicBezTo>
                  <a:cubicBezTo>
                    <a:pt x="57" y="35"/>
                    <a:pt x="87" y="12"/>
                    <a:pt x="73" y="1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2" name="Freeform 25"/>
            <p:cNvSpPr/>
            <p:nvPr/>
          </p:nvSpPr>
          <p:spPr bwMode="auto">
            <a:xfrm>
              <a:off x="2033417" y="5076072"/>
              <a:ext cx="1417233" cy="562207"/>
            </a:xfrm>
            <a:custGeom>
              <a:avLst/>
              <a:gdLst/>
              <a:ahLst/>
              <a:cxnLst>
                <a:cxn ang="0">
                  <a:pos x="555" y="219"/>
                </a:cxn>
                <a:cxn ang="0">
                  <a:pos x="565" y="182"/>
                </a:cxn>
                <a:cxn ang="0">
                  <a:pos x="536" y="156"/>
                </a:cxn>
                <a:cxn ang="0">
                  <a:pos x="428" y="146"/>
                </a:cxn>
                <a:cxn ang="0">
                  <a:pos x="279" y="149"/>
                </a:cxn>
                <a:cxn ang="0">
                  <a:pos x="148" y="147"/>
                </a:cxn>
                <a:cxn ang="0">
                  <a:pos x="300" y="87"/>
                </a:cxn>
                <a:cxn ang="0">
                  <a:pos x="488" y="41"/>
                </a:cxn>
                <a:cxn ang="0">
                  <a:pos x="539" y="9"/>
                </a:cxn>
                <a:cxn ang="0">
                  <a:pos x="440" y="1"/>
                </a:cxn>
                <a:cxn ang="0">
                  <a:pos x="240" y="33"/>
                </a:cxn>
                <a:cxn ang="0">
                  <a:pos x="46" y="74"/>
                </a:cxn>
                <a:cxn ang="0">
                  <a:pos x="7" y="83"/>
                </a:cxn>
                <a:cxn ang="0">
                  <a:pos x="23" y="87"/>
                </a:cxn>
                <a:cxn ang="0">
                  <a:pos x="132" y="63"/>
                </a:cxn>
                <a:cxn ang="0">
                  <a:pos x="335" y="22"/>
                </a:cxn>
                <a:cxn ang="0">
                  <a:pos x="528" y="15"/>
                </a:cxn>
                <a:cxn ang="0">
                  <a:pos x="411" y="49"/>
                </a:cxn>
                <a:cxn ang="0">
                  <a:pos x="277" y="86"/>
                </a:cxn>
                <a:cxn ang="0">
                  <a:pos x="175" y="120"/>
                </a:cxn>
                <a:cxn ang="0">
                  <a:pos x="137" y="149"/>
                </a:cxn>
                <a:cxn ang="0">
                  <a:pos x="190" y="159"/>
                </a:cxn>
                <a:cxn ang="0">
                  <a:pos x="428" y="154"/>
                </a:cxn>
                <a:cxn ang="0">
                  <a:pos x="522" y="160"/>
                </a:cxn>
                <a:cxn ang="0">
                  <a:pos x="555" y="179"/>
                </a:cxn>
                <a:cxn ang="0">
                  <a:pos x="555" y="219"/>
                </a:cxn>
              </a:cxnLst>
              <a:rect l="0" t="0" r="r" b="b"/>
              <a:pathLst>
                <a:path w="567" h="225">
                  <a:moveTo>
                    <a:pt x="555" y="219"/>
                  </a:moveTo>
                  <a:cubicBezTo>
                    <a:pt x="567" y="225"/>
                    <a:pt x="567" y="187"/>
                    <a:pt x="565" y="182"/>
                  </a:cubicBezTo>
                  <a:cubicBezTo>
                    <a:pt x="561" y="168"/>
                    <a:pt x="548" y="161"/>
                    <a:pt x="536" y="156"/>
                  </a:cubicBezTo>
                  <a:cubicBezTo>
                    <a:pt x="502" y="143"/>
                    <a:pt x="463" y="145"/>
                    <a:pt x="428" y="146"/>
                  </a:cubicBezTo>
                  <a:cubicBezTo>
                    <a:pt x="378" y="148"/>
                    <a:pt x="329" y="148"/>
                    <a:pt x="279" y="149"/>
                  </a:cubicBezTo>
                  <a:cubicBezTo>
                    <a:pt x="239" y="150"/>
                    <a:pt x="188" y="158"/>
                    <a:pt x="148" y="147"/>
                  </a:cubicBezTo>
                  <a:cubicBezTo>
                    <a:pt x="185" y="113"/>
                    <a:pt x="253" y="101"/>
                    <a:pt x="300" y="87"/>
                  </a:cubicBezTo>
                  <a:cubicBezTo>
                    <a:pt x="362" y="68"/>
                    <a:pt x="426" y="59"/>
                    <a:pt x="488" y="41"/>
                  </a:cubicBezTo>
                  <a:cubicBezTo>
                    <a:pt x="494" y="39"/>
                    <a:pt x="552" y="12"/>
                    <a:pt x="539" y="9"/>
                  </a:cubicBezTo>
                  <a:cubicBezTo>
                    <a:pt x="507" y="1"/>
                    <a:pt x="473" y="0"/>
                    <a:pt x="440" y="1"/>
                  </a:cubicBezTo>
                  <a:cubicBezTo>
                    <a:pt x="372" y="4"/>
                    <a:pt x="306" y="20"/>
                    <a:pt x="240" y="33"/>
                  </a:cubicBezTo>
                  <a:cubicBezTo>
                    <a:pt x="175" y="46"/>
                    <a:pt x="111" y="61"/>
                    <a:pt x="46" y="74"/>
                  </a:cubicBezTo>
                  <a:cubicBezTo>
                    <a:pt x="39" y="76"/>
                    <a:pt x="11" y="77"/>
                    <a:pt x="7" y="83"/>
                  </a:cubicBezTo>
                  <a:cubicBezTo>
                    <a:pt x="0" y="93"/>
                    <a:pt x="26" y="86"/>
                    <a:pt x="23" y="87"/>
                  </a:cubicBezTo>
                  <a:cubicBezTo>
                    <a:pt x="60" y="80"/>
                    <a:pt x="96" y="71"/>
                    <a:pt x="132" y="63"/>
                  </a:cubicBezTo>
                  <a:cubicBezTo>
                    <a:pt x="199" y="47"/>
                    <a:pt x="267" y="34"/>
                    <a:pt x="335" y="22"/>
                  </a:cubicBezTo>
                  <a:cubicBezTo>
                    <a:pt x="398" y="11"/>
                    <a:pt x="465" y="2"/>
                    <a:pt x="528" y="15"/>
                  </a:cubicBezTo>
                  <a:cubicBezTo>
                    <a:pt x="494" y="37"/>
                    <a:pt x="450" y="42"/>
                    <a:pt x="411" y="49"/>
                  </a:cubicBezTo>
                  <a:cubicBezTo>
                    <a:pt x="366" y="58"/>
                    <a:pt x="321" y="72"/>
                    <a:pt x="277" y="86"/>
                  </a:cubicBezTo>
                  <a:cubicBezTo>
                    <a:pt x="243" y="96"/>
                    <a:pt x="207" y="106"/>
                    <a:pt x="175" y="120"/>
                  </a:cubicBezTo>
                  <a:cubicBezTo>
                    <a:pt x="168" y="124"/>
                    <a:pt x="135" y="139"/>
                    <a:pt x="137" y="149"/>
                  </a:cubicBezTo>
                  <a:cubicBezTo>
                    <a:pt x="140" y="161"/>
                    <a:pt x="181" y="159"/>
                    <a:pt x="190" y="159"/>
                  </a:cubicBezTo>
                  <a:cubicBezTo>
                    <a:pt x="269" y="158"/>
                    <a:pt x="349" y="157"/>
                    <a:pt x="428" y="154"/>
                  </a:cubicBezTo>
                  <a:cubicBezTo>
                    <a:pt x="459" y="153"/>
                    <a:pt x="491" y="152"/>
                    <a:pt x="522" y="160"/>
                  </a:cubicBezTo>
                  <a:cubicBezTo>
                    <a:pt x="534" y="163"/>
                    <a:pt x="548" y="168"/>
                    <a:pt x="555" y="179"/>
                  </a:cubicBezTo>
                  <a:cubicBezTo>
                    <a:pt x="561" y="188"/>
                    <a:pt x="551" y="217"/>
                    <a:pt x="555" y="219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</p:grpSp>
      <p:cxnSp>
        <p:nvCxnSpPr>
          <p:cNvPr id="33" name="直接连接符 32"/>
          <p:cNvCxnSpPr/>
          <p:nvPr/>
        </p:nvCxnSpPr>
        <p:spPr>
          <a:xfrm flipV="1">
            <a:off x="0" y="550974"/>
            <a:ext cx="12192000" cy="71612"/>
          </a:xfrm>
          <a:prstGeom prst="line">
            <a:avLst/>
          </a:prstGeom>
          <a:ln w="57150">
            <a:gradFill>
              <a:gsLst>
                <a:gs pos="0">
                  <a:srgbClr val="00B0F0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 Box 3"/>
          <p:cNvSpPr txBox="1">
            <a:spLocks noChangeArrowheads="1"/>
          </p:cNvSpPr>
          <p:nvPr/>
        </p:nvSpPr>
        <p:spPr bwMode="auto">
          <a:xfrm>
            <a:off x="845304" y="840099"/>
            <a:ext cx="710803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en-US" sz="2800" b="1">
                <a:solidFill>
                  <a:schemeClr val="tx1"/>
                </a:solidFill>
                <a:latin typeface="Arial" panose="020B0604020202020204" pitchFamily="34" charset="0"/>
              </a:rPr>
              <a:t>( </a:t>
            </a:r>
            <a:r>
              <a:rPr kumimoji="1" lang="en-US" altLang="zh-CN" sz="2800" b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</a:t>
            </a:r>
            <a:r>
              <a:rPr kumimoji="1" lang="en-US" altLang="zh-CN" sz="2800" b="1" baseline="-25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 </a:t>
            </a:r>
            <a:r>
              <a:rPr kumimoji="1" lang="en-US" altLang="zh-CN" sz="2800" b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k</a:t>
            </a:r>
            <a:r>
              <a:rPr kumimoji="1" lang="en-US" altLang="zh-CN" sz="2800" b="1" baseline="-25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</a:t>
            </a:r>
            <a:r>
              <a:rPr kumimoji="1" lang="en-US" altLang="zh-CN" sz="2800" b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… , k</a:t>
            </a:r>
            <a:r>
              <a:rPr kumimoji="1" lang="en-US" altLang="zh-CN" sz="2800" b="1" baseline="-25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p-1 </a:t>
            </a:r>
            <a:r>
              <a:rPr kumimoji="1" lang="en-US" altLang="zh-CN" sz="2800" b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1" lang="en-US" altLang="zh-CN" sz="2800" b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</a:t>
            </a:r>
            <a:r>
              <a:rPr kumimoji="1" lang="en-US" altLang="zh-CN" sz="2800" b="1" baseline="-250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 </a:t>
            </a:r>
            <a:r>
              <a:rPr kumimoji="1" lang="en-US" altLang="zh-CN" sz="2800" b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k</a:t>
            </a:r>
            <a:r>
              <a:rPr kumimoji="1" lang="en-US" altLang="zh-CN" sz="2800" b="1" baseline="-25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p+1 </a:t>
            </a:r>
            <a:r>
              <a:rPr kumimoji="1" lang="en-US" altLang="zh-CN" sz="2800" b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…, </a:t>
            </a:r>
            <a:r>
              <a:rPr kumimoji="1" lang="en-US" altLang="zh-CN" sz="2800" b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</a:t>
            </a:r>
            <a:r>
              <a:rPr kumimoji="1" lang="en-US" altLang="zh-CN" sz="2800" b="1" baseline="-25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n-1 </a:t>
            </a:r>
            <a:r>
              <a:rPr kumimoji="1" lang="en-US" altLang="zh-CN" sz="2800" b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35" name="Text Box 5"/>
          <p:cNvSpPr txBox="1">
            <a:spLocks noChangeArrowheads="1"/>
          </p:cNvSpPr>
          <p:nvPr/>
        </p:nvSpPr>
        <p:spPr bwMode="auto">
          <a:xfrm>
            <a:off x="921503" y="1373499"/>
            <a:ext cx="670247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en-US" sz="2800" b="1">
                <a:solidFill>
                  <a:schemeClr val="tx1"/>
                </a:solidFill>
                <a:latin typeface="Arial" panose="020B0604020202020204" pitchFamily="34" charset="0"/>
              </a:rPr>
              <a:t>( </a:t>
            </a:r>
            <a:r>
              <a:rPr kumimoji="1" lang="en-US" altLang="zh-CN" sz="2800" b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</a:t>
            </a:r>
            <a:r>
              <a:rPr kumimoji="1" lang="en-US" altLang="zh-CN" sz="2800" b="1" baseline="-25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 </a:t>
            </a:r>
            <a:r>
              <a:rPr kumimoji="1" lang="en-US" altLang="zh-CN" sz="2800" b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k</a:t>
            </a:r>
            <a:r>
              <a:rPr kumimoji="1" lang="en-US" altLang="zh-CN" sz="2800" b="1" baseline="-25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</a:t>
            </a:r>
            <a:r>
              <a:rPr kumimoji="1" lang="en-US" altLang="zh-CN" sz="2800" b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… , k</a:t>
            </a:r>
            <a:r>
              <a:rPr kumimoji="1" lang="en-US" altLang="zh-CN" sz="2800" b="1" baseline="-25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p-1 </a:t>
            </a:r>
            <a:r>
              <a:rPr kumimoji="1" lang="en-US" altLang="zh-CN" sz="2800" b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k</a:t>
            </a:r>
            <a:r>
              <a:rPr kumimoji="1" lang="en-US" altLang="zh-CN" sz="2800" b="1" baseline="-2500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p+1</a:t>
            </a:r>
            <a:r>
              <a:rPr kumimoji="1" lang="en-US" altLang="zh-CN" sz="2800" b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1" lang="en-US" altLang="zh-CN" sz="2800" b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 , k</a:t>
            </a:r>
            <a:r>
              <a:rPr kumimoji="1" lang="en-US" altLang="zh-CN" sz="2800" b="1" baseline="-25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n-1</a:t>
            </a:r>
            <a:r>
              <a:rPr kumimoji="1" lang="en-US" altLang="zh-CN" sz="2800" b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zh-CN" sz="2800" b="1">
                <a:solidFill>
                  <a:schemeClr val="tx1"/>
                </a:solidFill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36" name="椭圆 35"/>
          <p:cNvSpPr/>
          <p:nvPr/>
        </p:nvSpPr>
        <p:spPr>
          <a:xfrm>
            <a:off x="5541156" y="2203385"/>
            <a:ext cx="768334" cy="504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smtClean="0">
                <a:solidFill>
                  <a:schemeClr val="tx1"/>
                </a:solidFill>
              </a:rPr>
              <a:t>K</a:t>
            </a:r>
            <a:r>
              <a:rPr lang="en-US" altLang="zh-CN" sz="1600" b="1" baseline="-25000" smtClean="0">
                <a:solidFill>
                  <a:schemeClr val="tx1"/>
                </a:solidFill>
              </a:rPr>
              <a:t>p+1</a:t>
            </a:r>
            <a:endParaRPr lang="zh-CN" altLang="en-US" sz="1600" b="1" baseline="-25000" dirty="0">
              <a:solidFill>
                <a:schemeClr val="tx1"/>
              </a:solidFill>
            </a:endParaRPr>
          </a:p>
        </p:txBody>
      </p:sp>
      <p:sp>
        <p:nvSpPr>
          <p:cNvPr id="37" name="Text Box 9"/>
          <p:cNvSpPr txBox="1">
            <a:spLocks noChangeArrowheads="1"/>
          </p:cNvSpPr>
          <p:nvPr/>
        </p:nvSpPr>
        <p:spPr bwMode="auto">
          <a:xfrm>
            <a:off x="1210055" y="3358057"/>
            <a:ext cx="1757363" cy="525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kumimoji="1"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移动结点</a:t>
            </a:r>
          </a:p>
        </p:txBody>
      </p:sp>
      <p:sp>
        <p:nvSpPr>
          <p:cNvPr id="38" name="Text Box 11"/>
          <p:cNvSpPr txBox="1">
            <a:spLocks noChangeArrowheads="1"/>
          </p:cNvSpPr>
          <p:nvPr/>
        </p:nvSpPr>
        <p:spPr bwMode="auto">
          <a:xfrm>
            <a:off x="3402020" y="3347272"/>
            <a:ext cx="1693092" cy="525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kumimoji="1" lang="zh-CN" altLang="en-US" sz="2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减少表</a:t>
            </a:r>
            <a:r>
              <a:rPr kumimoji="1"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长</a:t>
            </a:r>
          </a:p>
        </p:txBody>
      </p:sp>
      <p:sp>
        <p:nvSpPr>
          <p:cNvPr id="39" name="Rectangle 3"/>
          <p:cNvSpPr txBox="1">
            <a:spLocks noChangeArrowheads="1"/>
          </p:cNvSpPr>
          <p:nvPr/>
        </p:nvSpPr>
        <p:spPr bwMode="auto">
          <a:xfrm>
            <a:off x="551384" y="4600147"/>
            <a:ext cx="9787200" cy="993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/>
          <a:lstStyle>
            <a:lvl1pPr marL="90805" indent="-90805" algn="l" rtl="0" eaLnBrk="0" fontAlgn="base" hangingPunct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382905" indent="-182880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567055" indent="-182880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749300" indent="-182880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932180" indent="-182880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109982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84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87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89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要检查删除位置的有效性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0&lt;=</a:t>
            </a:r>
            <a:r>
              <a:rPr lang="en-US" altLang="zh-CN" sz="2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p&lt;n</a:t>
            </a:r>
            <a:endParaRPr lang="zh-CN" altLang="en-US" sz="24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注意数据的移动方向</a:t>
            </a:r>
            <a:r>
              <a:rPr lang="en-US" altLang="zh-CN" sz="2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2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从下标小的元素</a:t>
            </a:r>
            <a:r>
              <a:rPr lang="zh-CN" altLang="en-US" sz="2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      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删除的可能性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种</a:t>
            </a:r>
            <a:endParaRPr lang="zh-CN" altLang="en-US" sz="24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2.5E-6 -1.85185E-6 L -0.06758 0.0053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85" y="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2.5E-6 -1.85185E-6 L -0.06758 0.0053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85" y="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2.5E-6 -1.85185E-6 L -0.06758 0.00533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85" y="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35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6" fill="hold">
                      <p:stCondLst>
                        <p:cond delay="0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animRot by="120000">
                                      <p:cBhvr>
                                        <p:cTn id="4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49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0" fill="hold">
                      <p:stCondLst>
                        <p:cond delay="0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5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5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animRot by="120000">
                                      <p:cBhvr>
                                        <p:cTn id="5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seq concurrent="1" nextAc="seek">
              <p:cTn id="63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4" fill="hold">
                      <p:stCondLst>
                        <p:cond delay="0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6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7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animRot by="120000">
                                      <p:cBhvr>
                                        <p:cTn id="7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7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seq concurrent="1" nextAc="seek">
              <p:cTn id="77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8" fill="hold">
                      <p:stCondLst>
                        <p:cond delay="0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8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8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animRot by="120000">
                                      <p:cBhvr>
                                        <p:cTn id="8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9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  <p:seq concurrent="1" nextAc="seek">
              <p:cTn id="91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2" fill="hold">
                      <p:stCondLst>
                        <p:cond delay="0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9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animRot by="120000">
                                      <p:cBhvr>
                                        <p:cTn id="10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0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seq concurrent="1" nextAc="seek">
              <p:cTn id="105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6" fill="hold">
                      <p:stCondLst>
                        <p:cond delay="0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10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1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animRot by="120000">
                                      <p:cBhvr>
                                        <p:cTn id="11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1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1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  <p:seq concurrent="1" nextAc="seek">
              <p:cTn id="119" restart="whenNotActive" fill="hold" evtFilter="cancelBubble" nodeType="interactiveSeq">
                <p:stCondLst>
                  <p:cond evt="onClick" delay="0">
                    <p:tgtEl>
                      <p:spTgt spid="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0" fill="hold">
                      <p:stCondLst>
                        <p:cond delay="0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1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12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32" presetClass="emph" presetSubtype="0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animRot by="120000">
                                      <p:cBhvr>
                                        <p:cTn id="12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3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3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"/>
                  </p:tgtEl>
                </p:cond>
              </p:nextCondLst>
            </p:seq>
            <p:seq concurrent="1" nextAc="seek">
              <p:cTn id="133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4" fill="hold">
                      <p:stCondLst>
                        <p:cond delay="0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1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13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4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32" presetClass="emph" presetSubtype="0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animRot by="120000">
                                      <p:cBhvr>
                                        <p:cTn id="14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  <p:seq concurrent="1" nextAc="seek">
              <p:cTn id="147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8" fill="hold">
                      <p:stCondLst>
                        <p:cond delay="0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1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1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5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5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32" presetClass="emph" presetSubtype="0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animRot by="120000">
                                      <p:cBhvr>
                                        <p:cTn id="15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5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7" grpId="0" animBg="1"/>
      <p:bldP spid="17" grpId="1" animBg="1"/>
      <p:bldP spid="17" grpId="2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3" grpId="2" animBg="1"/>
      <p:bldP spid="36" grpId="0" animBg="1"/>
      <p:bldP spid="36" grpId="1" animBg="1"/>
      <p:bldP spid="36" grpId="2" animBg="1"/>
      <p:bldP spid="37" grpId="0"/>
      <p:bldP spid="3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263352" y="39538"/>
            <a:ext cx="341632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3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顺序表删除举例</a:t>
            </a:r>
            <a:endParaRPr kumimoji="1" lang="zh-CN" altLang="en-US" sz="3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0" y="663569"/>
            <a:ext cx="12192000" cy="71612"/>
          </a:xfrm>
          <a:prstGeom prst="line">
            <a:avLst/>
          </a:prstGeom>
          <a:ln w="57150">
            <a:gradFill>
              <a:gsLst>
                <a:gs pos="0">
                  <a:srgbClr val="00B0F0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711624" y="184482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3073" name="图片 4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552" y="908720"/>
            <a:ext cx="7387027" cy="54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263352" y="39538"/>
            <a:ext cx="341632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3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顺序表删除算法</a:t>
            </a:r>
            <a:endParaRPr kumimoji="1" lang="zh-CN" altLang="en-US" sz="3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0" y="663569"/>
            <a:ext cx="12192000" cy="71612"/>
          </a:xfrm>
          <a:prstGeom prst="line">
            <a:avLst/>
          </a:prstGeom>
          <a:ln w="57150">
            <a:gradFill>
              <a:gsLst>
                <a:gs pos="0">
                  <a:srgbClr val="00B0F0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711624" y="184482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583832" y="49258"/>
            <a:ext cx="201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r>
              <a:rPr lang="en-US" altLang="zh-CN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2-7</a:t>
            </a:r>
            <a:endParaRPr lang="zh-CN" altLang="en-US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983432" y="1196509"/>
          <a:ext cx="9793088" cy="4754880"/>
        </p:xfrm>
        <a:graphic>
          <a:graphicData uri="http://schemas.openxmlformats.org/drawingml/2006/table">
            <a:tbl>
              <a:tblPr firstRow="1" firstCol="1" bandRow="1">
                <a:tableStyleId>{8A107856-5554-42FB-B03E-39F5DBC370BA}</a:tableStyleId>
              </a:tblPr>
              <a:tblGrid>
                <a:gridCol w="636712"/>
                <a:gridCol w="9156376"/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zh-CN" sz="2400" kern="1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zh-CN" sz="2400" kern="1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zh-CN" sz="2400" kern="1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zh-CN" sz="2400" kern="1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zh-CN" sz="2400" kern="1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zh-CN" sz="2400" kern="1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zh-CN" sz="2400" kern="1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zh-CN" sz="2400" kern="1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zh-CN" sz="2400" kern="1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zh-CN" sz="2400" kern="1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tx1"/>
                          </a:solidFill>
                          <a:effectLst/>
                        </a:rPr>
                        <a:t>11</a:t>
                      </a:r>
                      <a:endParaRPr lang="zh-CN" sz="2400" kern="1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  <a:endParaRPr lang="zh-CN" sz="2400" kern="1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tx1"/>
                          </a:solidFill>
                          <a:effectLst/>
                        </a:rPr>
                        <a:t>13</a:t>
                      </a:r>
                      <a:endParaRPr lang="zh-CN" sz="2400" kern="10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 err="1">
                          <a:solidFill>
                            <a:schemeClr val="tx1"/>
                          </a:solidFill>
                          <a:effectLst/>
                        </a:rPr>
                        <a:t>int</a:t>
                      </a: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2400" kern="100" dirty="0" err="1">
                          <a:solidFill>
                            <a:schemeClr val="tx1"/>
                          </a:solidFill>
                          <a:effectLst/>
                        </a:rPr>
                        <a:t>DelIndex_seq</a:t>
                      </a: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en-US" sz="2400" kern="100" dirty="0" err="1">
                          <a:solidFill>
                            <a:schemeClr val="tx1"/>
                          </a:solidFill>
                          <a:effectLst/>
                        </a:rPr>
                        <a:t>SeqList</a:t>
                      </a: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2400" kern="100" dirty="0" err="1">
                          <a:solidFill>
                            <a:schemeClr val="tx1"/>
                          </a:solidFill>
                          <a:effectLst/>
                        </a:rPr>
                        <a:t>slist</a:t>
                      </a: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</a:rPr>
                        <a:t> ,</a:t>
                      </a:r>
                      <a:r>
                        <a:rPr lang="en-US" sz="2400" kern="100" dirty="0" err="1">
                          <a:solidFill>
                            <a:schemeClr val="tx1"/>
                          </a:solidFill>
                          <a:effectLst/>
                        </a:rPr>
                        <a:t>int</a:t>
                      </a: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</a:rPr>
                        <a:t> p) //</a:t>
                      </a:r>
                      <a:r>
                        <a:rPr lang="zh-CN" sz="2400" kern="100" dirty="0">
                          <a:solidFill>
                            <a:schemeClr val="tx1"/>
                          </a:solidFill>
                          <a:effectLst/>
                        </a:rPr>
                        <a:t>删除下标为</a:t>
                      </a: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</a:rPr>
                        <a:t>p</a:t>
                      </a:r>
                      <a:r>
                        <a:rPr lang="zh-CN" sz="2400" kern="100" dirty="0">
                          <a:solidFill>
                            <a:schemeClr val="tx1"/>
                          </a:solidFill>
                          <a:effectLst/>
                        </a:rPr>
                        <a:t>的元素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</a:rPr>
                        <a:t>{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</a:rPr>
                        <a:t>	</a:t>
                      </a:r>
                      <a:r>
                        <a:rPr lang="en-US" sz="2400" kern="100" dirty="0" err="1">
                          <a:solidFill>
                            <a:schemeClr val="tx1"/>
                          </a:solidFill>
                          <a:effectLst/>
                        </a:rPr>
                        <a:t>int</a:t>
                      </a: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</a:rPr>
                        <a:t> q;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</a:rPr>
                        <a:t>	</a:t>
                      </a:r>
                      <a:r>
                        <a:rPr lang="en-US" sz="2400" kern="100" dirty="0">
                          <a:solidFill>
                            <a:srgbClr val="FF0000"/>
                          </a:solidFill>
                          <a:effectLst/>
                        </a:rPr>
                        <a:t>if(p&lt;0||p</a:t>
                      </a:r>
                      <a:r>
                        <a:rPr lang="en-US" sz="2400" kern="100" dirty="0" smtClean="0">
                          <a:solidFill>
                            <a:srgbClr val="FF0000"/>
                          </a:solidFill>
                          <a:effectLst/>
                        </a:rPr>
                        <a:t>&gt;</a:t>
                      </a:r>
                      <a:r>
                        <a:rPr lang="en-US" altLang="zh-CN" sz="2400" kern="100" dirty="0" smtClean="0">
                          <a:solidFill>
                            <a:srgbClr val="FF0000"/>
                          </a:solidFill>
                          <a:effectLst/>
                        </a:rPr>
                        <a:t>=</a:t>
                      </a:r>
                      <a:r>
                        <a:rPr lang="en-US" sz="2400" kern="100" dirty="0" err="1" smtClean="0">
                          <a:solidFill>
                            <a:srgbClr val="FF0000"/>
                          </a:solidFill>
                          <a:effectLst/>
                        </a:rPr>
                        <a:t>slist</a:t>
                      </a:r>
                      <a:r>
                        <a:rPr lang="en-US" sz="2400" kern="100" dirty="0" smtClean="0">
                          <a:solidFill>
                            <a:srgbClr val="FF0000"/>
                          </a:solidFill>
                          <a:effectLst/>
                        </a:rPr>
                        <a:t>-</a:t>
                      </a:r>
                      <a:r>
                        <a:rPr lang="en-US" sz="2400" kern="100" dirty="0">
                          <a:solidFill>
                            <a:srgbClr val="FF0000"/>
                          </a:solidFill>
                          <a:effectLst/>
                        </a:rPr>
                        <a:t>&gt;n</a:t>
                      </a:r>
                      <a:r>
                        <a:rPr lang="en-US" sz="2400" kern="100" dirty="0" smtClean="0">
                          <a:solidFill>
                            <a:srgbClr val="FF0000"/>
                          </a:solidFill>
                          <a:effectLst/>
                        </a:rPr>
                        <a:t>){    //</a:t>
                      </a:r>
                      <a:r>
                        <a:rPr lang="zh-CN" sz="2400" kern="100" dirty="0">
                          <a:solidFill>
                            <a:srgbClr val="FF0000"/>
                          </a:solidFill>
                          <a:effectLst/>
                        </a:rPr>
                        <a:t>不存在下标为</a:t>
                      </a:r>
                      <a:r>
                        <a:rPr lang="en-US" sz="2400" kern="100" dirty="0">
                          <a:solidFill>
                            <a:srgbClr val="FF0000"/>
                          </a:solidFill>
                          <a:effectLst/>
                        </a:rPr>
                        <a:t>p</a:t>
                      </a:r>
                      <a:r>
                        <a:rPr lang="zh-CN" sz="2400" kern="100" dirty="0">
                          <a:solidFill>
                            <a:srgbClr val="FF0000"/>
                          </a:solidFill>
                          <a:effectLst/>
                        </a:rPr>
                        <a:t>的元素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rgbClr val="FF0000"/>
                          </a:solidFill>
                          <a:effectLst/>
                        </a:rPr>
                        <a:t>		</a:t>
                      </a:r>
                      <a:r>
                        <a:rPr lang="en-US" sz="2400" kern="100" dirty="0" err="1">
                          <a:solidFill>
                            <a:srgbClr val="FF0000"/>
                          </a:solidFill>
                          <a:effectLst/>
                        </a:rPr>
                        <a:t>printf</a:t>
                      </a:r>
                      <a:r>
                        <a:rPr lang="en-US" sz="2400" kern="100" dirty="0">
                          <a:solidFill>
                            <a:srgbClr val="FF0000"/>
                          </a:solidFill>
                          <a:effectLst/>
                        </a:rPr>
                        <a:t>("Not exist\n");</a:t>
                      </a:r>
                      <a:endParaRPr lang="zh-CN" sz="2400" kern="100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rgbClr val="FF0000"/>
                          </a:solidFill>
                          <a:effectLst/>
                        </a:rPr>
                        <a:t>		return 0;</a:t>
                      </a:r>
                      <a:endParaRPr lang="zh-CN" sz="2400" kern="100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rgbClr val="FF0000"/>
                          </a:solidFill>
                          <a:effectLst/>
                        </a:rPr>
                        <a:t>	}</a:t>
                      </a:r>
                      <a:endParaRPr lang="zh-CN" sz="2400" kern="100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</a:rPr>
                        <a:t>	</a:t>
                      </a:r>
                      <a:r>
                        <a:rPr lang="en-US" sz="2400" kern="100" dirty="0">
                          <a:solidFill>
                            <a:srgbClr val="0000FF"/>
                          </a:solidFill>
                          <a:effectLst/>
                        </a:rPr>
                        <a:t>for (q = </a:t>
                      </a:r>
                      <a:r>
                        <a:rPr lang="en-US" sz="2400" kern="100" dirty="0" smtClean="0">
                          <a:solidFill>
                            <a:srgbClr val="0000FF"/>
                          </a:solidFill>
                          <a:effectLst/>
                        </a:rPr>
                        <a:t>p; q&lt;</a:t>
                      </a:r>
                      <a:r>
                        <a:rPr lang="en-US" sz="2400" kern="100" dirty="0" err="1" smtClean="0">
                          <a:solidFill>
                            <a:srgbClr val="0000FF"/>
                          </a:solidFill>
                          <a:effectLst/>
                        </a:rPr>
                        <a:t>slist</a:t>
                      </a:r>
                      <a:r>
                        <a:rPr lang="en-US" sz="2400" kern="100" dirty="0" smtClean="0">
                          <a:solidFill>
                            <a:srgbClr val="0000FF"/>
                          </a:solidFill>
                          <a:effectLst/>
                        </a:rPr>
                        <a:t>-</a:t>
                      </a:r>
                      <a:r>
                        <a:rPr lang="en-US" sz="2400" kern="100" dirty="0">
                          <a:solidFill>
                            <a:srgbClr val="0000FF"/>
                          </a:solidFill>
                          <a:effectLst/>
                        </a:rPr>
                        <a:t>&gt;</a:t>
                      </a:r>
                      <a:r>
                        <a:rPr lang="en-US" sz="2400" kern="100" dirty="0" smtClean="0">
                          <a:solidFill>
                            <a:srgbClr val="0000FF"/>
                          </a:solidFill>
                          <a:effectLst/>
                        </a:rPr>
                        <a:t>n</a:t>
                      </a:r>
                      <a:r>
                        <a:rPr lang="en-US" altLang="zh-CN" sz="2400" kern="100" dirty="0" smtClean="0">
                          <a:solidFill>
                            <a:srgbClr val="0000FF"/>
                          </a:solidFill>
                          <a:effectLst/>
                        </a:rPr>
                        <a:t>-1</a:t>
                      </a:r>
                      <a:r>
                        <a:rPr lang="en-US" sz="2400" kern="100" dirty="0" smtClean="0">
                          <a:solidFill>
                            <a:srgbClr val="0000FF"/>
                          </a:solidFill>
                          <a:effectLst/>
                        </a:rPr>
                        <a:t>; </a:t>
                      </a:r>
                      <a:r>
                        <a:rPr lang="en-US" sz="2400" kern="100" dirty="0">
                          <a:solidFill>
                            <a:srgbClr val="0000FF"/>
                          </a:solidFill>
                          <a:effectLst/>
                        </a:rPr>
                        <a:t>q++){ </a:t>
                      </a:r>
                      <a:r>
                        <a:rPr lang="en-US" sz="2400" kern="100" dirty="0" smtClean="0">
                          <a:solidFill>
                            <a:srgbClr val="0000FF"/>
                          </a:solidFill>
                          <a:effectLst/>
                        </a:rPr>
                        <a:t>//</a:t>
                      </a:r>
                      <a:r>
                        <a:rPr lang="zh-CN" altLang="en-US" sz="2400" kern="100" dirty="0" smtClean="0">
                          <a:solidFill>
                            <a:srgbClr val="0000FF"/>
                          </a:solidFill>
                          <a:effectLst/>
                        </a:rPr>
                        <a:t>下标</a:t>
                      </a:r>
                      <a:r>
                        <a:rPr lang="en-US" altLang="zh-CN" sz="2400" kern="100" dirty="0" smtClean="0">
                          <a:solidFill>
                            <a:srgbClr val="0000FF"/>
                          </a:solidFill>
                          <a:effectLst/>
                        </a:rPr>
                        <a:t>p</a:t>
                      </a:r>
                      <a:r>
                        <a:rPr lang="zh-CN" sz="2400" kern="100" dirty="0" smtClean="0">
                          <a:solidFill>
                            <a:srgbClr val="0000FF"/>
                          </a:solidFill>
                          <a:effectLst/>
                        </a:rPr>
                        <a:t>之后</a:t>
                      </a:r>
                      <a:r>
                        <a:rPr lang="zh-CN" sz="2400" kern="100" dirty="0">
                          <a:solidFill>
                            <a:srgbClr val="0000FF"/>
                          </a:solidFill>
                          <a:effectLst/>
                        </a:rPr>
                        <a:t>的元素向前移动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rgbClr val="0000FF"/>
                          </a:solidFill>
                          <a:effectLst/>
                        </a:rPr>
                        <a:t>		</a:t>
                      </a:r>
                      <a:r>
                        <a:rPr lang="en-US" sz="2400" kern="100" dirty="0" err="1">
                          <a:solidFill>
                            <a:srgbClr val="0000FF"/>
                          </a:solidFill>
                          <a:effectLst/>
                        </a:rPr>
                        <a:t>slist</a:t>
                      </a:r>
                      <a:r>
                        <a:rPr lang="en-US" sz="2400" kern="100" dirty="0">
                          <a:solidFill>
                            <a:srgbClr val="0000FF"/>
                          </a:solidFill>
                          <a:effectLst/>
                        </a:rPr>
                        <a:t>-&gt;</a:t>
                      </a:r>
                      <a:r>
                        <a:rPr lang="en-US" sz="2400" kern="100" dirty="0" err="1">
                          <a:solidFill>
                            <a:srgbClr val="0000FF"/>
                          </a:solidFill>
                          <a:effectLst/>
                        </a:rPr>
                        <a:t>elem</a:t>
                      </a:r>
                      <a:r>
                        <a:rPr lang="en-US" sz="2400" kern="100" dirty="0">
                          <a:solidFill>
                            <a:srgbClr val="0000FF"/>
                          </a:solidFill>
                          <a:effectLst/>
                        </a:rPr>
                        <a:t>[q]=</a:t>
                      </a:r>
                      <a:r>
                        <a:rPr lang="en-US" sz="2400" kern="100" dirty="0" err="1">
                          <a:solidFill>
                            <a:srgbClr val="0000FF"/>
                          </a:solidFill>
                          <a:effectLst/>
                        </a:rPr>
                        <a:t>slist</a:t>
                      </a:r>
                      <a:r>
                        <a:rPr lang="en-US" sz="2400" kern="100" dirty="0">
                          <a:solidFill>
                            <a:srgbClr val="0000FF"/>
                          </a:solidFill>
                          <a:effectLst/>
                        </a:rPr>
                        <a:t>-&gt;</a:t>
                      </a:r>
                      <a:r>
                        <a:rPr lang="en-US" sz="2400" kern="100" dirty="0" err="1">
                          <a:solidFill>
                            <a:srgbClr val="0000FF"/>
                          </a:solidFill>
                          <a:effectLst/>
                        </a:rPr>
                        <a:t>elem</a:t>
                      </a:r>
                      <a:r>
                        <a:rPr lang="en-US" sz="2400" kern="100" dirty="0">
                          <a:solidFill>
                            <a:srgbClr val="0000FF"/>
                          </a:solidFill>
                          <a:effectLst/>
                        </a:rPr>
                        <a:t>[q+1];</a:t>
                      </a:r>
                      <a:endParaRPr lang="zh-CN" sz="2400" kern="100" dirty="0">
                        <a:solidFill>
                          <a:srgbClr val="0000FF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rgbClr val="0000FF"/>
                          </a:solidFill>
                          <a:effectLst/>
                        </a:rPr>
                        <a:t>	}</a:t>
                      </a:r>
                      <a:endParaRPr lang="zh-CN" sz="2400" kern="100" dirty="0">
                        <a:solidFill>
                          <a:srgbClr val="0000FF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rgbClr val="0000FF"/>
                          </a:solidFill>
                          <a:effectLst/>
                        </a:rPr>
                        <a:t>	</a:t>
                      </a:r>
                      <a:r>
                        <a:rPr lang="en-US" sz="2400" kern="100" dirty="0" err="1">
                          <a:solidFill>
                            <a:srgbClr val="00B050"/>
                          </a:solidFill>
                          <a:effectLst/>
                        </a:rPr>
                        <a:t>slist</a:t>
                      </a:r>
                      <a:r>
                        <a:rPr lang="en-US" sz="2400" kern="100" dirty="0">
                          <a:solidFill>
                            <a:srgbClr val="00B050"/>
                          </a:solidFill>
                          <a:effectLst/>
                        </a:rPr>
                        <a:t>-&gt;n = </a:t>
                      </a:r>
                      <a:r>
                        <a:rPr lang="en-US" sz="2400" kern="100" dirty="0" err="1">
                          <a:solidFill>
                            <a:srgbClr val="00B050"/>
                          </a:solidFill>
                          <a:effectLst/>
                        </a:rPr>
                        <a:t>slist</a:t>
                      </a:r>
                      <a:r>
                        <a:rPr lang="en-US" sz="2400" kern="100" dirty="0">
                          <a:solidFill>
                            <a:srgbClr val="00B050"/>
                          </a:solidFill>
                          <a:effectLst/>
                        </a:rPr>
                        <a:t>-&gt;n - 1; //</a:t>
                      </a:r>
                      <a:r>
                        <a:rPr lang="zh-CN" sz="2400" kern="100" dirty="0">
                          <a:solidFill>
                            <a:srgbClr val="00B050"/>
                          </a:solidFill>
                          <a:effectLst/>
                        </a:rPr>
                        <a:t>顺序表长度减</a:t>
                      </a:r>
                      <a:r>
                        <a:rPr lang="en-US" sz="2400" kern="100" dirty="0">
                          <a:solidFill>
                            <a:srgbClr val="00B050"/>
                          </a:solidFill>
                          <a:effectLst/>
                        </a:rPr>
                        <a:t>1</a:t>
                      </a:r>
                      <a:endParaRPr lang="zh-CN" sz="2400" kern="100" dirty="0">
                        <a:solidFill>
                          <a:srgbClr val="00B050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rgbClr val="0000FF"/>
                          </a:solidFill>
                          <a:effectLst/>
                        </a:rPr>
                        <a:t>	return 1;</a:t>
                      </a:r>
                      <a:endParaRPr lang="zh-CN" sz="2400" kern="100" dirty="0">
                        <a:solidFill>
                          <a:srgbClr val="0000FF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</a:rPr>
                        <a:t>}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407642" y="2065108"/>
            <a:ext cx="10990429" cy="1158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8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r>
              <a:rPr kumimoji="1"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的时间主要花费在结点的移动上，在表</a:t>
            </a:r>
            <a:r>
              <a:rPr kumimoji="1" lang="zh-CN" altLang="en-US" sz="28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中删除第</a:t>
            </a:r>
            <a:r>
              <a:rPr kumimoji="1" lang="en-US" altLang="zh-CN" sz="28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kumimoji="1"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个位置</a:t>
            </a:r>
            <a:r>
              <a:rPr kumimoji="1" lang="zh-CN" altLang="en-US" sz="28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上一</a:t>
            </a:r>
            <a:r>
              <a:rPr kumimoji="1"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个结点的移动次数为</a:t>
            </a:r>
            <a:r>
              <a:rPr kumimoji="1"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kumimoji="1" lang="en-US" altLang="zh-CN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n-i-1</a:t>
            </a:r>
            <a:r>
              <a:rPr kumimoji="1" lang="zh-CN" altLang="en-US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kumimoji="1" lang="zh-CN" altLang="en-US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942" name="Text Box 6"/>
          <p:cNvSpPr txBox="1">
            <a:spLocks noChangeArrowheads="1"/>
          </p:cNvSpPr>
          <p:nvPr/>
        </p:nvSpPr>
        <p:spPr bwMode="auto">
          <a:xfrm>
            <a:off x="407642" y="3651414"/>
            <a:ext cx="411042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r>
              <a:rPr kumimoji="1" lang="en-US" altLang="zh-CN" sz="2400" b="1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kumimoji="1" lang="en-US" altLang="zh-CN" sz="2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=n-1</a:t>
            </a:r>
            <a:r>
              <a:rPr kumimoji="1" lang="zh-CN" altLang="en-US" sz="2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</a:t>
            </a:r>
            <a:r>
              <a:rPr kumimoji="1"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，无须移动结点；</a:t>
            </a:r>
          </a:p>
        </p:txBody>
      </p:sp>
      <p:sp>
        <p:nvSpPr>
          <p:cNvPr id="39943" name="Text Box 7"/>
          <p:cNvSpPr txBox="1">
            <a:spLocks noChangeArrowheads="1"/>
          </p:cNvSpPr>
          <p:nvPr/>
        </p:nvSpPr>
        <p:spPr bwMode="auto">
          <a:xfrm>
            <a:off x="430217" y="5016528"/>
            <a:ext cx="467628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r>
              <a:rPr kumimoji="1" lang="en-US" altLang="zh-CN" sz="24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kumimoji="1"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=0</a:t>
            </a:r>
            <a:r>
              <a:rPr kumimoji="1"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时，须移动表中所有结点；</a:t>
            </a:r>
          </a:p>
        </p:txBody>
      </p:sp>
      <p:sp>
        <p:nvSpPr>
          <p:cNvPr id="39944" name="Text Box 8"/>
          <p:cNvSpPr txBox="1">
            <a:spLocks noChangeArrowheads="1"/>
          </p:cNvSpPr>
          <p:nvPr/>
        </p:nvSpPr>
        <p:spPr bwMode="auto">
          <a:xfrm>
            <a:off x="2060026" y="4308867"/>
            <a:ext cx="302037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最好时间复杂度</a:t>
            </a:r>
            <a:r>
              <a:rPr kumimoji="1"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O(1)</a:t>
            </a:r>
          </a:p>
        </p:txBody>
      </p:sp>
      <p:sp>
        <p:nvSpPr>
          <p:cNvPr id="39945" name="Text Box 9"/>
          <p:cNvSpPr txBox="1">
            <a:spLocks noChangeArrowheads="1"/>
          </p:cNvSpPr>
          <p:nvPr/>
        </p:nvSpPr>
        <p:spPr bwMode="auto">
          <a:xfrm>
            <a:off x="2129899" y="5631631"/>
            <a:ext cx="302999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最坏时间复杂度</a:t>
            </a:r>
            <a:r>
              <a:rPr kumimoji="1"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O(n)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263352" y="39538"/>
            <a:ext cx="496855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  <a:r>
              <a:rPr kumimoji="1" lang="zh-CN" altLang="en-US" sz="32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算法时间复杂度</a:t>
            </a:r>
            <a:endParaRPr kumimoji="1" lang="zh-CN" altLang="en-US" sz="3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 flipV="1">
            <a:off x="0" y="582712"/>
            <a:ext cx="12192000" cy="71612"/>
          </a:xfrm>
          <a:prstGeom prst="line">
            <a:avLst/>
          </a:prstGeom>
          <a:ln w="57150">
            <a:gradFill>
              <a:gsLst>
                <a:gs pos="0">
                  <a:srgbClr val="00B0F0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 Box 6"/>
              <p:cNvSpPr txBox="1">
                <a:spLocks noChangeArrowheads="1"/>
              </p:cNvSpPr>
              <p:nvPr/>
            </p:nvSpPr>
            <p:spPr bwMode="auto">
              <a:xfrm>
                <a:off x="5591810" y="3429000"/>
                <a:ext cx="3717290" cy="4972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>
                    <a:solidFill>
                      <a:srgbClr val="404040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>
                    <a:solidFill>
                      <a:srgbClr val="404040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  <m:sub>
                          <m:r>
                            <a:rPr kumimoji="1"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sub>
                      </m:sSub>
                      <m:r>
                        <a:rPr kumimoji="1" lang="en-US" altLang="zh-CN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en-US" altLang="zh-CN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kumimoji="1"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kumimoji="1"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kumimoji="1"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kumimoji="1"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  <m:e>
                          <m:r>
                            <a:rPr kumimoji="1"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kumimoji="1"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kumimoji="1"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kumimoji="1"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kumimoji="1" lang="en-US" altLang="zh-CN" sz="24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kumimoji="1" lang="en-US" altLang="zh-CN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kumimoji="1" lang="en-US" altLang="zh-CN" sz="2400" b="1" dirty="0" smtClean="0">
                  <a:solidFill>
                    <a:srgbClr val="660066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3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91810" y="3429000"/>
                <a:ext cx="3717290" cy="497205"/>
              </a:xfrm>
              <a:prstGeom prst="rect">
                <a:avLst/>
              </a:prstGeom>
              <a:blipFill rotWithShape="1">
                <a:blip r:embed="rId2"/>
                <a:stretch>
                  <a:fillRect b="-9808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7609594" y="5703639"/>
            <a:ext cx="302999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平均</a:t>
            </a:r>
            <a:r>
              <a:rPr kumimoji="1"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</a:t>
            </a:r>
            <a:r>
              <a:rPr kumimoji="1"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复杂度</a:t>
            </a:r>
            <a:r>
              <a:rPr kumimoji="1"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O(n)</a:t>
            </a:r>
            <a:endParaRPr kumimoji="1" lang="en-US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9281756" y="3449017"/>
                <a:ext cx="2369826" cy="70006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den>
                      </m:f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1756" y="3449017"/>
                <a:ext cx="2369826" cy="700063"/>
              </a:xfrm>
              <a:prstGeom prst="rect">
                <a:avLst/>
              </a:prstGeom>
              <a:blipFill rotWithShape="1">
                <a:blip r:embed="rId3"/>
                <a:stretch>
                  <a:fillRect l="-25" t="-47" r="25" b="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6096248" y="4634499"/>
                <a:ext cx="3679825" cy="10534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1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sz="2400" b="1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���</m:t>
                          </m:r>
                        </m:sup>
                        <m:e>
                          <m:d>
                            <m:dPr>
                              <m:ctrlPr>
                                <a:rPr lang="en-US" altLang="zh-CN" sz="2400" b="1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altLang="zh-CN" sz="2400" b="1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zh-CN" altLang="en-US" sz="2400" b="1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248" y="4634499"/>
                <a:ext cx="3679825" cy="1053465"/>
              </a:xfrm>
              <a:prstGeom prst="rect">
                <a:avLst/>
              </a:prstGeom>
              <a:blipFill rotWithShape="1">
                <a:blip r:embed="rId4"/>
                <a:stretch>
                  <a:fillRect l="-7" t="-26" r="-2219" b="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 Box 3"/>
          <p:cNvSpPr txBox="1">
            <a:spLocks noChangeArrowheads="1"/>
          </p:cNvSpPr>
          <p:nvPr/>
        </p:nvSpPr>
        <p:spPr bwMode="auto">
          <a:xfrm>
            <a:off x="634745" y="792082"/>
            <a:ext cx="710803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en-US" sz="2800" b="1">
                <a:solidFill>
                  <a:schemeClr val="tx1"/>
                </a:solidFill>
                <a:latin typeface="Arial" panose="020B0604020202020204" pitchFamily="34" charset="0"/>
              </a:rPr>
              <a:t>( </a:t>
            </a:r>
            <a:r>
              <a:rPr kumimoji="1" lang="en-US" altLang="zh-CN" sz="2800" b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</a:t>
            </a:r>
            <a:r>
              <a:rPr kumimoji="1" lang="en-US" altLang="zh-CN" sz="2800" b="1" baseline="-25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 </a:t>
            </a:r>
            <a:r>
              <a:rPr kumimoji="1" lang="en-US" altLang="zh-CN" sz="2800" b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k</a:t>
            </a:r>
            <a:r>
              <a:rPr kumimoji="1" lang="en-US" altLang="zh-CN" sz="2800" b="1" baseline="-25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</a:t>
            </a:r>
            <a:r>
              <a:rPr kumimoji="1" lang="en-US" altLang="zh-CN" sz="2800" b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… , </a:t>
            </a:r>
            <a:r>
              <a:rPr kumimoji="1" lang="en-US" altLang="zh-CN" sz="2800" b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</a:t>
            </a:r>
            <a:r>
              <a:rPr kumimoji="1" lang="en-US" altLang="zh-CN" sz="2800" b="1" baseline="-2500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i-1 </a:t>
            </a:r>
            <a:r>
              <a:rPr kumimoji="1" lang="en-US" altLang="zh-CN" sz="2800" b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1" lang="en-US" altLang="zh-CN" sz="2800" b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</a:t>
            </a:r>
            <a:r>
              <a:rPr kumimoji="1" lang="en-US" altLang="zh-CN" sz="2800" b="1" baseline="-2500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1" lang="en-US" altLang="zh-CN" sz="2800" b="1" baseline="-2500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zh-CN" sz="2800" b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1" lang="en-US" altLang="zh-CN" sz="2800" b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</a:t>
            </a:r>
            <a:r>
              <a:rPr kumimoji="1" lang="en-US" altLang="zh-CN" sz="2800" b="1" baseline="-2500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i+1 </a:t>
            </a:r>
            <a:r>
              <a:rPr kumimoji="1" lang="en-US" altLang="zh-CN" sz="2800" b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…, </a:t>
            </a:r>
            <a:r>
              <a:rPr kumimoji="1" lang="en-US" altLang="zh-CN" sz="2800" b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</a:t>
            </a:r>
            <a:r>
              <a:rPr kumimoji="1" lang="en-US" altLang="zh-CN" sz="2800" b="1" baseline="-25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n-1 </a:t>
            </a:r>
            <a:r>
              <a:rPr kumimoji="1" lang="en-US" altLang="zh-CN" sz="2800" b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578502" y="1374526"/>
            <a:ext cx="703109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en-US" sz="2800" b="1">
                <a:solidFill>
                  <a:schemeClr val="tx1"/>
                </a:solidFill>
                <a:latin typeface="Arial" panose="020B0604020202020204" pitchFamily="34" charset="0"/>
              </a:rPr>
              <a:t>( </a:t>
            </a:r>
            <a:r>
              <a:rPr kumimoji="1" lang="en-US" altLang="zh-CN" sz="2800" b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</a:t>
            </a:r>
            <a:r>
              <a:rPr kumimoji="1" lang="en-US" altLang="zh-CN" sz="2800" b="1" baseline="-25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 </a:t>
            </a:r>
            <a:r>
              <a:rPr kumimoji="1" lang="en-US" altLang="zh-CN" sz="2800" b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k</a:t>
            </a:r>
            <a:r>
              <a:rPr kumimoji="1" lang="en-US" altLang="zh-CN" sz="2800" b="1" baseline="-25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</a:t>
            </a:r>
            <a:r>
              <a:rPr kumimoji="1" lang="en-US" altLang="zh-CN" sz="2800" b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… , </a:t>
            </a:r>
            <a:r>
              <a:rPr kumimoji="1" lang="en-US" altLang="zh-CN" sz="2800" b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</a:t>
            </a:r>
            <a:r>
              <a:rPr kumimoji="1" lang="en-US" altLang="zh-CN" sz="2800" b="1" baseline="-2500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i-1 </a:t>
            </a:r>
            <a:r>
              <a:rPr kumimoji="1" lang="en-US" altLang="zh-CN" sz="2800" b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1" lang="en-US" altLang="zh-CN" sz="2800" b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k</a:t>
            </a:r>
            <a:r>
              <a:rPr kumimoji="1" lang="en-US" altLang="zh-CN" sz="2800" b="1" baseline="-2500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i+1 </a:t>
            </a:r>
            <a:r>
              <a:rPr kumimoji="1" lang="en-US" altLang="zh-CN" sz="2800" b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zh-CN" sz="2800" b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 , k</a:t>
            </a:r>
            <a:r>
              <a:rPr kumimoji="1" lang="en-US" altLang="zh-CN" sz="2800" b="1" baseline="-25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n-1</a:t>
            </a:r>
            <a:r>
              <a:rPr kumimoji="1" lang="en-US" altLang="zh-CN" sz="2800" b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zh-CN" sz="2800" b="1">
                <a:solidFill>
                  <a:schemeClr val="tx1"/>
                </a:solidFill>
                <a:latin typeface="Arial" panose="020B0604020202020204" pitchFamily="34" charset="0"/>
              </a:rPr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2" grpId="0" autoUpdateAnimBg="0"/>
      <p:bldP spid="39943" grpId="0" autoUpdateAnimBg="0"/>
      <p:bldP spid="39944" grpId="0" autoUpdateAnimBg="0"/>
      <p:bldP spid="39945" grpId="0" autoUpdateAnimBg="0"/>
      <p:bldP spid="13" grpId="0" autoUpdateAnimBg="0"/>
      <p:bldP spid="14" grpId="0" autoUpdateAnimBg="0"/>
      <p:bldP spid="3" grpId="0"/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839416" y="2204864"/>
          <a:ext cx="10153128" cy="568720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1269141"/>
                <a:gridCol w="1269141"/>
                <a:gridCol w="1269141"/>
                <a:gridCol w="1269141"/>
                <a:gridCol w="3276364"/>
                <a:gridCol w="576064"/>
                <a:gridCol w="576064"/>
                <a:gridCol w="648072"/>
              </a:tblGrid>
              <a:tr h="56872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cxnSp>
        <p:nvCxnSpPr>
          <p:cNvPr id="3" name="直接连接符 2"/>
          <p:cNvCxnSpPr/>
          <p:nvPr/>
        </p:nvCxnSpPr>
        <p:spPr>
          <a:xfrm>
            <a:off x="6927879" y="2231291"/>
            <a:ext cx="0" cy="4924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2326415" y="2231291"/>
            <a:ext cx="0" cy="4924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1472150" y="2231291"/>
            <a:ext cx="0" cy="4924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4669927" y="2231291"/>
            <a:ext cx="0" cy="5287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3904138" y="2231291"/>
            <a:ext cx="0" cy="5171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5422435" y="2231291"/>
            <a:ext cx="0" cy="5287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6104777" y="2231291"/>
            <a:ext cx="0" cy="4924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7752184" y="2227505"/>
            <a:ext cx="0" cy="4924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9048328" y="2243509"/>
            <a:ext cx="0" cy="4924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9768408" y="2231291"/>
            <a:ext cx="0" cy="4924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10416480" y="2231291"/>
            <a:ext cx="0" cy="4924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8328248" y="2231291"/>
            <a:ext cx="0" cy="4924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3087462" y="2218803"/>
            <a:ext cx="0" cy="5171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椭圆 15"/>
          <p:cNvSpPr/>
          <p:nvPr/>
        </p:nvSpPr>
        <p:spPr>
          <a:xfrm>
            <a:off x="845304" y="2251354"/>
            <a:ext cx="609397" cy="504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mtClean="0">
                <a:solidFill>
                  <a:schemeClr val="tx1"/>
                </a:solidFill>
              </a:rPr>
              <a:t>K</a:t>
            </a:r>
            <a:r>
              <a:rPr lang="en-US" altLang="zh-CN" b="1" baseline="-25000" smtClean="0">
                <a:solidFill>
                  <a:schemeClr val="tx1"/>
                </a:solidFill>
              </a:rPr>
              <a:t>0</a:t>
            </a:r>
            <a:endParaRPr lang="zh-CN" altLang="en-US" b="1" baseline="-25000" dirty="0">
              <a:solidFill>
                <a:schemeClr val="tx1"/>
              </a:solidFill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5514691" y="2227505"/>
            <a:ext cx="538803" cy="4924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b="1" dirty="0">
              <a:solidFill>
                <a:schemeClr val="tx1"/>
              </a:solidFill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1612282" y="2243216"/>
            <a:ext cx="609397" cy="504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mtClean="0">
                <a:solidFill>
                  <a:schemeClr val="tx1"/>
                </a:solidFill>
              </a:rPr>
              <a:t>K</a:t>
            </a:r>
            <a:r>
              <a:rPr lang="en-US" altLang="zh-CN" b="1" baseline="-25000">
                <a:solidFill>
                  <a:schemeClr val="tx1"/>
                </a:solidFill>
              </a:rPr>
              <a:t>1</a:t>
            </a:r>
            <a:endParaRPr lang="zh-CN" altLang="en-US" b="1" baseline="-25000" dirty="0">
              <a:solidFill>
                <a:schemeClr val="tx1"/>
              </a:solidFill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2358021" y="2239722"/>
            <a:ext cx="609397" cy="504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mtClean="0">
                <a:solidFill>
                  <a:schemeClr val="tx1"/>
                </a:solidFill>
              </a:rPr>
              <a:t>K</a:t>
            </a:r>
            <a:r>
              <a:rPr lang="en-US" altLang="zh-CN" b="1" baseline="-25000" smtClean="0">
                <a:solidFill>
                  <a:schemeClr val="tx1"/>
                </a:solidFill>
              </a:rPr>
              <a:t>2</a:t>
            </a:r>
            <a:endParaRPr lang="zh-CN" altLang="en-US" b="1" baseline="-25000" dirty="0">
              <a:solidFill>
                <a:schemeClr val="tx1"/>
              </a:solidFill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3122134" y="2251354"/>
            <a:ext cx="674805" cy="504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smtClean="0">
                <a:solidFill>
                  <a:schemeClr val="tx1"/>
                </a:solidFill>
              </a:rPr>
              <a:t>K</a:t>
            </a:r>
            <a:r>
              <a:rPr lang="en-US" altLang="zh-CN" sz="1600" b="1" baseline="-25000">
                <a:solidFill>
                  <a:schemeClr val="tx1"/>
                </a:solidFill>
              </a:rPr>
              <a:t>p-1</a:t>
            </a:r>
            <a:endParaRPr lang="zh-CN" altLang="en-US" sz="1600" b="1" baseline="-25000" dirty="0">
              <a:solidFill>
                <a:schemeClr val="tx1"/>
              </a:solidFill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3905814" y="2239722"/>
            <a:ext cx="609397" cy="504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mtClean="0">
                <a:solidFill>
                  <a:schemeClr val="tx1"/>
                </a:solidFill>
              </a:rPr>
              <a:t>X</a:t>
            </a:r>
            <a:endParaRPr lang="zh-CN" altLang="en-US" b="1" baseline="-25000" dirty="0">
              <a:solidFill>
                <a:schemeClr val="tx1"/>
              </a:solidFill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4667432" y="2221260"/>
            <a:ext cx="717265" cy="5349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smtClean="0">
                <a:solidFill>
                  <a:schemeClr val="tx1"/>
                </a:solidFill>
              </a:rPr>
              <a:t>K</a:t>
            </a:r>
            <a:r>
              <a:rPr lang="en-US" altLang="zh-CN" sz="1600" b="1" baseline="-25000">
                <a:solidFill>
                  <a:schemeClr val="tx1"/>
                </a:solidFill>
              </a:rPr>
              <a:t>p</a:t>
            </a:r>
            <a:r>
              <a:rPr lang="en-US" altLang="zh-CN" sz="1600" b="1" baseline="-25000" smtClean="0">
                <a:solidFill>
                  <a:schemeClr val="tx1"/>
                </a:solidFill>
              </a:rPr>
              <a:t>+1</a:t>
            </a:r>
            <a:endParaRPr lang="zh-CN" altLang="en-US" sz="1600" b="1" baseline="-25000" dirty="0">
              <a:solidFill>
                <a:schemeClr val="tx1"/>
              </a:solidFill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6207798" y="2224729"/>
            <a:ext cx="682002" cy="5349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smtClean="0">
                <a:solidFill>
                  <a:schemeClr val="tx1"/>
                </a:solidFill>
              </a:rPr>
              <a:t>K</a:t>
            </a:r>
            <a:r>
              <a:rPr lang="en-US" altLang="zh-CN" sz="1600" b="1" baseline="-25000" smtClean="0">
                <a:solidFill>
                  <a:schemeClr val="tx1"/>
                </a:solidFill>
              </a:rPr>
              <a:t>n-1</a:t>
            </a:r>
            <a:endParaRPr lang="zh-CN" altLang="en-US" sz="1600" b="1" baseline="-25000" dirty="0">
              <a:solidFill>
                <a:schemeClr val="tx1"/>
              </a:solidFill>
            </a:endParaRPr>
          </a:p>
        </p:txBody>
      </p:sp>
      <p:sp>
        <p:nvSpPr>
          <p:cNvPr id="25" name="Rectangle 3"/>
          <p:cNvSpPr>
            <a:spLocks noChangeArrowheads="1"/>
          </p:cNvSpPr>
          <p:nvPr/>
        </p:nvSpPr>
        <p:spPr bwMode="auto">
          <a:xfrm>
            <a:off x="263352" y="39538"/>
            <a:ext cx="2938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3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2.4 </a:t>
            </a:r>
            <a:r>
              <a:rPr kumimoji="1" lang="zh-CN" altLang="en-US" sz="3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顺序表查找</a:t>
            </a:r>
            <a:endParaRPr kumimoji="1" lang="zh-CN" altLang="en-US" sz="3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11392671" y="67455"/>
            <a:ext cx="799329" cy="596114"/>
            <a:chOff x="2000231" y="2114716"/>
            <a:chExt cx="2123898" cy="3523563"/>
          </a:xfrm>
          <a:solidFill>
            <a:srgbClr val="8439BD"/>
          </a:solidFill>
        </p:grpSpPr>
        <p:sp>
          <p:nvSpPr>
            <p:cNvPr id="27" name="Freeform 19"/>
            <p:cNvSpPr>
              <a:spLocks noEditPoints="1"/>
            </p:cNvSpPr>
            <p:nvPr/>
          </p:nvSpPr>
          <p:spPr bwMode="auto">
            <a:xfrm>
              <a:off x="3054372" y="2961932"/>
              <a:ext cx="181546" cy="140551"/>
            </a:xfrm>
            <a:custGeom>
              <a:avLst/>
              <a:gdLst/>
              <a:ahLst/>
              <a:cxnLst>
                <a:cxn ang="0">
                  <a:pos x="28" y="8"/>
                </a:cxn>
                <a:cxn ang="0">
                  <a:pos x="26" y="8"/>
                </a:cxn>
                <a:cxn ang="0">
                  <a:pos x="13" y="13"/>
                </a:cxn>
                <a:cxn ang="0">
                  <a:pos x="11" y="24"/>
                </a:cxn>
                <a:cxn ang="0">
                  <a:pos x="12" y="24"/>
                </a:cxn>
                <a:cxn ang="0">
                  <a:pos x="28" y="8"/>
                </a:cxn>
                <a:cxn ang="0">
                  <a:pos x="26" y="27"/>
                </a:cxn>
                <a:cxn ang="0">
                  <a:pos x="24" y="26"/>
                </a:cxn>
                <a:cxn ang="0">
                  <a:pos x="27" y="27"/>
                </a:cxn>
                <a:cxn ang="0">
                  <a:pos x="26" y="27"/>
                </a:cxn>
                <a:cxn ang="0">
                  <a:pos x="33" y="24"/>
                </a:cxn>
                <a:cxn ang="0">
                  <a:pos x="21" y="18"/>
                </a:cxn>
                <a:cxn ang="0">
                  <a:pos x="38" y="19"/>
                </a:cxn>
                <a:cxn ang="0">
                  <a:pos x="33" y="24"/>
                </a:cxn>
              </a:cxnLst>
              <a:rect l="0" t="0" r="r" b="b"/>
              <a:pathLst>
                <a:path w="73" h="56">
                  <a:moveTo>
                    <a:pt x="28" y="8"/>
                  </a:moveTo>
                  <a:cubicBezTo>
                    <a:pt x="27" y="8"/>
                    <a:pt x="26" y="8"/>
                    <a:pt x="26" y="8"/>
                  </a:cubicBezTo>
                  <a:cubicBezTo>
                    <a:pt x="33" y="0"/>
                    <a:pt x="18" y="2"/>
                    <a:pt x="13" y="13"/>
                  </a:cubicBezTo>
                  <a:cubicBezTo>
                    <a:pt x="12" y="13"/>
                    <a:pt x="0" y="24"/>
                    <a:pt x="11" y="24"/>
                  </a:cubicBezTo>
                  <a:cubicBezTo>
                    <a:pt x="11" y="24"/>
                    <a:pt x="12" y="24"/>
                    <a:pt x="12" y="24"/>
                  </a:cubicBezTo>
                  <a:cubicBezTo>
                    <a:pt x="20" y="56"/>
                    <a:pt x="73" y="7"/>
                    <a:pt x="28" y="8"/>
                  </a:cubicBezTo>
                  <a:close/>
                  <a:moveTo>
                    <a:pt x="26" y="27"/>
                  </a:moveTo>
                  <a:cubicBezTo>
                    <a:pt x="25" y="27"/>
                    <a:pt x="24" y="27"/>
                    <a:pt x="24" y="26"/>
                  </a:cubicBezTo>
                  <a:cubicBezTo>
                    <a:pt x="25" y="27"/>
                    <a:pt x="26" y="27"/>
                    <a:pt x="27" y="27"/>
                  </a:cubicBezTo>
                  <a:cubicBezTo>
                    <a:pt x="26" y="27"/>
                    <a:pt x="26" y="27"/>
                    <a:pt x="26" y="27"/>
                  </a:cubicBezTo>
                  <a:close/>
                  <a:moveTo>
                    <a:pt x="33" y="24"/>
                  </a:moveTo>
                  <a:cubicBezTo>
                    <a:pt x="35" y="18"/>
                    <a:pt x="24" y="18"/>
                    <a:pt x="21" y="18"/>
                  </a:cubicBezTo>
                  <a:cubicBezTo>
                    <a:pt x="27" y="15"/>
                    <a:pt x="32" y="16"/>
                    <a:pt x="38" y="19"/>
                  </a:cubicBezTo>
                  <a:cubicBezTo>
                    <a:pt x="36" y="21"/>
                    <a:pt x="35" y="23"/>
                    <a:pt x="33" y="2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8" name="Freeform 20"/>
            <p:cNvSpPr>
              <a:spLocks noEditPoints="1"/>
            </p:cNvSpPr>
            <p:nvPr/>
          </p:nvSpPr>
          <p:spPr bwMode="auto">
            <a:xfrm>
              <a:off x="2843543" y="2290406"/>
              <a:ext cx="370901" cy="579776"/>
            </a:xfrm>
            <a:custGeom>
              <a:avLst/>
              <a:gdLst/>
              <a:ahLst/>
              <a:cxnLst>
                <a:cxn ang="0">
                  <a:pos x="76" y="1"/>
                </a:cxn>
                <a:cxn ang="0">
                  <a:pos x="31" y="121"/>
                </a:cxn>
                <a:cxn ang="0">
                  <a:pos x="6" y="190"/>
                </a:cxn>
                <a:cxn ang="0">
                  <a:pos x="8" y="215"/>
                </a:cxn>
                <a:cxn ang="0">
                  <a:pos x="27" y="200"/>
                </a:cxn>
                <a:cxn ang="0">
                  <a:pos x="142" y="232"/>
                </a:cxn>
                <a:cxn ang="0">
                  <a:pos x="143" y="224"/>
                </a:cxn>
                <a:cxn ang="0">
                  <a:pos x="110" y="217"/>
                </a:cxn>
                <a:cxn ang="0">
                  <a:pos x="42" y="199"/>
                </a:cxn>
                <a:cxn ang="0">
                  <a:pos x="38" y="195"/>
                </a:cxn>
                <a:cxn ang="0">
                  <a:pos x="31" y="195"/>
                </a:cxn>
                <a:cxn ang="0">
                  <a:pos x="57" y="151"/>
                </a:cxn>
                <a:cxn ang="0">
                  <a:pos x="60" y="181"/>
                </a:cxn>
                <a:cxn ang="0">
                  <a:pos x="73" y="117"/>
                </a:cxn>
                <a:cxn ang="0">
                  <a:pos x="97" y="47"/>
                </a:cxn>
                <a:cxn ang="0">
                  <a:pos x="66" y="114"/>
                </a:cxn>
                <a:cxn ang="0">
                  <a:pos x="29" y="182"/>
                </a:cxn>
                <a:cxn ang="0">
                  <a:pos x="76" y="1"/>
                </a:cxn>
                <a:cxn ang="0">
                  <a:pos x="26" y="156"/>
                </a:cxn>
                <a:cxn ang="0">
                  <a:pos x="25" y="159"/>
                </a:cxn>
                <a:cxn ang="0">
                  <a:pos x="26" y="156"/>
                </a:cxn>
                <a:cxn ang="0">
                  <a:pos x="46" y="118"/>
                </a:cxn>
                <a:cxn ang="0">
                  <a:pos x="38" y="127"/>
                </a:cxn>
                <a:cxn ang="0">
                  <a:pos x="59" y="75"/>
                </a:cxn>
                <a:cxn ang="0">
                  <a:pos x="46" y="118"/>
                </a:cxn>
              </a:cxnLst>
              <a:rect l="0" t="0" r="r" b="b"/>
              <a:pathLst>
                <a:path w="148" h="232">
                  <a:moveTo>
                    <a:pt x="76" y="1"/>
                  </a:moveTo>
                  <a:cubicBezTo>
                    <a:pt x="74" y="0"/>
                    <a:pt x="36" y="109"/>
                    <a:pt x="31" y="121"/>
                  </a:cubicBezTo>
                  <a:cubicBezTo>
                    <a:pt x="22" y="143"/>
                    <a:pt x="13" y="166"/>
                    <a:pt x="6" y="190"/>
                  </a:cubicBezTo>
                  <a:cubicBezTo>
                    <a:pt x="5" y="192"/>
                    <a:pt x="0" y="230"/>
                    <a:pt x="8" y="215"/>
                  </a:cubicBezTo>
                  <a:cubicBezTo>
                    <a:pt x="12" y="225"/>
                    <a:pt x="26" y="202"/>
                    <a:pt x="27" y="200"/>
                  </a:cubicBezTo>
                  <a:cubicBezTo>
                    <a:pt x="32" y="217"/>
                    <a:pt x="126" y="232"/>
                    <a:pt x="142" y="232"/>
                  </a:cubicBezTo>
                  <a:cubicBezTo>
                    <a:pt x="148" y="232"/>
                    <a:pt x="147" y="225"/>
                    <a:pt x="143" y="224"/>
                  </a:cubicBezTo>
                  <a:cubicBezTo>
                    <a:pt x="132" y="222"/>
                    <a:pt x="121" y="219"/>
                    <a:pt x="110" y="217"/>
                  </a:cubicBezTo>
                  <a:cubicBezTo>
                    <a:pt x="87" y="213"/>
                    <a:pt x="64" y="208"/>
                    <a:pt x="42" y="199"/>
                  </a:cubicBezTo>
                  <a:cubicBezTo>
                    <a:pt x="43" y="197"/>
                    <a:pt x="41" y="195"/>
                    <a:pt x="38" y="195"/>
                  </a:cubicBezTo>
                  <a:cubicBezTo>
                    <a:pt x="36" y="195"/>
                    <a:pt x="33" y="195"/>
                    <a:pt x="31" y="195"/>
                  </a:cubicBezTo>
                  <a:cubicBezTo>
                    <a:pt x="40" y="180"/>
                    <a:pt x="49" y="166"/>
                    <a:pt x="57" y="151"/>
                  </a:cubicBezTo>
                  <a:cubicBezTo>
                    <a:pt x="57" y="152"/>
                    <a:pt x="49" y="190"/>
                    <a:pt x="60" y="181"/>
                  </a:cubicBezTo>
                  <a:cubicBezTo>
                    <a:pt x="68" y="174"/>
                    <a:pt x="70" y="129"/>
                    <a:pt x="73" y="117"/>
                  </a:cubicBezTo>
                  <a:cubicBezTo>
                    <a:pt x="78" y="105"/>
                    <a:pt x="103" y="59"/>
                    <a:pt x="97" y="47"/>
                  </a:cubicBezTo>
                  <a:cubicBezTo>
                    <a:pt x="93" y="40"/>
                    <a:pt x="68" y="106"/>
                    <a:pt x="66" y="114"/>
                  </a:cubicBezTo>
                  <a:cubicBezTo>
                    <a:pt x="56" y="136"/>
                    <a:pt x="44" y="159"/>
                    <a:pt x="29" y="182"/>
                  </a:cubicBezTo>
                  <a:cubicBezTo>
                    <a:pt x="36" y="166"/>
                    <a:pt x="96" y="3"/>
                    <a:pt x="76" y="1"/>
                  </a:cubicBezTo>
                  <a:close/>
                  <a:moveTo>
                    <a:pt x="26" y="156"/>
                  </a:moveTo>
                  <a:cubicBezTo>
                    <a:pt x="25" y="157"/>
                    <a:pt x="25" y="158"/>
                    <a:pt x="25" y="159"/>
                  </a:cubicBezTo>
                  <a:cubicBezTo>
                    <a:pt x="25" y="158"/>
                    <a:pt x="26" y="157"/>
                    <a:pt x="26" y="156"/>
                  </a:cubicBezTo>
                  <a:close/>
                  <a:moveTo>
                    <a:pt x="46" y="118"/>
                  </a:moveTo>
                  <a:cubicBezTo>
                    <a:pt x="43" y="118"/>
                    <a:pt x="40" y="122"/>
                    <a:pt x="38" y="127"/>
                  </a:cubicBezTo>
                  <a:cubicBezTo>
                    <a:pt x="45" y="110"/>
                    <a:pt x="52" y="92"/>
                    <a:pt x="59" y="75"/>
                  </a:cubicBezTo>
                  <a:cubicBezTo>
                    <a:pt x="55" y="89"/>
                    <a:pt x="51" y="103"/>
                    <a:pt x="46" y="11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9" name="Freeform 21"/>
            <p:cNvSpPr>
              <a:spLocks noEditPoints="1"/>
            </p:cNvSpPr>
            <p:nvPr/>
          </p:nvSpPr>
          <p:spPr bwMode="auto">
            <a:xfrm>
              <a:off x="3444794" y="2427054"/>
              <a:ext cx="374805" cy="542687"/>
            </a:xfrm>
            <a:custGeom>
              <a:avLst/>
              <a:gdLst/>
              <a:ahLst/>
              <a:cxnLst>
                <a:cxn ang="0">
                  <a:pos x="94" y="46"/>
                </a:cxn>
                <a:cxn ang="0">
                  <a:pos x="55" y="95"/>
                </a:cxn>
                <a:cxn ang="0">
                  <a:pos x="8" y="158"/>
                </a:cxn>
                <a:cxn ang="0">
                  <a:pos x="11" y="170"/>
                </a:cxn>
                <a:cxn ang="0">
                  <a:pos x="35" y="158"/>
                </a:cxn>
                <a:cxn ang="0">
                  <a:pos x="7" y="210"/>
                </a:cxn>
                <a:cxn ang="0">
                  <a:pos x="10" y="217"/>
                </a:cxn>
                <a:cxn ang="0">
                  <a:pos x="25" y="204"/>
                </a:cxn>
                <a:cxn ang="0">
                  <a:pos x="70" y="152"/>
                </a:cxn>
                <a:cxn ang="0">
                  <a:pos x="146" y="50"/>
                </a:cxn>
                <a:cxn ang="0">
                  <a:pos x="148" y="42"/>
                </a:cxn>
                <a:cxn ang="0">
                  <a:pos x="130" y="56"/>
                </a:cxn>
                <a:cxn ang="0">
                  <a:pos x="119" y="58"/>
                </a:cxn>
                <a:cxn ang="0">
                  <a:pos x="113" y="48"/>
                </a:cxn>
                <a:cxn ang="0">
                  <a:pos x="122" y="39"/>
                </a:cxn>
                <a:cxn ang="0">
                  <a:pos x="88" y="16"/>
                </a:cxn>
                <a:cxn ang="0">
                  <a:pos x="60" y="5"/>
                </a:cxn>
                <a:cxn ang="0">
                  <a:pos x="80" y="32"/>
                </a:cxn>
                <a:cxn ang="0">
                  <a:pos x="98" y="46"/>
                </a:cxn>
                <a:cxn ang="0">
                  <a:pos x="99" y="57"/>
                </a:cxn>
                <a:cxn ang="0">
                  <a:pos x="88" y="64"/>
                </a:cxn>
                <a:cxn ang="0">
                  <a:pos x="94" y="46"/>
                </a:cxn>
                <a:cxn ang="0">
                  <a:pos x="76" y="20"/>
                </a:cxn>
                <a:cxn ang="0">
                  <a:pos x="71" y="15"/>
                </a:cxn>
                <a:cxn ang="0">
                  <a:pos x="78" y="19"/>
                </a:cxn>
                <a:cxn ang="0">
                  <a:pos x="76" y="20"/>
                </a:cxn>
                <a:cxn ang="0">
                  <a:pos x="85" y="26"/>
                </a:cxn>
                <a:cxn ang="0">
                  <a:pos x="84" y="25"/>
                </a:cxn>
                <a:cxn ang="0">
                  <a:pos x="86" y="24"/>
                </a:cxn>
                <a:cxn ang="0">
                  <a:pos x="90" y="28"/>
                </a:cxn>
                <a:cxn ang="0">
                  <a:pos x="85" y="26"/>
                </a:cxn>
                <a:cxn ang="0">
                  <a:pos x="42" y="170"/>
                </a:cxn>
                <a:cxn ang="0">
                  <a:pos x="20" y="196"/>
                </a:cxn>
                <a:cxn ang="0">
                  <a:pos x="49" y="160"/>
                </a:cxn>
                <a:cxn ang="0">
                  <a:pos x="42" y="170"/>
                </a:cxn>
                <a:cxn ang="0">
                  <a:pos x="116" y="62"/>
                </a:cxn>
                <a:cxn ang="0">
                  <a:pos x="116" y="62"/>
                </a:cxn>
                <a:cxn ang="0">
                  <a:pos x="102" y="77"/>
                </a:cxn>
                <a:cxn ang="0">
                  <a:pos x="106" y="63"/>
                </a:cxn>
                <a:cxn ang="0">
                  <a:pos x="116" y="62"/>
                </a:cxn>
                <a:cxn ang="0">
                  <a:pos x="107" y="55"/>
                </a:cxn>
                <a:cxn ang="0">
                  <a:pos x="107" y="53"/>
                </a:cxn>
                <a:cxn ang="0">
                  <a:pos x="108" y="55"/>
                </a:cxn>
                <a:cxn ang="0">
                  <a:pos x="107" y="55"/>
                </a:cxn>
                <a:cxn ang="0">
                  <a:pos x="112" y="39"/>
                </a:cxn>
                <a:cxn ang="0">
                  <a:pos x="103" y="34"/>
                </a:cxn>
                <a:cxn ang="0">
                  <a:pos x="99" y="27"/>
                </a:cxn>
                <a:cxn ang="0">
                  <a:pos x="112" y="39"/>
                </a:cxn>
                <a:cxn ang="0">
                  <a:pos x="104" y="87"/>
                </a:cxn>
                <a:cxn ang="0">
                  <a:pos x="95" y="101"/>
                </a:cxn>
                <a:cxn ang="0">
                  <a:pos x="72" y="123"/>
                </a:cxn>
                <a:cxn ang="0">
                  <a:pos x="104" y="87"/>
                </a:cxn>
                <a:cxn ang="0">
                  <a:pos x="97" y="67"/>
                </a:cxn>
                <a:cxn ang="0">
                  <a:pos x="72" y="111"/>
                </a:cxn>
                <a:cxn ang="0">
                  <a:pos x="22" y="157"/>
                </a:cxn>
                <a:cxn ang="0">
                  <a:pos x="85" y="69"/>
                </a:cxn>
                <a:cxn ang="0">
                  <a:pos x="87" y="73"/>
                </a:cxn>
                <a:cxn ang="0">
                  <a:pos x="97" y="67"/>
                </a:cxn>
              </a:cxnLst>
              <a:rect l="0" t="0" r="r" b="b"/>
              <a:pathLst>
                <a:path w="150" h="217">
                  <a:moveTo>
                    <a:pt x="94" y="46"/>
                  </a:moveTo>
                  <a:cubicBezTo>
                    <a:pt x="84" y="38"/>
                    <a:pt x="59" y="88"/>
                    <a:pt x="55" y="95"/>
                  </a:cubicBezTo>
                  <a:cubicBezTo>
                    <a:pt x="39" y="115"/>
                    <a:pt x="20" y="134"/>
                    <a:pt x="8" y="158"/>
                  </a:cubicBezTo>
                  <a:cubicBezTo>
                    <a:pt x="0" y="172"/>
                    <a:pt x="0" y="196"/>
                    <a:pt x="11" y="170"/>
                  </a:cubicBezTo>
                  <a:cubicBezTo>
                    <a:pt x="14" y="174"/>
                    <a:pt x="24" y="168"/>
                    <a:pt x="35" y="158"/>
                  </a:cubicBezTo>
                  <a:cubicBezTo>
                    <a:pt x="19" y="175"/>
                    <a:pt x="7" y="194"/>
                    <a:pt x="7" y="210"/>
                  </a:cubicBezTo>
                  <a:cubicBezTo>
                    <a:pt x="5" y="212"/>
                    <a:pt x="6" y="217"/>
                    <a:pt x="10" y="217"/>
                  </a:cubicBezTo>
                  <a:cubicBezTo>
                    <a:pt x="15" y="217"/>
                    <a:pt x="22" y="207"/>
                    <a:pt x="25" y="204"/>
                  </a:cubicBezTo>
                  <a:cubicBezTo>
                    <a:pt x="42" y="189"/>
                    <a:pt x="57" y="171"/>
                    <a:pt x="70" y="152"/>
                  </a:cubicBezTo>
                  <a:cubicBezTo>
                    <a:pt x="79" y="141"/>
                    <a:pt x="150" y="51"/>
                    <a:pt x="146" y="50"/>
                  </a:cubicBezTo>
                  <a:cubicBezTo>
                    <a:pt x="149" y="48"/>
                    <a:pt x="149" y="46"/>
                    <a:pt x="148" y="42"/>
                  </a:cubicBezTo>
                  <a:cubicBezTo>
                    <a:pt x="143" y="37"/>
                    <a:pt x="133" y="53"/>
                    <a:pt x="130" y="56"/>
                  </a:cubicBezTo>
                  <a:cubicBezTo>
                    <a:pt x="129" y="48"/>
                    <a:pt x="121" y="56"/>
                    <a:pt x="119" y="58"/>
                  </a:cubicBezTo>
                  <a:cubicBezTo>
                    <a:pt x="119" y="54"/>
                    <a:pt x="116" y="50"/>
                    <a:pt x="113" y="48"/>
                  </a:cubicBezTo>
                  <a:cubicBezTo>
                    <a:pt x="122" y="52"/>
                    <a:pt x="128" y="52"/>
                    <a:pt x="122" y="39"/>
                  </a:cubicBezTo>
                  <a:cubicBezTo>
                    <a:pt x="116" y="27"/>
                    <a:pt x="102" y="16"/>
                    <a:pt x="88" y="16"/>
                  </a:cubicBezTo>
                  <a:cubicBezTo>
                    <a:pt x="84" y="12"/>
                    <a:pt x="65" y="0"/>
                    <a:pt x="60" y="5"/>
                  </a:cubicBezTo>
                  <a:cubicBezTo>
                    <a:pt x="52" y="14"/>
                    <a:pt x="76" y="29"/>
                    <a:pt x="80" y="32"/>
                  </a:cubicBezTo>
                  <a:cubicBezTo>
                    <a:pt x="86" y="37"/>
                    <a:pt x="92" y="41"/>
                    <a:pt x="98" y="46"/>
                  </a:cubicBezTo>
                  <a:cubicBezTo>
                    <a:pt x="99" y="49"/>
                    <a:pt x="99" y="53"/>
                    <a:pt x="99" y="57"/>
                  </a:cubicBezTo>
                  <a:cubicBezTo>
                    <a:pt x="94" y="59"/>
                    <a:pt x="91" y="61"/>
                    <a:pt x="88" y="64"/>
                  </a:cubicBezTo>
                  <a:cubicBezTo>
                    <a:pt x="90" y="61"/>
                    <a:pt x="99" y="50"/>
                    <a:pt x="94" y="46"/>
                  </a:cubicBezTo>
                  <a:close/>
                  <a:moveTo>
                    <a:pt x="76" y="20"/>
                  </a:moveTo>
                  <a:cubicBezTo>
                    <a:pt x="75" y="18"/>
                    <a:pt x="73" y="17"/>
                    <a:pt x="71" y="15"/>
                  </a:cubicBezTo>
                  <a:cubicBezTo>
                    <a:pt x="74" y="16"/>
                    <a:pt x="76" y="17"/>
                    <a:pt x="78" y="19"/>
                  </a:cubicBezTo>
                  <a:cubicBezTo>
                    <a:pt x="78" y="19"/>
                    <a:pt x="77" y="19"/>
                    <a:pt x="76" y="20"/>
                  </a:cubicBezTo>
                  <a:close/>
                  <a:moveTo>
                    <a:pt x="85" y="26"/>
                  </a:moveTo>
                  <a:cubicBezTo>
                    <a:pt x="85" y="25"/>
                    <a:pt x="84" y="25"/>
                    <a:pt x="84" y="25"/>
                  </a:cubicBezTo>
                  <a:cubicBezTo>
                    <a:pt x="85" y="24"/>
                    <a:pt x="85" y="24"/>
                    <a:pt x="86" y="24"/>
                  </a:cubicBezTo>
                  <a:cubicBezTo>
                    <a:pt x="87" y="25"/>
                    <a:pt x="89" y="27"/>
                    <a:pt x="90" y="28"/>
                  </a:cubicBezTo>
                  <a:cubicBezTo>
                    <a:pt x="88" y="27"/>
                    <a:pt x="87" y="26"/>
                    <a:pt x="85" y="26"/>
                  </a:cubicBezTo>
                  <a:close/>
                  <a:moveTo>
                    <a:pt x="42" y="170"/>
                  </a:moveTo>
                  <a:cubicBezTo>
                    <a:pt x="35" y="179"/>
                    <a:pt x="28" y="188"/>
                    <a:pt x="20" y="196"/>
                  </a:cubicBezTo>
                  <a:cubicBezTo>
                    <a:pt x="27" y="184"/>
                    <a:pt x="38" y="171"/>
                    <a:pt x="49" y="160"/>
                  </a:cubicBezTo>
                  <a:cubicBezTo>
                    <a:pt x="47" y="163"/>
                    <a:pt x="44" y="167"/>
                    <a:pt x="42" y="170"/>
                  </a:cubicBezTo>
                  <a:close/>
                  <a:moveTo>
                    <a:pt x="116" y="62"/>
                  </a:moveTo>
                  <a:cubicBezTo>
                    <a:pt x="116" y="62"/>
                    <a:pt x="116" y="62"/>
                    <a:pt x="116" y="62"/>
                  </a:cubicBezTo>
                  <a:cubicBezTo>
                    <a:pt x="111" y="67"/>
                    <a:pt x="107" y="72"/>
                    <a:pt x="102" y="77"/>
                  </a:cubicBezTo>
                  <a:cubicBezTo>
                    <a:pt x="104" y="73"/>
                    <a:pt x="105" y="68"/>
                    <a:pt x="106" y="63"/>
                  </a:cubicBezTo>
                  <a:cubicBezTo>
                    <a:pt x="109" y="62"/>
                    <a:pt x="113" y="62"/>
                    <a:pt x="116" y="62"/>
                  </a:cubicBezTo>
                  <a:close/>
                  <a:moveTo>
                    <a:pt x="107" y="55"/>
                  </a:moveTo>
                  <a:cubicBezTo>
                    <a:pt x="107" y="54"/>
                    <a:pt x="107" y="54"/>
                    <a:pt x="107" y="53"/>
                  </a:cubicBezTo>
                  <a:cubicBezTo>
                    <a:pt x="107" y="54"/>
                    <a:pt x="108" y="54"/>
                    <a:pt x="108" y="55"/>
                  </a:cubicBezTo>
                  <a:cubicBezTo>
                    <a:pt x="108" y="55"/>
                    <a:pt x="107" y="55"/>
                    <a:pt x="107" y="55"/>
                  </a:cubicBezTo>
                  <a:close/>
                  <a:moveTo>
                    <a:pt x="112" y="39"/>
                  </a:moveTo>
                  <a:cubicBezTo>
                    <a:pt x="109" y="37"/>
                    <a:pt x="106" y="36"/>
                    <a:pt x="103" y="34"/>
                  </a:cubicBezTo>
                  <a:cubicBezTo>
                    <a:pt x="102" y="32"/>
                    <a:pt x="101" y="29"/>
                    <a:pt x="99" y="27"/>
                  </a:cubicBezTo>
                  <a:cubicBezTo>
                    <a:pt x="104" y="30"/>
                    <a:pt x="109" y="34"/>
                    <a:pt x="112" y="39"/>
                  </a:cubicBezTo>
                  <a:close/>
                  <a:moveTo>
                    <a:pt x="104" y="87"/>
                  </a:moveTo>
                  <a:cubicBezTo>
                    <a:pt x="101" y="92"/>
                    <a:pt x="98" y="96"/>
                    <a:pt x="95" y="101"/>
                  </a:cubicBezTo>
                  <a:cubicBezTo>
                    <a:pt x="89" y="107"/>
                    <a:pt x="81" y="114"/>
                    <a:pt x="72" y="123"/>
                  </a:cubicBezTo>
                  <a:cubicBezTo>
                    <a:pt x="87" y="106"/>
                    <a:pt x="101" y="91"/>
                    <a:pt x="104" y="87"/>
                  </a:cubicBezTo>
                  <a:close/>
                  <a:moveTo>
                    <a:pt x="97" y="67"/>
                  </a:moveTo>
                  <a:cubicBezTo>
                    <a:pt x="95" y="75"/>
                    <a:pt x="70" y="107"/>
                    <a:pt x="72" y="111"/>
                  </a:cubicBezTo>
                  <a:cubicBezTo>
                    <a:pt x="57" y="128"/>
                    <a:pt x="40" y="144"/>
                    <a:pt x="22" y="157"/>
                  </a:cubicBezTo>
                  <a:cubicBezTo>
                    <a:pt x="37" y="125"/>
                    <a:pt x="66" y="98"/>
                    <a:pt x="85" y="69"/>
                  </a:cubicBezTo>
                  <a:cubicBezTo>
                    <a:pt x="85" y="70"/>
                    <a:pt x="86" y="72"/>
                    <a:pt x="87" y="73"/>
                  </a:cubicBezTo>
                  <a:cubicBezTo>
                    <a:pt x="91" y="73"/>
                    <a:pt x="95" y="71"/>
                    <a:pt x="97" y="67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0" name="Freeform 22"/>
            <p:cNvSpPr>
              <a:spLocks noEditPoints="1"/>
            </p:cNvSpPr>
            <p:nvPr/>
          </p:nvSpPr>
          <p:spPr bwMode="auto">
            <a:xfrm>
              <a:off x="2417983" y="3512428"/>
              <a:ext cx="443129" cy="694951"/>
            </a:xfrm>
            <a:custGeom>
              <a:avLst/>
              <a:gdLst/>
              <a:ahLst/>
              <a:cxnLst>
                <a:cxn ang="0">
                  <a:pos x="108" y="80"/>
                </a:cxn>
                <a:cxn ang="0">
                  <a:pos x="85" y="118"/>
                </a:cxn>
                <a:cxn ang="0">
                  <a:pos x="54" y="175"/>
                </a:cxn>
                <a:cxn ang="0">
                  <a:pos x="15" y="248"/>
                </a:cxn>
                <a:cxn ang="0">
                  <a:pos x="24" y="251"/>
                </a:cxn>
                <a:cxn ang="0">
                  <a:pos x="70" y="189"/>
                </a:cxn>
                <a:cxn ang="0">
                  <a:pos x="110" y="97"/>
                </a:cxn>
                <a:cxn ang="0">
                  <a:pos x="132" y="63"/>
                </a:cxn>
                <a:cxn ang="0">
                  <a:pos x="160" y="97"/>
                </a:cxn>
                <a:cxn ang="0">
                  <a:pos x="132" y="52"/>
                </a:cxn>
                <a:cxn ang="0">
                  <a:pos x="175" y="41"/>
                </a:cxn>
                <a:cxn ang="0">
                  <a:pos x="119" y="18"/>
                </a:cxn>
                <a:cxn ang="0">
                  <a:pos x="88" y="5"/>
                </a:cxn>
                <a:cxn ang="0">
                  <a:pos x="91" y="16"/>
                </a:cxn>
                <a:cxn ang="0">
                  <a:pos x="159" y="38"/>
                </a:cxn>
                <a:cxn ang="0">
                  <a:pos x="123" y="44"/>
                </a:cxn>
                <a:cxn ang="0">
                  <a:pos x="121" y="53"/>
                </a:cxn>
                <a:cxn ang="0">
                  <a:pos x="126" y="56"/>
                </a:cxn>
                <a:cxn ang="0">
                  <a:pos x="114" y="72"/>
                </a:cxn>
                <a:cxn ang="0">
                  <a:pos x="108" y="80"/>
                </a:cxn>
                <a:cxn ang="0">
                  <a:pos x="34" y="233"/>
                </a:cxn>
                <a:cxn ang="0">
                  <a:pos x="91" y="126"/>
                </a:cxn>
                <a:cxn ang="0">
                  <a:pos x="34" y="233"/>
                </a:cxn>
              </a:cxnLst>
              <a:rect l="0" t="0" r="r" b="b"/>
              <a:pathLst>
                <a:path w="177" h="278">
                  <a:moveTo>
                    <a:pt x="108" y="80"/>
                  </a:moveTo>
                  <a:cubicBezTo>
                    <a:pt x="99" y="92"/>
                    <a:pt x="92" y="105"/>
                    <a:pt x="85" y="118"/>
                  </a:cubicBezTo>
                  <a:cubicBezTo>
                    <a:pt x="81" y="126"/>
                    <a:pt x="48" y="171"/>
                    <a:pt x="54" y="175"/>
                  </a:cubicBezTo>
                  <a:cubicBezTo>
                    <a:pt x="41" y="199"/>
                    <a:pt x="28" y="224"/>
                    <a:pt x="15" y="248"/>
                  </a:cubicBezTo>
                  <a:cubicBezTo>
                    <a:pt x="0" y="277"/>
                    <a:pt x="8" y="278"/>
                    <a:pt x="24" y="251"/>
                  </a:cubicBezTo>
                  <a:cubicBezTo>
                    <a:pt x="31" y="260"/>
                    <a:pt x="67" y="196"/>
                    <a:pt x="70" y="189"/>
                  </a:cubicBezTo>
                  <a:cubicBezTo>
                    <a:pt x="76" y="177"/>
                    <a:pt x="118" y="107"/>
                    <a:pt x="110" y="97"/>
                  </a:cubicBezTo>
                  <a:cubicBezTo>
                    <a:pt x="118" y="86"/>
                    <a:pt x="125" y="74"/>
                    <a:pt x="132" y="63"/>
                  </a:cubicBezTo>
                  <a:cubicBezTo>
                    <a:pt x="135" y="67"/>
                    <a:pt x="154" y="102"/>
                    <a:pt x="160" y="97"/>
                  </a:cubicBezTo>
                  <a:cubicBezTo>
                    <a:pt x="167" y="92"/>
                    <a:pt x="136" y="56"/>
                    <a:pt x="132" y="52"/>
                  </a:cubicBezTo>
                  <a:cubicBezTo>
                    <a:pt x="138" y="51"/>
                    <a:pt x="174" y="48"/>
                    <a:pt x="175" y="41"/>
                  </a:cubicBezTo>
                  <a:cubicBezTo>
                    <a:pt x="177" y="30"/>
                    <a:pt x="126" y="20"/>
                    <a:pt x="119" y="18"/>
                  </a:cubicBezTo>
                  <a:cubicBezTo>
                    <a:pt x="108" y="15"/>
                    <a:pt x="97" y="11"/>
                    <a:pt x="88" y="5"/>
                  </a:cubicBezTo>
                  <a:cubicBezTo>
                    <a:pt x="80" y="0"/>
                    <a:pt x="85" y="13"/>
                    <a:pt x="91" y="16"/>
                  </a:cubicBezTo>
                  <a:cubicBezTo>
                    <a:pt x="113" y="27"/>
                    <a:pt x="137" y="29"/>
                    <a:pt x="159" y="38"/>
                  </a:cubicBezTo>
                  <a:cubicBezTo>
                    <a:pt x="147" y="41"/>
                    <a:pt x="135" y="44"/>
                    <a:pt x="123" y="44"/>
                  </a:cubicBezTo>
                  <a:cubicBezTo>
                    <a:pt x="97" y="29"/>
                    <a:pt x="86" y="53"/>
                    <a:pt x="121" y="53"/>
                  </a:cubicBezTo>
                  <a:cubicBezTo>
                    <a:pt x="123" y="54"/>
                    <a:pt x="124" y="55"/>
                    <a:pt x="126" y="56"/>
                  </a:cubicBezTo>
                  <a:cubicBezTo>
                    <a:pt x="122" y="62"/>
                    <a:pt x="118" y="67"/>
                    <a:pt x="114" y="72"/>
                  </a:cubicBezTo>
                  <a:cubicBezTo>
                    <a:pt x="109" y="73"/>
                    <a:pt x="107" y="75"/>
                    <a:pt x="108" y="80"/>
                  </a:cubicBezTo>
                  <a:close/>
                  <a:moveTo>
                    <a:pt x="34" y="233"/>
                  </a:moveTo>
                  <a:cubicBezTo>
                    <a:pt x="53" y="198"/>
                    <a:pt x="69" y="159"/>
                    <a:pt x="91" y="126"/>
                  </a:cubicBezTo>
                  <a:cubicBezTo>
                    <a:pt x="75" y="163"/>
                    <a:pt x="57" y="202"/>
                    <a:pt x="34" y="23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1" name="Freeform 23"/>
            <p:cNvSpPr>
              <a:spLocks noEditPoints="1"/>
            </p:cNvSpPr>
            <p:nvPr/>
          </p:nvSpPr>
          <p:spPr bwMode="auto">
            <a:xfrm>
              <a:off x="2000231" y="2114716"/>
              <a:ext cx="2123898" cy="3170227"/>
            </a:xfrm>
            <a:custGeom>
              <a:avLst/>
              <a:gdLst/>
              <a:ahLst/>
              <a:cxnLst>
                <a:cxn ang="0">
                  <a:pos x="467" y="52"/>
                </a:cxn>
                <a:cxn ang="0">
                  <a:pos x="692" y="104"/>
                </a:cxn>
                <a:cxn ang="0">
                  <a:pos x="777" y="241"/>
                </a:cxn>
                <a:cxn ang="0">
                  <a:pos x="605" y="411"/>
                </a:cxn>
                <a:cxn ang="0">
                  <a:pos x="269" y="446"/>
                </a:cxn>
                <a:cxn ang="0">
                  <a:pos x="456" y="626"/>
                </a:cxn>
                <a:cxn ang="0">
                  <a:pos x="427" y="694"/>
                </a:cxn>
                <a:cxn ang="0">
                  <a:pos x="219" y="1035"/>
                </a:cxn>
                <a:cxn ang="0">
                  <a:pos x="133" y="740"/>
                </a:cxn>
                <a:cxn ang="0">
                  <a:pos x="30" y="996"/>
                </a:cxn>
                <a:cxn ang="0">
                  <a:pos x="230" y="1073"/>
                </a:cxn>
                <a:cxn ang="0">
                  <a:pos x="474" y="651"/>
                </a:cxn>
                <a:cxn ang="0">
                  <a:pos x="812" y="175"/>
                </a:cxn>
                <a:cxn ang="0">
                  <a:pos x="233" y="557"/>
                </a:cxn>
                <a:cxn ang="0">
                  <a:pos x="84" y="960"/>
                </a:cxn>
                <a:cxn ang="0">
                  <a:pos x="125" y="777"/>
                </a:cxn>
                <a:cxn ang="0">
                  <a:pos x="80" y="960"/>
                </a:cxn>
                <a:cxn ang="0">
                  <a:pos x="44" y="972"/>
                </a:cxn>
                <a:cxn ang="0">
                  <a:pos x="25" y="1224"/>
                </a:cxn>
                <a:cxn ang="0">
                  <a:pos x="43" y="1158"/>
                </a:cxn>
                <a:cxn ang="0">
                  <a:pos x="41" y="1230"/>
                </a:cxn>
                <a:cxn ang="0">
                  <a:pos x="56" y="1194"/>
                </a:cxn>
                <a:cxn ang="0">
                  <a:pos x="70" y="1184"/>
                </a:cxn>
                <a:cxn ang="0">
                  <a:pos x="26" y="1151"/>
                </a:cxn>
                <a:cxn ang="0">
                  <a:pos x="130" y="993"/>
                </a:cxn>
                <a:cxn ang="0">
                  <a:pos x="176" y="1009"/>
                </a:cxn>
                <a:cxn ang="0">
                  <a:pos x="264" y="992"/>
                </a:cxn>
                <a:cxn ang="0">
                  <a:pos x="604" y="448"/>
                </a:cxn>
                <a:cxn ang="0">
                  <a:pos x="575" y="403"/>
                </a:cxn>
                <a:cxn ang="0">
                  <a:pos x="534" y="355"/>
                </a:cxn>
                <a:cxn ang="0">
                  <a:pos x="404" y="324"/>
                </a:cxn>
                <a:cxn ang="0">
                  <a:pos x="316" y="367"/>
                </a:cxn>
                <a:cxn ang="0">
                  <a:pos x="302" y="401"/>
                </a:cxn>
                <a:cxn ang="0">
                  <a:pos x="289" y="429"/>
                </a:cxn>
                <a:cxn ang="0">
                  <a:pos x="289" y="460"/>
                </a:cxn>
                <a:cxn ang="0">
                  <a:pos x="294" y="525"/>
                </a:cxn>
                <a:cxn ang="0">
                  <a:pos x="445" y="653"/>
                </a:cxn>
                <a:cxn ang="0">
                  <a:pos x="462" y="648"/>
                </a:cxn>
                <a:cxn ang="0">
                  <a:pos x="262" y="503"/>
                </a:cxn>
                <a:cxn ang="0">
                  <a:pos x="310" y="457"/>
                </a:cxn>
                <a:cxn ang="0">
                  <a:pos x="469" y="528"/>
                </a:cxn>
                <a:cxn ang="0">
                  <a:pos x="450" y="448"/>
                </a:cxn>
                <a:cxn ang="0">
                  <a:pos x="542" y="458"/>
                </a:cxn>
                <a:cxn ang="0">
                  <a:pos x="380" y="320"/>
                </a:cxn>
                <a:cxn ang="0">
                  <a:pos x="543" y="419"/>
                </a:cxn>
                <a:cxn ang="0">
                  <a:pos x="524" y="546"/>
                </a:cxn>
                <a:cxn ang="0">
                  <a:pos x="317" y="488"/>
                </a:cxn>
                <a:cxn ang="0">
                  <a:pos x="468" y="539"/>
                </a:cxn>
                <a:cxn ang="0">
                  <a:pos x="560" y="423"/>
                </a:cxn>
                <a:cxn ang="0">
                  <a:pos x="524" y="572"/>
                </a:cxn>
                <a:cxn ang="0">
                  <a:pos x="605" y="421"/>
                </a:cxn>
                <a:cxn ang="0">
                  <a:pos x="751" y="313"/>
                </a:cxn>
                <a:cxn ang="0">
                  <a:pos x="790" y="245"/>
                </a:cxn>
                <a:cxn ang="0">
                  <a:pos x="789" y="218"/>
                </a:cxn>
                <a:cxn ang="0">
                  <a:pos x="485" y="43"/>
                </a:cxn>
                <a:cxn ang="0">
                  <a:pos x="540" y="52"/>
                </a:cxn>
                <a:cxn ang="0">
                  <a:pos x="605" y="66"/>
                </a:cxn>
                <a:cxn ang="0">
                  <a:pos x="781" y="218"/>
                </a:cxn>
                <a:cxn ang="0">
                  <a:pos x="693" y="86"/>
                </a:cxn>
                <a:cxn ang="0">
                  <a:pos x="578" y="26"/>
                </a:cxn>
              </a:cxnLst>
              <a:rect l="0" t="0" r="r" b="b"/>
              <a:pathLst>
                <a:path w="849" h="1268">
                  <a:moveTo>
                    <a:pt x="488" y="22"/>
                  </a:moveTo>
                  <a:cubicBezTo>
                    <a:pt x="485" y="22"/>
                    <a:pt x="458" y="23"/>
                    <a:pt x="460" y="31"/>
                  </a:cubicBezTo>
                  <a:cubicBezTo>
                    <a:pt x="443" y="32"/>
                    <a:pt x="427" y="39"/>
                    <a:pt x="413" y="48"/>
                  </a:cubicBezTo>
                  <a:cubicBezTo>
                    <a:pt x="412" y="49"/>
                    <a:pt x="400" y="60"/>
                    <a:pt x="410" y="60"/>
                  </a:cubicBezTo>
                  <a:cubicBezTo>
                    <a:pt x="415" y="60"/>
                    <a:pt x="426" y="50"/>
                    <a:pt x="430" y="48"/>
                  </a:cubicBezTo>
                  <a:cubicBezTo>
                    <a:pt x="428" y="50"/>
                    <a:pt x="428" y="52"/>
                    <a:pt x="429" y="54"/>
                  </a:cubicBezTo>
                  <a:cubicBezTo>
                    <a:pt x="424" y="56"/>
                    <a:pt x="419" y="59"/>
                    <a:pt x="415" y="63"/>
                  </a:cubicBezTo>
                  <a:cubicBezTo>
                    <a:pt x="413" y="69"/>
                    <a:pt x="415" y="71"/>
                    <a:pt x="421" y="69"/>
                  </a:cubicBezTo>
                  <a:cubicBezTo>
                    <a:pt x="430" y="60"/>
                    <a:pt x="443" y="56"/>
                    <a:pt x="455" y="54"/>
                  </a:cubicBezTo>
                  <a:cubicBezTo>
                    <a:pt x="438" y="75"/>
                    <a:pt x="460" y="60"/>
                    <a:pt x="467" y="52"/>
                  </a:cubicBezTo>
                  <a:cubicBezTo>
                    <a:pt x="467" y="52"/>
                    <a:pt x="468" y="52"/>
                    <a:pt x="468" y="52"/>
                  </a:cubicBezTo>
                  <a:cubicBezTo>
                    <a:pt x="471" y="54"/>
                    <a:pt x="482" y="57"/>
                    <a:pt x="483" y="51"/>
                  </a:cubicBezTo>
                  <a:cubicBezTo>
                    <a:pt x="489" y="51"/>
                    <a:pt x="495" y="50"/>
                    <a:pt x="501" y="50"/>
                  </a:cubicBezTo>
                  <a:cubicBezTo>
                    <a:pt x="484" y="58"/>
                    <a:pt x="468" y="69"/>
                    <a:pt x="451" y="78"/>
                  </a:cubicBezTo>
                  <a:cubicBezTo>
                    <a:pt x="428" y="90"/>
                    <a:pt x="452" y="88"/>
                    <a:pt x="464" y="81"/>
                  </a:cubicBezTo>
                  <a:cubicBezTo>
                    <a:pt x="505" y="68"/>
                    <a:pt x="555" y="86"/>
                    <a:pt x="593" y="101"/>
                  </a:cubicBezTo>
                  <a:cubicBezTo>
                    <a:pt x="608" y="108"/>
                    <a:pt x="609" y="99"/>
                    <a:pt x="596" y="94"/>
                  </a:cubicBezTo>
                  <a:cubicBezTo>
                    <a:pt x="576" y="85"/>
                    <a:pt x="554" y="78"/>
                    <a:pt x="532" y="74"/>
                  </a:cubicBezTo>
                  <a:cubicBezTo>
                    <a:pt x="580" y="79"/>
                    <a:pt x="628" y="79"/>
                    <a:pt x="676" y="92"/>
                  </a:cubicBezTo>
                  <a:cubicBezTo>
                    <a:pt x="681" y="96"/>
                    <a:pt x="687" y="100"/>
                    <a:pt x="692" y="104"/>
                  </a:cubicBezTo>
                  <a:cubicBezTo>
                    <a:pt x="692" y="104"/>
                    <a:pt x="692" y="104"/>
                    <a:pt x="692" y="104"/>
                  </a:cubicBezTo>
                  <a:cubicBezTo>
                    <a:pt x="680" y="101"/>
                    <a:pt x="628" y="85"/>
                    <a:pt x="618" y="95"/>
                  </a:cubicBezTo>
                  <a:cubicBezTo>
                    <a:pt x="610" y="104"/>
                    <a:pt x="634" y="103"/>
                    <a:pt x="632" y="103"/>
                  </a:cubicBezTo>
                  <a:cubicBezTo>
                    <a:pt x="651" y="103"/>
                    <a:pt x="670" y="107"/>
                    <a:pt x="689" y="112"/>
                  </a:cubicBezTo>
                  <a:cubicBezTo>
                    <a:pt x="678" y="119"/>
                    <a:pt x="690" y="124"/>
                    <a:pt x="697" y="114"/>
                  </a:cubicBezTo>
                  <a:cubicBezTo>
                    <a:pt x="701" y="116"/>
                    <a:pt x="705" y="117"/>
                    <a:pt x="709" y="119"/>
                  </a:cubicBezTo>
                  <a:cubicBezTo>
                    <a:pt x="728" y="137"/>
                    <a:pt x="745" y="158"/>
                    <a:pt x="757" y="181"/>
                  </a:cubicBezTo>
                  <a:cubicBezTo>
                    <a:pt x="760" y="186"/>
                    <a:pt x="779" y="233"/>
                    <a:pt x="782" y="222"/>
                  </a:cubicBezTo>
                  <a:cubicBezTo>
                    <a:pt x="782" y="223"/>
                    <a:pt x="782" y="224"/>
                    <a:pt x="782" y="225"/>
                  </a:cubicBezTo>
                  <a:cubicBezTo>
                    <a:pt x="780" y="227"/>
                    <a:pt x="769" y="238"/>
                    <a:pt x="777" y="241"/>
                  </a:cubicBezTo>
                  <a:cubicBezTo>
                    <a:pt x="748" y="283"/>
                    <a:pt x="712" y="324"/>
                    <a:pt x="675" y="359"/>
                  </a:cubicBezTo>
                  <a:cubicBezTo>
                    <a:pt x="678" y="354"/>
                    <a:pt x="702" y="326"/>
                    <a:pt x="698" y="322"/>
                  </a:cubicBezTo>
                  <a:cubicBezTo>
                    <a:pt x="691" y="314"/>
                    <a:pt x="672" y="349"/>
                    <a:pt x="669" y="353"/>
                  </a:cubicBezTo>
                  <a:cubicBezTo>
                    <a:pt x="659" y="371"/>
                    <a:pt x="630" y="418"/>
                    <a:pt x="664" y="382"/>
                  </a:cubicBezTo>
                  <a:cubicBezTo>
                    <a:pt x="670" y="386"/>
                    <a:pt x="687" y="360"/>
                    <a:pt x="690" y="356"/>
                  </a:cubicBezTo>
                  <a:cubicBezTo>
                    <a:pt x="694" y="353"/>
                    <a:pt x="698" y="349"/>
                    <a:pt x="702" y="346"/>
                  </a:cubicBezTo>
                  <a:cubicBezTo>
                    <a:pt x="689" y="361"/>
                    <a:pt x="677" y="377"/>
                    <a:pt x="666" y="392"/>
                  </a:cubicBezTo>
                  <a:cubicBezTo>
                    <a:pt x="664" y="395"/>
                    <a:pt x="637" y="433"/>
                    <a:pt x="650" y="427"/>
                  </a:cubicBezTo>
                  <a:cubicBezTo>
                    <a:pt x="645" y="433"/>
                    <a:pt x="641" y="439"/>
                    <a:pt x="637" y="444"/>
                  </a:cubicBezTo>
                  <a:cubicBezTo>
                    <a:pt x="632" y="430"/>
                    <a:pt x="618" y="419"/>
                    <a:pt x="605" y="411"/>
                  </a:cubicBezTo>
                  <a:cubicBezTo>
                    <a:pt x="588" y="400"/>
                    <a:pt x="574" y="381"/>
                    <a:pt x="559" y="366"/>
                  </a:cubicBezTo>
                  <a:cubicBezTo>
                    <a:pt x="531" y="337"/>
                    <a:pt x="490" y="322"/>
                    <a:pt x="451" y="317"/>
                  </a:cubicBezTo>
                  <a:cubicBezTo>
                    <a:pt x="442" y="315"/>
                    <a:pt x="433" y="314"/>
                    <a:pt x="424" y="314"/>
                  </a:cubicBezTo>
                  <a:cubicBezTo>
                    <a:pt x="397" y="302"/>
                    <a:pt x="355" y="307"/>
                    <a:pt x="328" y="318"/>
                  </a:cubicBezTo>
                  <a:cubicBezTo>
                    <a:pt x="325" y="314"/>
                    <a:pt x="321" y="318"/>
                    <a:pt x="320" y="321"/>
                  </a:cubicBezTo>
                  <a:cubicBezTo>
                    <a:pt x="313" y="325"/>
                    <a:pt x="291" y="349"/>
                    <a:pt x="312" y="342"/>
                  </a:cubicBezTo>
                  <a:cubicBezTo>
                    <a:pt x="307" y="356"/>
                    <a:pt x="302" y="370"/>
                    <a:pt x="297" y="384"/>
                  </a:cubicBezTo>
                  <a:cubicBezTo>
                    <a:pt x="294" y="386"/>
                    <a:pt x="288" y="390"/>
                    <a:pt x="287" y="394"/>
                  </a:cubicBezTo>
                  <a:cubicBezTo>
                    <a:pt x="280" y="395"/>
                    <a:pt x="278" y="424"/>
                    <a:pt x="277" y="430"/>
                  </a:cubicBezTo>
                  <a:cubicBezTo>
                    <a:pt x="274" y="435"/>
                    <a:pt x="271" y="440"/>
                    <a:pt x="269" y="446"/>
                  </a:cubicBezTo>
                  <a:cubicBezTo>
                    <a:pt x="267" y="446"/>
                    <a:pt x="251" y="456"/>
                    <a:pt x="264" y="456"/>
                  </a:cubicBezTo>
                  <a:cubicBezTo>
                    <a:pt x="261" y="464"/>
                    <a:pt x="258" y="471"/>
                    <a:pt x="255" y="478"/>
                  </a:cubicBezTo>
                  <a:cubicBezTo>
                    <a:pt x="248" y="484"/>
                    <a:pt x="245" y="491"/>
                    <a:pt x="249" y="500"/>
                  </a:cubicBezTo>
                  <a:cubicBezTo>
                    <a:pt x="248" y="503"/>
                    <a:pt x="245" y="512"/>
                    <a:pt x="247" y="516"/>
                  </a:cubicBezTo>
                  <a:cubicBezTo>
                    <a:pt x="209" y="543"/>
                    <a:pt x="280" y="536"/>
                    <a:pt x="294" y="533"/>
                  </a:cubicBezTo>
                  <a:cubicBezTo>
                    <a:pt x="323" y="543"/>
                    <a:pt x="354" y="545"/>
                    <a:pt x="384" y="555"/>
                  </a:cubicBezTo>
                  <a:cubicBezTo>
                    <a:pt x="400" y="565"/>
                    <a:pt x="415" y="578"/>
                    <a:pt x="425" y="594"/>
                  </a:cubicBezTo>
                  <a:cubicBezTo>
                    <a:pt x="431" y="597"/>
                    <a:pt x="433" y="595"/>
                    <a:pt x="432" y="589"/>
                  </a:cubicBezTo>
                  <a:cubicBezTo>
                    <a:pt x="428" y="582"/>
                    <a:pt x="422" y="576"/>
                    <a:pt x="416" y="570"/>
                  </a:cubicBezTo>
                  <a:cubicBezTo>
                    <a:pt x="437" y="584"/>
                    <a:pt x="448" y="603"/>
                    <a:pt x="456" y="626"/>
                  </a:cubicBezTo>
                  <a:cubicBezTo>
                    <a:pt x="456" y="627"/>
                    <a:pt x="456" y="628"/>
                    <a:pt x="455" y="628"/>
                  </a:cubicBezTo>
                  <a:cubicBezTo>
                    <a:pt x="452" y="632"/>
                    <a:pt x="448" y="636"/>
                    <a:pt x="445" y="640"/>
                  </a:cubicBezTo>
                  <a:cubicBezTo>
                    <a:pt x="444" y="637"/>
                    <a:pt x="433" y="592"/>
                    <a:pt x="428" y="606"/>
                  </a:cubicBezTo>
                  <a:cubicBezTo>
                    <a:pt x="426" y="611"/>
                    <a:pt x="435" y="627"/>
                    <a:pt x="436" y="633"/>
                  </a:cubicBezTo>
                  <a:cubicBezTo>
                    <a:pt x="438" y="644"/>
                    <a:pt x="437" y="656"/>
                    <a:pt x="435" y="668"/>
                  </a:cubicBezTo>
                  <a:cubicBezTo>
                    <a:pt x="416" y="692"/>
                    <a:pt x="392" y="712"/>
                    <a:pt x="372" y="736"/>
                  </a:cubicBezTo>
                  <a:cubicBezTo>
                    <a:pt x="371" y="740"/>
                    <a:pt x="372" y="742"/>
                    <a:pt x="375" y="742"/>
                  </a:cubicBezTo>
                  <a:cubicBezTo>
                    <a:pt x="380" y="742"/>
                    <a:pt x="388" y="730"/>
                    <a:pt x="391" y="727"/>
                  </a:cubicBezTo>
                  <a:cubicBezTo>
                    <a:pt x="404" y="714"/>
                    <a:pt x="417" y="701"/>
                    <a:pt x="430" y="686"/>
                  </a:cubicBezTo>
                  <a:cubicBezTo>
                    <a:pt x="429" y="689"/>
                    <a:pt x="428" y="691"/>
                    <a:pt x="427" y="694"/>
                  </a:cubicBezTo>
                  <a:cubicBezTo>
                    <a:pt x="423" y="700"/>
                    <a:pt x="400" y="721"/>
                    <a:pt x="401" y="728"/>
                  </a:cubicBezTo>
                  <a:cubicBezTo>
                    <a:pt x="400" y="729"/>
                    <a:pt x="399" y="731"/>
                    <a:pt x="398" y="732"/>
                  </a:cubicBezTo>
                  <a:cubicBezTo>
                    <a:pt x="396" y="733"/>
                    <a:pt x="396" y="734"/>
                    <a:pt x="395" y="735"/>
                  </a:cubicBezTo>
                  <a:cubicBezTo>
                    <a:pt x="354" y="789"/>
                    <a:pt x="315" y="845"/>
                    <a:pt x="277" y="900"/>
                  </a:cubicBezTo>
                  <a:cubicBezTo>
                    <a:pt x="267" y="915"/>
                    <a:pt x="274" y="919"/>
                    <a:pt x="284" y="905"/>
                  </a:cubicBezTo>
                  <a:cubicBezTo>
                    <a:pt x="292" y="892"/>
                    <a:pt x="301" y="879"/>
                    <a:pt x="310" y="866"/>
                  </a:cubicBezTo>
                  <a:cubicBezTo>
                    <a:pt x="331" y="836"/>
                    <a:pt x="353" y="805"/>
                    <a:pt x="375" y="775"/>
                  </a:cubicBezTo>
                  <a:cubicBezTo>
                    <a:pt x="363" y="798"/>
                    <a:pt x="220" y="1010"/>
                    <a:pt x="236" y="1019"/>
                  </a:cubicBezTo>
                  <a:cubicBezTo>
                    <a:pt x="231" y="1027"/>
                    <a:pt x="227" y="1035"/>
                    <a:pt x="224" y="1043"/>
                  </a:cubicBezTo>
                  <a:cubicBezTo>
                    <a:pt x="223" y="1040"/>
                    <a:pt x="221" y="1038"/>
                    <a:pt x="219" y="1035"/>
                  </a:cubicBezTo>
                  <a:cubicBezTo>
                    <a:pt x="214" y="1003"/>
                    <a:pt x="176" y="983"/>
                    <a:pt x="138" y="972"/>
                  </a:cubicBezTo>
                  <a:cubicBezTo>
                    <a:pt x="125" y="967"/>
                    <a:pt x="113" y="966"/>
                    <a:pt x="100" y="963"/>
                  </a:cubicBezTo>
                  <a:cubicBezTo>
                    <a:pt x="109" y="959"/>
                    <a:pt x="91" y="950"/>
                    <a:pt x="89" y="949"/>
                  </a:cubicBezTo>
                  <a:cubicBezTo>
                    <a:pt x="103" y="903"/>
                    <a:pt x="120" y="858"/>
                    <a:pt x="137" y="813"/>
                  </a:cubicBezTo>
                  <a:cubicBezTo>
                    <a:pt x="147" y="789"/>
                    <a:pt x="156" y="765"/>
                    <a:pt x="165" y="741"/>
                  </a:cubicBezTo>
                  <a:cubicBezTo>
                    <a:pt x="167" y="737"/>
                    <a:pt x="186" y="696"/>
                    <a:pt x="174" y="700"/>
                  </a:cubicBezTo>
                  <a:cubicBezTo>
                    <a:pt x="191" y="666"/>
                    <a:pt x="207" y="631"/>
                    <a:pt x="225" y="598"/>
                  </a:cubicBezTo>
                  <a:cubicBezTo>
                    <a:pt x="235" y="580"/>
                    <a:pt x="251" y="519"/>
                    <a:pt x="218" y="561"/>
                  </a:cubicBezTo>
                  <a:cubicBezTo>
                    <a:pt x="201" y="583"/>
                    <a:pt x="191" y="612"/>
                    <a:pt x="182" y="638"/>
                  </a:cubicBezTo>
                  <a:cubicBezTo>
                    <a:pt x="169" y="673"/>
                    <a:pt x="148" y="706"/>
                    <a:pt x="133" y="740"/>
                  </a:cubicBezTo>
                  <a:cubicBezTo>
                    <a:pt x="124" y="740"/>
                    <a:pt x="110" y="776"/>
                    <a:pt x="107" y="784"/>
                  </a:cubicBezTo>
                  <a:cubicBezTo>
                    <a:pt x="95" y="806"/>
                    <a:pt x="86" y="829"/>
                    <a:pt x="75" y="852"/>
                  </a:cubicBezTo>
                  <a:cubicBezTo>
                    <a:pt x="65" y="874"/>
                    <a:pt x="55" y="897"/>
                    <a:pt x="47" y="920"/>
                  </a:cubicBezTo>
                  <a:cubicBezTo>
                    <a:pt x="47" y="922"/>
                    <a:pt x="35" y="952"/>
                    <a:pt x="46" y="947"/>
                  </a:cubicBezTo>
                  <a:cubicBezTo>
                    <a:pt x="50" y="948"/>
                    <a:pt x="53" y="949"/>
                    <a:pt x="57" y="948"/>
                  </a:cubicBezTo>
                  <a:cubicBezTo>
                    <a:pt x="56" y="949"/>
                    <a:pt x="55" y="950"/>
                    <a:pt x="53" y="951"/>
                  </a:cubicBezTo>
                  <a:cubicBezTo>
                    <a:pt x="49" y="939"/>
                    <a:pt x="35" y="974"/>
                    <a:pt x="35" y="977"/>
                  </a:cubicBezTo>
                  <a:cubicBezTo>
                    <a:pt x="30" y="978"/>
                    <a:pt x="29" y="981"/>
                    <a:pt x="30" y="986"/>
                  </a:cubicBezTo>
                  <a:cubicBezTo>
                    <a:pt x="28" y="988"/>
                    <a:pt x="28" y="991"/>
                    <a:pt x="31" y="992"/>
                  </a:cubicBezTo>
                  <a:cubicBezTo>
                    <a:pt x="31" y="993"/>
                    <a:pt x="31" y="995"/>
                    <a:pt x="30" y="996"/>
                  </a:cubicBezTo>
                  <a:cubicBezTo>
                    <a:pt x="20" y="992"/>
                    <a:pt x="17" y="1046"/>
                    <a:pt x="17" y="1052"/>
                  </a:cubicBezTo>
                  <a:cubicBezTo>
                    <a:pt x="11" y="1076"/>
                    <a:pt x="12" y="1103"/>
                    <a:pt x="13" y="1127"/>
                  </a:cubicBezTo>
                  <a:cubicBezTo>
                    <a:pt x="14" y="1139"/>
                    <a:pt x="12" y="1228"/>
                    <a:pt x="20" y="1230"/>
                  </a:cubicBezTo>
                  <a:cubicBezTo>
                    <a:pt x="11" y="1241"/>
                    <a:pt x="0" y="1268"/>
                    <a:pt x="23" y="1253"/>
                  </a:cubicBezTo>
                  <a:cubicBezTo>
                    <a:pt x="49" y="1236"/>
                    <a:pt x="72" y="1216"/>
                    <a:pt x="94" y="1195"/>
                  </a:cubicBezTo>
                  <a:cubicBezTo>
                    <a:pt x="111" y="1178"/>
                    <a:pt x="128" y="1160"/>
                    <a:pt x="146" y="1145"/>
                  </a:cubicBezTo>
                  <a:cubicBezTo>
                    <a:pt x="161" y="1135"/>
                    <a:pt x="201" y="1111"/>
                    <a:pt x="206" y="1094"/>
                  </a:cubicBezTo>
                  <a:cubicBezTo>
                    <a:pt x="209" y="1093"/>
                    <a:pt x="216" y="1091"/>
                    <a:pt x="214" y="1086"/>
                  </a:cubicBezTo>
                  <a:cubicBezTo>
                    <a:pt x="217" y="1088"/>
                    <a:pt x="219" y="1084"/>
                    <a:pt x="220" y="1081"/>
                  </a:cubicBezTo>
                  <a:cubicBezTo>
                    <a:pt x="224" y="1079"/>
                    <a:pt x="228" y="1076"/>
                    <a:pt x="230" y="1073"/>
                  </a:cubicBezTo>
                  <a:cubicBezTo>
                    <a:pt x="236" y="1071"/>
                    <a:pt x="235" y="1054"/>
                    <a:pt x="234" y="1049"/>
                  </a:cubicBezTo>
                  <a:cubicBezTo>
                    <a:pt x="242" y="1036"/>
                    <a:pt x="322" y="930"/>
                    <a:pt x="316" y="927"/>
                  </a:cubicBezTo>
                  <a:cubicBezTo>
                    <a:pt x="311" y="923"/>
                    <a:pt x="290" y="958"/>
                    <a:pt x="286" y="963"/>
                  </a:cubicBezTo>
                  <a:cubicBezTo>
                    <a:pt x="288" y="959"/>
                    <a:pt x="289" y="955"/>
                    <a:pt x="291" y="951"/>
                  </a:cubicBezTo>
                  <a:cubicBezTo>
                    <a:pt x="314" y="917"/>
                    <a:pt x="335" y="880"/>
                    <a:pt x="357" y="845"/>
                  </a:cubicBezTo>
                  <a:cubicBezTo>
                    <a:pt x="370" y="826"/>
                    <a:pt x="382" y="807"/>
                    <a:pt x="394" y="788"/>
                  </a:cubicBezTo>
                  <a:cubicBezTo>
                    <a:pt x="401" y="778"/>
                    <a:pt x="408" y="767"/>
                    <a:pt x="415" y="757"/>
                  </a:cubicBezTo>
                  <a:cubicBezTo>
                    <a:pt x="415" y="756"/>
                    <a:pt x="437" y="722"/>
                    <a:pt x="424" y="729"/>
                  </a:cubicBezTo>
                  <a:cubicBezTo>
                    <a:pt x="426" y="725"/>
                    <a:pt x="428" y="721"/>
                    <a:pt x="430" y="717"/>
                  </a:cubicBezTo>
                  <a:cubicBezTo>
                    <a:pt x="444" y="697"/>
                    <a:pt x="470" y="676"/>
                    <a:pt x="474" y="651"/>
                  </a:cubicBezTo>
                  <a:cubicBezTo>
                    <a:pt x="477" y="646"/>
                    <a:pt x="481" y="641"/>
                    <a:pt x="484" y="636"/>
                  </a:cubicBezTo>
                  <a:cubicBezTo>
                    <a:pt x="489" y="645"/>
                    <a:pt x="511" y="615"/>
                    <a:pt x="514" y="611"/>
                  </a:cubicBezTo>
                  <a:cubicBezTo>
                    <a:pt x="530" y="594"/>
                    <a:pt x="547" y="578"/>
                    <a:pt x="565" y="561"/>
                  </a:cubicBezTo>
                  <a:cubicBezTo>
                    <a:pt x="580" y="546"/>
                    <a:pt x="594" y="529"/>
                    <a:pt x="603" y="510"/>
                  </a:cubicBezTo>
                  <a:cubicBezTo>
                    <a:pt x="611" y="499"/>
                    <a:pt x="646" y="463"/>
                    <a:pt x="643" y="449"/>
                  </a:cubicBezTo>
                  <a:cubicBezTo>
                    <a:pt x="675" y="406"/>
                    <a:pt x="711" y="367"/>
                    <a:pt x="748" y="328"/>
                  </a:cubicBezTo>
                  <a:cubicBezTo>
                    <a:pt x="766" y="309"/>
                    <a:pt x="778" y="285"/>
                    <a:pt x="796" y="267"/>
                  </a:cubicBezTo>
                  <a:cubicBezTo>
                    <a:pt x="802" y="261"/>
                    <a:pt x="842" y="204"/>
                    <a:pt x="815" y="221"/>
                  </a:cubicBezTo>
                  <a:cubicBezTo>
                    <a:pt x="828" y="208"/>
                    <a:pt x="781" y="151"/>
                    <a:pt x="774" y="140"/>
                  </a:cubicBezTo>
                  <a:cubicBezTo>
                    <a:pt x="788" y="150"/>
                    <a:pt x="801" y="162"/>
                    <a:pt x="812" y="175"/>
                  </a:cubicBezTo>
                  <a:cubicBezTo>
                    <a:pt x="817" y="180"/>
                    <a:pt x="832" y="209"/>
                    <a:pt x="838" y="209"/>
                  </a:cubicBezTo>
                  <a:cubicBezTo>
                    <a:pt x="849" y="209"/>
                    <a:pt x="803" y="142"/>
                    <a:pt x="797" y="134"/>
                  </a:cubicBezTo>
                  <a:cubicBezTo>
                    <a:pt x="777" y="110"/>
                    <a:pt x="752" y="90"/>
                    <a:pt x="725" y="75"/>
                  </a:cubicBezTo>
                  <a:cubicBezTo>
                    <a:pt x="694" y="59"/>
                    <a:pt x="659" y="39"/>
                    <a:pt x="626" y="31"/>
                  </a:cubicBezTo>
                  <a:cubicBezTo>
                    <a:pt x="586" y="17"/>
                    <a:pt x="529" y="0"/>
                    <a:pt x="488" y="22"/>
                  </a:cubicBezTo>
                  <a:close/>
                  <a:moveTo>
                    <a:pt x="233" y="557"/>
                  </a:moveTo>
                  <a:cubicBezTo>
                    <a:pt x="231" y="575"/>
                    <a:pt x="220" y="591"/>
                    <a:pt x="212" y="607"/>
                  </a:cubicBezTo>
                  <a:cubicBezTo>
                    <a:pt x="210" y="607"/>
                    <a:pt x="208" y="607"/>
                    <a:pt x="207" y="608"/>
                  </a:cubicBezTo>
                  <a:cubicBezTo>
                    <a:pt x="209" y="604"/>
                    <a:pt x="210" y="600"/>
                    <a:pt x="206" y="598"/>
                  </a:cubicBezTo>
                  <a:cubicBezTo>
                    <a:pt x="214" y="581"/>
                    <a:pt x="223" y="565"/>
                    <a:pt x="233" y="557"/>
                  </a:cubicBezTo>
                  <a:close/>
                  <a:moveTo>
                    <a:pt x="206" y="1022"/>
                  </a:moveTo>
                  <a:cubicBezTo>
                    <a:pt x="205" y="1022"/>
                    <a:pt x="205" y="1022"/>
                    <a:pt x="204" y="1022"/>
                  </a:cubicBezTo>
                  <a:cubicBezTo>
                    <a:pt x="201" y="1019"/>
                    <a:pt x="197" y="1015"/>
                    <a:pt x="192" y="1015"/>
                  </a:cubicBezTo>
                  <a:cubicBezTo>
                    <a:pt x="189" y="1010"/>
                    <a:pt x="186" y="1006"/>
                    <a:pt x="182" y="1003"/>
                  </a:cubicBezTo>
                  <a:cubicBezTo>
                    <a:pt x="182" y="1001"/>
                    <a:pt x="181" y="1000"/>
                    <a:pt x="180" y="999"/>
                  </a:cubicBezTo>
                  <a:cubicBezTo>
                    <a:pt x="176" y="997"/>
                    <a:pt x="176" y="997"/>
                    <a:pt x="176" y="997"/>
                  </a:cubicBezTo>
                  <a:cubicBezTo>
                    <a:pt x="176" y="996"/>
                    <a:pt x="175" y="995"/>
                    <a:pt x="174" y="995"/>
                  </a:cubicBezTo>
                  <a:cubicBezTo>
                    <a:pt x="188" y="1002"/>
                    <a:pt x="199" y="1011"/>
                    <a:pt x="206" y="1022"/>
                  </a:cubicBezTo>
                  <a:close/>
                  <a:moveTo>
                    <a:pt x="95" y="962"/>
                  </a:moveTo>
                  <a:cubicBezTo>
                    <a:pt x="91" y="961"/>
                    <a:pt x="87" y="961"/>
                    <a:pt x="84" y="960"/>
                  </a:cubicBezTo>
                  <a:cubicBezTo>
                    <a:pt x="85" y="959"/>
                    <a:pt x="86" y="958"/>
                    <a:pt x="86" y="957"/>
                  </a:cubicBezTo>
                  <a:cubicBezTo>
                    <a:pt x="89" y="958"/>
                    <a:pt x="92" y="960"/>
                    <a:pt x="95" y="962"/>
                  </a:cubicBezTo>
                  <a:close/>
                  <a:moveTo>
                    <a:pt x="167" y="715"/>
                  </a:moveTo>
                  <a:cubicBezTo>
                    <a:pt x="159" y="735"/>
                    <a:pt x="152" y="755"/>
                    <a:pt x="144" y="774"/>
                  </a:cubicBezTo>
                  <a:cubicBezTo>
                    <a:pt x="137" y="791"/>
                    <a:pt x="130" y="809"/>
                    <a:pt x="124" y="827"/>
                  </a:cubicBezTo>
                  <a:cubicBezTo>
                    <a:pt x="136" y="789"/>
                    <a:pt x="149" y="751"/>
                    <a:pt x="167" y="715"/>
                  </a:cubicBezTo>
                  <a:close/>
                  <a:moveTo>
                    <a:pt x="125" y="777"/>
                  </a:moveTo>
                  <a:cubicBezTo>
                    <a:pt x="120" y="790"/>
                    <a:pt x="115" y="803"/>
                    <a:pt x="110" y="815"/>
                  </a:cubicBezTo>
                  <a:cubicBezTo>
                    <a:pt x="110" y="814"/>
                    <a:pt x="109" y="813"/>
                    <a:pt x="109" y="812"/>
                  </a:cubicBezTo>
                  <a:cubicBezTo>
                    <a:pt x="114" y="800"/>
                    <a:pt x="119" y="788"/>
                    <a:pt x="125" y="777"/>
                  </a:cubicBezTo>
                  <a:close/>
                  <a:moveTo>
                    <a:pt x="112" y="837"/>
                  </a:moveTo>
                  <a:cubicBezTo>
                    <a:pt x="101" y="873"/>
                    <a:pt x="90" y="909"/>
                    <a:pt x="74" y="944"/>
                  </a:cubicBezTo>
                  <a:cubicBezTo>
                    <a:pt x="74" y="943"/>
                    <a:pt x="74" y="943"/>
                    <a:pt x="73" y="943"/>
                  </a:cubicBezTo>
                  <a:cubicBezTo>
                    <a:pt x="76" y="934"/>
                    <a:pt x="79" y="925"/>
                    <a:pt x="83" y="915"/>
                  </a:cubicBezTo>
                  <a:cubicBezTo>
                    <a:pt x="89" y="915"/>
                    <a:pt x="108" y="846"/>
                    <a:pt x="112" y="837"/>
                  </a:cubicBezTo>
                  <a:close/>
                  <a:moveTo>
                    <a:pt x="80" y="960"/>
                  </a:moveTo>
                  <a:cubicBezTo>
                    <a:pt x="78" y="960"/>
                    <a:pt x="77" y="960"/>
                    <a:pt x="75" y="960"/>
                  </a:cubicBezTo>
                  <a:cubicBezTo>
                    <a:pt x="76" y="958"/>
                    <a:pt x="78" y="956"/>
                    <a:pt x="79" y="953"/>
                  </a:cubicBezTo>
                  <a:cubicBezTo>
                    <a:pt x="79" y="953"/>
                    <a:pt x="79" y="953"/>
                    <a:pt x="79" y="953"/>
                  </a:cubicBezTo>
                  <a:cubicBezTo>
                    <a:pt x="78" y="956"/>
                    <a:pt x="78" y="958"/>
                    <a:pt x="80" y="960"/>
                  </a:cubicBezTo>
                  <a:close/>
                  <a:moveTo>
                    <a:pt x="95" y="845"/>
                  </a:moveTo>
                  <a:cubicBezTo>
                    <a:pt x="92" y="856"/>
                    <a:pt x="75" y="895"/>
                    <a:pt x="79" y="903"/>
                  </a:cubicBezTo>
                  <a:cubicBezTo>
                    <a:pt x="74" y="916"/>
                    <a:pt x="69" y="929"/>
                    <a:pt x="65" y="941"/>
                  </a:cubicBezTo>
                  <a:cubicBezTo>
                    <a:pt x="63" y="941"/>
                    <a:pt x="60" y="941"/>
                    <a:pt x="57" y="940"/>
                  </a:cubicBezTo>
                  <a:cubicBezTo>
                    <a:pt x="69" y="909"/>
                    <a:pt x="81" y="878"/>
                    <a:pt x="95" y="845"/>
                  </a:cubicBezTo>
                  <a:close/>
                  <a:moveTo>
                    <a:pt x="54" y="927"/>
                  </a:moveTo>
                  <a:cubicBezTo>
                    <a:pt x="57" y="917"/>
                    <a:pt x="60" y="907"/>
                    <a:pt x="64" y="896"/>
                  </a:cubicBezTo>
                  <a:cubicBezTo>
                    <a:pt x="65" y="897"/>
                    <a:pt x="65" y="897"/>
                    <a:pt x="65" y="897"/>
                  </a:cubicBezTo>
                  <a:cubicBezTo>
                    <a:pt x="61" y="907"/>
                    <a:pt x="57" y="917"/>
                    <a:pt x="54" y="927"/>
                  </a:cubicBezTo>
                  <a:close/>
                  <a:moveTo>
                    <a:pt x="44" y="972"/>
                  </a:moveTo>
                  <a:cubicBezTo>
                    <a:pt x="45" y="972"/>
                    <a:pt x="45" y="972"/>
                    <a:pt x="45" y="972"/>
                  </a:cubicBezTo>
                  <a:cubicBezTo>
                    <a:pt x="48" y="966"/>
                    <a:pt x="54" y="960"/>
                    <a:pt x="61" y="956"/>
                  </a:cubicBezTo>
                  <a:cubicBezTo>
                    <a:pt x="60" y="957"/>
                    <a:pt x="58" y="965"/>
                    <a:pt x="58" y="966"/>
                  </a:cubicBezTo>
                  <a:cubicBezTo>
                    <a:pt x="57" y="967"/>
                    <a:pt x="57" y="968"/>
                    <a:pt x="56" y="969"/>
                  </a:cubicBezTo>
                  <a:cubicBezTo>
                    <a:pt x="53" y="973"/>
                    <a:pt x="46" y="977"/>
                    <a:pt x="52" y="983"/>
                  </a:cubicBezTo>
                  <a:cubicBezTo>
                    <a:pt x="52" y="983"/>
                    <a:pt x="52" y="983"/>
                    <a:pt x="52" y="983"/>
                  </a:cubicBezTo>
                  <a:cubicBezTo>
                    <a:pt x="52" y="983"/>
                    <a:pt x="52" y="983"/>
                    <a:pt x="51" y="983"/>
                  </a:cubicBezTo>
                  <a:cubicBezTo>
                    <a:pt x="51" y="978"/>
                    <a:pt x="45" y="980"/>
                    <a:pt x="42" y="981"/>
                  </a:cubicBezTo>
                  <a:cubicBezTo>
                    <a:pt x="43" y="978"/>
                    <a:pt x="43" y="975"/>
                    <a:pt x="44" y="972"/>
                  </a:cubicBezTo>
                  <a:close/>
                  <a:moveTo>
                    <a:pt x="25" y="1224"/>
                  </a:moveTo>
                  <a:cubicBezTo>
                    <a:pt x="24" y="1216"/>
                    <a:pt x="24" y="1209"/>
                    <a:pt x="24" y="1201"/>
                  </a:cubicBezTo>
                  <a:cubicBezTo>
                    <a:pt x="27" y="1195"/>
                    <a:pt x="25" y="1181"/>
                    <a:pt x="25" y="1174"/>
                  </a:cubicBezTo>
                  <a:cubicBezTo>
                    <a:pt x="32" y="1176"/>
                    <a:pt x="32" y="1161"/>
                    <a:pt x="33" y="1158"/>
                  </a:cubicBezTo>
                  <a:cubicBezTo>
                    <a:pt x="35" y="1161"/>
                    <a:pt x="38" y="1164"/>
                    <a:pt x="41" y="1167"/>
                  </a:cubicBezTo>
                  <a:cubicBezTo>
                    <a:pt x="34" y="1174"/>
                    <a:pt x="34" y="1183"/>
                    <a:pt x="45" y="1182"/>
                  </a:cubicBezTo>
                  <a:cubicBezTo>
                    <a:pt x="45" y="1184"/>
                    <a:pt x="46" y="1186"/>
                    <a:pt x="46" y="1188"/>
                  </a:cubicBezTo>
                  <a:cubicBezTo>
                    <a:pt x="43" y="1192"/>
                    <a:pt x="27" y="1211"/>
                    <a:pt x="32" y="1215"/>
                  </a:cubicBezTo>
                  <a:cubicBezTo>
                    <a:pt x="30" y="1218"/>
                    <a:pt x="27" y="1221"/>
                    <a:pt x="25" y="1224"/>
                  </a:cubicBezTo>
                  <a:close/>
                  <a:moveTo>
                    <a:pt x="48" y="1162"/>
                  </a:moveTo>
                  <a:cubicBezTo>
                    <a:pt x="47" y="1161"/>
                    <a:pt x="45" y="1159"/>
                    <a:pt x="43" y="1158"/>
                  </a:cubicBezTo>
                  <a:cubicBezTo>
                    <a:pt x="47" y="1159"/>
                    <a:pt x="51" y="1160"/>
                    <a:pt x="55" y="1161"/>
                  </a:cubicBezTo>
                  <a:cubicBezTo>
                    <a:pt x="54" y="1161"/>
                    <a:pt x="53" y="1161"/>
                    <a:pt x="53" y="1162"/>
                  </a:cubicBezTo>
                  <a:cubicBezTo>
                    <a:pt x="52" y="1161"/>
                    <a:pt x="51" y="1161"/>
                    <a:pt x="51" y="1161"/>
                  </a:cubicBezTo>
                  <a:cubicBezTo>
                    <a:pt x="50" y="1161"/>
                    <a:pt x="49" y="1162"/>
                    <a:pt x="48" y="1162"/>
                  </a:cubicBezTo>
                  <a:close/>
                  <a:moveTo>
                    <a:pt x="49" y="1200"/>
                  </a:moveTo>
                  <a:cubicBezTo>
                    <a:pt x="48" y="1201"/>
                    <a:pt x="48" y="1201"/>
                    <a:pt x="47" y="1202"/>
                  </a:cubicBezTo>
                  <a:cubicBezTo>
                    <a:pt x="47" y="1202"/>
                    <a:pt x="47" y="1201"/>
                    <a:pt x="47" y="1201"/>
                  </a:cubicBezTo>
                  <a:cubicBezTo>
                    <a:pt x="47" y="1201"/>
                    <a:pt x="48" y="1200"/>
                    <a:pt x="48" y="1199"/>
                  </a:cubicBezTo>
                  <a:cubicBezTo>
                    <a:pt x="48" y="1200"/>
                    <a:pt x="49" y="1200"/>
                    <a:pt x="49" y="1200"/>
                  </a:cubicBezTo>
                  <a:close/>
                  <a:moveTo>
                    <a:pt x="41" y="1230"/>
                  </a:moveTo>
                  <a:cubicBezTo>
                    <a:pt x="41" y="1230"/>
                    <a:pt x="41" y="1230"/>
                    <a:pt x="41" y="1230"/>
                  </a:cubicBezTo>
                  <a:cubicBezTo>
                    <a:pt x="45" y="1225"/>
                    <a:pt x="50" y="1221"/>
                    <a:pt x="54" y="1216"/>
                  </a:cubicBezTo>
                  <a:cubicBezTo>
                    <a:pt x="54" y="1215"/>
                    <a:pt x="55" y="1215"/>
                    <a:pt x="55" y="1214"/>
                  </a:cubicBezTo>
                  <a:cubicBezTo>
                    <a:pt x="58" y="1214"/>
                    <a:pt x="59" y="1212"/>
                    <a:pt x="60" y="1210"/>
                  </a:cubicBezTo>
                  <a:cubicBezTo>
                    <a:pt x="62" y="1209"/>
                    <a:pt x="63" y="1207"/>
                    <a:pt x="65" y="1206"/>
                  </a:cubicBezTo>
                  <a:cubicBezTo>
                    <a:pt x="65" y="1207"/>
                    <a:pt x="66" y="1208"/>
                    <a:pt x="67" y="1208"/>
                  </a:cubicBezTo>
                  <a:cubicBezTo>
                    <a:pt x="58" y="1216"/>
                    <a:pt x="49" y="1223"/>
                    <a:pt x="41" y="1230"/>
                  </a:cubicBezTo>
                  <a:close/>
                  <a:moveTo>
                    <a:pt x="59" y="1187"/>
                  </a:moveTo>
                  <a:cubicBezTo>
                    <a:pt x="59" y="1189"/>
                    <a:pt x="59" y="1190"/>
                    <a:pt x="59" y="1192"/>
                  </a:cubicBezTo>
                  <a:cubicBezTo>
                    <a:pt x="58" y="1192"/>
                    <a:pt x="57" y="1193"/>
                    <a:pt x="56" y="1194"/>
                  </a:cubicBezTo>
                  <a:cubicBezTo>
                    <a:pt x="57" y="1192"/>
                    <a:pt x="58" y="1189"/>
                    <a:pt x="59" y="1187"/>
                  </a:cubicBezTo>
                  <a:close/>
                  <a:moveTo>
                    <a:pt x="58" y="1162"/>
                  </a:moveTo>
                  <a:cubicBezTo>
                    <a:pt x="58" y="1163"/>
                    <a:pt x="59" y="1163"/>
                    <a:pt x="60" y="1163"/>
                  </a:cubicBezTo>
                  <a:cubicBezTo>
                    <a:pt x="60" y="1164"/>
                    <a:pt x="60" y="1164"/>
                    <a:pt x="59" y="1165"/>
                  </a:cubicBezTo>
                  <a:cubicBezTo>
                    <a:pt x="59" y="1164"/>
                    <a:pt x="58" y="1163"/>
                    <a:pt x="58" y="1162"/>
                  </a:cubicBezTo>
                  <a:close/>
                  <a:moveTo>
                    <a:pt x="70" y="1184"/>
                  </a:moveTo>
                  <a:cubicBezTo>
                    <a:pt x="69" y="1181"/>
                    <a:pt x="68" y="1179"/>
                    <a:pt x="65" y="1177"/>
                  </a:cubicBezTo>
                  <a:cubicBezTo>
                    <a:pt x="67" y="1176"/>
                    <a:pt x="69" y="1175"/>
                    <a:pt x="71" y="1173"/>
                  </a:cubicBezTo>
                  <a:cubicBezTo>
                    <a:pt x="73" y="1175"/>
                    <a:pt x="75" y="1177"/>
                    <a:pt x="77" y="1179"/>
                  </a:cubicBezTo>
                  <a:cubicBezTo>
                    <a:pt x="75" y="1180"/>
                    <a:pt x="72" y="1182"/>
                    <a:pt x="70" y="1184"/>
                  </a:cubicBezTo>
                  <a:close/>
                  <a:moveTo>
                    <a:pt x="212" y="1077"/>
                  </a:moveTo>
                  <a:cubicBezTo>
                    <a:pt x="207" y="1080"/>
                    <a:pt x="202" y="1084"/>
                    <a:pt x="198" y="1089"/>
                  </a:cubicBezTo>
                  <a:cubicBezTo>
                    <a:pt x="156" y="1111"/>
                    <a:pt x="124" y="1147"/>
                    <a:pt x="86" y="1173"/>
                  </a:cubicBezTo>
                  <a:cubicBezTo>
                    <a:pt x="83" y="1169"/>
                    <a:pt x="81" y="1167"/>
                    <a:pt x="78" y="1164"/>
                  </a:cubicBezTo>
                  <a:cubicBezTo>
                    <a:pt x="77" y="1162"/>
                    <a:pt x="71" y="1160"/>
                    <a:pt x="69" y="1159"/>
                  </a:cubicBezTo>
                  <a:cubicBezTo>
                    <a:pt x="60" y="1148"/>
                    <a:pt x="46" y="1143"/>
                    <a:pt x="34" y="1146"/>
                  </a:cubicBezTo>
                  <a:cubicBezTo>
                    <a:pt x="35" y="1142"/>
                    <a:pt x="35" y="1138"/>
                    <a:pt x="35" y="1134"/>
                  </a:cubicBezTo>
                  <a:cubicBezTo>
                    <a:pt x="37" y="1134"/>
                    <a:pt x="38" y="1132"/>
                    <a:pt x="38" y="1130"/>
                  </a:cubicBezTo>
                  <a:cubicBezTo>
                    <a:pt x="38" y="1120"/>
                    <a:pt x="42" y="1074"/>
                    <a:pt x="35" y="1073"/>
                  </a:cubicBezTo>
                  <a:cubicBezTo>
                    <a:pt x="25" y="1073"/>
                    <a:pt x="27" y="1142"/>
                    <a:pt x="26" y="1151"/>
                  </a:cubicBezTo>
                  <a:cubicBezTo>
                    <a:pt x="26" y="1124"/>
                    <a:pt x="21" y="1096"/>
                    <a:pt x="23" y="1070"/>
                  </a:cubicBezTo>
                  <a:cubicBezTo>
                    <a:pt x="27" y="1067"/>
                    <a:pt x="25" y="1055"/>
                    <a:pt x="25" y="1051"/>
                  </a:cubicBezTo>
                  <a:cubicBezTo>
                    <a:pt x="29" y="1049"/>
                    <a:pt x="35" y="1009"/>
                    <a:pt x="31" y="1007"/>
                  </a:cubicBezTo>
                  <a:cubicBezTo>
                    <a:pt x="32" y="1005"/>
                    <a:pt x="32" y="1003"/>
                    <a:pt x="33" y="1001"/>
                  </a:cubicBezTo>
                  <a:cubicBezTo>
                    <a:pt x="34" y="1001"/>
                    <a:pt x="35" y="1001"/>
                    <a:pt x="37" y="1000"/>
                  </a:cubicBezTo>
                  <a:cubicBezTo>
                    <a:pt x="40" y="1002"/>
                    <a:pt x="46" y="998"/>
                    <a:pt x="42" y="994"/>
                  </a:cubicBezTo>
                  <a:cubicBezTo>
                    <a:pt x="43" y="994"/>
                    <a:pt x="43" y="993"/>
                    <a:pt x="43" y="992"/>
                  </a:cubicBezTo>
                  <a:cubicBezTo>
                    <a:pt x="63" y="991"/>
                    <a:pt x="84" y="991"/>
                    <a:pt x="103" y="994"/>
                  </a:cubicBezTo>
                  <a:cubicBezTo>
                    <a:pt x="121" y="997"/>
                    <a:pt x="144" y="1014"/>
                    <a:pt x="159" y="1014"/>
                  </a:cubicBezTo>
                  <a:cubicBezTo>
                    <a:pt x="175" y="1014"/>
                    <a:pt x="133" y="994"/>
                    <a:pt x="130" y="993"/>
                  </a:cubicBezTo>
                  <a:cubicBezTo>
                    <a:pt x="108" y="985"/>
                    <a:pt x="85" y="983"/>
                    <a:pt x="61" y="983"/>
                  </a:cubicBezTo>
                  <a:cubicBezTo>
                    <a:pt x="64" y="980"/>
                    <a:pt x="66" y="977"/>
                    <a:pt x="68" y="973"/>
                  </a:cubicBezTo>
                  <a:cubicBezTo>
                    <a:pt x="74" y="971"/>
                    <a:pt x="82" y="970"/>
                    <a:pt x="91" y="971"/>
                  </a:cubicBezTo>
                  <a:cubicBezTo>
                    <a:pt x="94" y="971"/>
                    <a:pt x="98" y="972"/>
                    <a:pt x="102" y="972"/>
                  </a:cubicBezTo>
                  <a:cubicBezTo>
                    <a:pt x="101" y="980"/>
                    <a:pt x="139" y="987"/>
                    <a:pt x="143" y="988"/>
                  </a:cubicBezTo>
                  <a:cubicBezTo>
                    <a:pt x="144" y="989"/>
                    <a:pt x="145" y="989"/>
                    <a:pt x="146" y="989"/>
                  </a:cubicBezTo>
                  <a:cubicBezTo>
                    <a:pt x="146" y="992"/>
                    <a:pt x="160" y="1007"/>
                    <a:pt x="161" y="997"/>
                  </a:cubicBezTo>
                  <a:cubicBezTo>
                    <a:pt x="163" y="999"/>
                    <a:pt x="166" y="1000"/>
                    <a:pt x="168" y="1001"/>
                  </a:cubicBezTo>
                  <a:cubicBezTo>
                    <a:pt x="168" y="1002"/>
                    <a:pt x="169" y="1002"/>
                    <a:pt x="169" y="1002"/>
                  </a:cubicBezTo>
                  <a:cubicBezTo>
                    <a:pt x="170" y="1004"/>
                    <a:pt x="172" y="1010"/>
                    <a:pt x="176" y="1009"/>
                  </a:cubicBezTo>
                  <a:cubicBezTo>
                    <a:pt x="186" y="1019"/>
                    <a:pt x="192" y="1050"/>
                    <a:pt x="206" y="1054"/>
                  </a:cubicBezTo>
                  <a:cubicBezTo>
                    <a:pt x="210" y="1066"/>
                    <a:pt x="212" y="1042"/>
                    <a:pt x="210" y="1037"/>
                  </a:cubicBezTo>
                  <a:cubicBezTo>
                    <a:pt x="211" y="1038"/>
                    <a:pt x="211" y="1038"/>
                    <a:pt x="211" y="1038"/>
                  </a:cubicBezTo>
                  <a:cubicBezTo>
                    <a:pt x="211" y="1041"/>
                    <a:pt x="212" y="1042"/>
                    <a:pt x="215" y="1043"/>
                  </a:cubicBezTo>
                  <a:cubicBezTo>
                    <a:pt x="217" y="1046"/>
                    <a:pt x="218" y="1049"/>
                    <a:pt x="219" y="1051"/>
                  </a:cubicBezTo>
                  <a:cubicBezTo>
                    <a:pt x="215" y="1059"/>
                    <a:pt x="213" y="1067"/>
                    <a:pt x="212" y="1077"/>
                  </a:cubicBezTo>
                  <a:close/>
                  <a:moveTo>
                    <a:pt x="264" y="992"/>
                  </a:moveTo>
                  <a:cubicBezTo>
                    <a:pt x="267" y="987"/>
                    <a:pt x="270" y="982"/>
                    <a:pt x="273" y="977"/>
                  </a:cubicBezTo>
                  <a:cubicBezTo>
                    <a:pt x="273" y="978"/>
                    <a:pt x="273" y="979"/>
                    <a:pt x="273" y="980"/>
                  </a:cubicBezTo>
                  <a:cubicBezTo>
                    <a:pt x="270" y="984"/>
                    <a:pt x="267" y="988"/>
                    <a:pt x="264" y="992"/>
                  </a:cubicBezTo>
                  <a:close/>
                  <a:moveTo>
                    <a:pt x="257" y="979"/>
                  </a:moveTo>
                  <a:cubicBezTo>
                    <a:pt x="255" y="983"/>
                    <a:pt x="253" y="987"/>
                    <a:pt x="251" y="991"/>
                  </a:cubicBezTo>
                  <a:cubicBezTo>
                    <a:pt x="257" y="976"/>
                    <a:pt x="265" y="962"/>
                    <a:pt x="274" y="948"/>
                  </a:cubicBezTo>
                  <a:cubicBezTo>
                    <a:pt x="268" y="958"/>
                    <a:pt x="263" y="969"/>
                    <a:pt x="257" y="979"/>
                  </a:cubicBezTo>
                  <a:close/>
                  <a:moveTo>
                    <a:pt x="601" y="431"/>
                  </a:moveTo>
                  <a:cubicBezTo>
                    <a:pt x="600" y="430"/>
                    <a:pt x="600" y="430"/>
                    <a:pt x="599" y="430"/>
                  </a:cubicBezTo>
                  <a:cubicBezTo>
                    <a:pt x="597" y="428"/>
                    <a:pt x="595" y="425"/>
                    <a:pt x="593" y="423"/>
                  </a:cubicBezTo>
                  <a:cubicBezTo>
                    <a:pt x="593" y="419"/>
                    <a:pt x="592" y="416"/>
                    <a:pt x="591" y="412"/>
                  </a:cubicBezTo>
                  <a:cubicBezTo>
                    <a:pt x="595" y="418"/>
                    <a:pt x="598" y="424"/>
                    <a:pt x="601" y="431"/>
                  </a:cubicBezTo>
                  <a:close/>
                  <a:moveTo>
                    <a:pt x="604" y="448"/>
                  </a:moveTo>
                  <a:cubicBezTo>
                    <a:pt x="598" y="456"/>
                    <a:pt x="591" y="463"/>
                    <a:pt x="584" y="470"/>
                  </a:cubicBezTo>
                  <a:cubicBezTo>
                    <a:pt x="589" y="461"/>
                    <a:pt x="594" y="452"/>
                    <a:pt x="599" y="443"/>
                  </a:cubicBezTo>
                  <a:cubicBezTo>
                    <a:pt x="601" y="444"/>
                    <a:pt x="602" y="446"/>
                    <a:pt x="604" y="448"/>
                  </a:cubicBezTo>
                  <a:close/>
                  <a:moveTo>
                    <a:pt x="585" y="426"/>
                  </a:moveTo>
                  <a:cubicBezTo>
                    <a:pt x="585" y="426"/>
                    <a:pt x="584" y="427"/>
                    <a:pt x="584" y="428"/>
                  </a:cubicBezTo>
                  <a:cubicBezTo>
                    <a:pt x="584" y="426"/>
                    <a:pt x="583" y="425"/>
                    <a:pt x="583" y="423"/>
                  </a:cubicBezTo>
                  <a:cubicBezTo>
                    <a:pt x="583" y="424"/>
                    <a:pt x="584" y="425"/>
                    <a:pt x="585" y="426"/>
                  </a:cubicBezTo>
                  <a:close/>
                  <a:moveTo>
                    <a:pt x="579" y="405"/>
                  </a:moveTo>
                  <a:cubicBezTo>
                    <a:pt x="580" y="407"/>
                    <a:pt x="580" y="408"/>
                    <a:pt x="581" y="410"/>
                  </a:cubicBezTo>
                  <a:cubicBezTo>
                    <a:pt x="579" y="407"/>
                    <a:pt x="577" y="405"/>
                    <a:pt x="575" y="403"/>
                  </a:cubicBezTo>
                  <a:cubicBezTo>
                    <a:pt x="577" y="404"/>
                    <a:pt x="578" y="404"/>
                    <a:pt x="579" y="405"/>
                  </a:cubicBezTo>
                  <a:close/>
                  <a:moveTo>
                    <a:pt x="567" y="387"/>
                  </a:moveTo>
                  <a:cubicBezTo>
                    <a:pt x="568" y="388"/>
                    <a:pt x="569" y="390"/>
                    <a:pt x="571" y="392"/>
                  </a:cubicBezTo>
                  <a:cubicBezTo>
                    <a:pt x="567" y="390"/>
                    <a:pt x="564" y="388"/>
                    <a:pt x="560" y="387"/>
                  </a:cubicBezTo>
                  <a:cubicBezTo>
                    <a:pt x="555" y="381"/>
                    <a:pt x="549" y="376"/>
                    <a:pt x="544" y="370"/>
                  </a:cubicBezTo>
                  <a:cubicBezTo>
                    <a:pt x="552" y="375"/>
                    <a:pt x="560" y="381"/>
                    <a:pt x="567" y="387"/>
                  </a:cubicBezTo>
                  <a:close/>
                  <a:moveTo>
                    <a:pt x="534" y="355"/>
                  </a:moveTo>
                  <a:cubicBezTo>
                    <a:pt x="528" y="352"/>
                    <a:pt x="522" y="349"/>
                    <a:pt x="516" y="347"/>
                  </a:cubicBezTo>
                  <a:cubicBezTo>
                    <a:pt x="513" y="345"/>
                    <a:pt x="510" y="342"/>
                    <a:pt x="507" y="340"/>
                  </a:cubicBezTo>
                  <a:cubicBezTo>
                    <a:pt x="516" y="345"/>
                    <a:pt x="526" y="350"/>
                    <a:pt x="534" y="355"/>
                  </a:cubicBezTo>
                  <a:close/>
                  <a:moveTo>
                    <a:pt x="531" y="374"/>
                  </a:moveTo>
                  <a:cubicBezTo>
                    <a:pt x="518" y="368"/>
                    <a:pt x="506" y="361"/>
                    <a:pt x="495" y="353"/>
                  </a:cubicBezTo>
                  <a:cubicBezTo>
                    <a:pt x="508" y="359"/>
                    <a:pt x="520" y="366"/>
                    <a:pt x="531" y="374"/>
                  </a:cubicBezTo>
                  <a:close/>
                  <a:moveTo>
                    <a:pt x="475" y="332"/>
                  </a:moveTo>
                  <a:cubicBezTo>
                    <a:pt x="467" y="330"/>
                    <a:pt x="460" y="328"/>
                    <a:pt x="452" y="326"/>
                  </a:cubicBezTo>
                  <a:cubicBezTo>
                    <a:pt x="451" y="326"/>
                    <a:pt x="451" y="325"/>
                    <a:pt x="450" y="325"/>
                  </a:cubicBezTo>
                  <a:cubicBezTo>
                    <a:pt x="459" y="327"/>
                    <a:pt x="467" y="329"/>
                    <a:pt x="475" y="332"/>
                  </a:cubicBezTo>
                  <a:close/>
                  <a:moveTo>
                    <a:pt x="408" y="324"/>
                  </a:moveTo>
                  <a:cubicBezTo>
                    <a:pt x="410" y="324"/>
                    <a:pt x="412" y="325"/>
                    <a:pt x="414" y="325"/>
                  </a:cubicBezTo>
                  <a:cubicBezTo>
                    <a:pt x="411" y="325"/>
                    <a:pt x="407" y="325"/>
                    <a:pt x="404" y="324"/>
                  </a:cubicBezTo>
                  <a:cubicBezTo>
                    <a:pt x="405" y="324"/>
                    <a:pt x="406" y="324"/>
                    <a:pt x="408" y="324"/>
                  </a:cubicBezTo>
                  <a:close/>
                  <a:moveTo>
                    <a:pt x="328" y="327"/>
                  </a:moveTo>
                  <a:cubicBezTo>
                    <a:pt x="331" y="325"/>
                    <a:pt x="335" y="324"/>
                    <a:pt x="338" y="323"/>
                  </a:cubicBezTo>
                  <a:cubicBezTo>
                    <a:pt x="335" y="324"/>
                    <a:pt x="331" y="326"/>
                    <a:pt x="328" y="327"/>
                  </a:cubicBezTo>
                  <a:cubicBezTo>
                    <a:pt x="328" y="327"/>
                    <a:pt x="328" y="327"/>
                    <a:pt x="328" y="327"/>
                  </a:cubicBezTo>
                  <a:close/>
                  <a:moveTo>
                    <a:pt x="316" y="367"/>
                  </a:moveTo>
                  <a:cubicBezTo>
                    <a:pt x="318" y="367"/>
                    <a:pt x="320" y="366"/>
                    <a:pt x="321" y="365"/>
                  </a:cubicBezTo>
                  <a:cubicBezTo>
                    <a:pt x="318" y="370"/>
                    <a:pt x="316" y="375"/>
                    <a:pt x="313" y="380"/>
                  </a:cubicBezTo>
                  <a:cubicBezTo>
                    <a:pt x="312" y="380"/>
                    <a:pt x="311" y="379"/>
                    <a:pt x="311" y="380"/>
                  </a:cubicBezTo>
                  <a:cubicBezTo>
                    <a:pt x="312" y="376"/>
                    <a:pt x="314" y="371"/>
                    <a:pt x="316" y="367"/>
                  </a:cubicBezTo>
                  <a:close/>
                  <a:moveTo>
                    <a:pt x="309" y="409"/>
                  </a:moveTo>
                  <a:cubicBezTo>
                    <a:pt x="308" y="408"/>
                    <a:pt x="308" y="408"/>
                    <a:pt x="308" y="408"/>
                  </a:cubicBezTo>
                  <a:cubicBezTo>
                    <a:pt x="315" y="392"/>
                    <a:pt x="322" y="377"/>
                    <a:pt x="332" y="364"/>
                  </a:cubicBezTo>
                  <a:cubicBezTo>
                    <a:pt x="333" y="364"/>
                    <a:pt x="333" y="364"/>
                    <a:pt x="334" y="365"/>
                  </a:cubicBezTo>
                  <a:cubicBezTo>
                    <a:pt x="331" y="383"/>
                    <a:pt x="322" y="401"/>
                    <a:pt x="313" y="418"/>
                  </a:cubicBezTo>
                  <a:cubicBezTo>
                    <a:pt x="313" y="417"/>
                    <a:pt x="313" y="416"/>
                    <a:pt x="312" y="415"/>
                  </a:cubicBezTo>
                  <a:cubicBezTo>
                    <a:pt x="312" y="413"/>
                    <a:pt x="312" y="409"/>
                    <a:pt x="309" y="409"/>
                  </a:cubicBezTo>
                  <a:close/>
                  <a:moveTo>
                    <a:pt x="306" y="389"/>
                  </a:moveTo>
                  <a:cubicBezTo>
                    <a:pt x="307" y="388"/>
                    <a:pt x="308" y="388"/>
                    <a:pt x="308" y="388"/>
                  </a:cubicBezTo>
                  <a:cubicBezTo>
                    <a:pt x="306" y="392"/>
                    <a:pt x="304" y="396"/>
                    <a:pt x="302" y="401"/>
                  </a:cubicBezTo>
                  <a:cubicBezTo>
                    <a:pt x="302" y="400"/>
                    <a:pt x="302" y="400"/>
                    <a:pt x="301" y="399"/>
                  </a:cubicBezTo>
                  <a:cubicBezTo>
                    <a:pt x="303" y="396"/>
                    <a:pt x="305" y="392"/>
                    <a:pt x="306" y="389"/>
                  </a:cubicBezTo>
                  <a:close/>
                  <a:moveTo>
                    <a:pt x="308" y="433"/>
                  </a:moveTo>
                  <a:cubicBezTo>
                    <a:pt x="308" y="433"/>
                    <a:pt x="308" y="433"/>
                    <a:pt x="307" y="433"/>
                  </a:cubicBezTo>
                  <a:cubicBezTo>
                    <a:pt x="307" y="433"/>
                    <a:pt x="308" y="433"/>
                    <a:pt x="308" y="433"/>
                  </a:cubicBezTo>
                  <a:cubicBezTo>
                    <a:pt x="308" y="433"/>
                    <a:pt x="308" y="433"/>
                    <a:pt x="308" y="433"/>
                  </a:cubicBezTo>
                  <a:close/>
                  <a:moveTo>
                    <a:pt x="289" y="428"/>
                  </a:moveTo>
                  <a:cubicBezTo>
                    <a:pt x="291" y="421"/>
                    <a:pt x="294" y="414"/>
                    <a:pt x="297" y="407"/>
                  </a:cubicBezTo>
                  <a:cubicBezTo>
                    <a:pt x="298" y="408"/>
                    <a:pt x="298" y="408"/>
                    <a:pt x="299" y="409"/>
                  </a:cubicBezTo>
                  <a:cubicBezTo>
                    <a:pt x="296" y="415"/>
                    <a:pt x="293" y="422"/>
                    <a:pt x="289" y="429"/>
                  </a:cubicBezTo>
                  <a:cubicBezTo>
                    <a:pt x="289" y="429"/>
                    <a:pt x="289" y="429"/>
                    <a:pt x="289" y="429"/>
                  </a:cubicBezTo>
                  <a:cubicBezTo>
                    <a:pt x="289" y="429"/>
                    <a:pt x="289" y="429"/>
                    <a:pt x="289" y="428"/>
                  </a:cubicBezTo>
                  <a:close/>
                  <a:moveTo>
                    <a:pt x="298" y="461"/>
                  </a:moveTo>
                  <a:cubicBezTo>
                    <a:pt x="297" y="461"/>
                    <a:pt x="297" y="461"/>
                    <a:pt x="297" y="461"/>
                  </a:cubicBezTo>
                  <a:cubicBezTo>
                    <a:pt x="297" y="461"/>
                    <a:pt x="297" y="461"/>
                    <a:pt x="297" y="461"/>
                  </a:cubicBezTo>
                  <a:cubicBezTo>
                    <a:pt x="297" y="461"/>
                    <a:pt x="297" y="461"/>
                    <a:pt x="298" y="461"/>
                  </a:cubicBezTo>
                  <a:close/>
                  <a:moveTo>
                    <a:pt x="289" y="460"/>
                  </a:moveTo>
                  <a:cubicBezTo>
                    <a:pt x="289" y="462"/>
                    <a:pt x="289" y="463"/>
                    <a:pt x="290" y="463"/>
                  </a:cubicBezTo>
                  <a:cubicBezTo>
                    <a:pt x="288" y="464"/>
                    <a:pt x="286" y="465"/>
                    <a:pt x="284" y="465"/>
                  </a:cubicBezTo>
                  <a:cubicBezTo>
                    <a:pt x="286" y="464"/>
                    <a:pt x="287" y="462"/>
                    <a:pt x="289" y="460"/>
                  </a:cubicBezTo>
                  <a:close/>
                  <a:moveTo>
                    <a:pt x="246" y="528"/>
                  </a:moveTo>
                  <a:cubicBezTo>
                    <a:pt x="250" y="523"/>
                    <a:pt x="255" y="520"/>
                    <a:pt x="261" y="518"/>
                  </a:cubicBezTo>
                  <a:cubicBezTo>
                    <a:pt x="266" y="522"/>
                    <a:pt x="272" y="525"/>
                    <a:pt x="279" y="528"/>
                  </a:cubicBezTo>
                  <a:cubicBezTo>
                    <a:pt x="267" y="529"/>
                    <a:pt x="257" y="530"/>
                    <a:pt x="246" y="528"/>
                  </a:cubicBezTo>
                  <a:close/>
                  <a:moveTo>
                    <a:pt x="342" y="537"/>
                  </a:moveTo>
                  <a:cubicBezTo>
                    <a:pt x="333" y="535"/>
                    <a:pt x="324" y="533"/>
                    <a:pt x="315" y="531"/>
                  </a:cubicBezTo>
                  <a:cubicBezTo>
                    <a:pt x="329" y="531"/>
                    <a:pt x="342" y="534"/>
                    <a:pt x="355" y="539"/>
                  </a:cubicBezTo>
                  <a:cubicBezTo>
                    <a:pt x="351" y="538"/>
                    <a:pt x="346" y="538"/>
                    <a:pt x="342" y="537"/>
                  </a:cubicBezTo>
                  <a:close/>
                  <a:moveTo>
                    <a:pt x="388" y="548"/>
                  </a:moveTo>
                  <a:cubicBezTo>
                    <a:pt x="358" y="529"/>
                    <a:pt x="329" y="520"/>
                    <a:pt x="294" y="525"/>
                  </a:cubicBezTo>
                  <a:cubicBezTo>
                    <a:pt x="286" y="522"/>
                    <a:pt x="278" y="519"/>
                    <a:pt x="271" y="515"/>
                  </a:cubicBezTo>
                  <a:cubicBezTo>
                    <a:pt x="311" y="507"/>
                    <a:pt x="356" y="528"/>
                    <a:pt x="390" y="548"/>
                  </a:cubicBezTo>
                  <a:cubicBezTo>
                    <a:pt x="389" y="548"/>
                    <a:pt x="388" y="548"/>
                    <a:pt x="388" y="548"/>
                  </a:cubicBezTo>
                  <a:close/>
                  <a:moveTo>
                    <a:pt x="365" y="526"/>
                  </a:moveTo>
                  <a:cubicBezTo>
                    <a:pt x="346" y="517"/>
                    <a:pt x="324" y="509"/>
                    <a:pt x="303" y="507"/>
                  </a:cubicBezTo>
                  <a:cubicBezTo>
                    <a:pt x="356" y="509"/>
                    <a:pt x="428" y="535"/>
                    <a:pt x="450" y="588"/>
                  </a:cubicBezTo>
                  <a:cubicBezTo>
                    <a:pt x="429" y="564"/>
                    <a:pt x="398" y="541"/>
                    <a:pt x="365" y="526"/>
                  </a:cubicBezTo>
                  <a:close/>
                  <a:moveTo>
                    <a:pt x="445" y="649"/>
                  </a:moveTo>
                  <a:cubicBezTo>
                    <a:pt x="446" y="650"/>
                    <a:pt x="446" y="649"/>
                    <a:pt x="447" y="649"/>
                  </a:cubicBezTo>
                  <a:cubicBezTo>
                    <a:pt x="446" y="651"/>
                    <a:pt x="446" y="652"/>
                    <a:pt x="445" y="653"/>
                  </a:cubicBezTo>
                  <a:cubicBezTo>
                    <a:pt x="445" y="652"/>
                    <a:pt x="445" y="651"/>
                    <a:pt x="445" y="649"/>
                  </a:cubicBezTo>
                  <a:close/>
                  <a:moveTo>
                    <a:pt x="441" y="688"/>
                  </a:moveTo>
                  <a:cubicBezTo>
                    <a:pt x="442" y="688"/>
                    <a:pt x="442" y="688"/>
                    <a:pt x="442" y="687"/>
                  </a:cubicBezTo>
                  <a:cubicBezTo>
                    <a:pt x="442" y="688"/>
                    <a:pt x="442" y="688"/>
                    <a:pt x="442" y="688"/>
                  </a:cubicBezTo>
                  <a:cubicBezTo>
                    <a:pt x="442" y="688"/>
                    <a:pt x="442" y="688"/>
                    <a:pt x="441" y="688"/>
                  </a:cubicBezTo>
                  <a:close/>
                  <a:moveTo>
                    <a:pt x="460" y="653"/>
                  </a:moveTo>
                  <a:cubicBezTo>
                    <a:pt x="453" y="659"/>
                    <a:pt x="447" y="666"/>
                    <a:pt x="442" y="674"/>
                  </a:cubicBezTo>
                  <a:cubicBezTo>
                    <a:pt x="442" y="673"/>
                    <a:pt x="442" y="672"/>
                    <a:pt x="442" y="671"/>
                  </a:cubicBezTo>
                  <a:cubicBezTo>
                    <a:pt x="450" y="661"/>
                    <a:pt x="456" y="651"/>
                    <a:pt x="460" y="640"/>
                  </a:cubicBezTo>
                  <a:cubicBezTo>
                    <a:pt x="461" y="643"/>
                    <a:pt x="461" y="645"/>
                    <a:pt x="462" y="648"/>
                  </a:cubicBezTo>
                  <a:cubicBezTo>
                    <a:pt x="461" y="649"/>
                    <a:pt x="460" y="651"/>
                    <a:pt x="460" y="653"/>
                  </a:cubicBezTo>
                  <a:close/>
                  <a:moveTo>
                    <a:pt x="485" y="620"/>
                  </a:moveTo>
                  <a:cubicBezTo>
                    <a:pt x="481" y="624"/>
                    <a:pt x="477" y="628"/>
                    <a:pt x="473" y="633"/>
                  </a:cubicBezTo>
                  <a:cubicBezTo>
                    <a:pt x="473" y="631"/>
                    <a:pt x="473" y="629"/>
                    <a:pt x="472" y="627"/>
                  </a:cubicBezTo>
                  <a:cubicBezTo>
                    <a:pt x="480" y="619"/>
                    <a:pt x="488" y="611"/>
                    <a:pt x="496" y="603"/>
                  </a:cubicBezTo>
                  <a:cubicBezTo>
                    <a:pt x="493" y="608"/>
                    <a:pt x="489" y="614"/>
                    <a:pt x="485" y="620"/>
                  </a:cubicBezTo>
                  <a:close/>
                  <a:moveTo>
                    <a:pt x="468" y="616"/>
                  </a:moveTo>
                  <a:cubicBezTo>
                    <a:pt x="465" y="609"/>
                    <a:pt x="461" y="602"/>
                    <a:pt x="456" y="596"/>
                  </a:cubicBezTo>
                  <a:cubicBezTo>
                    <a:pt x="458" y="595"/>
                    <a:pt x="460" y="593"/>
                    <a:pt x="459" y="590"/>
                  </a:cubicBezTo>
                  <a:cubicBezTo>
                    <a:pt x="437" y="521"/>
                    <a:pt x="328" y="485"/>
                    <a:pt x="262" y="503"/>
                  </a:cubicBezTo>
                  <a:cubicBezTo>
                    <a:pt x="266" y="496"/>
                    <a:pt x="269" y="490"/>
                    <a:pt x="271" y="482"/>
                  </a:cubicBezTo>
                  <a:cubicBezTo>
                    <a:pt x="276" y="487"/>
                    <a:pt x="279" y="478"/>
                    <a:pt x="279" y="476"/>
                  </a:cubicBezTo>
                  <a:cubicBezTo>
                    <a:pt x="286" y="473"/>
                    <a:pt x="293" y="471"/>
                    <a:pt x="300" y="468"/>
                  </a:cubicBezTo>
                  <a:cubicBezTo>
                    <a:pt x="296" y="476"/>
                    <a:pt x="296" y="480"/>
                    <a:pt x="305" y="484"/>
                  </a:cubicBezTo>
                  <a:cubicBezTo>
                    <a:pt x="305" y="485"/>
                    <a:pt x="305" y="486"/>
                    <a:pt x="305" y="487"/>
                  </a:cubicBezTo>
                  <a:cubicBezTo>
                    <a:pt x="306" y="488"/>
                    <a:pt x="307" y="489"/>
                    <a:pt x="308" y="490"/>
                  </a:cubicBezTo>
                  <a:cubicBezTo>
                    <a:pt x="307" y="494"/>
                    <a:pt x="310" y="499"/>
                    <a:pt x="314" y="496"/>
                  </a:cubicBezTo>
                  <a:cubicBezTo>
                    <a:pt x="325" y="501"/>
                    <a:pt x="326" y="486"/>
                    <a:pt x="326" y="480"/>
                  </a:cubicBezTo>
                  <a:cubicBezTo>
                    <a:pt x="332" y="473"/>
                    <a:pt x="333" y="463"/>
                    <a:pt x="322" y="466"/>
                  </a:cubicBezTo>
                  <a:cubicBezTo>
                    <a:pt x="320" y="461"/>
                    <a:pt x="316" y="455"/>
                    <a:pt x="310" y="457"/>
                  </a:cubicBezTo>
                  <a:cubicBezTo>
                    <a:pt x="307" y="455"/>
                    <a:pt x="304" y="454"/>
                    <a:pt x="301" y="453"/>
                  </a:cubicBezTo>
                  <a:cubicBezTo>
                    <a:pt x="301" y="453"/>
                    <a:pt x="302" y="452"/>
                    <a:pt x="302" y="452"/>
                  </a:cubicBezTo>
                  <a:cubicBezTo>
                    <a:pt x="305" y="452"/>
                    <a:pt x="307" y="452"/>
                    <a:pt x="310" y="452"/>
                  </a:cubicBezTo>
                  <a:cubicBezTo>
                    <a:pt x="310" y="459"/>
                    <a:pt x="317" y="454"/>
                    <a:pt x="319" y="452"/>
                  </a:cubicBezTo>
                  <a:cubicBezTo>
                    <a:pt x="334" y="451"/>
                    <a:pt x="349" y="452"/>
                    <a:pt x="364" y="454"/>
                  </a:cubicBezTo>
                  <a:cubicBezTo>
                    <a:pt x="360" y="464"/>
                    <a:pt x="377" y="456"/>
                    <a:pt x="377" y="456"/>
                  </a:cubicBezTo>
                  <a:cubicBezTo>
                    <a:pt x="386" y="458"/>
                    <a:pt x="395" y="460"/>
                    <a:pt x="404" y="464"/>
                  </a:cubicBezTo>
                  <a:cubicBezTo>
                    <a:pt x="426" y="481"/>
                    <a:pt x="436" y="519"/>
                    <a:pt x="464" y="528"/>
                  </a:cubicBezTo>
                  <a:cubicBezTo>
                    <a:pt x="459" y="529"/>
                    <a:pt x="441" y="542"/>
                    <a:pt x="451" y="547"/>
                  </a:cubicBezTo>
                  <a:cubicBezTo>
                    <a:pt x="463" y="583"/>
                    <a:pt x="513" y="532"/>
                    <a:pt x="469" y="528"/>
                  </a:cubicBezTo>
                  <a:cubicBezTo>
                    <a:pt x="474" y="524"/>
                    <a:pt x="470" y="507"/>
                    <a:pt x="470" y="501"/>
                  </a:cubicBezTo>
                  <a:cubicBezTo>
                    <a:pt x="476" y="512"/>
                    <a:pt x="485" y="522"/>
                    <a:pt x="493" y="532"/>
                  </a:cubicBezTo>
                  <a:cubicBezTo>
                    <a:pt x="502" y="543"/>
                    <a:pt x="508" y="538"/>
                    <a:pt x="499" y="527"/>
                  </a:cubicBezTo>
                  <a:cubicBezTo>
                    <a:pt x="489" y="513"/>
                    <a:pt x="476" y="500"/>
                    <a:pt x="470" y="484"/>
                  </a:cubicBezTo>
                  <a:cubicBezTo>
                    <a:pt x="462" y="463"/>
                    <a:pt x="459" y="475"/>
                    <a:pt x="460" y="490"/>
                  </a:cubicBezTo>
                  <a:cubicBezTo>
                    <a:pt x="445" y="474"/>
                    <a:pt x="427" y="463"/>
                    <a:pt x="408" y="456"/>
                  </a:cubicBezTo>
                  <a:cubicBezTo>
                    <a:pt x="395" y="447"/>
                    <a:pt x="383" y="450"/>
                    <a:pt x="369" y="445"/>
                  </a:cubicBezTo>
                  <a:cubicBezTo>
                    <a:pt x="367" y="441"/>
                    <a:pt x="364" y="438"/>
                    <a:pt x="359" y="438"/>
                  </a:cubicBezTo>
                  <a:cubicBezTo>
                    <a:pt x="361" y="438"/>
                    <a:pt x="363" y="438"/>
                    <a:pt x="366" y="438"/>
                  </a:cubicBezTo>
                  <a:cubicBezTo>
                    <a:pt x="393" y="438"/>
                    <a:pt x="423" y="441"/>
                    <a:pt x="450" y="448"/>
                  </a:cubicBezTo>
                  <a:cubicBezTo>
                    <a:pt x="458" y="451"/>
                    <a:pt x="514" y="489"/>
                    <a:pt x="516" y="487"/>
                  </a:cubicBezTo>
                  <a:cubicBezTo>
                    <a:pt x="530" y="474"/>
                    <a:pt x="495" y="456"/>
                    <a:pt x="485" y="451"/>
                  </a:cubicBezTo>
                  <a:cubicBezTo>
                    <a:pt x="435" y="429"/>
                    <a:pt x="377" y="425"/>
                    <a:pt x="323" y="432"/>
                  </a:cubicBezTo>
                  <a:cubicBezTo>
                    <a:pt x="323" y="429"/>
                    <a:pt x="320" y="428"/>
                    <a:pt x="317" y="428"/>
                  </a:cubicBezTo>
                  <a:cubicBezTo>
                    <a:pt x="326" y="408"/>
                    <a:pt x="338" y="389"/>
                    <a:pt x="342" y="367"/>
                  </a:cubicBezTo>
                  <a:cubicBezTo>
                    <a:pt x="356" y="372"/>
                    <a:pt x="371" y="376"/>
                    <a:pt x="385" y="381"/>
                  </a:cubicBezTo>
                  <a:cubicBezTo>
                    <a:pt x="405" y="393"/>
                    <a:pt x="422" y="408"/>
                    <a:pt x="441" y="420"/>
                  </a:cubicBezTo>
                  <a:cubicBezTo>
                    <a:pt x="470" y="439"/>
                    <a:pt x="463" y="417"/>
                    <a:pt x="445" y="402"/>
                  </a:cubicBezTo>
                  <a:cubicBezTo>
                    <a:pt x="451" y="404"/>
                    <a:pt x="483" y="425"/>
                    <a:pt x="488" y="421"/>
                  </a:cubicBezTo>
                  <a:cubicBezTo>
                    <a:pt x="503" y="436"/>
                    <a:pt x="520" y="452"/>
                    <a:pt x="542" y="458"/>
                  </a:cubicBezTo>
                  <a:cubicBezTo>
                    <a:pt x="545" y="459"/>
                    <a:pt x="549" y="453"/>
                    <a:pt x="545" y="451"/>
                  </a:cubicBezTo>
                  <a:cubicBezTo>
                    <a:pt x="533" y="442"/>
                    <a:pt x="521" y="433"/>
                    <a:pt x="509" y="424"/>
                  </a:cubicBezTo>
                  <a:cubicBezTo>
                    <a:pt x="469" y="392"/>
                    <a:pt x="428" y="365"/>
                    <a:pt x="376" y="358"/>
                  </a:cubicBezTo>
                  <a:cubicBezTo>
                    <a:pt x="365" y="356"/>
                    <a:pt x="353" y="354"/>
                    <a:pt x="343" y="354"/>
                  </a:cubicBezTo>
                  <a:cubicBezTo>
                    <a:pt x="342" y="340"/>
                    <a:pt x="334" y="348"/>
                    <a:pt x="329" y="355"/>
                  </a:cubicBezTo>
                  <a:cubicBezTo>
                    <a:pt x="328" y="355"/>
                    <a:pt x="328" y="355"/>
                    <a:pt x="327" y="356"/>
                  </a:cubicBezTo>
                  <a:cubicBezTo>
                    <a:pt x="325" y="356"/>
                    <a:pt x="323" y="356"/>
                    <a:pt x="320" y="355"/>
                  </a:cubicBezTo>
                  <a:cubicBezTo>
                    <a:pt x="322" y="349"/>
                    <a:pt x="324" y="343"/>
                    <a:pt x="326" y="337"/>
                  </a:cubicBezTo>
                  <a:cubicBezTo>
                    <a:pt x="340" y="331"/>
                    <a:pt x="353" y="324"/>
                    <a:pt x="367" y="320"/>
                  </a:cubicBezTo>
                  <a:cubicBezTo>
                    <a:pt x="372" y="320"/>
                    <a:pt x="376" y="320"/>
                    <a:pt x="380" y="320"/>
                  </a:cubicBezTo>
                  <a:cubicBezTo>
                    <a:pt x="377" y="321"/>
                    <a:pt x="367" y="322"/>
                    <a:pt x="365" y="325"/>
                  </a:cubicBezTo>
                  <a:cubicBezTo>
                    <a:pt x="361" y="327"/>
                    <a:pt x="344" y="331"/>
                    <a:pt x="348" y="337"/>
                  </a:cubicBezTo>
                  <a:cubicBezTo>
                    <a:pt x="351" y="344"/>
                    <a:pt x="367" y="333"/>
                    <a:pt x="371" y="332"/>
                  </a:cubicBezTo>
                  <a:cubicBezTo>
                    <a:pt x="398" y="331"/>
                    <a:pt x="426" y="334"/>
                    <a:pt x="452" y="340"/>
                  </a:cubicBezTo>
                  <a:cubicBezTo>
                    <a:pt x="478" y="359"/>
                    <a:pt x="503" y="384"/>
                    <a:pt x="519" y="412"/>
                  </a:cubicBezTo>
                  <a:cubicBezTo>
                    <a:pt x="523" y="420"/>
                    <a:pt x="526" y="408"/>
                    <a:pt x="521" y="401"/>
                  </a:cubicBezTo>
                  <a:cubicBezTo>
                    <a:pt x="510" y="383"/>
                    <a:pt x="496" y="367"/>
                    <a:pt x="480" y="353"/>
                  </a:cubicBezTo>
                  <a:cubicBezTo>
                    <a:pt x="503" y="369"/>
                    <a:pt x="527" y="380"/>
                    <a:pt x="552" y="392"/>
                  </a:cubicBezTo>
                  <a:cubicBezTo>
                    <a:pt x="556" y="396"/>
                    <a:pt x="563" y="411"/>
                    <a:pt x="571" y="423"/>
                  </a:cubicBezTo>
                  <a:cubicBezTo>
                    <a:pt x="563" y="414"/>
                    <a:pt x="551" y="402"/>
                    <a:pt x="543" y="419"/>
                  </a:cubicBezTo>
                  <a:cubicBezTo>
                    <a:pt x="538" y="430"/>
                    <a:pt x="546" y="437"/>
                    <a:pt x="547" y="430"/>
                  </a:cubicBezTo>
                  <a:cubicBezTo>
                    <a:pt x="547" y="430"/>
                    <a:pt x="550" y="417"/>
                    <a:pt x="554" y="418"/>
                  </a:cubicBezTo>
                  <a:cubicBezTo>
                    <a:pt x="537" y="432"/>
                    <a:pt x="579" y="440"/>
                    <a:pt x="573" y="426"/>
                  </a:cubicBezTo>
                  <a:cubicBezTo>
                    <a:pt x="580" y="437"/>
                    <a:pt x="587" y="443"/>
                    <a:pt x="591" y="433"/>
                  </a:cubicBezTo>
                  <a:cubicBezTo>
                    <a:pt x="592" y="434"/>
                    <a:pt x="593" y="435"/>
                    <a:pt x="594" y="436"/>
                  </a:cubicBezTo>
                  <a:cubicBezTo>
                    <a:pt x="588" y="446"/>
                    <a:pt x="582" y="455"/>
                    <a:pt x="577" y="465"/>
                  </a:cubicBezTo>
                  <a:cubicBezTo>
                    <a:pt x="569" y="467"/>
                    <a:pt x="557" y="493"/>
                    <a:pt x="553" y="500"/>
                  </a:cubicBezTo>
                  <a:cubicBezTo>
                    <a:pt x="541" y="513"/>
                    <a:pt x="530" y="527"/>
                    <a:pt x="518" y="541"/>
                  </a:cubicBezTo>
                  <a:cubicBezTo>
                    <a:pt x="515" y="545"/>
                    <a:pt x="486" y="570"/>
                    <a:pt x="493" y="575"/>
                  </a:cubicBezTo>
                  <a:cubicBezTo>
                    <a:pt x="500" y="581"/>
                    <a:pt x="520" y="550"/>
                    <a:pt x="524" y="546"/>
                  </a:cubicBezTo>
                  <a:cubicBezTo>
                    <a:pt x="508" y="572"/>
                    <a:pt x="490" y="595"/>
                    <a:pt x="468" y="616"/>
                  </a:cubicBezTo>
                  <a:close/>
                  <a:moveTo>
                    <a:pt x="306" y="476"/>
                  </a:moveTo>
                  <a:cubicBezTo>
                    <a:pt x="309" y="466"/>
                    <a:pt x="312" y="465"/>
                    <a:pt x="312" y="465"/>
                  </a:cubicBezTo>
                  <a:cubicBezTo>
                    <a:pt x="312" y="465"/>
                    <a:pt x="314" y="466"/>
                    <a:pt x="315" y="470"/>
                  </a:cubicBezTo>
                  <a:cubicBezTo>
                    <a:pt x="313" y="472"/>
                    <a:pt x="311" y="474"/>
                    <a:pt x="309" y="477"/>
                  </a:cubicBezTo>
                  <a:cubicBezTo>
                    <a:pt x="308" y="477"/>
                    <a:pt x="307" y="476"/>
                    <a:pt x="306" y="476"/>
                  </a:cubicBezTo>
                  <a:close/>
                  <a:moveTo>
                    <a:pt x="317" y="488"/>
                  </a:moveTo>
                  <a:cubicBezTo>
                    <a:pt x="317" y="487"/>
                    <a:pt x="318" y="486"/>
                    <a:pt x="318" y="484"/>
                  </a:cubicBezTo>
                  <a:cubicBezTo>
                    <a:pt x="318" y="484"/>
                    <a:pt x="318" y="484"/>
                    <a:pt x="318" y="484"/>
                  </a:cubicBezTo>
                  <a:cubicBezTo>
                    <a:pt x="318" y="486"/>
                    <a:pt x="318" y="488"/>
                    <a:pt x="317" y="488"/>
                  </a:cubicBezTo>
                  <a:cubicBezTo>
                    <a:pt x="317" y="488"/>
                    <a:pt x="317" y="488"/>
                    <a:pt x="317" y="488"/>
                  </a:cubicBezTo>
                  <a:close/>
                  <a:moveTo>
                    <a:pt x="423" y="472"/>
                  </a:moveTo>
                  <a:cubicBezTo>
                    <a:pt x="438" y="480"/>
                    <a:pt x="451" y="490"/>
                    <a:pt x="462" y="505"/>
                  </a:cubicBezTo>
                  <a:cubicBezTo>
                    <a:pt x="462" y="510"/>
                    <a:pt x="463" y="515"/>
                    <a:pt x="463" y="519"/>
                  </a:cubicBezTo>
                  <a:cubicBezTo>
                    <a:pt x="445" y="509"/>
                    <a:pt x="435" y="487"/>
                    <a:pt x="423" y="472"/>
                  </a:cubicBezTo>
                  <a:close/>
                  <a:moveTo>
                    <a:pt x="468" y="539"/>
                  </a:moveTo>
                  <a:cubicBezTo>
                    <a:pt x="470" y="540"/>
                    <a:pt x="472" y="539"/>
                    <a:pt x="472" y="537"/>
                  </a:cubicBezTo>
                  <a:cubicBezTo>
                    <a:pt x="484" y="544"/>
                    <a:pt x="474" y="553"/>
                    <a:pt x="465" y="550"/>
                  </a:cubicBezTo>
                  <a:cubicBezTo>
                    <a:pt x="466" y="550"/>
                    <a:pt x="467" y="550"/>
                    <a:pt x="469" y="550"/>
                  </a:cubicBezTo>
                  <a:cubicBezTo>
                    <a:pt x="477" y="549"/>
                    <a:pt x="469" y="541"/>
                    <a:pt x="468" y="539"/>
                  </a:cubicBezTo>
                  <a:close/>
                  <a:moveTo>
                    <a:pt x="379" y="367"/>
                  </a:moveTo>
                  <a:cubicBezTo>
                    <a:pt x="409" y="374"/>
                    <a:pt x="440" y="385"/>
                    <a:pt x="466" y="403"/>
                  </a:cubicBezTo>
                  <a:cubicBezTo>
                    <a:pt x="439" y="389"/>
                    <a:pt x="408" y="377"/>
                    <a:pt x="379" y="367"/>
                  </a:cubicBezTo>
                  <a:close/>
                  <a:moveTo>
                    <a:pt x="414" y="391"/>
                  </a:moveTo>
                  <a:cubicBezTo>
                    <a:pt x="427" y="398"/>
                    <a:pt x="438" y="405"/>
                    <a:pt x="446" y="414"/>
                  </a:cubicBezTo>
                  <a:cubicBezTo>
                    <a:pt x="435" y="407"/>
                    <a:pt x="425" y="399"/>
                    <a:pt x="414" y="391"/>
                  </a:cubicBezTo>
                  <a:close/>
                  <a:moveTo>
                    <a:pt x="562" y="425"/>
                  </a:moveTo>
                  <a:cubicBezTo>
                    <a:pt x="561" y="425"/>
                    <a:pt x="560" y="424"/>
                    <a:pt x="559" y="424"/>
                  </a:cubicBezTo>
                  <a:cubicBezTo>
                    <a:pt x="559" y="424"/>
                    <a:pt x="559" y="424"/>
                    <a:pt x="559" y="424"/>
                  </a:cubicBezTo>
                  <a:cubicBezTo>
                    <a:pt x="560" y="424"/>
                    <a:pt x="560" y="423"/>
                    <a:pt x="560" y="423"/>
                  </a:cubicBezTo>
                  <a:cubicBezTo>
                    <a:pt x="561" y="423"/>
                    <a:pt x="561" y="424"/>
                    <a:pt x="562" y="425"/>
                  </a:cubicBezTo>
                  <a:close/>
                  <a:moveTo>
                    <a:pt x="574" y="502"/>
                  </a:moveTo>
                  <a:cubicBezTo>
                    <a:pt x="564" y="513"/>
                    <a:pt x="554" y="526"/>
                    <a:pt x="545" y="538"/>
                  </a:cubicBezTo>
                  <a:cubicBezTo>
                    <a:pt x="548" y="533"/>
                    <a:pt x="551" y="527"/>
                    <a:pt x="554" y="522"/>
                  </a:cubicBezTo>
                  <a:cubicBezTo>
                    <a:pt x="557" y="519"/>
                    <a:pt x="559" y="516"/>
                    <a:pt x="561" y="513"/>
                  </a:cubicBezTo>
                  <a:cubicBezTo>
                    <a:pt x="566" y="509"/>
                    <a:pt x="570" y="506"/>
                    <a:pt x="574" y="502"/>
                  </a:cubicBezTo>
                  <a:close/>
                  <a:moveTo>
                    <a:pt x="596" y="505"/>
                  </a:moveTo>
                  <a:cubicBezTo>
                    <a:pt x="577" y="530"/>
                    <a:pt x="555" y="554"/>
                    <a:pt x="534" y="578"/>
                  </a:cubicBezTo>
                  <a:cubicBezTo>
                    <a:pt x="525" y="585"/>
                    <a:pt x="516" y="592"/>
                    <a:pt x="508" y="600"/>
                  </a:cubicBezTo>
                  <a:cubicBezTo>
                    <a:pt x="513" y="590"/>
                    <a:pt x="519" y="581"/>
                    <a:pt x="524" y="572"/>
                  </a:cubicBezTo>
                  <a:cubicBezTo>
                    <a:pt x="549" y="545"/>
                    <a:pt x="571" y="507"/>
                    <a:pt x="602" y="487"/>
                  </a:cubicBezTo>
                  <a:cubicBezTo>
                    <a:pt x="601" y="493"/>
                    <a:pt x="599" y="500"/>
                    <a:pt x="596" y="505"/>
                  </a:cubicBezTo>
                  <a:close/>
                  <a:moveTo>
                    <a:pt x="625" y="465"/>
                  </a:moveTo>
                  <a:cubicBezTo>
                    <a:pt x="620" y="473"/>
                    <a:pt x="615" y="480"/>
                    <a:pt x="610" y="487"/>
                  </a:cubicBezTo>
                  <a:cubicBezTo>
                    <a:pt x="612" y="483"/>
                    <a:pt x="612" y="480"/>
                    <a:pt x="610" y="476"/>
                  </a:cubicBezTo>
                  <a:cubicBezTo>
                    <a:pt x="605" y="473"/>
                    <a:pt x="597" y="480"/>
                    <a:pt x="595" y="482"/>
                  </a:cubicBezTo>
                  <a:cubicBezTo>
                    <a:pt x="597" y="480"/>
                    <a:pt x="618" y="450"/>
                    <a:pt x="604" y="461"/>
                  </a:cubicBezTo>
                  <a:cubicBezTo>
                    <a:pt x="606" y="458"/>
                    <a:pt x="608" y="456"/>
                    <a:pt x="610" y="453"/>
                  </a:cubicBezTo>
                  <a:cubicBezTo>
                    <a:pt x="615" y="454"/>
                    <a:pt x="616" y="445"/>
                    <a:pt x="613" y="442"/>
                  </a:cubicBezTo>
                  <a:cubicBezTo>
                    <a:pt x="611" y="435"/>
                    <a:pt x="609" y="428"/>
                    <a:pt x="605" y="421"/>
                  </a:cubicBezTo>
                  <a:cubicBezTo>
                    <a:pt x="620" y="431"/>
                    <a:pt x="631" y="443"/>
                    <a:pt x="631" y="453"/>
                  </a:cubicBezTo>
                  <a:cubicBezTo>
                    <a:pt x="627" y="457"/>
                    <a:pt x="625" y="461"/>
                    <a:pt x="625" y="465"/>
                  </a:cubicBezTo>
                  <a:close/>
                  <a:moveTo>
                    <a:pt x="709" y="356"/>
                  </a:moveTo>
                  <a:cubicBezTo>
                    <a:pt x="703" y="361"/>
                    <a:pt x="697" y="367"/>
                    <a:pt x="691" y="373"/>
                  </a:cubicBezTo>
                  <a:cubicBezTo>
                    <a:pt x="706" y="353"/>
                    <a:pt x="721" y="335"/>
                    <a:pt x="738" y="318"/>
                  </a:cubicBezTo>
                  <a:cubicBezTo>
                    <a:pt x="729" y="331"/>
                    <a:pt x="719" y="343"/>
                    <a:pt x="709" y="356"/>
                  </a:cubicBezTo>
                  <a:close/>
                  <a:moveTo>
                    <a:pt x="751" y="313"/>
                  </a:moveTo>
                  <a:cubicBezTo>
                    <a:pt x="754" y="308"/>
                    <a:pt x="757" y="303"/>
                    <a:pt x="760" y="299"/>
                  </a:cubicBezTo>
                  <a:cubicBezTo>
                    <a:pt x="762" y="297"/>
                    <a:pt x="765" y="295"/>
                    <a:pt x="767" y="293"/>
                  </a:cubicBezTo>
                  <a:cubicBezTo>
                    <a:pt x="762" y="299"/>
                    <a:pt x="757" y="306"/>
                    <a:pt x="751" y="313"/>
                  </a:cubicBezTo>
                  <a:close/>
                  <a:moveTo>
                    <a:pt x="810" y="221"/>
                  </a:moveTo>
                  <a:cubicBezTo>
                    <a:pt x="811" y="222"/>
                    <a:pt x="812" y="222"/>
                    <a:pt x="814" y="222"/>
                  </a:cubicBezTo>
                  <a:cubicBezTo>
                    <a:pt x="809" y="225"/>
                    <a:pt x="804" y="229"/>
                    <a:pt x="801" y="233"/>
                  </a:cubicBezTo>
                  <a:cubicBezTo>
                    <a:pt x="801" y="226"/>
                    <a:pt x="801" y="219"/>
                    <a:pt x="800" y="211"/>
                  </a:cubicBezTo>
                  <a:cubicBezTo>
                    <a:pt x="803" y="215"/>
                    <a:pt x="806" y="218"/>
                    <a:pt x="810" y="221"/>
                  </a:cubicBezTo>
                  <a:close/>
                  <a:moveTo>
                    <a:pt x="798" y="248"/>
                  </a:moveTo>
                  <a:cubicBezTo>
                    <a:pt x="804" y="241"/>
                    <a:pt x="809" y="235"/>
                    <a:pt x="816" y="230"/>
                  </a:cubicBezTo>
                  <a:cubicBezTo>
                    <a:pt x="811" y="239"/>
                    <a:pt x="804" y="248"/>
                    <a:pt x="795" y="257"/>
                  </a:cubicBezTo>
                  <a:cubicBezTo>
                    <a:pt x="796" y="254"/>
                    <a:pt x="797" y="251"/>
                    <a:pt x="798" y="248"/>
                  </a:cubicBezTo>
                  <a:close/>
                  <a:moveTo>
                    <a:pt x="790" y="245"/>
                  </a:moveTo>
                  <a:cubicBezTo>
                    <a:pt x="789" y="246"/>
                    <a:pt x="781" y="253"/>
                    <a:pt x="787" y="256"/>
                  </a:cubicBezTo>
                  <a:cubicBezTo>
                    <a:pt x="785" y="261"/>
                    <a:pt x="783" y="266"/>
                    <a:pt x="781" y="271"/>
                  </a:cubicBezTo>
                  <a:cubicBezTo>
                    <a:pt x="773" y="277"/>
                    <a:pt x="766" y="283"/>
                    <a:pt x="759" y="289"/>
                  </a:cubicBezTo>
                  <a:cubicBezTo>
                    <a:pt x="751" y="288"/>
                    <a:pt x="733" y="311"/>
                    <a:pt x="726" y="316"/>
                  </a:cubicBezTo>
                  <a:cubicBezTo>
                    <a:pt x="750" y="289"/>
                    <a:pt x="774" y="261"/>
                    <a:pt x="792" y="231"/>
                  </a:cubicBezTo>
                  <a:cubicBezTo>
                    <a:pt x="792" y="236"/>
                    <a:pt x="791" y="240"/>
                    <a:pt x="790" y="245"/>
                  </a:cubicBezTo>
                  <a:close/>
                  <a:moveTo>
                    <a:pt x="789" y="218"/>
                  </a:moveTo>
                  <a:cubicBezTo>
                    <a:pt x="788" y="210"/>
                    <a:pt x="788" y="202"/>
                    <a:pt x="787" y="194"/>
                  </a:cubicBezTo>
                  <a:cubicBezTo>
                    <a:pt x="790" y="201"/>
                    <a:pt x="792" y="208"/>
                    <a:pt x="792" y="215"/>
                  </a:cubicBezTo>
                  <a:cubicBezTo>
                    <a:pt x="791" y="216"/>
                    <a:pt x="790" y="217"/>
                    <a:pt x="789" y="218"/>
                  </a:cubicBezTo>
                  <a:close/>
                  <a:moveTo>
                    <a:pt x="791" y="180"/>
                  </a:moveTo>
                  <a:cubicBezTo>
                    <a:pt x="791" y="180"/>
                    <a:pt x="791" y="180"/>
                    <a:pt x="790" y="180"/>
                  </a:cubicBezTo>
                  <a:cubicBezTo>
                    <a:pt x="789" y="178"/>
                    <a:pt x="788" y="176"/>
                    <a:pt x="787" y="174"/>
                  </a:cubicBezTo>
                  <a:cubicBezTo>
                    <a:pt x="789" y="176"/>
                    <a:pt x="790" y="178"/>
                    <a:pt x="791" y="180"/>
                  </a:cubicBezTo>
                  <a:close/>
                  <a:moveTo>
                    <a:pt x="485" y="34"/>
                  </a:moveTo>
                  <a:cubicBezTo>
                    <a:pt x="487" y="33"/>
                    <a:pt x="489" y="31"/>
                    <a:pt x="491" y="30"/>
                  </a:cubicBezTo>
                  <a:cubicBezTo>
                    <a:pt x="494" y="30"/>
                    <a:pt x="498" y="31"/>
                    <a:pt x="500" y="32"/>
                  </a:cubicBezTo>
                  <a:cubicBezTo>
                    <a:pt x="495" y="33"/>
                    <a:pt x="490" y="34"/>
                    <a:pt x="485" y="35"/>
                  </a:cubicBezTo>
                  <a:cubicBezTo>
                    <a:pt x="485" y="35"/>
                    <a:pt x="485" y="34"/>
                    <a:pt x="485" y="34"/>
                  </a:cubicBezTo>
                  <a:close/>
                  <a:moveTo>
                    <a:pt x="485" y="43"/>
                  </a:moveTo>
                  <a:cubicBezTo>
                    <a:pt x="500" y="40"/>
                    <a:pt x="517" y="37"/>
                    <a:pt x="533" y="36"/>
                  </a:cubicBezTo>
                  <a:cubicBezTo>
                    <a:pt x="542" y="36"/>
                    <a:pt x="551" y="36"/>
                    <a:pt x="561" y="36"/>
                  </a:cubicBezTo>
                  <a:cubicBezTo>
                    <a:pt x="548" y="37"/>
                    <a:pt x="535" y="40"/>
                    <a:pt x="522" y="43"/>
                  </a:cubicBezTo>
                  <a:cubicBezTo>
                    <a:pt x="511" y="42"/>
                    <a:pt x="498" y="42"/>
                    <a:pt x="485" y="43"/>
                  </a:cubicBezTo>
                  <a:close/>
                  <a:moveTo>
                    <a:pt x="483" y="69"/>
                  </a:moveTo>
                  <a:cubicBezTo>
                    <a:pt x="486" y="68"/>
                    <a:pt x="489" y="66"/>
                    <a:pt x="492" y="64"/>
                  </a:cubicBezTo>
                  <a:cubicBezTo>
                    <a:pt x="494" y="67"/>
                    <a:pt x="496" y="68"/>
                    <a:pt x="499" y="69"/>
                  </a:cubicBezTo>
                  <a:cubicBezTo>
                    <a:pt x="493" y="69"/>
                    <a:pt x="488" y="69"/>
                    <a:pt x="483" y="69"/>
                  </a:cubicBezTo>
                  <a:close/>
                  <a:moveTo>
                    <a:pt x="523" y="51"/>
                  </a:moveTo>
                  <a:cubicBezTo>
                    <a:pt x="529" y="51"/>
                    <a:pt x="535" y="52"/>
                    <a:pt x="540" y="52"/>
                  </a:cubicBezTo>
                  <a:cubicBezTo>
                    <a:pt x="530" y="53"/>
                    <a:pt x="520" y="55"/>
                    <a:pt x="510" y="56"/>
                  </a:cubicBezTo>
                  <a:cubicBezTo>
                    <a:pt x="514" y="54"/>
                    <a:pt x="519" y="52"/>
                    <a:pt x="523" y="51"/>
                  </a:cubicBezTo>
                  <a:close/>
                  <a:moveTo>
                    <a:pt x="577" y="68"/>
                  </a:moveTo>
                  <a:cubicBezTo>
                    <a:pt x="558" y="66"/>
                    <a:pt x="539" y="65"/>
                    <a:pt x="520" y="63"/>
                  </a:cubicBezTo>
                  <a:cubicBezTo>
                    <a:pt x="538" y="61"/>
                    <a:pt x="557" y="58"/>
                    <a:pt x="575" y="58"/>
                  </a:cubicBezTo>
                  <a:cubicBezTo>
                    <a:pt x="583" y="61"/>
                    <a:pt x="589" y="63"/>
                    <a:pt x="595" y="68"/>
                  </a:cubicBezTo>
                  <a:cubicBezTo>
                    <a:pt x="589" y="68"/>
                    <a:pt x="583" y="68"/>
                    <a:pt x="577" y="68"/>
                  </a:cubicBezTo>
                  <a:close/>
                  <a:moveTo>
                    <a:pt x="609" y="72"/>
                  </a:moveTo>
                  <a:cubicBezTo>
                    <a:pt x="609" y="71"/>
                    <a:pt x="608" y="69"/>
                    <a:pt x="608" y="68"/>
                  </a:cubicBezTo>
                  <a:cubicBezTo>
                    <a:pt x="607" y="67"/>
                    <a:pt x="606" y="67"/>
                    <a:pt x="605" y="66"/>
                  </a:cubicBezTo>
                  <a:cubicBezTo>
                    <a:pt x="619" y="69"/>
                    <a:pt x="632" y="73"/>
                    <a:pt x="645" y="77"/>
                  </a:cubicBezTo>
                  <a:cubicBezTo>
                    <a:pt x="633" y="75"/>
                    <a:pt x="621" y="73"/>
                    <a:pt x="609" y="72"/>
                  </a:cubicBezTo>
                  <a:close/>
                  <a:moveTo>
                    <a:pt x="713" y="111"/>
                  </a:moveTo>
                  <a:cubicBezTo>
                    <a:pt x="708" y="107"/>
                    <a:pt x="704" y="103"/>
                    <a:pt x="699" y="99"/>
                  </a:cubicBezTo>
                  <a:cubicBezTo>
                    <a:pt x="699" y="99"/>
                    <a:pt x="699" y="99"/>
                    <a:pt x="699" y="99"/>
                  </a:cubicBezTo>
                  <a:cubicBezTo>
                    <a:pt x="713" y="104"/>
                    <a:pt x="726" y="110"/>
                    <a:pt x="738" y="117"/>
                  </a:cubicBezTo>
                  <a:cubicBezTo>
                    <a:pt x="741" y="120"/>
                    <a:pt x="744" y="124"/>
                    <a:pt x="747" y="127"/>
                  </a:cubicBezTo>
                  <a:cubicBezTo>
                    <a:pt x="736" y="121"/>
                    <a:pt x="725" y="115"/>
                    <a:pt x="713" y="111"/>
                  </a:cubicBezTo>
                  <a:close/>
                  <a:moveTo>
                    <a:pt x="777" y="172"/>
                  </a:moveTo>
                  <a:cubicBezTo>
                    <a:pt x="780" y="187"/>
                    <a:pt x="780" y="203"/>
                    <a:pt x="781" y="218"/>
                  </a:cubicBezTo>
                  <a:cubicBezTo>
                    <a:pt x="771" y="185"/>
                    <a:pt x="753" y="154"/>
                    <a:pt x="728" y="127"/>
                  </a:cubicBezTo>
                  <a:cubicBezTo>
                    <a:pt x="741" y="133"/>
                    <a:pt x="753" y="141"/>
                    <a:pt x="764" y="150"/>
                  </a:cubicBezTo>
                  <a:cubicBezTo>
                    <a:pt x="769" y="157"/>
                    <a:pt x="773" y="165"/>
                    <a:pt x="777" y="172"/>
                  </a:cubicBezTo>
                  <a:close/>
                  <a:moveTo>
                    <a:pt x="797" y="149"/>
                  </a:moveTo>
                  <a:cubicBezTo>
                    <a:pt x="783" y="136"/>
                    <a:pt x="768" y="125"/>
                    <a:pt x="752" y="115"/>
                  </a:cubicBezTo>
                  <a:cubicBezTo>
                    <a:pt x="732" y="103"/>
                    <a:pt x="718" y="85"/>
                    <a:pt x="699" y="71"/>
                  </a:cubicBezTo>
                  <a:cubicBezTo>
                    <a:pt x="743" y="91"/>
                    <a:pt x="774" y="115"/>
                    <a:pt x="797" y="149"/>
                  </a:cubicBezTo>
                  <a:close/>
                  <a:moveTo>
                    <a:pt x="689" y="74"/>
                  </a:moveTo>
                  <a:cubicBezTo>
                    <a:pt x="699" y="81"/>
                    <a:pt x="709" y="89"/>
                    <a:pt x="717" y="97"/>
                  </a:cubicBezTo>
                  <a:cubicBezTo>
                    <a:pt x="710" y="93"/>
                    <a:pt x="702" y="89"/>
                    <a:pt x="693" y="86"/>
                  </a:cubicBezTo>
                  <a:cubicBezTo>
                    <a:pt x="691" y="82"/>
                    <a:pt x="688" y="78"/>
                    <a:pt x="686" y="75"/>
                  </a:cubicBezTo>
                  <a:cubicBezTo>
                    <a:pt x="687" y="75"/>
                    <a:pt x="688" y="75"/>
                    <a:pt x="689" y="74"/>
                  </a:cubicBezTo>
                  <a:close/>
                  <a:moveTo>
                    <a:pt x="637" y="50"/>
                  </a:moveTo>
                  <a:cubicBezTo>
                    <a:pt x="653" y="57"/>
                    <a:pt x="668" y="67"/>
                    <a:pt x="680" y="81"/>
                  </a:cubicBezTo>
                  <a:cubicBezTo>
                    <a:pt x="636" y="64"/>
                    <a:pt x="597" y="51"/>
                    <a:pt x="550" y="45"/>
                  </a:cubicBezTo>
                  <a:cubicBezTo>
                    <a:pt x="578" y="41"/>
                    <a:pt x="607" y="43"/>
                    <a:pt x="637" y="50"/>
                  </a:cubicBezTo>
                  <a:close/>
                  <a:moveTo>
                    <a:pt x="513" y="30"/>
                  </a:moveTo>
                  <a:cubicBezTo>
                    <a:pt x="511" y="30"/>
                    <a:pt x="509" y="31"/>
                    <a:pt x="507" y="31"/>
                  </a:cubicBezTo>
                  <a:cubicBezTo>
                    <a:pt x="509" y="28"/>
                    <a:pt x="506" y="26"/>
                    <a:pt x="503" y="25"/>
                  </a:cubicBezTo>
                  <a:cubicBezTo>
                    <a:pt x="524" y="18"/>
                    <a:pt x="551" y="20"/>
                    <a:pt x="578" y="26"/>
                  </a:cubicBezTo>
                  <a:cubicBezTo>
                    <a:pt x="569" y="26"/>
                    <a:pt x="517" y="21"/>
                    <a:pt x="513" y="3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2" name="Freeform 24"/>
            <p:cNvSpPr/>
            <p:nvPr/>
          </p:nvSpPr>
          <p:spPr bwMode="auto">
            <a:xfrm>
              <a:off x="2269622" y="4730543"/>
              <a:ext cx="216685" cy="195210"/>
            </a:xfrm>
            <a:custGeom>
              <a:avLst/>
              <a:gdLst/>
              <a:ahLst/>
              <a:cxnLst>
                <a:cxn ang="0">
                  <a:pos x="73" y="14"/>
                </a:cxn>
                <a:cxn ang="0">
                  <a:pos x="69" y="15"/>
                </a:cxn>
                <a:cxn ang="0">
                  <a:pos x="59" y="12"/>
                </a:cxn>
                <a:cxn ang="0">
                  <a:pos x="21" y="48"/>
                </a:cxn>
                <a:cxn ang="0">
                  <a:pos x="5" y="71"/>
                </a:cxn>
                <a:cxn ang="0">
                  <a:pos x="27" y="57"/>
                </a:cxn>
                <a:cxn ang="0">
                  <a:pos x="32" y="63"/>
                </a:cxn>
                <a:cxn ang="0">
                  <a:pos x="56" y="35"/>
                </a:cxn>
                <a:cxn ang="0">
                  <a:pos x="73" y="14"/>
                </a:cxn>
              </a:cxnLst>
              <a:rect l="0" t="0" r="r" b="b"/>
              <a:pathLst>
                <a:path w="87" h="78">
                  <a:moveTo>
                    <a:pt x="73" y="14"/>
                  </a:moveTo>
                  <a:cubicBezTo>
                    <a:pt x="72" y="14"/>
                    <a:pt x="70" y="14"/>
                    <a:pt x="69" y="15"/>
                  </a:cubicBezTo>
                  <a:cubicBezTo>
                    <a:pt x="75" y="6"/>
                    <a:pt x="61" y="11"/>
                    <a:pt x="59" y="12"/>
                  </a:cubicBezTo>
                  <a:cubicBezTo>
                    <a:pt x="59" y="0"/>
                    <a:pt x="24" y="44"/>
                    <a:pt x="21" y="48"/>
                  </a:cubicBezTo>
                  <a:cubicBezTo>
                    <a:pt x="18" y="51"/>
                    <a:pt x="0" y="66"/>
                    <a:pt x="5" y="71"/>
                  </a:cubicBezTo>
                  <a:cubicBezTo>
                    <a:pt x="11" y="78"/>
                    <a:pt x="24" y="60"/>
                    <a:pt x="27" y="57"/>
                  </a:cubicBezTo>
                  <a:cubicBezTo>
                    <a:pt x="25" y="60"/>
                    <a:pt x="27" y="68"/>
                    <a:pt x="32" y="63"/>
                  </a:cubicBezTo>
                  <a:cubicBezTo>
                    <a:pt x="41" y="54"/>
                    <a:pt x="48" y="44"/>
                    <a:pt x="56" y="35"/>
                  </a:cubicBezTo>
                  <a:cubicBezTo>
                    <a:pt x="57" y="35"/>
                    <a:pt x="87" y="12"/>
                    <a:pt x="73" y="1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3" name="Freeform 25"/>
            <p:cNvSpPr/>
            <p:nvPr/>
          </p:nvSpPr>
          <p:spPr bwMode="auto">
            <a:xfrm>
              <a:off x="2033417" y="5076072"/>
              <a:ext cx="1417233" cy="562207"/>
            </a:xfrm>
            <a:custGeom>
              <a:avLst/>
              <a:gdLst/>
              <a:ahLst/>
              <a:cxnLst>
                <a:cxn ang="0">
                  <a:pos x="555" y="219"/>
                </a:cxn>
                <a:cxn ang="0">
                  <a:pos x="565" y="182"/>
                </a:cxn>
                <a:cxn ang="0">
                  <a:pos x="536" y="156"/>
                </a:cxn>
                <a:cxn ang="0">
                  <a:pos x="428" y="146"/>
                </a:cxn>
                <a:cxn ang="0">
                  <a:pos x="279" y="149"/>
                </a:cxn>
                <a:cxn ang="0">
                  <a:pos x="148" y="147"/>
                </a:cxn>
                <a:cxn ang="0">
                  <a:pos x="300" y="87"/>
                </a:cxn>
                <a:cxn ang="0">
                  <a:pos x="488" y="41"/>
                </a:cxn>
                <a:cxn ang="0">
                  <a:pos x="539" y="9"/>
                </a:cxn>
                <a:cxn ang="0">
                  <a:pos x="440" y="1"/>
                </a:cxn>
                <a:cxn ang="0">
                  <a:pos x="240" y="33"/>
                </a:cxn>
                <a:cxn ang="0">
                  <a:pos x="46" y="74"/>
                </a:cxn>
                <a:cxn ang="0">
                  <a:pos x="7" y="83"/>
                </a:cxn>
                <a:cxn ang="0">
                  <a:pos x="23" y="87"/>
                </a:cxn>
                <a:cxn ang="0">
                  <a:pos x="132" y="63"/>
                </a:cxn>
                <a:cxn ang="0">
                  <a:pos x="335" y="22"/>
                </a:cxn>
                <a:cxn ang="0">
                  <a:pos x="528" y="15"/>
                </a:cxn>
                <a:cxn ang="0">
                  <a:pos x="411" y="49"/>
                </a:cxn>
                <a:cxn ang="0">
                  <a:pos x="277" y="86"/>
                </a:cxn>
                <a:cxn ang="0">
                  <a:pos x="175" y="120"/>
                </a:cxn>
                <a:cxn ang="0">
                  <a:pos x="137" y="149"/>
                </a:cxn>
                <a:cxn ang="0">
                  <a:pos x="190" y="159"/>
                </a:cxn>
                <a:cxn ang="0">
                  <a:pos x="428" y="154"/>
                </a:cxn>
                <a:cxn ang="0">
                  <a:pos x="522" y="160"/>
                </a:cxn>
                <a:cxn ang="0">
                  <a:pos x="555" y="179"/>
                </a:cxn>
                <a:cxn ang="0">
                  <a:pos x="555" y="219"/>
                </a:cxn>
              </a:cxnLst>
              <a:rect l="0" t="0" r="r" b="b"/>
              <a:pathLst>
                <a:path w="567" h="225">
                  <a:moveTo>
                    <a:pt x="555" y="219"/>
                  </a:moveTo>
                  <a:cubicBezTo>
                    <a:pt x="567" y="225"/>
                    <a:pt x="567" y="187"/>
                    <a:pt x="565" y="182"/>
                  </a:cubicBezTo>
                  <a:cubicBezTo>
                    <a:pt x="561" y="168"/>
                    <a:pt x="548" y="161"/>
                    <a:pt x="536" y="156"/>
                  </a:cubicBezTo>
                  <a:cubicBezTo>
                    <a:pt x="502" y="143"/>
                    <a:pt x="463" y="145"/>
                    <a:pt x="428" y="146"/>
                  </a:cubicBezTo>
                  <a:cubicBezTo>
                    <a:pt x="378" y="148"/>
                    <a:pt x="329" y="148"/>
                    <a:pt x="279" y="149"/>
                  </a:cubicBezTo>
                  <a:cubicBezTo>
                    <a:pt x="239" y="150"/>
                    <a:pt x="188" y="158"/>
                    <a:pt x="148" y="147"/>
                  </a:cubicBezTo>
                  <a:cubicBezTo>
                    <a:pt x="185" y="113"/>
                    <a:pt x="253" y="101"/>
                    <a:pt x="300" y="87"/>
                  </a:cubicBezTo>
                  <a:cubicBezTo>
                    <a:pt x="362" y="68"/>
                    <a:pt x="426" y="59"/>
                    <a:pt x="488" y="41"/>
                  </a:cubicBezTo>
                  <a:cubicBezTo>
                    <a:pt x="494" y="39"/>
                    <a:pt x="552" y="12"/>
                    <a:pt x="539" y="9"/>
                  </a:cubicBezTo>
                  <a:cubicBezTo>
                    <a:pt x="507" y="1"/>
                    <a:pt x="473" y="0"/>
                    <a:pt x="440" y="1"/>
                  </a:cubicBezTo>
                  <a:cubicBezTo>
                    <a:pt x="372" y="4"/>
                    <a:pt x="306" y="20"/>
                    <a:pt x="240" y="33"/>
                  </a:cubicBezTo>
                  <a:cubicBezTo>
                    <a:pt x="175" y="46"/>
                    <a:pt x="111" y="61"/>
                    <a:pt x="46" y="74"/>
                  </a:cubicBezTo>
                  <a:cubicBezTo>
                    <a:pt x="39" y="76"/>
                    <a:pt x="11" y="77"/>
                    <a:pt x="7" y="83"/>
                  </a:cubicBezTo>
                  <a:cubicBezTo>
                    <a:pt x="0" y="93"/>
                    <a:pt x="26" y="86"/>
                    <a:pt x="23" y="87"/>
                  </a:cubicBezTo>
                  <a:cubicBezTo>
                    <a:pt x="60" y="80"/>
                    <a:pt x="96" y="71"/>
                    <a:pt x="132" y="63"/>
                  </a:cubicBezTo>
                  <a:cubicBezTo>
                    <a:pt x="199" y="47"/>
                    <a:pt x="267" y="34"/>
                    <a:pt x="335" y="22"/>
                  </a:cubicBezTo>
                  <a:cubicBezTo>
                    <a:pt x="398" y="11"/>
                    <a:pt x="465" y="2"/>
                    <a:pt x="528" y="15"/>
                  </a:cubicBezTo>
                  <a:cubicBezTo>
                    <a:pt x="494" y="37"/>
                    <a:pt x="450" y="42"/>
                    <a:pt x="411" y="49"/>
                  </a:cubicBezTo>
                  <a:cubicBezTo>
                    <a:pt x="366" y="58"/>
                    <a:pt x="321" y="72"/>
                    <a:pt x="277" y="86"/>
                  </a:cubicBezTo>
                  <a:cubicBezTo>
                    <a:pt x="243" y="96"/>
                    <a:pt x="207" y="106"/>
                    <a:pt x="175" y="120"/>
                  </a:cubicBezTo>
                  <a:cubicBezTo>
                    <a:pt x="168" y="124"/>
                    <a:pt x="135" y="139"/>
                    <a:pt x="137" y="149"/>
                  </a:cubicBezTo>
                  <a:cubicBezTo>
                    <a:pt x="140" y="161"/>
                    <a:pt x="181" y="159"/>
                    <a:pt x="190" y="159"/>
                  </a:cubicBezTo>
                  <a:cubicBezTo>
                    <a:pt x="269" y="158"/>
                    <a:pt x="349" y="157"/>
                    <a:pt x="428" y="154"/>
                  </a:cubicBezTo>
                  <a:cubicBezTo>
                    <a:pt x="459" y="153"/>
                    <a:pt x="491" y="152"/>
                    <a:pt x="522" y="160"/>
                  </a:cubicBezTo>
                  <a:cubicBezTo>
                    <a:pt x="534" y="163"/>
                    <a:pt x="548" y="168"/>
                    <a:pt x="555" y="179"/>
                  </a:cubicBezTo>
                  <a:cubicBezTo>
                    <a:pt x="561" y="188"/>
                    <a:pt x="551" y="217"/>
                    <a:pt x="555" y="219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</p:grpSp>
      <p:cxnSp>
        <p:nvCxnSpPr>
          <p:cNvPr id="34" name="直接连接符 33"/>
          <p:cNvCxnSpPr/>
          <p:nvPr/>
        </p:nvCxnSpPr>
        <p:spPr>
          <a:xfrm flipV="1">
            <a:off x="0" y="597876"/>
            <a:ext cx="12192000" cy="71612"/>
          </a:xfrm>
          <a:prstGeom prst="line">
            <a:avLst/>
          </a:prstGeom>
          <a:ln w="57150">
            <a:gradFill>
              <a:gsLst>
                <a:gs pos="0">
                  <a:srgbClr val="00B0F0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 Box 3"/>
          <p:cNvSpPr txBox="1">
            <a:spLocks noChangeArrowheads="1"/>
          </p:cNvSpPr>
          <p:nvPr/>
        </p:nvSpPr>
        <p:spPr bwMode="auto">
          <a:xfrm>
            <a:off x="845304" y="1071638"/>
            <a:ext cx="697659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en-US" sz="2800" b="1">
                <a:solidFill>
                  <a:schemeClr val="tx1"/>
                </a:solidFill>
                <a:latin typeface="Arial" panose="020B0604020202020204" pitchFamily="34" charset="0"/>
              </a:rPr>
              <a:t>( </a:t>
            </a:r>
            <a:r>
              <a:rPr kumimoji="1" lang="en-US" altLang="zh-CN" sz="2800" b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</a:t>
            </a:r>
            <a:r>
              <a:rPr kumimoji="1" lang="en-US" altLang="zh-CN" sz="2800" b="1" baseline="-25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 </a:t>
            </a:r>
            <a:r>
              <a:rPr kumimoji="1" lang="en-US" altLang="zh-CN" sz="2800" b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k</a:t>
            </a:r>
            <a:r>
              <a:rPr kumimoji="1" lang="en-US" altLang="zh-CN" sz="2800" b="1" baseline="-25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</a:t>
            </a:r>
            <a:r>
              <a:rPr kumimoji="1" lang="en-US" altLang="zh-CN" sz="2800" b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… , k</a:t>
            </a:r>
            <a:r>
              <a:rPr kumimoji="1" lang="en-US" altLang="zh-CN" sz="2800" b="1" baseline="-25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p-1 </a:t>
            </a:r>
            <a:r>
              <a:rPr kumimoji="1" lang="en-US" altLang="zh-CN" sz="2800" b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1" lang="en-US" altLang="zh-CN" sz="2800" b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kumimoji="1" lang="en-US" altLang="zh-CN" sz="2800" b="1" baseline="-2500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zh-CN" sz="2800" b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1" lang="en-US" altLang="zh-CN" sz="2800" b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</a:t>
            </a:r>
            <a:r>
              <a:rPr kumimoji="1" lang="en-US" altLang="zh-CN" sz="2800" b="1" baseline="-2500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p+1 </a:t>
            </a:r>
            <a:r>
              <a:rPr kumimoji="1" lang="en-US" altLang="zh-CN" sz="2800" b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…, </a:t>
            </a:r>
            <a:r>
              <a:rPr kumimoji="1" lang="en-US" altLang="zh-CN" sz="2800" b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</a:t>
            </a:r>
            <a:r>
              <a:rPr kumimoji="1" lang="en-US" altLang="zh-CN" sz="2800" b="1" baseline="-25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n-1 </a:t>
            </a:r>
            <a:r>
              <a:rPr kumimoji="1" lang="en-US" altLang="zh-CN" sz="2800" b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cxnSp>
        <p:nvCxnSpPr>
          <p:cNvPr id="40" name="直接箭头连接符 39"/>
          <p:cNvCxnSpPr/>
          <p:nvPr/>
        </p:nvCxnSpPr>
        <p:spPr>
          <a:xfrm flipV="1">
            <a:off x="1224482" y="2756254"/>
            <a:ext cx="0" cy="1080120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5" name="表格 54"/>
          <p:cNvGraphicFramePr>
            <a:graphicFrameLocks noGrp="1"/>
          </p:cNvGraphicFramePr>
          <p:nvPr/>
        </p:nvGraphicFramePr>
        <p:xfrm>
          <a:off x="839416" y="4261538"/>
          <a:ext cx="10153128" cy="568720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1269141"/>
                <a:gridCol w="1269141"/>
                <a:gridCol w="1269141"/>
                <a:gridCol w="1269141"/>
                <a:gridCol w="3276364"/>
                <a:gridCol w="576064"/>
                <a:gridCol w="576064"/>
                <a:gridCol w="648072"/>
              </a:tblGrid>
              <a:tr h="56872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cxnSp>
        <p:nvCxnSpPr>
          <p:cNvPr id="56" name="直接连接符 55"/>
          <p:cNvCxnSpPr/>
          <p:nvPr/>
        </p:nvCxnSpPr>
        <p:spPr>
          <a:xfrm>
            <a:off x="6927879" y="4287965"/>
            <a:ext cx="0" cy="4924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>
            <a:off x="2326415" y="4287965"/>
            <a:ext cx="0" cy="4924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>
            <a:off x="1472150" y="4287965"/>
            <a:ext cx="0" cy="4924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>
          <a:xfrm>
            <a:off x="4669927" y="4287965"/>
            <a:ext cx="0" cy="5287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>
            <a:off x="3904138" y="4287965"/>
            <a:ext cx="0" cy="5171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>
            <a:off x="5422435" y="4287965"/>
            <a:ext cx="0" cy="5287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>
            <a:off x="6104777" y="4287965"/>
            <a:ext cx="0" cy="4924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>
            <a:off x="7752184" y="4284179"/>
            <a:ext cx="0" cy="4924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>
            <a:off x="9048328" y="4300183"/>
            <a:ext cx="0" cy="4924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>
            <a:off x="9768408" y="4287965"/>
            <a:ext cx="0" cy="4924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>
            <a:off x="10416480" y="4287965"/>
            <a:ext cx="0" cy="4924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>
            <a:off x="8328248" y="4287965"/>
            <a:ext cx="0" cy="4924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>
            <a:off x="3087462" y="4275477"/>
            <a:ext cx="0" cy="5171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椭圆 68"/>
          <p:cNvSpPr/>
          <p:nvPr/>
        </p:nvSpPr>
        <p:spPr>
          <a:xfrm>
            <a:off x="845304" y="4308028"/>
            <a:ext cx="609397" cy="504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mtClean="0">
                <a:solidFill>
                  <a:schemeClr val="tx1"/>
                </a:solidFill>
              </a:rPr>
              <a:t>K</a:t>
            </a:r>
            <a:r>
              <a:rPr lang="en-US" altLang="zh-CN" b="1" baseline="-25000" smtClean="0">
                <a:solidFill>
                  <a:schemeClr val="tx1"/>
                </a:solidFill>
              </a:rPr>
              <a:t>0</a:t>
            </a:r>
            <a:endParaRPr lang="zh-CN" altLang="en-US" b="1" baseline="-25000" dirty="0">
              <a:solidFill>
                <a:schemeClr val="tx1"/>
              </a:solidFill>
            </a:endParaRPr>
          </a:p>
        </p:txBody>
      </p:sp>
      <p:sp>
        <p:nvSpPr>
          <p:cNvPr id="70" name="椭圆 69"/>
          <p:cNvSpPr/>
          <p:nvPr/>
        </p:nvSpPr>
        <p:spPr>
          <a:xfrm>
            <a:off x="5514691" y="4284179"/>
            <a:ext cx="538803" cy="4924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b="1" dirty="0">
              <a:solidFill>
                <a:schemeClr val="tx1"/>
              </a:solidFill>
            </a:endParaRPr>
          </a:p>
        </p:txBody>
      </p:sp>
      <p:sp>
        <p:nvSpPr>
          <p:cNvPr id="71" name="椭圆 70"/>
          <p:cNvSpPr/>
          <p:nvPr/>
        </p:nvSpPr>
        <p:spPr>
          <a:xfrm>
            <a:off x="1612282" y="4299890"/>
            <a:ext cx="609397" cy="504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mtClean="0">
                <a:solidFill>
                  <a:schemeClr val="tx1"/>
                </a:solidFill>
              </a:rPr>
              <a:t>K</a:t>
            </a:r>
            <a:r>
              <a:rPr lang="en-US" altLang="zh-CN" b="1" baseline="-25000">
                <a:solidFill>
                  <a:schemeClr val="tx1"/>
                </a:solidFill>
              </a:rPr>
              <a:t>1</a:t>
            </a:r>
            <a:endParaRPr lang="zh-CN" altLang="en-US" b="1" baseline="-25000" dirty="0">
              <a:solidFill>
                <a:schemeClr val="tx1"/>
              </a:solidFill>
            </a:endParaRPr>
          </a:p>
        </p:txBody>
      </p:sp>
      <p:sp>
        <p:nvSpPr>
          <p:cNvPr id="72" name="椭圆 71"/>
          <p:cNvSpPr/>
          <p:nvPr/>
        </p:nvSpPr>
        <p:spPr>
          <a:xfrm>
            <a:off x="2358021" y="4296396"/>
            <a:ext cx="609397" cy="504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mtClean="0">
                <a:solidFill>
                  <a:schemeClr val="tx1"/>
                </a:solidFill>
              </a:rPr>
              <a:t>K</a:t>
            </a:r>
            <a:r>
              <a:rPr lang="en-US" altLang="zh-CN" b="1" baseline="-25000" smtClean="0">
                <a:solidFill>
                  <a:schemeClr val="tx1"/>
                </a:solidFill>
              </a:rPr>
              <a:t>2</a:t>
            </a:r>
            <a:endParaRPr lang="zh-CN" altLang="en-US" b="1" baseline="-25000" dirty="0">
              <a:solidFill>
                <a:schemeClr val="tx1"/>
              </a:solidFill>
            </a:endParaRPr>
          </a:p>
        </p:txBody>
      </p:sp>
      <p:sp>
        <p:nvSpPr>
          <p:cNvPr id="73" name="椭圆 72"/>
          <p:cNvSpPr/>
          <p:nvPr/>
        </p:nvSpPr>
        <p:spPr>
          <a:xfrm>
            <a:off x="3122134" y="4308028"/>
            <a:ext cx="674805" cy="504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smtClean="0">
                <a:solidFill>
                  <a:schemeClr val="tx1"/>
                </a:solidFill>
              </a:rPr>
              <a:t>K</a:t>
            </a:r>
            <a:r>
              <a:rPr lang="en-US" altLang="zh-CN" sz="1600" b="1" baseline="-25000">
                <a:solidFill>
                  <a:schemeClr val="tx1"/>
                </a:solidFill>
              </a:rPr>
              <a:t>p-1</a:t>
            </a:r>
            <a:endParaRPr lang="zh-CN" altLang="en-US" sz="1600" b="1" baseline="-25000" dirty="0">
              <a:solidFill>
                <a:schemeClr val="tx1"/>
              </a:solidFill>
            </a:endParaRPr>
          </a:p>
        </p:txBody>
      </p:sp>
      <p:sp>
        <p:nvSpPr>
          <p:cNvPr id="74" name="椭圆 73"/>
          <p:cNvSpPr/>
          <p:nvPr/>
        </p:nvSpPr>
        <p:spPr>
          <a:xfrm>
            <a:off x="3905814" y="4296396"/>
            <a:ext cx="609397" cy="504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mtClean="0">
                <a:solidFill>
                  <a:schemeClr val="tx1"/>
                </a:solidFill>
              </a:rPr>
              <a:t>K</a:t>
            </a:r>
            <a:r>
              <a:rPr lang="en-US" altLang="zh-CN" b="1" baseline="-25000">
                <a:solidFill>
                  <a:schemeClr val="tx1"/>
                </a:solidFill>
              </a:rPr>
              <a:t>p</a:t>
            </a:r>
            <a:endParaRPr lang="zh-CN" altLang="en-US" b="1" baseline="-25000" dirty="0">
              <a:solidFill>
                <a:schemeClr val="tx1"/>
              </a:solidFill>
            </a:endParaRPr>
          </a:p>
        </p:txBody>
      </p:sp>
      <p:sp>
        <p:nvSpPr>
          <p:cNvPr id="75" name="椭圆 74"/>
          <p:cNvSpPr/>
          <p:nvPr/>
        </p:nvSpPr>
        <p:spPr>
          <a:xfrm>
            <a:off x="4667432" y="4277934"/>
            <a:ext cx="717265" cy="5349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smtClean="0">
                <a:solidFill>
                  <a:schemeClr val="tx1"/>
                </a:solidFill>
              </a:rPr>
              <a:t>K</a:t>
            </a:r>
            <a:r>
              <a:rPr lang="en-US" altLang="zh-CN" sz="1600" b="1" baseline="-25000">
                <a:solidFill>
                  <a:schemeClr val="tx1"/>
                </a:solidFill>
              </a:rPr>
              <a:t>p</a:t>
            </a:r>
            <a:r>
              <a:rPr lang="en-US" altLang="zh-CN" sz="1600" b="1" baseline="-25000" smtClean="0">
                <a:solidFill>
                  <a:schemeClr val="tx1"/>
                </a:solidFill>
              </a:rPr>
              <a:t>+1</a:t>
            </a:r>
            <a:endParaRPr lang="zh-CN" altLang="en-US" sz="1600" b="1" baseline="-25000" dirty="0">
              <a:solidFill>
                <a:schemeClr val="tx1"/>
              </a:solidFill>
            </a:endParaRPr>
          </a:p>
        </p:txBody>
      </p:sp>
      <p:sp>
        <p:nvSpPr>
          <p:cNvPr id="76" name="椭圆 75"/>
          <p:cNvSpPr/>
          <p:nvPr/>
        </p:nvSpPr>
        <p:spPr>
          <a:xfrm>
            <a:off x="6207798" y="4281403"/>
            <a:ext cx="682002" cy="5349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smtClean="0">
                <a:solidFill>
                  <a:schemeClr val="tx1"/>
                </a:solidFill>
              </a:rPr>
              <a:t>K</a:t>
            </a:r>
            <a:r>
              <a:rPr lang="en-US" altLang="zh-CN" sz="1600" b="1" baseline="-25000" smtClean="0">
                <a:solidFill>
                  <a:schemeClr val="tx1"/>
                </a:solidFill>
              </a:rPr>
              <a:t>n-1</a:t>
            </a:r>
            <a:endParaRPr lang="zh-CN" altLang="en-US" sz="1600" b="1" baseline="-25000" dirty="0">
              <a:solidFill>
                <a:schemeClr val="tx1"/>
              </a:solidFill>
            </a:endParaRPr>
          </a:p>
        </p:txBody>
      </p:sp>
      <p:cxnSp>
        <p:nvCxnSpPr>
          <p:cNvPr id="77" name="直接箭头连接符 76"/>
          <p:cNvCxnSpPr/>
          <p:nvPr/>
        </p:nvCxnSpPr>
        <p:spPr>
          <a:xfrm flipV="1">
            <a:off x="1224482" y="4812928"/>
            <a:ext cx="0" cy="1080120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animRot by="120000">
                                      <p:cBhvr>
                                        <p:cTn id="1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animRot by="120000">
                                      <p:cBhvr>
                                        <p:cTn id="2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seq concurrent="1" nextAc="seek">
              <p:cTn id="30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1" fill="hold">
                      <p:stCondLst>
                        <p:cond delay="0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3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seq concurrent="1" nextAc="seek">
              <p:cTn id="46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7" fill="hold">
                      <p:stCondLst>
                        <p:cond delay="0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5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  <p:seq concurrent="1" nextAc="seek">
              <p:cTn id="54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5" fill="hold">
                      <p:stCondLst>
                        <p:cond delay="0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5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6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seq concurrent="1" nextAc="seek">
              <p:cTn id="62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3" fill="hold">
                      <p:stCondLst>
                        <p:cond delay="0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6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6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  <p:seq concurrent="1" nextAc="seek">
              <p:cTn id="70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1" fill="hold">
                      <p:stCondLst>
                        <p:cond delay="0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7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7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seq concurrent="1" nextAc="seek">
              <p:cTn id="78" restart="whenNotActive" fill="hold" evtFilter="cancelBubble" nodeType="interactiveSeq">
                <p:stCondLst>
                  <p:cond evt="onClick" delay="0">
                    <p:tgtEl>
                      <p:spTgt spid="4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9" fill="hold">
                      <p:stCondLst>
                        <p:cond delay="0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1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8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8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32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animRot by="120000">
                                      <p:cBhvr>
                                        <p:cTn id="8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9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00"/>
                            </p:stCondLst>
                            <p:childTnLst>
                              <p:par>
                                <p:cTn id="9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-6.25E-7 -2.22222E-6 L -6.25E-7 0.00093 C 0.19662 0.01389 0.11432 0.01204 0.24701 0.01204 L 0.24701 0.01297 " pathEditMode="relative" rAng="0" ptsTypes="AAAA">
                                      <p:cBhvr>
                                        <p:cTn id="94" dur="5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44" y="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0"/>
                  </p:tgtEl>
                </p:cond>
              </p:nextCondLst>
            </p:seq>
            <p:seq concurrent="1" nextAc="seek">
              <p:cTn id="95" restart="whenNotActive" fill="hold" evtFilter="cancelBubble" nodeType="interactiveSeq">
                <p:stCondLst>
                  <p:cond evt="onClick" delay="0">
                    <p:tgtEl>
                      <p:spTgt spid="6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6" fill="hold">
                      <p:stCondLst>
                        <p:cond delay="0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9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0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animRot by="120000">
                                      <p:cBhvr>
                                        <p:cTn id="10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0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9"/>
                  </p:tgtEl>
                </p:cond>
              </p:nextCondLst>
            </p:seq>
            <p:seq concurrent="1" nextAc="seek">
              <p:cTn id="109" restart="whenNotActive" fill="hold" evtFilter="cancelBubble" nodeType="interactiveSeq">
                <p:stCondLst>
                  <p:cond evt="onClick" delay="0">
                    <p:tgtEl>
                      <p:spTgt spid="7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0" fill="hold">
                      <p:stCondLst>
                        <p:cond delay="0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11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1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1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1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animRot by="120000">
                                      <p:cBhvr>
                                        <p:cTn id="11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2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1"/>
                  </p:tgtEl>
                </p:cond>
              </p:nextCondLst>
            </p:seq>
            <p:seq concurrent="1" nextAc="seek">
              <p:cTn id="123" restart="whenNotActive" fill="hold" evtFilter="cancelBubble" nodeType="interactiveSeq">
                <p:stCondLst>
                  <p:cond evt="onClick" delay="0">
                    <p:tgtEl>
                      <p:spTgt spid="7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4" fill="hold">
                      <p:stCondLst>
                        <p:cond delay="0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12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30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6"/>
                  </p:tgtEl>
                </p:cond>
              </p:nextCondLst>
            </p:seq>
            <p:seq concurrent="1" nextAc="seek">
              <p:cTn id="131" restart="whenNotActive" fill="hold" evtFilter="cancelBubble" nodeType="interactiveSeq">
                <p:stCondLst>
                  <p:cond evt="onClick" delay="0">
                    <p:tgtEl>
                      <p:spTgt spid="7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2" fill="hold">
                      <p:stCondLst>
                        <p:cond delay="0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13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3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0"/>
                  </p:tgtEl>
                </p:cond>
              </p:nextCondLst>
            </p:seq>
            <p:seq concurrent="1" nextAc="seek">
              <p:cTn id="139" restart="whenNotActive" fill="hold" evtFilter="cancelBubble" nodeType="interactiveSeq">
                <p:stCondLst>
                  <p:cond evt="onClick" delay="0">
                    <p:tgtEl>
                      <p:spTgt spid="7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0" fill="hold">
                      <p:stCondLst>
                        <p:cond delay="0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14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4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4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4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5"/>
                  </p:tgtEl>
                </p:cond>
              </p:nextCondLst>
            </p:seq>
            <p:seq concurrent="1" nextAc="seek">
              <p:cTn id="147" restart="whenNotActive" fill="hold" evtFilter="cancelBubble" nodeType="interactiveSeq">
                <p:stCondLst>
                  <p:cond evt="onClick" delay="0">
                    <p:tgtEl>
                      <p:spTgt spid="7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8" fill="hold">
                      <p:stCondLst>
                        <p:cond delay="0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15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5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5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5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4"/>
                  </p:tgtEl>
                </p:cond>
              </p:nextCondLst>
            </p:seq>
            <p:seq concurrent="1" nextAc="seek">
              <p:cTn id="155" restart="whenNotActive" fill="hold" evtFilter="cancelBubble" nodeType="interactiveSeq">
                <p:stCondLst>
                  <p:cond evt="onClick" delay="0">
                    <p:tgtEl>
                      <p:spTgt spid="7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6" fill="hold">
                      <p:stCondLst>
                        <p:cond delay="0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15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6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6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6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3"/>
                  </p:tgtEl>
                </p:cond>
              </p:nextCondLst>
            </p:seq>
            <p:seq concurrent="1" nextAc="seek">
              <p:cTn id="163" restart="whenNotActive" fill="hold" evtFilter="cancelBubble" nodeType="interactiveSeq">
                <p:stCondLst>
                  <p:cond evt="onClick" delay="0">
                    <p:tgtEl>
                      <p:spTgt spid="7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4" fill="hold">
                      <p:stCondLst>
                        <p:cond delay="0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16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6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6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7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2"/>
                  </p:tgtEl>
                </p:cond>
              </p:nextCondLst>
            </p:seq>
            <p:seq concurrent="1" nextAc="seek">
              <p:cTn id="171" restart="whenNotActive" fill="hold" evtFilter="cancelBubble" nodeType="interactiveSeq">
                <p:stCondLst>
                  <p:cond evt="onClick" delay="0">
                    <p:tgtEl>
                      <p:spTgt spid="7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2" fill="hold">
                      <p:stCondLst>
                        <p:cond delay="0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1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175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76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7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7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32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animRot by="120000">
                                      <p:cBhvr>
                                        <p:cTn id="18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8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8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8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8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1000"/>
                            </p:stCondLst>
                            <p:childTnLst>
                              <p:par>
                                <p:cTn id="18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-6.25E-7 2.96296E-6 L -6.25E-7 0.00046 C 0.39206 0.01157 0.22774 0.00995 0.49271 0.00995 L 0.49271 0.01111 " pathEditMode="relative" rAng="0" ptsTypes="AAAA">
                                      <p:cBhvr>
                                        <p:cTn id="187" dur="5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635" y="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7"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7" grpId="0" animBg="1"/>
      <p:bldP spid="18" grpId="0" animBg="1"/>
      <p:bldP spid="18" grpId="1" animBg="1"/>
      <p:bldP spid="19" grpId="0" animBg="1"/>
      <p:bldP spid="20" grpId="0" animBg="1"/>
      <p:bldP spid="21" grpId="0" animBg="1"/>
      <p:bldP spid="22" grpId="0" animBg="1"/>
      <p:bldP spid="23" grpId="0" animBg="1"/>
      <p:bldP spid="69" grpId="0" animBg="1"/>
      <p:bldP spid="69" grpId="1" animBg="1"/>
      <p:bldP spid="70" grpId="0" animBg="1"/>
      <p:bldP spid="71" grpId="0" animBg="1"/>
      <p:bldP spid="71" grpId="1" animBg="1"/>
      <p:bldP spid="72" grpId="0" animBg="1"/>
      <p:bldP spid="73" grpId="0" animBg="1"/>
      <p:bldP spid="74" grpId="0" animBg="1"/>
      <p:bldP spid="75" grpId="0" animBg="1"/>
      <p:bldP spid="7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263352" y="39538"/>
            <a:ext cx="305724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32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顺序表查找算法</a:t>
            </a:r>
            <a:endParaRPr kumimoji="1" lang="zh-CN" altLang="en-US" sz="3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1392671" y="67455"/>
            <a:ext cx="799329" cy="596114"/>
            <a:chOff x="2000231" y="2114716"/>
            <a:chExt cx="2123898" cy="3523563"/>
          </a:xfrm>
          <a:solidFill>
            <a:srgbClr val="8439BD"/>
          </a:solidFill>
        </p:grpSpPr>
        <p:sp>
          <p:nvSpPr>
            <p:cNvPr id="5" name="Freeform 19"/>
            <p:cNvSpPr>
              <a:spLocks noEditPoints="1"/>
            </p:cNvSpPr>
            <p:nvPr/>
          </p:nvSpPr>
          <p:spPr bwMode="auto">
            <a:xfrm>
              <a:off x="3054372" y="2961932"/>
              <a:ext cx="181546" cy="140551"/>
            </a:xfrm>
            <a:custGeom>
              <a:avLst/>
              <a:gdLst/>
              <a:ahLst/>
              <a:cxnLst>
                <a:cxn ang="0">
                  <a:pos x="28" y="8"/>
                </a:cxn>
                <a:cxn ang="0">
                  <a:pos x="26" y="8"/>
                </a:cxn>
                <a:cxn ang="0">
                  <a:pos x="13" y="13"/>
                </a:cxn>
                <a:cxn ang="0">
                  <a:pos x="11" y="24"/>
                </a:cxn>
                <a:cxn ang="0">
                  <a:pos x="12" y="24"/>
                </a:cxn>
                <a:cxn ang="0">
                  <a:pos x="28" y="8"/>
                </a:cxn>
                <a:cxn ang="0">
                  <a:pos x="26" y="27"/>
                </a:cxn>
                <a:cxn ang="0">
                  <a:pos x="24" y="26"/>
                </a:cxn>
                <a:cxn ang="0">
                  <a:pos x="27" y="27"/>
                </a:cxn>
                <a:cxn ang="0">
                  <a:pos x="26" y="27"/>
                </a:cxn>
                <a:cxn ang="0">
                  <a:pos x="33" y="24"/>
                </a:cxn>
                <a:cxn ang="0">
                  <a:pos x="21" y="18"/>
                </a:cxn>
                <a:cxn ang="0">
                  <a:pos x="38" y="19"/>
                </a:cxn>
                <a:cxn ang="0">
                  <a:pos x="33" y="24"/>
                </a:cxn>
              </a:cxnLst>
              <a:rect l="0" t="0" r="r" b="b"/>
              <a:pathLst>
                <a:path w="73" h="56">
                  <a:moveTo>
                    <a:pt x="28" y="8"/>
                  </a:moveTo>
                  <a:cubicBezTo>
                    <a:pt x="27" y="8"/>
                    <a:pt x="26" y="8"/>
                    <a:pt x="26" y="8"/>
                  </a:cubicBezTo>
                  <a:cubicBezTo>
                    <a:pt x="33" y="0"/>
                    <a:pt x="18" y="2"/>
                    <a:pt x="13" y="13"/>
                  </a:cubicBezTo>
                  <a:cubicBezTo>
                    <a:pt x="12" y="13"/>
                    <a:pt x="0" y="24"/>
                    <a:pt x="11" y="24"/>
                  </a:cubicBezTo>
                  <a:cubicBezTo>
                    <a:pt x="11" y="24"/>
                    <a:pt x="12" y="24"/>
                    <a:pt x="12" y="24"/>
                  </a:cubicBezTo>
                  <a:cubicBezTo>
                    <a:pt x="20" y="56"/>
                    <a:pt x="73" y="7"/>
                    <a:pt x="28" y="8"/>
                  </a:cubicBezTo>
                  <a:close/>
                  <a:moveTo>
                    <a:pt x="26" y="27"/>
                  </a:moveTo>
                  <a:cubicBezTo>
                    <a:pt x="25" y="27"/>
                    <a:pt x="24" y="27"/>
                    <a:pt x="24" y="26"/>
                  </a:cubicBezTo>
                  <a:cubicBezTo>
                    <a:pt x="25" y="27"/>
                    <a:pt x="26" y="27"/>
                    <a:pt x="27" y="27"/>
                  </a:cubicBezTo>
                  <a:cubicBezTo>
                    <a:pt x="26" y="27"/>
                    <a:pt x="26" y="27"/>
                    <a:pt x="26" y="27"/>
                  </a:cubicBezTo>
                  <a:close/>
                  <a:moveTo>
                    <a:pt x="33" y="24"/>
                  </a:moveTo>
                  <a:cubicBezTo>
                    <a:pt x="35" y="18"/>
                    <a:pt x="24" y="18"/>
                    <a:pt x="21" y="18"/>
                  </a:cubicBezTo>
                  <a:cubicBezTo>
                    <a:pt x="27" y="15"/>
                    <a:pt x="32" y="16"/>
                    <a:pt x="38" y="19"/>
                  </a:cubicBezTo>
                  <a:cubicBezTo>
                    <a:pt x="36" y="21"/>
                    <a:pt x="35" y="23"/>
                    <a:pt x="33" y="2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6" name="Freeform 20"/>
            <p:cNvSpPr>
              <a:spLocks noEditPoints="1"/>
            </p:cNvSpPr>
            <p:nvPr/>
          </p:nvSpPr>
          <p:spPr bwMode="auto">
            <a:xfrm>
              <a:off x="2843543" y="2290406"/>
              <a:ext cx="370901" cy="579776"/>
            </a:xfrm>
            <a:custGeom>
              <a:avLst/>
              <a:gdLst/>
              <a:ahLst/>
              <a:cxnLst>
                <a:cxn ang="0">
                  <a:pos x="76" y="1"/>
                </a:cxn>
                <a:cxn ang="0">
                  <a:pos x="31" y="121"/>
                </a:cxn>
                <a:cxn ang="0">
                  <a:pos x="6" y="190"/>
                </a:cxn>
                <a:cxn ang="0">
                  <a:pos x="8" y="215"/>
                </a:cxn>
                <a:cxn ang="0">
                  <a:pos x="27" y="200"/>
                </a:cxn>
                <a:cxn ang="0">
                  <a:pos x="142" y="232"/>
                </a:cxn>
                <a:cxn ang="0">
                  <a:pos x="143" y="224"/>
                </a:cxn>
                <a:cxn ang="0">
                  <a:pos x="110" y="217"/>
                </a:cxn>
                <a:cxn ang="0">
                  <a:pos x="42" y="199"/>
                </a:cxn>
                <a:cxn ang="0">
                  <a:pos x="38" y="195"/>
                </a:cxn>
                <a:cxn ang="0">
                  <a:pos x="31" y="195"/>
                </a:cxn>
                <a:cxn ang="0">
                  <a:pos x="57" y="151"/>
                </a:cxn>
                <a:cxn ang="0">
                  <a:pos x="60" y="181"/>
                </a:cxn>
                <a:cxn ang="0">
                  <a:pos x="73" y="117"/>
                </a:cxn>
                <a:cxn ang="0">
                  <a:pos x="97" y="47"/>
                </a:cxn>
                <a:cxn ang="0">
                  <a:pos x="66" y="114"/>
                </a:cxn>
                <a:cxn ang="0">
                  <a:pos x="29" y="182"/>
                </a:cxn>
                <a:cxn ang="0">
                  <a:pos x="76" y="1"/>
                </a:cxn>
                <a:cxn ang="0">
                  <a:pos x="26" y="156"/>
                </a:cxn>
                <a:cxn ang="0">
                  <a:pos x="25" y="159"/>
                </a:cxn>
                <a:cxn ang="0">
                  <a:pos x="26" y="156"/>
                </a:cxn>
                <a:cxn ang="0">
                  <a:pos x="46" y="118"/>
                </a:cxn>
                <a:cxn ang="0">
                  <a:pos x="38" y="127"/>
                </a:cxn>
                <a:cxn ang="0">
                  <a:pos x="59" y="75"/>
                </a:cxn>
                <a:cxn ang="0">
                  <a:pos x="46" y="118"/>
                </a:cxn>
              </a:cxnLst>
              <a:rect l="0" t="0" r="r" b="b"/>
              <a:pathLst>
                <a:path w="148" h="232">
                  <a:moveTo>
                    <a:pt x="76" y="1"/>
                  </a:moveTo>
                  <a:cubicBezTo>
                    <a:pt x="74" y="0"/>
                    <a:pt x="36" y="109"/>
                    <a:pt x="31" y="121"/>
                  </a:cubicBezTo>
                  <a:cubicBezTo>
                    <a:pt x="22" y="143"/>
                    <a:pt x="13" y="166"/>
                    <a:pt x="6" y="190"/>
                  </a:cubicBezTo>
                  <a:cubicBezTo>
                    <a:pt x="5" y="192"/>
                    <a:pt x="0" y="230"/>
                    <a:pt x="8" y="215"/>
                  </a:cubicBezTo>
                  <a:cubicBezTo>
                    <a:pt x="12" y="225"/>
                    <a:pt x="26" y="202"/>
                    <a:pt x="27" y="200"/>
                  </a:cubicBezTo>
                  <a:cubicBezTo>
                    <a:pt x="32" y="217"/>
                    <a:pt x="126" y="232"/>
                    <a:pt x="142" y="232"/>
                  </a:cubicBezTo>
                  <a:cubicBezTo>
                    <a:pt x="148" y="232"/>
                    <a:pt x="147" y="225"/>
                    <a:pt x="143" y="224"/>
                  </a:cubicBezTo>
                  <a:cubicBezTo>
                    <a:pt x="132" y="222"/>
                    <a:pt x="121" y="219"/>
                    <a:pt x="110" y="217"/>
                  </a:cubicBezTo>
                  <a:cubicBezTo>
                    <a:pt x="87" y="213"/>
                    <a:pt x="64" y="208"/>
                    <a:pt x="42" y="199"/>
                  </a:cubicBezTo>
                  <a:cubicBezTo>
                    <a:pt x="43" y="197"/>
                    <a:pt x="41" y="195"/>
                    <a:pt x="38" y="195"/>
                  </a:cubicBezTo>
                  <a:cubicBezTo>
                    <a:pt x="36" y="195"/>
                    <a:pt x="33" y="195"/>
                    <a:pt x="31" y="195"/>
                  </a:cubicBezTo>
                  <a:cubicBezTo>
                    <a:pt x="40" y="180"/>
                    <a:pt x="49" y="166"/>
                    <a:pt x="57" y="151"/>
                  </a:cubicBezTo>
                  <a:cubicBezTo>
                    <a:pt x="57" y="152"/>
                    <a:pt x="49" y="190"/>
                    <a:pt x="60" y="181"/>
                  </a:cubicBezTo>
                  <a:cubicBezTo>
                    <a:pt x="68" y="174"/>
                    <a:pt x="70" y="129"/>
                    <a:pt x="73" y="117"/>
                  </a:cubicBezTo>
                  <a:cubicBezTo>
                    <a:pt x="78" y="105"/>
                    <a:pt x="103" y="59"/>
                    <a:pt x="97" y="47"/>
                  </a:cubicBezTo>
                  <a:cubicBezTo>
                    <a:pt x="93" y="40"/>
                    <a:pt x="68" y="106"/>
                    <a:pt x="66" y="114"/>
                  </a:cubicBezTo>
                  <a:cubicBezTo>
                    <a:pt x="56" y="136"/>
                    <a:pt x="44" y="159"/>
                    <a:pt x="29" y="182"/>
                  </a:cubicBezTo>
                  <a:cubicBezTo>
                    <a:pt x="36" y="166"/>
                    <a:pt x="96" y="3"/>
                    <a:pt x="76" y="1"/>
                  </a:cubicBezTo>
                  <a:close/>
                  <a:moveTo>
                    <a:pt x="26" y="156"/>
                  </a:moveTo>
                  <a:cubicBezTo>
                    <a:pt x="25" y="157"/>
                    <a:pt x="25" y="158"/>
                    <a:pt x="25" y="159"/>
                  </a:cubicBezTo>
                  <a:cubicBezTo>
                    <a:pt x="25" y="158"/>
                    <a:pt x="26" y="157"/>
                    <a:pt x="26" y="156"/>
                  </a:cubicBezTo>
                  <a:close/>
                  <a:moveTo>
                    <a:pt x="46" y="118"/>
                  </a:moveTo>
                  <a:cubicBezTo>
                    <a:pt x="43" y="118"/>
                    <a:pt x="40" y="122"/>
                    <a:pt x="38" y="127"/>
                  </a:cubicBezTo>
                  <a:cubicBezTo>
                    <a:pt x="45" y="110"/>
                    <a:pt x="52" y="92"/>
                    <a:pt x="59" y="75"/>
                  </a:cubicBezTo>
                  <a:cubicBezTo>
                    <a:pt x="55" y="89"/>
                    <a:pt x="51" y="103"/>
                    <a:pt x="46" y="11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7" name="Freeform 21"/>
            <p:cNvSpPr>
              <a:spLocks noEditPoints="1"/>
            </p:cNvSpPr>
            <p:nvPr/>
          </p:nvSpPr>
          <p:spPr bwMode="auto">
            <a:xfrm>
              <a:off x="3444794" y="2427054"/>
              <a:ext cx="374805" cy="542687"/>
            </a:xfrm>
            <a:custGeom>
              <a:avLst/>
              <a:gdLst/>
              <a:ahLst/>
              <a:cxnLst>
                <a:cxn ang="0">
                  <a:pos x="94" y="46"/>
                </a:cxn>
                <a:cxn ang="0">
                  <a:pos x="55" y="95"/>
                </a:cxn>
                <a:cxn ang="0">
                  <a:pos x="8" y="158"/>
                </a:cxn>
                <a:cxn ang="0">
                  <a:pos x="11" y="170"/>
                </a:cxn>
                <a:cxn ang="0">
                  <a:pos x="35" y="158"/>
                </a:cxn>
                <a:cxn ang="0">
                  <a:pos x="7" y="210"/>
                </a:cxn>
                <a:cxn ang="0">
                  <a:pos x="10" y="217"/>
                </a:cxn>
                <a:cxn ang="0">
                  <a:pos x="25" y="204"/>
                </a:cxn>
                <a:cxn ang="0">
                  <a:pos x="70" y="152"/>
                </a:cxn>
                <a:cxn ang="0">
                  <a:pos x="146" y="50"/>
                </a:cxn>
                <a:cxn ang="0">
                  <a:pos x="148" y="42"/>
                </a:cxn>
                <a:cxn ang="0">
                  <a:pos x="130" y="56"/>
                </a:cxn>
                <a:cxn ang="0">
                  <a:pos x="119" y="58"/>
                </a:cxn>
                <a:cxn ang="0">
                  <a:pos x="113" y="48"/>
                </a:cxn>
                <a:cxn ang="0">
                  <a:pos x="122" y="39"/>
                </a:cxn>
                <a:cxn ang="0">
                  <a:pos x="88" y="16"/>
                </a:cxn>
                <a:cxn ang="0">
                  <a:pos x="60" y="5"/>
                </a:cxn>
                <a:cxn ang="0">
                  <a:pos x="80" y="32"/>
                </a:cxn>
                <a:cxn ang="0">
                  <a:pos x="98" y="46"/>
                </a:cxn>
                <a:cxn ang="0">
                  <a:pos x="99" y="57"/>
                </a:cxn>
                <a:cxn ang="0">
                  <a:pos x="88" y="64"/>
                </a:cxn>
                <a:cxn ang="0">
                  <a:pos x="94" y="46"/>
                </a:cxn>
                <a:cxn ang="0">
                  <a:pos x="76" y="20"/>
                </a:cxn>
                <a:cxn ang="0">
                  <a:pos x="71" y="15"/>
                </a:cxn>
                <a:cxn ang="0">
                  <a:pos x="78" y="19"/>
                </a:cxn>
                <a:cxn ang="0">
                  <a:pos x="76" y="20"/>
                </a:cxn>
                <a:cxn ang="0">
                  <a:pos x="85" y="26"/>
                </a:cxn>
                <a:cxn ang="0">
                  <a:pos x="84" y="25"/>
                </a:cxn>
                <a:cxn ang="0">
                  <a:pos x="86" y="24"/>
                </a:cxn>
                <a:cxn ang="0">
                  <a:pos x="90" y="28"/>
                </a:cxn>
                <a:cxn ang="0">
                  <a:pos x="85" y="26"/>
                </a:cxn>
                <a:cxn ang="0">
                  <a:pos x="42" y="170"/>
                </a:cxn>
                <a:cxn ang="0">
                  <a:pos x="20" y="196"/>
                </a:cxn>
                <a:cxn ang="0">
                  <a:pos x="49" y="160"/>
                </a:cxn>
                <a:cxn ang="0">
                  <a:pos x="42" y="170"/>
                </a:cxn>
                <a:cxn ang="0">
                  <a:pos x="116" y="62"/>
                </a:cxn>
                <a:cxn ang="0">
                  <a:pos x="116" y="62"/>
                </a:cxn>
                <a:cxn ang="0">
                  <a:pos x="102" y="77"/>
                </a:cxn>
                <a:cxn ang="0">
                  <a:pos x="106" y="63"/>
                </a:cxn>
                <a:cxn ang="0">
                  <a:pos x="116" y="62"/>
                </a:cxn>
                <a:cxn ang="0">
                  <a:pos x="107" y="55"/>
                </a:cxn>
                <a:cxn ang="0">
                  <a:pos x="107" y="53"/>
                </a:cxn>
                <a:cxn ang="0">
                  <a:pos x="108" y="55"/>
                </a:cxn>
                <a:cxn ang="0">
                  <a:pos x="107" y="55"/>
                </a:cxn>
                <a:cxn ang="0">
                  <a:pos x="112" y="39"/>
                </a:cxn>
                <a:cxn ang="0">
                  <a:pos x="103" y="34"/>
                </a:cxn>
                <a:cxn ang="0">
                  <a:pos x="99" y="27"/>
                </a:cxn>
                <a:cxn ang="0">
                  <a:pos x="112" y="39"/>
                </a:cxn>
                <a:cxn ang="0">
                  <a:pos x="104" y="87"/>
                </a:cxn>
                <a:cxn ang="0">
                  <a:pos x="95" y="101"/>
                </a:cxn>
                <a:cxn ang="0">
                  <a:pos x="72" y="123"/>
                </a:cxn>
                <a:cxn ang="0">
                  <a:pos x="104" y="87"/>
                </a:cxn>
                <a:cxn ang="0">
                  <a:pos x="97" y="67"/>
                </a:cxn>
                <a:cxn ang="0">
                  <a:pos x="72" y="111"/>
                </a:cxn>
                <a:cxn ang="0">
                  <a:pos x="22" y="157"/>
                </a:cxn>
                <a:cxn ang="0">
                  <a:pos x="85" y="69"/>
                </a:cxn>
                <a:cxn ang="0">
                  <a:pos x="87" y="73"/>
                </a:cxn>
                <a:cxn ang="0">
                  <a:pos x="97" y="67"/>
                </a:cxn>
              </a:cxnLst>
              <a:rect l="0" t="0" r="r" b="b"/>
              <a:pathLst>
                <a:path w="150" h="217">
                  <a:moveTo>
                    <a:pt x="94" y="46"/>
                  </a:moveTo>
                  <a:cubicBezTo>
                    <a:pt x="84" y="38"/>
                    <a:pt x="59" y="88"/>
                    <a:pt x="55" y="95"/>
                  </a:cubicBezTo>
                  <a:cubicBezTo>
                    <a:pt x="39" y="115"/>
                    <a:pt x="20" y="134"/>
                    <a:pt x="8" y="158"/>
                  </a:cubicBezTo>
                  <a:cubicBezTo>
                    <a:pt x="0" y="172"/>
                    <a:pt x="0" y="196"/>
                    <a:pt x="11" y="170"/>
                  </a:cubicBezTo>
                  <a:cubicBezTo>
                    <a:pt x="14" y="174"/>
                    <a:pt x="24" y="168"/>
                    <a:pt x="35" y="158"/>
                  </a:cubicBezTo>
                  <a:cubicBezTo>
                    <a:pt x="19" y="175"/>
                    <a:pt x="7" y="194"/>
                    <a:pt x="7" y="210"/>
                  </a:cubicBezTo>
                  <a:cubicBezTo>
                    <a:pt x="5" y="212"/>
                    <a:pt x="6" y="217"/>
                    <a:pt x="10" y="217"/>
                  </a:cubicBezTo>
                  <a:cubicBezTo>
                    <a:pt x="15" y="217"/>
                    <a:pt x="22" y="207"/>
                    <a:pt x="25" y="204"/>
                  </a:cubicBezTo>
                  <a:cubicBezTo>
                    <a:pt x="42" y="189"/>
                    <a:pt x="57" y="171"/>
                    <a:pt x="70" y="152"/>
                  </a:cubicBezTo>
                  <a:cubicBezTo>
                    <a:pt x="79" y="141"/>
                    <a:pt x="150" y="51"/>
                    <a:pt x="146" y="50"/>
                  </a:cubicBezTo>
                  <a:cubicBezTo>
                    <a:pt x="149" y="48"/>
                    <a:pt x="149" y="46"/>
                    <a:pt x="148" y="42"/>
                  </a:cubicBezTo>
                  <a:cubicBezTo>
                    <a:pt x="143" y="37"/>
                    <a:pt x="133" y="53"/>
                    <a:pt x="130" y="56"/>
                  </a:cubicBezTo>
                  <a:cubicBezTo>
                    <a:pt x="129" y="48"/>
                    <a:pt x="121" y="56"/>
                    <a:pt x="119" y="58"/>
                  </a:cubicBezTo>
                  <a:cubicBezTo>
                    <a:pt x="119" y="54"/>
                    <a:pt x="116" y="50"/>
                    <a:pt x="113" y="48"/>
                  </a:cubicBezTo>
                  <a:cubicBezTo>
                    <a:pt x="122" y="52"/>
                    <a:pt x="128" y="52"/>
                    <a:pt x="122" y="39"/>
                  </a:cubicBezTo>
                  <a:cubicBezTo>
                    <a:pt x="116" y="27"/>
                    <a:pt x="102" y="16"/>
                    <a:pt x="88" y="16"/>
                  </a:cubicBezTo>
                  <a:cubicBezTo>
                    <a:pt x="84" y="12"/>
                    <a:pt x="65" y="0"/>
                    <a:pt x="60" y="5"/>
                  </a:cubicBezTo>
                  <a:cubicBezTo>
                    <a:pt x="52" y="14"/>
                    <a:pt x="76" y="29"/>
                    <a:pt x="80" y="32"/>
                  </a:cubicBezTo>
                  <a:cubicBezTo>
                    <a:pt x="86" y="37"/>
                    <a:pt x="92" y="41"/>
                    <a:pt x="98" y="46"/>
                  </a:cubicBezTo>
                  <a:cubicBezTo>
                    <a:pt x="99" y="49"/>
                    <a:pt x="99" y="53"/>
                    <a:pt x="99" y="57"/>
                  </a:cubicBezTo>
                  <a:cubicBezTo>
                    <a:pt x="94" y="59"/>
                    <a:pt x="91" y="61"/>
                    <a:pt x="88" y="64"/>
                  </a:cubicBezTo>
                  <a:cubicBezTo>
                    <a:pt x="90" y="61"/>
                    <a:pt x="99" y="50"/>
                    <a:pt x="94" y="46"/>
                  </a:cubicBezTo>
                  <a:close/>
                  <a:moveTo>
                    <a:pt x="76" y="20"/>
                  </a:moveTo>
                  <a:cubicBezTo>
                    <a:pt x="75" y="18"/>
                    <a:pt x="73" y="17"/>
                    <a:pt x="71" y="15"/>
                  </a:cubicBezTo>
                  <a:cubicBezTo>
                    <a:pt x="74" y="16"/>
                    <a:pt x="76" y="17"/>
                    <a:pt x="78" y="19"/>
                  </a:cubicBezTo>
                  <a:cubicBezTo>
                    <a:pt x="78" y="19"/>
                    <a:pt x="77" y="19"/>
                    <a:pt x="76" y="20"/>
                  </a:cubicBezTo>
                  <a:close/>
                  <a:moveTo>
                    <a:pt x="85" y="26"/>
                  </a:moveTo>
                  <a:cubicBezTo>
                    <a:pt x="85" y="25"/>
                    <a:pt x="84" y="25"/>
                    <a:pt x="84" y="25"/>
                  </a:cubicBezTo>
                  <a:cubicBezTo>
                    <a:pt x="85" y="24"/>
                    <a:pt x="85" y="24"/>
                    <a:pt x="86" y="24"/>
                  </a:cubicBezTo>
                  <a:cubicBezTo>
                    <a:pt x="87" y="25"/>
                    <a:pt x="89" y="27"/>
                    <a:pt x="90" y="28"/>
                  </a:cubicBezTo>
                  <a:cubicBezTo>
                    <a:pt x="88" y="27"/>
                    <a:pt x="87" y="26"/>
                    <a:pt x="85" y="26"/>
                  </a:cubicBezTo>
                  <a:close/>
                  <a:moveTo>
                    <a:pt x="42" y="170"/>
                  </a:moveTo>
                  <a:cubicBezTo>
                    <a:pt x="35" y="179"/>
                    <a:pt x="28" y="188"/>
                    <a:pt x="20" y="196"/>
                  </a:cubicBezTo>
                  <a:cubicBezTo>
                    <a:pt x="27" y="184"/>
                    <a:pt x="38" y="171"/>
                    <a:pt x="49" y="160"/>
                  </a:cubicBezTo>
                  <a:cubicBezTo>
                    <a:pt x="47" y="163"/>
                    <a:pt x="44" y="167"/>
                    <a:pt x="42" y="170"/>
                  </a:cubicBezTo>
                  <a:close/>
                  <a:moveTo>
                    <a:pt x="116" y="62"/>
                  </a:moveTo>
                  <a:cubicBezTo>
                    <a:pt x="116" y="62"/>
                    <a:pt x="116" y="62"/>
                    <a:pt x="116" y="62"/>
                  </a:cubicBezTo>
                  <a:cubicBezTo>
                    <a:pt x="111" y="67"/>
                    <a:pt x="107" y="72"/>
                    <a:pt x="102" y="77"/>
                  </a:cubicBezTo>
                  <a:cubicBezTo>
                    <a:pt x="104" y="73"/>
                    <a:pt x="105" y="68"/>
                    <a:pt x="106" y="63"/>
                  </a:cubicBezTo>
                  <a:cubicBezTo>
                    <a:pt x="109" y="62"/>
                    <a:pt x="113" y="62"/>
                    <a:pt x="116" y="62"/>
                  </a:cubicBezTo>
                  <a:close/>
                  <a:moveTo>
                    <a:pt x="107" y="55"/>
                  </a:moveTo>
                  <a:cubicBezTo>
                    <a:pt x="107" y="54"/>
                    <a:pt x="107" y="54"/>
                    <a:pt x="107" y="53"/>
                  </a:cubicBezTo>
                  <a:cubicBezTo>
                    <a:pt x="107" y="54"/>
                    <a:pt x="108" y="54"/>
                    <a:pt x="108" y="55"/>
                  </a:cubicBezTo>
                  <a:cubicBezTo>
                    <a:pt x="108" y="55"/>
                    <a:pt x="107" y="55"/>
                    <a:pt x="107" y="55"/>
                  </a:cubicBezTo>
                  <a:close/>
                  <a:moveTo>
                    <a:pt x="112" y="39"/>
                  </a:moveTo>
                  <a:cubicBezTo>
                    <a:pt x="109" y="37"/>
                    <a:pt x="106" y="36"/>
                    <a:pt x="103" y="34"/>
                  </a:cubicBezTo>
                  <a:cubicBezTo>
                    <a:pt x="102" y="32"/>
                    <a:pt x="101" y="29"/>
                    <a:pt x="99" y="27"/>
                  </a:cubicBezTo>
                  <a:cubicBezTo>
                    <a:pt x="104" y="30"/>
                    <a:pt x="109" y="34"/>
                    <a:pt x="112" y="39"/>
                  </a:cubicBezTo>
                  <a:close/>
                  <a:moveTo>
                    <a:pt x="104" y="87"/>
                  </a:moveTo>
                  <a:cubicBezTo>
                    <a:pt x="101" y="92"/>
                    <a:pt x="98" y="96"/>
                    <a:pt x="95" y="101"/>
                  </a:cubicBezTo>
                  <a:cubicBezTo>
                    <a:pt x="89" y="107"/>
                    <a:pt x="81" y="114"/>
                    <a:pt x="72" y="123"/>
                  </a:cubicBezTo>
                  <a:cubicBezTo>
                    <a:pt x="87" y="106"/>
                    <a:pt x="101" y="91"/>
                    <a:pt x="104" y="87"/>
                  </a:cubicBezTo>
                  <a:close/>
                  <a:moveTo>
                    <a:pt x="97" y="67"/>
                  </a:moveTo>
                  <a:cubicBezTo>
                    <a:pt x="95" y="75"/>
                    <a:pt x="70" y="107"/>
                    <a:pt x="72" y="111"/>
                  </a:cubicBezTo>
                  <a:cubicBezTo>
                    <a:pt x="57" y="128"/>
                    <a:pt x="40" y="144"/>
                    <a:pt x="22" y="157"/>
                  </a:cubicBezTo>
                  <a:cubicBezTo>
                    <a:pt x="37" y="125"/>
                    <a:pt x="66" y="98"/>
                    <a:pt x="85" y="69"/>
                  </a:cubicBezTo>
                  <a:cubicBezTo>
                    <a:pt x="85" y="70"/>
                    <a:pt x="86" y="72"/>
                    <a:pt x="87" y="73"/>
                  </a:cubicBezTo>
                  <a:cubicBezTo>
                    <a:pt x="91" y="73"/>
                    <a:pt x="95" y="71"/>
                    <a:pt x="97" y="67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8" name="Freeform 22"/>
            <p:cNvSpPr>
              <a:spLocks noEditPoints="1"/>
            </p:cNvSpPr>
            <p:nvPr/>
          </p:nvSpPr>
          <p:spPr bwMode="auto">
            <a:xfrm>
              <a:off x="2417983" y="3512428"/>
              <a:ext cx="443129" cy="694951"/>
            </a:xfrm>
            <a:custGeom>
              <a:avLst/>
              <a:gdLst/>
              <a:ahLst/>
              <a:cxnLst>
                <a:cxn ang="0">
                  <a:pos x="108" y="80"/>
                </a:cxn>
                <a:cxn ang="0">
                  <a:pos x="85" y="118"/>
                </a:cxn>
                <a:cxn ang="0">
                  <a:pos x="54" y="175"/>
                </a:cxn>
                <a:cxn ang="0">
                  <a:pos x="15" y="248"/>
                </a:cxn>
                <a:cxn ang="0">
                  <a:pos x="24" y="251"/>
                </a:cxn>
                <a:cxn ang="0">
                  <a:pos x="70" y="189"/>
                </a:cxn>
                <a:cxn ang="0">
                  <a:pos x="110" y="97"/>
                </a:cxn>
                <a:cxn ang="0">
                  <a:pos x="132" y="63"/>
                </a:cxn>
                <a:cxn ang="0">
                  <a:pos x="160" y="97"/>
                </a:cxn>
                <a:cxn ang="0">
                  <a:pos x="132" y="52"/>
                </a:cxn>
                <a:cxn ang="0">
                  <a:pos x="175" y="41"/>
                </a:cxn>
                <a:cxn ang="0">
                  <a:pos x="119" y="18"/>
                </a:cxn>
                <a:cxn ang="0">
                  <a:pos x="88" y="5"/>
                </a:cxn>
                <a:cxn ang="0">
                  <a:pos x="91" y="16"/>
                </a:cxn>
                <a:cxn ang="0">
                  <a:pos x="159" y="38"/>
                </a:cxn>
                <a:cxn ang="0">
                  <a:pos x="123" y="44"/>
                </a:cxn>
                <a:cxn ang="0">
                  <a:pos x="121" y="53"/>
                </a:cxn>
                <a:cxn ang="0">
                  <a:pos x="126" y="56"/>
                </a:cxn>
                <a:cxn ang="0">
                  <a:pos x="114" y="72"/>
                </a:cxn>
                <a:cxn ang="0">
                  <a:pos x="108" y="80"/>
                </a:cxn>
                <a:cxn ang="0">
                  <a:pos x="34" y="233"/>
                </a:cxn>
                <a:cxn ang="0">
                  <a:pos x="91" y="126"/>
                </a:cxn>
                <a:cxn ang="0">
                  <a:pos x="34" y="233"/>
                </a:cxn>
              </a:cxnLst>
              <a:rect l="0" t="0" r="r" b="b"/>
              <a:pathLst>
                <a:path w="177" h="278">
                  <a:moveTo>
                    <a:pt x="108" y="80"/>
                  </a:moveTo>
                  <a:cubicBezTo>
                    <a:pt x="99" y="92"/>
                    <a:pt x="92" y="105"/>
                    <a:pt x="85" y="118"/>
                  </a:cubicBezTo>
                  <a:cubicBezTo>
                    <a:pt x="81" y="126"/>
                    <a:pt x="48" y="171"/>
                    <a:pt x="54" y="175"/>
                  </a:cubicBezTo>
                  <a:cubicBezTo>
                    <a:pt x="41" y="199"/>
                    <a:pt x="28" y="224"/>
                    <a:pt x="15" y="248"/>
                  </a:cubicBezTo>
                  <a:cubicBezTo>
                    <a:pt x="0" y="277"/>
                    <a:pt x="8" y="278"/>
                    <a:pt x="24" y="251"/>
                  </a:cubicBezTo>
                  <a:cubicBezTo>
                    <a:pt x="31" y="260"/>
                    <a:pt x="67" y="196"/>
                    <a:pt x="70" y="189"/>
                  </a:cubicBezTo>
                  <a:cubicBezTo>
                    <a:pt x="76" y="177"/>
                    <a:pt x="118" y="107"/>
                    <a:pt x="110" y="97"/>
                  </a:cubicBezTo>
                  <a:cubicBezTo>
                    <a:pt x="118" y="86"/>
                    <a:pt x="125" y="74"/>
                    <a:pt x="132" y="63"/>
                  </a:cubicBezTo>
                  <a:cubicBezTo>
                    <a:pt x="135" y="67"/>
                    <a:pt x="154" y="102"/>
                    <a:pt x="160" y="97"/>
                  </a:cubicBezTo>
                  <a:cubicBezTo>
                    <a:pt x="167" y="92"/>
                    <a:pt x="136" y="56"/>
                    <a:pt x="132" y="52"/>
                  </a:cubicBezTo>
                  <a:cubicBezTo>
                    <a:pt x="138" y="51"/>
                    <a:pt x="174" y="48"/>
                    <a:pt x="175" y="41"/>
                  </a:cubicBezTo>
                  <a:cubicBezTo>
                    <a:pt x="177" y="30"/>
                    <a:pt x="126" y="20"/>
                    <a:pt x="119" y="18"/>
                  </a:cubicBezTo>
                  <a:cubicBezTo>
                    <a:pt x="108" y="15"/>
                    <a:pt x="97" y="11"/>
                    <a:pt x="88" y="5"/>
                  </a:cubicBezTo>
                  <a:cubicBezTo>
                    <a:pt x="80" y="0"/>
                    <a:pt x="85" y="13"/>
                    <a:pt x="91" y="16"/>
                  </a:cubicBezTo>
                  <a:cubicBezTo>
                    <a:pt x="113" y="27"/>
                    <a:pt x="137" y="29"/>
                    <a:pt x="159" y="38"/>
                  </a:cubicBezTo>
                  <a:cubicBezTo>
                    <a:pt x="147" y="41"/>
                    <a:pt x="135" y="44"/>
                    <a:pt x="123" y="44"/>
                  </a:cubicBezTo>
                  <a:cubicBezTo>
                    <a:pt x="97" y="29"/>
                    <a:pt x="86" y="53"/>
                    <a:pt x="121" y="53"/>
                  </a:cubicBezTo>
                  <a:cubicBezTo>
                    <a:pt x="123" y="54"/>
                    <a:pt x="124" y="55"/>
                    <a:pt x="126" y="56"/>
                  </a:cubicBezTo>
                  <a:cubicBezTo>
                    <a:pt x="122" y="62"/>
                    <a:pt x="118" y="67"/>
                    <a:pt x="114" y="72"/>
                  </a:cubicBezTo>
                  <a:cubicBezTo>
                    <a:pt x="109" y="73"/>
                    <a:pt x="107" y="75"/>
                    <a:pt x="108" y="80"/>
                  </a:cubicBezTo>
                  <a:close/>
                  <a:moveTo>
                    <a:pt x="34" y="233"/>
                  </a:moveTo>
                  <a:cubicBezTo>
                    <a:pt x="53" y="198"/>
                    <a:pt x="69" y="159"/>
                    <a:pt x="91" y="126"/>
                  </a:cubicBezTo>
                  <a:cubicBezTo>
                    <a:pt x="75" y="163"/>
                    <a:pt x="57" y="202"/>
                    <a:pt x="34" y="23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9" name="Freeform 23"/>
            <p:cNvSpPr>
              <a:spLocks noEditPoints="1"/>
            </p:cNvSpPr>
            <p:nvPr/>
          </p:nvSpPr>
          <p:spPr bwMode="auto">
            <a:xfrm>
              <a:off x="2000231" y="2114716"/>
              <a:ext cx="2123898" cy="3170227"/>
            </a:xfrm>
            <a:custGeom>
              <a:avLst/>
              <a:gdLst/>
              <a:ahLst/>
              <a:cxnLst>
                <a:cxn ang="0">
                  <a:pos x="467" y="52"/>
                </a:cxn>
                <a:cxn ang="0">
                  <a:pos x="692" y="104"/>
                </a:cxn>
                <a:cxn ang="0">
                  <a:pos x="777" y="241"/>
                </a:cxn>
                <a:cxn ang="0">
                  <a:pos x="605" y="411"/>
                </a:cxn>
                <a:cxn ang="0">
                  <a:pos x="269" y="446"/>
                </a:cxn>
                <a:cxn ang="0">
                  <a:pos x="456" y="626"/>
                </a:cxn>
                <a:cxn ang="0">
                  <a:pos x="427" y="694"/>
                </a:cxn>
                <a:cxn ang="0">
                  <a:pos x="219" y="1035"/>
                </a:cxn>
                <a:cxn ang="0">
                  <a:pos x="133" y="740"/>
                </a:cxn>
                <a:cxn ang="0">
                  <a:pos x="30" y="996"/>
                </a:cxn>
                <a:cxn ang="0">
                  <a:pos x="230" y="1073"/>
                </a:cxn>
                <a:cxn ang="0">
                  <a:pos x="474" y="651"/>
                </a:cxn>
                <a:cxn ang="0">
                  <a:pos x="812" y="175"/>
                </a:cxn>
                <a:cxn ang="0">
                  <a:pos x="233" y="557"/>
                </a:cxn>
                <a:cxn ang="0">
                  <a:pos x="84" y="960"/>
                </a:cxn>
                <a:cxn ang="0">
                  <a:pos x="125" y="777"/>
                </a:cxn>
                <a:cxn ang="0">
                  <a:pos x="80" y="960"/>
                </a:cxn>
                <a:cxn ang="0">
                  <a:pos x="44" y="972"/>
                </a:cxn>
                <a:cxn ang="0">
                  <a:pos x="25" y="1224"/>
                </a:cxn>
                <a:cxn ang="0">
                  <a:pos x="43" y="1158"/>
                </a:cxn>
                <a:cxn ang="0">
                  <a:pos x="41" y="1230"/>
                </a:cxn>
                <a:cxn ang="0">
                  <a:pos x="56" y="1194"/>
                </a:cxn>
                <a:cxn ang="0">
                  <a:pos x="70" y="1184"/>
                </a:cxn>
                <a:cxn ang="0">
                  <a:pos x="26" y="1151"/>
                </a:cxn>
                <a:cxn ang="0">
                  <a:pos x="130" y="993"/>
                </a:cxn>
                <a:cxn ang="0">
                  <a:pos x="176" y="1009"/>
                </a:cxn>
                <a:cxn ang="0">
                  <a:pos x="264" y="992"/>
                </a:cxn>
                <a:cxn ang="0">
                  <a:pos x="604" y="448"/>
                </a:cxn>
                <a:cxn ang="0">
                  <a:pos x="575" y="403"/>
                </a:cxn>
                <a:cxn ang="0">
                  <a:pos x="534" y="355"/>
                </a:cxn>
                <a:cxn ang="0">
                  <a:pos x="404" y="324"/>
                </a:cxn>
                <a:cxn ang="0">
                  <a:pos x="316" y="367"/>
                </a:cxn>
                <a:cxn ang="0">
                  <a:pos x="302" y="401"/>
                </a:cxn>
                <a:cxn ang="0">
                  <a:pos x="289" y="429"/>
                </a:cxn>
                <a:cxn ang="0">
                  <a:pos x="289" y="460"/>
                </a:cxn>
                <a:cxn ang="0">
                  <a:pos x="294" y="525"/>
                </a:cxn>
                <a:cxn ang="0">
                  <a:pos x="445" y="653"/>
                </a:cxn>
                <a:cxn ang="0">
                  <a:pos x="462" y="648"/>
                </a:cxn>
                <a:cxn ang="0">
                  <a:pos x="262" y="503"/>
                </a:cxn>
                <a:cxn ang="0">
                  <a:pos x="310" y="457"/>
                </a:cxn>
                <a:cxn ang="0">
                  <a:pos x="469" y="528"/>
                </a:cxn>
                <a:cxn ang="0">
                  <a:pos x="450" y="448"/>
                </a:cxn>
                <a:cxn ang="0">
                  <a:pos x="542" y="458"/>
                </a:cxn>
                <a:cxn ang="0">
                  <a:pos x="380" y="320"/>
                </a:cxn>
                <a:cxn ang="0">
                  <a:pos x="543" y="419"/>
                </a:cxn>
                <a:cxn ang="0">
                  <a:pos x="524" y="546"/>
                </a:cxn>
                <a:cxn ang="0">
                  <a:pos x="317" y="488"/>
                </a:cxn>
                <a:cxn ang="0">
                  <a:pos x="468" y="539"/>
                </a:cxn>
                <a:cxn ang="0">
                  <a:pos x="560" y="423"/>
                </a:cxn>
                <a:cxn ang="0">
                  <a:pos x="524" y="572"/>
                </a:cxn>
                <a:cxn ang="0">
                  <a:pos x="605" y="421"/>
                </a:cxn>
                <a:cxn ang="0">
                  <a:pos x="751" y="313"/>
                </a:cxn>
                <a:cxn ang="0">
                  <a:pos x="790" y="245"/>
                </a:cxn>
                <a:cxn ang="0">
                  <a:pos x="789" y="218"/>
                </a:cxn>
                <a:cxn ang="0">
                  <a:pos x="485" y="43"/>
                </a:cxn>
                <a:cxn ang="0">
                  <a:pos x="540" y="52"/>
                </a:cxn>
                <a:cxn ang="0">
                  <a:pos x="605" y="66"/>
                </a:cxn>
                <a:cxn ang="0">
                  <a:pos x="781" y="218"/>
                </a:cxn>
                <a:cxn ang="0">
                  <a:pos x="693" y="86"/>
                </a:cxn>
                <a:cxn ang="0">
                  <a:pos x="578" y="26"/>
                </a:cxn>
              </a:cxnLst>
              <a:rect l="0" t="0" r="r" b="b"/>
              <a:pathLst>
                <a:path w="849" h="1268">
                  <a:moveTo>
                    <a:pt x="488" y="22"/>
                  </a:moveTo>
                  <a:cubicBezTo>
                    <a:pt x="485" y="22"/>
                    <a:pt x="458" y="23"/>
                    <a:pt x="460" y="31"/>
                  </a:cubicBezTo>
                  <a:cubicBezTo>
                    <a:pt x="443" y="32"/>
                    <a:pt x="427" y="39"/>
                    <a:pt x="413" y="48"/>
                  </a:cubicBezTo>
                  <a:cubicBezTo>
                    <a:pt x="412" y="49"/>
                    <a:pt x="400" y="60"/>
                    <a:pt x="410" y="60"/>
                  </a:cubicBezTo>
                  <a:cubicBezTo>
                    <a:pt x="415" y="60"/>
                    <a:pt x="426" y="50"/>
                    <a:pt x="430" y="48"/>
                  </a:cubicBezTo>
                  <a:cubicBezTo>
                    <a:pt x="428" y="50"/>
                    <a:pt x="428" y="52"/>
                    <a:pt x="429" y="54"/>
                  </a:cubicBezTo>
                  <a:cubicBezTo>
                    <a:pt x="424" y="56"/>
                    <a:pt x="419" y="59"/>
                    <a:pt x="415" y="63"/>
                  </a:cubicBezTo>
                  <a:cubicBezTo>
                    <a:pt x="413" y="69"/>
                    <a:pt x="415" y="71"/>
                    <a:pt x="421" y="69"/>
                  </a:cubicBezTo>
                  <a:cubicBezTo>
                    <a:pt x="430" y="60"/>
                    <a:pt x="443" y="56"/>
                    <a:pt x="455" y="54"/>
                  </a:cubicBezTo>
                  <a:cubicBezTo>
                    <a:pt x="438" y="75"/>
                    <a:pt x="460" y="60"/>
                    <a:pt x="467" y="52"/>
                  </a:cubicBezTo>
                  <a:cubicBezTo>
                    <a:pt x="467" y="52"/>
                    <a:pt x="468" y="52"/>
                    <a:pt x="468" y="52"/>
                  </a:cubicBezTo>
                  <a:cubicBezTo>
                    <a:pt x="471" y="54"/>
                    <a:pt x="482" y="57"/>
                    <a:pt x="483" y="51"/>
                  </a:cubicBezTo>
                  <a:cubicBezTo>
                    <a:pt x="489" y="51"/>
                    <a:pt x="495" y="50"/>
                    <a:pt x="501" y="50"/>
                  </a:cubicBezTo>
                  <a:cubicBezTo>
                    <a:pt x="484" y="58"/>
                    <a:pt x="468" y="69"/>
                    <a:pt x="451" y="78"/>
                  </a:cubicBezTo>
                  <a:cubicBezTo>
                    <a:pt x="428" y="90"/>
                    <a:pt x="452" y="88"/>
                    <a:pt x="464" y="81"/>
                  </a:cubicBezTo>
                  <a:cubicBezTo>
                    <a:pt x="505" y="68"/>
                    <a:pt x="555" y="86"/>
                    <a:pt x="593" y="101"/>
                  </a:cubicBezTo>
                  <a:cubicBezTo>
                    <a:pt x="608" y="108"/>
                    <a:pt x="609" y="99"/>
                    <a:pt x="596" y="94"/>
                  </a:cubicBezTo>
                  <a:cubicBezTo>
                    <a:pt x="576" y="85"/>
                    <a:pt x="554" y="78"/>
                    <a:pt x="532" y="74"/>
                  </a:cubicBezTo>
                  <a:cubicBezTo>
                    <a:pt x="580" y="79"/>
                    <a:pt x="628" y="79"/>
                    <a:pt x="676" y="92"/>
                  </a:cubicBezTo>
                  <a:cubicBezTo>
                    <a:pt x="681" y="96"/>
                    <a:pt x="687" y="100"/>
                    <a:pt x="692" y="104"/>
                  </a:cubicBezTo>
                  <a:cubicBezTo>
                    <a:pt x="692" y="104"/>
                    <a:pt x="692" y="104"/>
                    <a:pt x="692" y="104"/>
                  </a:cubicBezTo>
                  <a:cubicBezTo>
                    <a:pt x="680" y="101"/>
                    <a:pt x="628" y="85"/>
                    <a:pt x="618" y="95"/>
                  </a:cubicBezTo>
                  <a:cubicBezTo>
                    <a:pt x="610" y="104"/>
                    <a:pt x="634" y="103"/>
                    <a:pt x="632" y="103"/>
                  </a:cubicBezTo>
                  <a:cubicBezTo>
                    <a:pt x="651" y="103"/>
                    <a:pt x="670" y="107"/>
                    <a:pt x="689" y="112"/>
                  </a:cubicBezTo>
                  <a:cubicBezTo>
                    <a:pt x="678" y="119"/>
                    <a:pt x="690" y="124"/>
                    <a:pt x="697" y="114"/>
                  </a:cubicBezTo>
                  <a:cubicBezTo>
                    <a:pt x="701" y="116"/>
                    <a:pt x="705" y="117"/>
                    <a:pt x="709" y="119"/>
                  </a:cubicBezTo>
                  <a:cubicBezTo>
                    <a:pt x="728" y="137"/>
                    <a:pt x="745" y="158"/>
                    <a:pt x="757" y="181"/>
                  </a:cubicBezTo>
                  <a:cubicBezTo>
                    <a:pt x="760" y="186"/>
                    <a:pt x="779" y="233"/>
                    <a:pt x="782" y="222"/>
                  </a:cubicBezTo>
                  <a:cubicBezTo>
                    <a:pt x="782" y="223"/>
                    <a:pt x="782" y="224"/>
                    <a:pt x="782" y="225"/>
                  </a:cubicBezTo>
                  <a:cubicBezTo>
                    <a:pt x="780" y="227"/>
                    <a:pt x="769" y="238"/>
                    <a:pt x="777" y="241"/>
                  </a:cubicBezTo>
                  <a:cubicBezTo>
                    <a:pt x="748" y="283"/>
                    <a:pt x="712" y="324"/>
                    <a:pt x="675" y="359"/>
                  </a:cubicBezTo>
                  <a:cubicBezTo>
                    <a:pt x="678" y="354"/>
                    <a:pt x="702" y="326"/>
                    <a:pt x="698" y="322"/>
                  </a:cubicBezTo>
                  <a:cubicBezTo>
                    <a:pt x="691" y="314"/>
                    <a:pt x="672" y="349"/>
                    <a:pt x="669" y="353"/>
                  </a:cubicBezTo>
                  <a:cubicBezTo>
                    <a:pt x="659" y="371"/>
                    <a:pt x="630" y="418"/>
                    <a:pt x="664" y="382"/>
                  </a:cubicBezTo>
                  <a:cubicBezTo>
                    <a:pt x="670" y="386"/>
                    <a:pt x="687" y="360"/>
                    <a:pt x="690" y="356"/>
                  </a:cubicBezTo>
                  <a:cubicBezTo>
                    <a:pt x="694" y="353"/>
                    <a:pt x="698" y="349"/>
                    <a:pt x="702" y="346"/>
                  </a:cubicBezTo>
                  <a:cubicBezTo>
                    <a:pt x="689" y="361"/>
                    <a:pt x="677" y="377"/>
                    <a:pt x="666" y="392"/>
                  </a:cubicBezTo>
                  <a:cubicBezTo>
                    <a:pt x="664" y="395"/>
                    <a:pt x="637" y="433"/>
                    <a:pt x="650" y="427"/>
                  </a:cubicBezTo>
                  <a:cubicBezTo>
                    <a:pt x="645" y="433"/>
                    <a:pt x="641" y="439"/>
                    <a:pt x="637" y="444"/>
                  </a:cubicBezTo>
                  <a:cubicBezTo>
                    <a:pt x="632" y="430"/>
                    <a:pt x="618" y="419"/>
                    <a:pt x="605" y="411"/>
                  </a:cubicBezTo>
                  <a:cubicBezTo>
                    <a:pt x="588" y="400"/>
                    <a:pt x="574" y="381"/>
                    <a:pt x="559" y="366"/>
                  </a:cubicBezTo>
                  <a:cubicBezTo>
                    <a:pt x="531" y="337"/>
                    <a:pt x="490" y="322"/>
                    <a:pt x="451" y="317"/>
                  </a:cubicBezTo>
                  <a:cubicBezTo>
                    <a:pt x="442" y="315"/>
                    <a:pt x="433" y="314"/>
                    <a:pt x="424" y="314"/>
                  </a:cubicBezTo>
                  <a:cubicBezTo>
                    <a:pt x="397" y="302"/>
                    <a:pt x="355" y="307"/>
                    <a:pt x="328" y="318"/>
                  </a:cubicBezTo>
                  <a:cubicBezTo>
                    <a:pt x="325" y="314"/>
                    <a:pt x="321" y="318"/>
                    <a:pt x="320" y="321"/>
                  </a:cubicBezTo>
                  <a:cubicBezTo>
                    <a:pt x="313" y="325"/>
                    <a:pt x="291" y="349"/>
                    <a:pt x="312" y="342"/>
                  </a:cubicBezTo>
                  <a:cubicBezTo>
                    <a:pt x="307" y="356"/>
                    <a:pt x="302" y="370"/>
                    <a:pt x="297" y="384"/>
                  </a:cubicBezTo>
                  <a:cubicBezTo>
                    <a:pt x="294" y="386"/>
                    <a:pt x="288" y="390"/>
                    <a:pt x="287" y="394"/>
                  </a:cubicBezTo>
                  <a:cubicBezTo>
                    <a:pt x="280" y="395"/>
                    <a:pt x="278" y="424"/>
                    <a:pt x="277" y="430"/>
                  </a:cubicBezTo>
                  <a:cubicBezTo>
                    <a:pt x="274" y="435"/>
                    <a:pt x="271" y="440"/>
                    <a:pt x="269" y="446"/>
                  </a:cubicBezTo>
                  <a:cubicBezTo>
                    <a:pt x="267" y="446"/>
                    <a:pt x="251" y="456"/>
                    <a:pt x="264" y="456"/>
                  </a:cubicBezTo>
                  <a:cubicBezTo>
                    <a:pt x="261" y="464"/>
                    <a:pt x="258" y="471"/>
                    <a:pt x="255" y="478"/>
                  </a:cubicBezTo>
                  <a:cubicBezTo>
                    <a:pt x="248" y="484"/>
                    <a:pt x="245" y="491"/>
                    <a:pt x="249" y="500"/>
                  </a:cubicBezTo>
                  <a:cubicBezTo>
                    <a:pt x="248" y="503"/>
                    <a:pt x="245" y="512"/>
                    <a:pt x="247" y="516"/>
                  </a:cubicBezTo>
                  <a:cubicBezTo>
                    <a:pt x="209" y="543"/>
                    <a:pt x="280" y="536"/>
                    <a:pt x="294" y="533"/>
                  </a:cubicBezTo>
                  <a:cubicBezTo>
                    <a:pt x="323" y="543"/>
                    <a:pt x="354" y="545"/>
                    <a:pt x="384" y="555"/>
                  </a:cubicBezTo>
                  <a:cubicBezTo>
                    <a:pt x="400" y="565"/>
                    <a:pt x="415" y="578"/>
                    <a:pt x="425" y="594"/>
                  </a:cubicBezTo>
                  <a:cubicBezTo>
                    <a:pt x="431" y="597"/>
                    <a:pt x="433" y="595"/>
                    <a:pt x="432" y="589"/>
                  </a:cubicBezTo>
                  <a:cubicBezTo>
                    <a:pt x="428" y="582"/>
                    <a:pt x="422" y="576"/>
                    <a:pt x="416" y="570"/>
                  </a:cubicBezTo>
                  <a:cubicBezTo>
                    <a:pt x="437" y="584"/>
                    <a:pt x="448" y="603"/>
                    <a:pt x="456" y="626"/>
                  </a:cubicBezTo>
                  <a:cubicBezTo>
                    <a:pt x="456" y="627"/>
                    <a:pt x="456" y="628"/>
                    <a:pt x="455" y="628"/>
                  </a:cubicBezTo>
                  <a:cubicBezTo>
                    <a:pt x="452" y="632"/>
                    <a:pt x="448" y="636"/>
                    <a:pt x="445" y="640"/>
                  </a:cubicBezTo>
                  <a:cubicBezTo>
                    <a:pt x="444" y="637"/>
                    <a:pt x="433" y="592"/>
                    <a:pt x="428" y="606"/>
                  </a:cubicBezTo>
                  <a:cubicBezTo>
                    <a:pt x="426" y="611"/>
                    <a:pt x="435" y="627"/>
                    <a:pt x="436" y="633"/>
                  </a:cubicBezTo>
                  <a:cubicBezTo>
                    <a:pt x="438" y="644"/>
                    <a:pt x="437" y="656"/>
                    <a:pt x="435" y="668"/>
                  </a:cubicBezTo>
                  <a:cubicBezTo>
                    <a:pt x="416" y="692"/>
                    <a:pt x="392" y="712"/>
                    <a:pt x="372" y="736"/>
                  </a:cubicBezTo>
                  <a:cubicBezTo>
                    <a:pt x="371" y="740"/>
                    <a:pt x="372" y="742"/>
                    <a:pt x="375" y="742"/>
                  </a:cubicBezTo>
                  <a:cubicBezTo>
                    <a:pt x="380" y="742"/>
                    <a:pt x="388" y="730"/>
                    <a:pt x="391" y="727"/>
                  </a:cubicBezTo>
                  <a:cubicBezTo>
                    <a:pt x="404" y="714"/>
                    <a:pt x="417" y="701"/>
                    <a:pt x="430" y="686"/>
                  </a:cubicBezTo>
                  <a:cubicBezTo>
                    <a:pt x="429" y="689"/>
                    <a:pt x="428" y="691"/>
                    <a:pt x="427" y="694"/>
                  </a:cubicBezTo>
                  <a:cubicBezTo>
                    <a:pt x="423" y="700"/>
                    <a:pt x="400" y="721"/>
                    <a:pt x="401" y="728"/>
                  </a:cubicBezTo>
                  <a:cubicBezTo>
                    <a:pt x="400" y="729"/>
                    <a:pt x="399" y="731"/>
                    <a:pt x="398" y="732"/>
                  </a:cubicBezTo>
                  <a:cubicBezTo>
                    <a:pt x="396" y="733"/>
                    <a:pt x="396" y="734"/>
                    <a:pt x="395" y="735"/>
                  </a:cubicBezTo>
                  <a:cubicBezTo>
                    <a:pt x="354" y="789"/>
                    <a:pt x="315" y="845"/>
                    <a:pt x="277" y="900"/>
                  </a:cubicBezTo>
                  <a:cubicBezTo>
                    <a:pt x="267" y="915"/>
                    <a:pt x="274" y="919"/>
                    <a:pt x="284" y="905"/>
                  </a:cubicBezTo>
                  <a:cubicBezTo>
                    <a:pt x="292" y="892"/>
                    <a:pt x="301" y="879"/>
                    <a:pt x="310" y="866"/>
                  </a:cubicBezTo>
                  <a:cubicBezTo>
                    <a:pt x="331" y="836"/>
                    <a:pt x="353" y="805"/>
                    <a:pt x="375" y="775"/>
                  </a:cubicBezTo>
                  <a:cubicBezTo>
                    <a:pt x="363" y="798"/>
                    <a:pt x="220" y="1010"/>
                    <a:pt x="236" y="1019"/>
                  </a:cubicBezTo>
                  <a:cubicBezTo>
                    <a:pt x="231" y="1027"/>
                    <a:pt x="227" y="1035"/>
                    <a:pt x="224" y="1043"/>
                  </a:cubicBezTo>
                  <a:cubicBezTo>
                    <a:pt x="223" y="1040"/>
                    <a:pt x="221" y="1038"/>
                    <a:pt x="219" y="1035"/>
                  </a:cubicBezTo>
                  <a:cubicBezTo>
                    <a:pt x="214" y="1003"/>
                    <a:pt x="176" y="983"/>
                    <a:pt x="138" y="972"/>
                  </a:cubicBezTo>
                  <a:cubicBezTo>
                    <a:pt x="125" y="967"/>
                    <a:pt x="113" y="966"/>
                    <a:pt x="100" y="963"/>
                  </a:cubicBezTo>
                  <a:cubicBezTo>
                    <a:pt x="109" y="959"/>
                    <a:pt x="91" y="950"/>
                    <a:pt x="89" y="949"/>
                  </a:cubicBezTo>
                  <a:cubicBezTo>
                    <a:pt x="103" y="903"/>
                    <a:pt x="120" y="858"/>
                    <a:pt x="137" y="813"/>
                  </a:cubicBezTo>
                  <a:cubicBezTo>
                    <a:pt x="147" y="789"/>
                    <a:pt x="156" y="765"/>
                    <a:pt x="165" y="741"/>
                  </a:cubicBezTo>
                  <a:cubicBezTo>
                    <a:pt x="167" y="737"/>
                    <a:pt x="186" y="696"/>
                    <a:pt x="174" y="700"/>
                  </a:cubicBezTo>
                  <a:cubicBezTo>
                    <a:pt x="191" y="666"/>
                    <a:pt x="207" y="631"/>
                    <a:pt x="225" y="598"/>
                  </a:cubicBezTo>
                  <a:cubicBezTo>
                    <a:pt x="235" y="580"/>
                    <a:pt x="251" y="519"/>
                    <a:pt x="218" y="561"/>
                  </a:cubicBezTo>
                  <a:cubicBezTo>
                    <a:pt x="201" y="583"/>
                    <a:pt x="191" y="612"/>
                    <a:pt x="182" y="638"/>
                  </a:cubicBezTo>
                  <a:cubicBezTo>
                    <a:pt x="169" y="673"/>
                    <a:pt x="148" y="706"/>
                    <a:pt x="133" y="740"/>
                  </a:cubicBezTo>
                  <a:cubicBezTo>
                    <a:pt x="124" y="740"/>
                    <a:pt x="110" y="776"/>
                    <a:pt x="107" y="784"/>
                  </a:cubicBezTo>
                  <a:cubicBezTo>
                    <a:pt x="95" y="806"/>
                    <a:pt x="86" y="829"/>
                    <a:pt x="75" y="852"/>
                  </a:cubicBezTo>
                  <a:cubicBezTo>
                    <a:pt x="65" y="874"/>
                    <a:pt x="55" y="897"/>
                    <a:pt x="47" y="920"/>
                  </a:cubicBezTo>
                  <a:cubicBezTo>
                    <a:pt x="47" y="922"/>
                    <a:pt x="35" y="952"/>
                    <a:pt x="46" y="947"/>
                  </a:cubicBezTo>
                  <a:cubicBezTo>
                    <a:pt x="50" y="948"/>
                    <a:pt x="53" y="949"/>
                    <a:pt x="57" y="948"/>
                  </a:cubicBezTo>
                  <a:cubicBezTo>
                    <a:pt x="56" y="949"/>
                    <a:pt x="55" y="950"/>
                    <a:pt x="53" y="951"/>
                  </a:cubicBezTo>
                  <a:cubicBezTo>
                    <a:pt x="49" y="939"/>
                    <a:pt x="35" y="974"/>
                    <a:pt x="35" y="977"/>
                  </a:cubicBezTo>
                  <a:cubicBezTo>
                    <a:pt x="30" y="978"/>
                    <a:pt x="29" y="981"/>
                    <a:pt x="30" y="986"/>
                  </a:cubicBezTo>
                  <a:cubicBezTo>
                    <a:pt x="28" y="988"/>
                    <a:pt x="28" y="991"/>
                    <a:pt x="31" y="992"/>
                  </a:cubicBezTo>
                  <a:cubicBezTo>
                    <a:pt x="31" y="993"/>
                    <a:pt x="31" y="995"/>
                    <a:pt x="30" y="996"/>
                  </a:cubicBezTo>
                  <a:cubicBezTo>
                    <a:pt x="20" y="992"/>
                    <a:pt x="17" y="1046"/>
                    <a:pt x="17" y="1052"/>
                  </a:cubicBezTo>
                  <a:cubicBezTo>
                    <a:pt x="11" y="1076"/>
                    <a:pt x="12" y="1103"/>
                    <a:pt x="13" y="1127"/>
                  </a:cubicBezTo>
                  <a:cubicBezTo>
                    <a:pt x="14" y="1139"/>
                    <a:pt x="12" y="1228"/>
                    <a:pt x="20" y="1230"/>
                  </a:cubicBezTo>
                  <a:cubicBezTo>
                    <a:pt x="11" y="1241"/>
                    <a:pt x="0" y="1268"/>
                    <a:pt x="23" y="1253"/>
                  </a:cubicBezTo>
                  <a:cubicBezTo>
                    <a:pt x="49" y="1236"/>
                    <a:pt x="72" y="1216"/>
                    <a:pt x="94" y="1195"/>
                  </a:cubicBezTo>
                  <a:cubicBezTo>
                    <a:pt x="111" y="1178"/>
                    <a:pt x="128" y="1160"/>
                    <a:pt x="146" y="1145"/>
                  </a:cubicBezTo>
                  <a:cubicBezTo>
                    <a:pt x="161" y="1135"/>
                    <a:pt x="201" y="1111"/>
                    <a:pt x="206" y="1094"/>
                  </a:cubicBezTo>
                  <a:cubicBezTo>
                    <a:pt x="209" y="1093"/>
                    <a:pt x="216" y="1091"/>
                    <a:pt x="214" y="1086"/>
                  </a:cubicBezTo>
                  <a:cubicBezTo>
                    <a:pt x="217" y="1088"/>
                    <a:pt x="219" y="1084"/>
                    <a:pt x="220" y="1081"/>
                  </a:cubicBezTo>
                  <a:cubicBezTo>
                    <a:pt x="224" y="1079"/>
                    <a:pt x="228" y="1076"/>
                    <a:pt x="230" y="1073"/>
                  </a:cubicBezTo>
                  <a:cubicBezTo>
                    <a:pt x="236" y="1071"/>
                    <a:pt x="235" y="1054"/>
                    <a:pt x="234" y="1049"/>
                  </a:cubicBezTo>
                  <a:cubicBezTo>
                    <a:pt x="242" y="1036"/>
                    <a:pt x="322" y="930"/>
                    <a:pt x="316" y="927"/>
                  </a:cubicBezTo>
                  <a:cubicBezTo>
                    <a:pt x="311" y="923"/>
                    <a:pt x="290" y="958"/>
                    <a:pt x="286" y="963"/>
                  </a:cubicBezTo>
                  <a:cubicBezTo>
                    <a:pt x="288" y="959"/>
                    <a:pt x="289" y="955"/>
                    <a:pt x="291" y="951"/>
                  </a:cubicBezTo>
                  <a:cubicBezTo>
                    <a:pt x="314" y="917"/>
                    <a:pt x="335" y="880"/>
                    <a:pt x="357" y="845"/>
                  </a:cubicBezTo>
                  <a:cubicBezTo>
                    <a:pt x="370" y="826"/>
                    <a:pt x="382" y="807"/>
                    <a:pt x="394" y="788"/>
                  </a:cubicBezTo>
                  <a:cubicBezTo>
                    <a:pt x="401" y="778"/>
                    <a:pt x="408" y="767"/>
                    <a:pt x="415" y="757"/>
                  </a:cubicBezTo>
                  <a:cubicBezTo>
                    <a:pt x="415" y="756"/>
                    <a:pt x="437" y="722"/>
                    <a:pt x="424" y="729"/>
                  </a:cubicBezTo>
                  <a:cubicBezTo>
                    <a:pt x="426" y="725"/>
                    <a:pt x="428" y="721"/>
                    <a:pt x="430" y="717"/>
                  </a:cubicBezTo>
                  <a:cubicBezTo>
                    <a:pt x="444" y="697"/>
                    <a:pt x="470" y="676"/>
                    <a:pt x="474" y="651"/>
                  </a:cubicBezTo>
                  <a:cubicBezTo>
                    <a:pt x="477" y="646"/>
                    <a:pt x="481" y="641"/>
                    <a:pt x="484" y="636"/>
                  </a:cubicBezTo>
                  <a:cubicBezTo>
                    <a:pt x="489" y="645"/>
                    <a:pt x="511" y="615"/>
                    <a:pt x="514" y="611"/>
                  </a:cubicBezTo>
                  <a:cubicBezTo>
                    <a:pt x="530" y="594"/>
                    <a:pt x="547" y="578"/>
                    <a:pt x="565" y="561"/>
                  </a:cubicBezTo>
                  <a:cubicBezTo>
                    <a:pt x="580" y="546"/>
                    <a:pt x="594" y="529"/>
                    <a:pt x="603" y="510"/>
                  </a:cubicBezTo>
                  <a:cubicBezTo>
                    <a:pt x="611" y="499"/>
                    <a:pt x="646" y="463"/>
                    <a:pt x="643" y="449"/>
                  </a:cubicBezTo>
                  <a:cubicBezTo>
                    <a:pt x="675" y="406"/>
                    <a:pt x="711" y="367"/>
                    <a:pt x="748" y="328"/>
                  </a:cubicBezTo>
                  <a:cubicBezTo>
                    <a:pt x="766" y="309"/>
                    <a:pt x="778" y="285"/>
                    <a:pt x="796" y="267"/>
                  </a:cubicBezTo>
                  <a:cubicBezTo>
                    <a:pt x="802" y="261"/>
                    <a:pt x="842" y="204"/>
                    <a:pt x="815" y="221"/>
                  </a:cubicBezTo>
                  <a:cubicBezTo>
                    <a:pt x="828" y="208"/>
                    <a:pt x="781" y="151"/>
                    <a:pt x="774" y="140"/>
                  </a:cubicBezTo>
                  <a:cubicBezTo>
                    <a:pt x="788" y="150"/>
                    <a:pt x="801" y="162"/>
                    <a:pt x="812" y="175"/>
                  </a:cubicBezTo>
                  <a:cubicBezTo>
                    <a:pt x="817" y="180"/>
                    <a:pt x="832" y="209"/>
                    <a:pt x="838" y="209"/>
                  </a:cubicBezTo>
                  <a:cubicBezTo>
                    <a:pt x="849" y="209"/>
                    <a:pt x="803" y="142"/>
                    <a:pt x="797" y="134"/>
                  </a:cubicBezTo>
                  <a:cubicBezTo>
                    <a:pt x="777" y="110"/>
                    <a:pt x="752" y="90"/>
                    <a:pt x="725" y="75"/>
                  </a:cubicBezTo>
                  <a:cubicBezTo>
                    <a:pt x="694" y="59"/>
                    <a:pt x="659" y="39"/>
                    <a:pt x="626" y="31"/>
                  </a:cubicBezTo>
                  <a:cubicBezTo>
                    <a:pt x="586" y="17"/>
                    <a:pt x="529" y="0"/>
                    <a:pt x="488" y="22"/>
                  </a:cubicBezTo>
                  <a:close/>
                  <a:moveTo>
                    <a:pt x="233" y="557"/>
                  </a:moveTo>
                  <a:cubicBezTo>
                    <a:pt x="231" y="575"/>
                    <a:pt x="220" y="591"/>
                    <a:pt x="212" y="607"/>
                  </a:cubicBezTo>
                  <a:cubicBezTo>
                    <a:pt x="210" y="607"/>
                    <a:pt x="208" y="607"/>
                    <a:pt x="207" y="608"/>
                  </a:cubicBezTo>
                  <a:cubicBezTo>
                    <a:pt x="209" y="604"/>
                    <a:pt x="210" y="600"/>
                    <a:pt x="206" y="598"/>
                  </a:cubicBezTo>
                  <a:cubicBezTo>
                    <a:pt x="214" y="581"/>
                    <a:pt x="223" y="565"/>
                    <a:pt x="233" y="557"/>
                  </a:cubicBezTo>
                  <a:close/>
                  <a:moveTo>
                    <a:pt x="206" y="1022"/>
                  </a:moveTo>
                  <a:cubicBezTo>
                    <a:pt x="205" y="1022"/>
                    <a:pt x="205" y="1022"/>
                    <a:pt x="204" y="1022"/>
                  </a:cubicBezTo>
                  <a:cubicBezTo>
                    <a:pt x="201" y="1019"/>
                    <a:pt x="197" y="1015"/>
                    <a:pt x="192" y="1015"/>
                  </a:cubicBezTo>
                  <a:cubicBezTo>
                    <a:pt x="189" y="1010"/>
                    <a:pt x="186" y="1006"/>
                    <a:pt x="182" y="1003"/>
                  </a:cubicBezTo>
                  <a:cubicBezTo>
                    <a:pt x="182" y="1001"/>
                    <a:pt x="181" y="1000"/>
                    <a:pt x="180" y="999"/>
                  </a:cubicBezTo>
                  <a:cubicBezTo>
                    <a:pt x="176" y="997"/>
                    <a:pt x="176" y="997"/>
                    <a:pt x="176" y="997"/>
                  </a:cubicBezTo>
                  <a:cubicBezTo>
                    <a:pt x="176" y="996"/>
                    <a:pt x="175" y="995"/>
                    <a:pt x="174" y="995"/>
                  </a:cubicBezTo>
                  <a:cubicBezTo>
                    <a:pt x="188" y="1002"/>
                    <a:pt x="199" y="1011"/>
                    <a:pt x="206" y="1022"/>
                  </a:cubicBezTo>
                  <a:close/>
                  <a:moveTo>
                    <a:pt x="95" y="962"/>
                  </a:moveTo>
                  <a:cubicBezTo>
                    <a:pt x="91" y="961"/>
                    <a:pt x="87" y="961"/>
                    <a:pt x="84" y="960"/>
                  </a:cubicBezTo>
                  <a:cubicBezTo>
                    <a:pt x="85" y="959"/>
                    <a:pt x="86" y="958"/>
                    <a:pt x="86" y="957"/>
                  </a:cubicBezTo>
                  <a:cubicBezTo>
                    <a:pt x="89" y="958"/>
                    <a:pt x="92" y="960"/>
                    <a:pt x="95" y="962"/>
                  </a:cubicBezTo>
                  <a:close/>
                  <a:moveTo>
                    <a:pt x="167" y="715"/>
                  </a:moveTo>
                  <a:cubicBezTo>
                    <a:pt x="159" y="735"/>
                    <a:pt x="152" y="755"/>
                    <a:pt x="144" y="774"/>
                  </a:cubicBezTo>
                  <a:cubicBezTo>
                    <a:pt x="137" y="791"/>
                    <a:pt x="130" y="809"/>
                    <a:pt x="124" y="827"/>
                  </a:cubicBezTo>
                  <a:cubicBezTo>
                    <a:pt x="136" y="789"/>
                    <a:pt x="149" y="751"/>
                    <a:pt x="167" y="715"/>
                  </a:cubicBezTo>
                  <a:close/>
                  <a:moveTo>
                    <a:pt x="125" y="777"/>
                  </a:moveTo>
                  <a:cubicBezTo>
                    <a:pt x="120" y="790"/>
                    <a:pt x="115" y="803"/>
                    <a:pt x="110" y="815"/>
                  </a:cubicBezTo>
                  <a:cubicBezTo>
                    <a:pt x="110" y="814"/>
                    <a:pt x="109" y="813"/>
                    <a:pt x="109" y="812"/>
                  </a:cubicBezTo>
                  <a:cubicBezTo>
                    <a:pt x="114" y="800"/>
                    <a:pt x="119" y="788"/>
                    <a:pt x="125" y="777"/>
                  </a:cubicBezTo>
                  <a:close/>
                  <a:moveTo>
                    <a:pt x="112" y="837"/>
                  </a:moveTo>
                  <a:cubicBezTo>
                    <a:pt x="101" y="873"/>
                    <a:pt x="90" y="909"/>
                    <a:pt x="74" y="944"/>
                  </a:cubicBezTo>
                  <a:cubicBezTo>
                    <a:pt x="74" y="943"/>
                    <a:pt x="74" y="943"/>
                    <a:pt x="73" y="943"/>
                  </a:cubicBezTo>
                  <a:cubicBezTo>
                    <a:pt x="76" y="934"/>
                    <a:pt x="79" y="925"/>
                    <a:pt x="83" y="915"/>
                  </a:cubicBezTo>
                  <a:cubicBezTo>
                    <a:pt x="89" y="915"/>
                    <a:pt x="108" y="846"/>
                    <a:pt x="112" y="837"/>
                  </a:cubicBezTo>
                  <a:close/>
                  <a:moveTo>
                    <a:pt x="80" y="960"/>
                  </a:moveTo>
                  <a:cubicBezTo>
                    <a:pt x="78" y="960"/>
                    <a:pt x="77" y="960"/>
                    <a:pt x="75" y="960"/>
                  </a:cubicBezTo>
                  <a:cubicBezTo>
                    <a:pt x="76" y="958"/>
                    <a:pt x="78" y="956"/>
                    <a:pt x="79" y="953"/>
                  </a:cubicBezTo>
                  <a:cubicBezTo>
                    <a:pt x="79" y="953"/>
                    <a:pt x="79" y="953"/>
                    <a:pt x="79" y="953"/>
                  </a:cubicBezTo>
                  <a:cubicBezTo>
                    <a:pt x="78" y="956"/>
                    <a:pt x="78" y="958"/>
                    <a:pt x="80" y="960"/>
                  </a:cubicBezTo>
                  <a:close/>
                  <a:moveTo>
                    <a:pt x="95" y="845"/>
                  </a:moveTo>
                  <a:cubicBezTo>
                    <a:pt x="92" y="856"/>
                    <a:pt x="75" y="895"/>
                    <a:pt x="79" y="903"/>
                  </a:cubicBezTo>
                  <a:cubicBezTo>
                    <a:pt x="74" y="916"/>
                    <a:pt x="69" y="929"/>
                    <a:pt x="65" y="941"/>
                  </a:cubicBezTo>
                  <a:cubicBezTo>
                    <a:pt x="63" y="941"/>
                    <a:pt x="60" y="941"/>
                    <a:pt x="57" y="940"/>
                  </a:cubicBezTo>
                  <a:cubicBezTo>
                    <a:pt x="69" y="909"/>
                    <a:pt x="81" y="878"/>
                    <a:pt x="95" y="845"/>
                  </a:cubicBezTo>
                  <a:close/>
                  <a:moveTo>
                    <a:pt x="54" y="927"/>
                  </a:moveTo>
                  <a:cubicBezTo>
                    <a:pt x="57" y="917"/>
                    <a:pt x="60" y="907"/>
                    <a:pt x="64" y="896"/>
                  </a:cubicBezTo>
                  <a:cubicBezTo>
                    <a:pt x="65" y="897"/>
                    <a:pt x="65" y="897"/>
                    <a:pt x="65" y="897"/>
                  </a:cubicBezTo>
                  <a:cubicBezTo>
                    <a:pt x="61" y="907"/>
                    <a:pt x="57" y="917"/>
                    <a:pt x="54" y="927"/>
                  </a:cubicBezTo>
                  <a:close/>
                  <a:moveTo>
                    <a:pt x="44" y="972"/>
                  </a:moveTo>
                  <a:cubicBezTo>
                    <a:pt x="45" y="972"/>
                    <a:pt x="45" y="972"/>
                    <a:pt x="45" y="972"/>
                  </a:cubicBezTo>
                  <a:cubicBezTo>
                    <a:pt x="48" y="966"/>
                    <a:pt x="54" y="960"/>
                    <a:pt x="61" y="956"/>
                  </a:cubicBezTo>
                  <a:cubicBezTo>
                    <a:pt x="60" y="957"/>
                    <a:pt x="58" y="965"/>
                    <a:pt x="58" y="966"/>
                  </a:cubicBezTo>
                  <a:cubicBezTo>
                    <a:pt x="57" y="967"/>
                    <a:pt x="57" y="968"/>
                    <a:pt x="56" y="969"/>
                  </a:cubicBezTo>
                  <a:cubicBezTo>
                    <a:pt x="53" y="973"/>
                    <a:pt x="46" y="977"/>
                    <a:pt x="52" y="983"/>
                  </a:cubicBezTo>
                  <a:cubicBezTo>
                    <a:pt x="52" y="983"/>
                    <a:pt x="52" y="983"/>
                    <a:pt x="52" y="983"/>
                  </a:cubicBezTo>
                  <a:cubicBezTo>
                    <a:pt x="52" y="983"/>
                    <a:pt x="52" y="983"/>
                    <a:pt x="51" y="983"/>
                  </a:cubicBezTo>
                  <a:cubicBezTo>
                    <a:pt x="51" y="978"/>
                    <a:pt x="45" y="980"/>
                    <a:pt x="42" y="981"/>
                  </a:cubicBezTo>
                  <a:cubicBezTo>
                    <a:pt x="43" y="978"/>
                    <a:pt x="43" y="975"/>
                    <a:pt x="44" y="972"/>
                  </a:cubicBezTo>
                  <a:close/>
                  <a:moveTo>
                    <a:pt x="25" y="1224"/>
                  </a:moveTo>
                  <a:cubicBezTo>
                    <a:pt x="24" y="1216"/>
                    <a:pt x="24" y="1209"/>
                    <a:pt x="24" y="1201"/>
                  </a:cubicBezTo>
                  <a:cubicBezTo>
                    <a:pt x="27" y="1195"/>
                    <a:pt x="25" y="1181"/>
                    <a:pt x="25" y="1174"/>
                  </a:cubicBezTo>
                  <a:cubicBezTo>
                    <a:pt x="32" y="1176"/>
                    <a:pt x="32" y="1161"/>
                    <a:pt x="33" y="1158"/>
                  </a:cubicBezTo>
                  <a:cubicBezTo>
                    <a:pt x="35" y="1161"/>
                    <a:pt x="38" y="1164"/>
                    <a:pt x="41" y="1167"/>
                  </a:cubicBezTo>
                  <a:cubicBezTo>
                    <a:pt x="34" y="1174"/>
                    <a:pt x="34" y="1183"/>
                    <a:pt x="45" y="1182"/>
                  </a:cubicBezTo>
                  <a:cubicBezTo>
                    <a:pt x="45" y="1184"/>
                    <a:pt x="46" y="1186"/>
                    <a:pt x="46" y="1188"/>
                  </a:cubicBezTo>
                  <a:cubicBezTo>
                    <a:pt x="43" y="1192"/>
                    <a:pt x="27" y="1211"/>
                    <a:pt x="32" y="1215"/>
                  </a:cubicBezTo>
                  <a:cubicBezTo>
                    <a:pt x="30" y="1218"/>
                    <a:pt x="27" y="1221"/>
                    <a:pt x="25" y="1224"/>
                  </a:cubicBezTo>
                  <a:close/>
                  <a:moveTo>
                    <a:pt x="48" y="1162"/>
                  </a:moveTo>
                  <a:cubicBezTo>
                    <a:pt x="47" y="1161"/>
                    <a:pt x="45" y="1159"/>
                    <a:pt x="43" y="1158"/>
                  </a:cubicBezTo>
                  <a:cubicBezTo>
                    <a:pt x="47" y="1159"/>
                    <a:pt x="51" y="1160"/>
                    <a:pt x="55" y="1161"/>
                  </a:cubicBezTo>
                  <a:cubicBezTo>
                    <a:pt x="54" y="1161"/>
                    <a:pt x="53" y="1161"/>
                    <a:pt x="53" y="1162"/>
                  </a:cubicBezTo>
                  <a:cubicBezTo>
                    <a:pt x="52" y="1161"/>
                    <a:pt x="51" y="1161"/>
                    <a:pt x="51" y="1161"/>
                  </a:cubicBezTo>
                  <a:cubicBezTo>
                    <a:pt x="50" y="1161"/>
                    <a:pt x="49" y="1162"/>
                    <a:pt x="48" y="1162"/>
                  </a:cubicBezTo>
                  <a:close/>
                  <a:moveTo>
                    <a:pt x="49" y="1200"/>
                  </a:moveTo>
                  <a:cubicBezTo>
                    <a:pt x="48" y="1201"/>
                    <a:pt x="48" y="1201"/>
                    <a:pt x="47" y="1202"/>
                  </a:cubicBezTo>
                  <a:cubicBezTo>
                    <a:pt x="47" y="1202"/>
                    <a:pt x="47" y="1201"/>
                    <a:pt x="47" y="1201"/>
                  </a:cubicBezTo>
                  <a:cubicBezTo>
                    <a:pt x="47" y="1201"/>
                    <a:pt x="48" y="1200"/>
                    <a:pt x="48" y="1199"/>
                  </a:cubicBezTo>
                  <a:cubicBezTo>
                    <a:pt x="48" y="1200"/>
                    <a:pt x="49" y="1200"/>
                    <a:pt x="49" y="1200"/>
                  </a:cubicBezTo>
                  <a:close/>
                  <a:moveTo>
                    <a:pt x="41" y="1230"/>
                  </a:moveTo>
                  <a:cubicBezTo>
                    <a:pt x="41" y="1230"/>
                    <a:pt x="41" y="1230"/>
                    <a:pt x="41" y="1230"/>
                  </a:cubicBezTo>
                  <a:cubicBezTo>
                    <a:pt x="45" y="1225"/>
                    <a:pt x="50" y="1221"/>
                    <a:pt x="54" y="1216"/>
                  </a:cubicBezTo>
                  <a:cubicBezTo>
                    <a:pt x="54" y="1215"/>
                    <a:pt x="55" y="1215"/>
                    <a:pt x="55" y="1214"/>
                  </a:cubicBezTo>
                  <a:cubicBezTo>
                    <a:pt x="58" y="1214"/>
                    <a:pt x="59" y="1212"/>
                    <a:pt x="60" y="1210"/>
                  </a:cubicBezTo>
                  <a:cubicBezTo>
                    <a:pt x="62" y="1209"/>
                    <a:pt x="63" y="1207"/>
                    <a:pt x="65" y="1206"/>
                  </a:cubicBezTo>
                  <a:cubicBezTo>
                    <a:pt x="65" y="1207"/>
                    <a:pt x="66" y="1208"/>
                    <a:pt x="67" y="1208"/>
                  </a:cubicBezTo>
                  <a:cubicBezTo>
                    <a:pt x="58" y="1216"/>
                    <a:pt x="49" y="1223"/>
                    <a:pt x="41" y="1230"/>
                  </a:cubicBezTo>
                  <a:close/>
                  <a:moveTo>
                    <a:pt x="59" y="1187"/>
                  </a:moveTo>
                  <a:cubicBezTo>
                    <a:pt x="59" y="1189"/>
                    <a:pt x="59" y="1190"/>
                    <a:pt x="59" y="1192"/>
                  </a:cubicBezTo>
                  <a:cubicBezTo>
                    <a:pt x="58" y="1192"/>
                    <a:pt x="57" y="1193"/>
                    <a:pt x="56" y="1194"/>
                  </a:cubicBezTo>
                  <a:cubicBezTo>
                    <a:pt x="57" y="1192"/>
                    <a:pt x="58" y="1189"/>
                    <a:pt x="59" y="1187"/>
                  </a:cubicBezTo>
                  <a:close/>
                  <a:moveTo>
                    <a:pt x="58" y="1162"/>
                  </a:moveTo>
                  <a:cubicBezTo>
                    <a:pt x="58" y="1163"/>
                    <a:pt x="59" y="1163"/>
                    <a:pt x="60" y="1163"/>
                  </a:cubicBezTo>
                  <a:cubicBezTo>
                    <a:pt x="60" y="1164"/>
                    <a:pt x="60" y="1164"/>
                    <a:pt x="59" y="1165"/>
                  </a:cubicBezTo>
                  <a:cubicBezTo>
                    <a:pt x="59" y="1164"/>
                    <a:pt x="58" y="1163"/>
                    <a:pt x="58" y="1162"/>
                  </a:cubicBezTo>
                  <a:close/>
                  <a:moveTo>
                    <a:pt x="70" y="1184"/>
                  </a:moveTo>
                  <a:cubicBezTo>
                    <a:pt x="69" y="1181"/>
                    <a:pt x="68" y="1179"/>
                    <a:pt x="65" y="1177"/>
                  </a:cubicBezTo>
                  <a:cubicBezTo>
                    <a:pt x="67" y="1176"/>
                    <a:pt x="69" y="1175"/>
                    <a:pt x="71" y="1173"/>
                  </a:cubicBezTo>
                  <a:cubicBezTo>
                    <a:pt x="73" y="1175"/>
                    <a:pt x="75" y="1177"/>
                    <a:pt x="77" y="1179"/>
                  </a:cubicBezTo>
                  <a:cubicBezTo>
                    <a:pt x="75" y="1180"/>
                    <a:pt x="72" y="1182"/>
                    <a:pt x="70" y="1184"/>
                  </a:cubicBezTo>
                  <a:close/>
                  <a:moveTo>
                    <a:pt x="212" y="1077"/>
                  </a:moveTo>
                  <a:cubicBezTo>
                    <a:pt x="207" y="1080"/>
                    <a:pt x="202" y="1084"/>
                    <a:pt x="198" y="1089"/>
                  </a:cubicBezTo>
                  <a:cubicBezTo>
                    <a:pt x="156" y="1111"/>
                    <a:pt x="124" y="1147"/>
                    <a:pt x="86" y="1173"/>
                  </a:cubicBezTo>
                  <a:cubicBezTo>
                    <a:pt x="83" y="1169"/>
                    <a:pt x="81" y="1167"/>
                    <a:pt x="78" y="1164"/>
                  </a:cubicBezTo>
                  <a:cubicBezTo>
                    <a:pt x="77" y="1162"/>
                    <a:pt x="71" y="1160"/>
                    <a:pt x="69" y="1159"/>
                  </a:cubicBezTo>
                  <a:cubicBezTo>
                    <a:pt x="60" y="1148"/>
                    <a:pt x="46" y="1143"/>
                    <a:pt x="34" y="1146"/>
                  </a:cubicBezTo>
                  <a:cubicBezTo>
                    <a:pt x="35" y="1142"/>
                    <a:pt x="35" y="1138"/>
                    <a:pt x="35" y="1134"/>
                  </a:cubicBezTo>
                  <a:cubicBezTo>
                    <a:pt x="37" y="1134"/>
                    <a:pt x="38" y="1132"/>
                    <a:pt x="38" y="1130"/>
                  </a:cubicBezTo>
                  <a:cubicBezTo>
                    <a:pt x="38" y="1120"/>
                    <a:pt x="42" y="1074"/>
                    <a:pt x="35" y="1073"/>
                  </a:cubicBezTo>
                  <a:cubicBezTo>
                    <a:pt x="25" y="1073"/>
                    <a:pt x="27" y="1142"/>
                    <a:pt x="26" y="1151"/>
                  </a:cubicBezTo>
                  <a:cubicBezTo>
                    <a:pt x="26" y="1124"/>
                    <a:pt x="21" y="1096"/>
                    <a:pt x="23" y="1070"/>
                  </a:cubicBezTo>
                  <a:cubicBezTo>
                    <a:pt x="27" y="1067"/>
                    <a:pt x="25" y="1055"/>
                    <a:pt x="25" y="1051"/>
                  </a:cubicBezTo>
                  <a:cubicBezTo>
                    <a:pt x="29" y="1049"/>
                    <a:pt x="35" y="1009"/>
                    <a:pt x="31" y="1007"/>
                  </a:cubicBezTo>
                  <a:cubicBezTo>
                    <a:pt x="32" y="1005"/>
                    <a:pt x="32" y="1003"/>
                    <a:pt x="33" y="1001"/>
                  </a:cubicBezTo>
                  <a:cubicBezTo>
                    <a:pt x="34" y="1001"/>
                    <a:pt x="35" y="1001"/>
                    <a:pt x="37" y="1000"/>
                  </a:cubicBezTo>
                  <a:cubicBezTo>
                    <a:pt x="40" y="1002"/>
                    <a:pt x="46" y="998"/>
                    <a:pt x="42" y="994"/>
                  </a:cubicBezTo>
                  <a:cubicBezTo>
                    <a:pt x="43" y="994"/>
                    <a:pt x="43" y="993"/>
                    <a:pt x="43" y="992"/>
                  </a:cubicBezTo>
                  <a:cubicBezTo>
                    <a:pt x="63" y="991"/>
                    <a:pt x="84" y="991"/>
                    <a:pt x="103" y="994"/>
                  </a:cubicBezTo>
                  <a:cubicBezTo>
                    <a:pt x="121" y="997"/>
                    <a:pt x="144" y="1014"/>
                    <a:pt x="159" y="1014"/>
                  </a:cubicBezTo>
                  <a:cubicBezTo>
                    <a:pt x="175" y="1014"/>
                    <a:pt x="133" y="994"/>
                    <a:pt x="130" y="993"/>
                  </a:cubicBezTo>
                  <a:cubicBezTo>
                    <a:pt x="108" y="985"/>
                    <a:pt x="85" y="983"/>
                    <a:pt x="61" y="983"/>
                  </a:cubicBezTo>
                  <a:cubicBezTo>
                    <a:pt x="64" y="980"/>
                    <a:pt x="66" y="977"/>
                    <a:pt x="68" y="973"/>
                  </a:cubicBezTo>
                  <a:cubicBezTo>
                    <a:pt x="74" y="971"/>
                    <a:pt x="82" y="970"/>
                    <a:pt x="91" y="971"/>
                  </a:cubicBezTo>
                  <a:cubicBezTo>
                    <a:pt x="94" y="971"/>
                    <a:pt x="98" y="972"/>
                    <a:pt x="102" y="972"/>
                  </a:cubicBezTo>
                  <a:cubicBezTo>
                    <a:pt x="101" y="980"/>
                    <a:pt x="139" y="987"/>
                    <a:pt x="143" y="988"/>
                  </a:cubicBezTo>
                  <a:cubicBezTo>
                    <a:pt x="144" y="989"/>
                    <a:pt x="145" y="989"/>
                    <a:pt x="146" y="989"/>
                  </a:cubicBezTo>
                  <a:cubicBezTo>
                    <a:pt x="146" y="992"/>
                    <a:pt x="160" y="1007"/>
                    <a:pt x="161" y="997"/>
                  </a:cubicBezTo>
                  <a:cubicBezTo>
                    <a:pt x="163" y="999"/>
                    <a:pt x="166" y="1000"/>
                    <a:pt x="168" y="1001"/>
                  </a:cubicBezTo>
                  <a:cubicBezTo>
                    <a:pt x="168" y="1002"/>
                    <a:pt x="169" y="1002"/>
                    <a:pt x="169" y="1002"/>
                  </a:cubicBezTo>
                  <a:cubicBezTo>
                    <a:pt x="170" y="1004"/>
                    <a:pt x="172" y="1010"/>
                    <a:pt x="176" y="1009"/>
                  </a:cubicBezTo>
                  <a:cubicBezTo>
                    <a:pt x="186" y="1019"/>
                    <a:pt x="192" y="1050"/>
                    <a:pt x="206" y="1054"/>
                  </a:cubicBezTo>
                  <a:cubicBezTo>
                    <a:pt x="210" y="1066"/>
                    <a:pt x="212" y="1042"/>
                    <a:pt x="210" y="1037"/>
                  </a:cubicBezTo>
                  <a:cubicBezTo>
                    <a:pt x="211" y="1038"/>
                    <a:pt x="211" y="1038"/>
                    <a:pt x="211" y="1038"/>
                  </a:cubicBezTo>
                  <a:cubicBezTo>
                    <a:pt x="211" y="1041"/>
                    <a:pt x="212" y="1042"/>
                    <a:pt x="215" y="1043"/>
                  </a:cubicBezTo>
                  <a:cubicBezTo>
                    <a:pt x="217" y="1046"/>
                    <a:pt x="218" y="1049"/>
                    <a:pt x="219" y="1051"/>
                  </a:cubicBezTo>
                  <a:cubicBezTo>
                    <a:pt x="215" y="1059"/>
                    <a:pt x="213" y="1067"/>
                    <a:pt x="212" y="1077"/>
                  </a:cubicBezTo>
                  <a:close/>
                  <a:moveTo>
                    <a:pt x="264" y="992"/>
                  </a:moveTo>
                  <a:cubicBezTo>
                    <a:pt x="267" y="987"/>
                    <a:pt x="270" y="982"/>
                    <a:pt x="273" y="977"/>
                  </a:cubicBezTo>
                  <a:cubicBezTo>
                    <a:pt x="273" y="978"/>
                    <a:pt x="273" y="979"/>
                    <a:pt x="273" y="980"/>
                  </a:cubicBezTo>
                  <a:cubicBezTo>
                    <a:pt x="270" y="984"/>
                    <a:pt x="267" y="988"/>
                    <a:pt x="264" y="992"/>
                  </a:cubicBezTo>
                  <a:close/>
                  <a:moveTo>
                    <a:pt x="257" y="979"/>
                  </a:moveTo>
                  <a:cubicBezTo>
                    <a:pt x="255" y="983"/>
                    <a:pt x="253" y="987"/>
                    <a:pt x="251" y="991"/>
                  </a:cubicBezTo>
                  <a:cubicBezTo>
                    <a:pt x="257" y="976"/>
                    <a:pt x="265" y="962"/>
                    <a:pt x="274" y="948"/>
                  </a:cubicBezTo>
                  <a:cubicBezTo>
                    <a:pt x="268" y="958"/>
                    <a:pt x="263" y="969"/>
                    <a:pt x="257" y="979"/>
                  </a:cubicBezTo>
                  <a:close/>
                  <a:moveTo>
                    <a:pt x="601" y="431"/>
                  </a:moveTo>
                  <a:cubicBezTo>
                    <a:pt x="600" y="430"/>
                    <a:pt x="600" y="430"/>
                    <a:pt x="599" y="430"/>
                  </a:cubicBezTo>
                  <a:cubicBezTo>
                    <a:pt x="597" y="428"/>
                    <a:pt x="595" y="425"/>
                    <a:pt x="593" y="423"/>
                  </a:cubicBezTo>
                  <a:cubicBezTo>
                    <a:pt x="593" y="419"/>
                    <a:pt x="592" y="416"/>
                    <a:pt x="591" y="412"/>
                  </a:cubicBezTo>
                  <a:cubicBezTo>
                    <a:pt x="595" y="418"/>
                    <a:pt x="598" y="424"/>
                    <a:pt x="601" y="431"/>
                  </a:cubicBezTo>
                  <a:close/>
                  <a:moveTo>
                    <a:pt x="604" y="448"/>
                  </a:moveTo>
                  <a:cubicBezTo>
                    <a:pt x="598" y="456"/>
                    <a:pt x="591" y="463"/>
                    <a:pt x="584" y="470"/>
                  </a:cubicBezTo>
                  <a:cubicBezTo>
                    <a:pt x="589" y="461"/>
                    <a:pt x="594" y="452"/>
                    <a:pt x="599" y="443"/>
                  </a:cubicBezTo>
                  <a:cubicBezTo>
                    <a:pt x="601" y="444"/>
                    <a:pt x="602" y="446"/>
                    <a:pt x="604" y="448"/>
                  </a:cubicBezTo>
                  <a:close/>
                  <a:moveTo>
                    <a:pt x="585" y="426"/>
                  </a:moveTo>
                  <a:cubicBezTo>
                    <a:pt x="585" y="426"/>
                    <a:pt x="584" y="427"/>
                    <a:pt x="584" y="428"/>
                  </a:cubicBezTo>
                  <a:cubicBezTo>
                    <a:pt x="584" y="426"/>
                    <a:pt x="583" y="425"/>
                    <a:pt x="583" y="423"/>
                  </a:cubicBezTo>
                  <a:cubicBezTo>
                    <a:pt x="583" y="424"/>
                    <a:pt x="584" y="425"/>
                    <a:pt x="585" y="426"/>
                  </a:cubicBezTo>
                  <a:close/>
                  <a:moveTo>
                    <a:pt x="579" y="405"/>
                  </a:moveTo>
                  <a:cubicBezTo>
                    <a:pt x="580" y="407"/>
                    <a:pt x="580" y="408"/>
                    <a:pt x="581" y="410"/>
                  </a:cubicBezTo>
                  <a:cubicBezTo>
                    <a:pt x="579" y="407"/>
                    <a:pt x="577" y="405"/>
                    <a:pt x="575" y="403"/>
                  </a:cubicBezTo>
                  <a:cubicBezTo>
                    <a:pt x="577" y="404"/>
                    <a:pt x="578" y="404"/>
                    <a:pt x="579" y="405"/>
                  </a:cubicBezTo>
                  <a:close/>
                  <a:moveTo>
                    <a:pt x="567" y="387"/>
                  </a:moveTo>
                  <a:cubicBezTo>
                    <a:pt x="568" y="388"/>
                    <a:pt x="569" y="390"/>
                    <a:pt x="571" y="392"/>
                  </a:cubicBezTo>
                  <a:cubicBezTo>
                    <a:pt x="567" y="390"/>
                    <a:pt x="564" y="388"/>
                    <a:pt x="560" y="387"/>
                  </a:cubicBezTo>
                  <a:cubicBezTo>
                    <a:pt x="555" y="381"/>
                    <a:pt x="549" y="376"/>
                    <a:pt x="544" y="370"/>
                  </a:cubicBezTo>
                  <a:cubicBezTo>
                    <a:pt x="552" y="375"/>
                    <a:pt x="560" y="381"/>
                    <a:pt x="567" y="387"/>
                  </a:cubicBezTo>
                  <a:close/>
                  <a:moveTo>
                    <a:pt x="534" y="355"/>
                  </a:moveTo>
                  <a:cubicBezTo>
                    <a:pt x="528" y="352"/>
                    <a:pt x="522" y="349"/>
                    <a:pt x="516" y="347"/>
                  </a:cubicBezTo>
                  <a:cubicBezTo>
                    <a:pt x="513" y="345"/>
                    <a:pt x="510" y="342"/>
                    <a:pt x="507" y="340"/>
                  </a:cubicBezTo>
                  <a:cubicBezTo>
                    <a:pt x="516" y="345"/>
                    <a:pt x="526" y="350"/>
                    <a:pt x="534" y="355"/>
                  </a:cubicBezTo>
                  <a:close/>
                  <a:moveTo>
                    <a:pt x="531" y="374"/>
                  </a:moveTo>
                  <a:cubicBezTo>
                    <a:pt x="518" y="368"/>
                    <a:pt x="506" y="361"/>
                    <a:pt x="495" y="353"/>
                  </a:cubicBezTo>
                  <a:cubicBezTo>
                    <a:pt x="508" y="359"/>
                    <a:pt x="520" y="366"/>
                    <a:pt x="531" y="374"/>
                  </a:cubicBezTo>
                  <a:close/>
                  <a:moveTo>
                    <a:pt x="475" y="332"/>
                  </a:moveTo>
                  <a:cubicBezTo>
                    <a:pt x="467" y="330"/>
                    <a:pt x="460" y="328"/>
                    <a:pt x="452" y="326"/>
                  </a:cubicBezTo>
                  <a:cubicBezTo>
                    <a:pt x="451" y="326"/>
                    <a:pt x="451" y="325"/>
                    <a:pt x="450" y="325"/>
                  </a:cubicBezTo>
                  <a:cubicBezTo>
                    <a:pt x="459" y="327"/>
                    <a:pt x="467" y="329"/>
                    <a:pt x="475" y="332"/>
                  </a:cubicBezTo>
                  <a:close/>
                  <a:moveTo>
                    <a:pt x="408" y="324"/>
                  </a:moveTo>
                  <a:cubicBezTo>
                    <a:pt x="410" y="324"/>
                    <a:pt x="412" y="325"/>
                    <a:pt x="414" y="325"/>
                  </a:cubicBezTo>
                  <a:cubicBezTo>
                    <a:pt x="411" y="325"/>
                    <a:pt x="407" y="325"/>
                    <a:pt x="404" y="324"/>
                  </a:cubicBezTo>
                  <a:cubicBezTo>
                    <a:pt x="405" y="324"/>
                    <a:pt x="406" y="324"/>
                    <a:pt x="408" y="324"/>
                  </a:cubicBezTo>
                  <a:close/>
                  <a:moveTo>
                    <a:pt x="328" y="327"/>
                  </a:moveTo>
                  <a:cubicBezTo>
                    <a:pt x="331" y="325"/>
                    <a:pt x="335" y="324"/>
                    <a:pt x="338" y="323"/>
                  </a:cubicBezTo>
                  <a:cubicBezTo>
                    <a:pt x="335" y="324"/>
                    <a:pt x="331" y="326"/>
                    <a:pt x="328" y="327"/>
                  </a:cubicBezTo>
                  <a:cubicBezTo>
                    <a:pt x="328" y="327"/>
                    <a:pt x="328" y="327"/>
                    <a:pt x="328" y="327"/>
                  </a:cubicBezTo>
                  <a:close/>
                  <a:moveTo>
                    <a:pt x="316" y="367"/>
                  </a:moveTo>
                  <a:cubicBezTo>
                    <a:pt x="318" y="367"/>
                    <a:pt x="320" y="366"/>
                    <a:pt x="321" y="365"/>
                  </a:cubicBezTo>
                  <a:cubicBezTo>
                    <a:pt x="318" y="370"/>
                    <a:pt x="316" y="375"/>
                    <a:pt x="313" y="380"/>
                  </a:cubicBezTo>
                  <a:cubicBezTo>
                    <a:pt x="312" y="380"/>
                    <a:pt x="311" y="379"/>
                    <a:pt x="311" y="380"/>
                  </a:cubicBezTo>
                  <a:cubicBezTo>
                    <a:pt x="312" y="376"/>
                    <a:pt x="314" y="371"/>
                    <a:pt x="316" y="367"/>
                  </a:cubicBezTo>
                  <a:close/>
                  <a:moveTo>
                    <a:pt x="309" y="409"/>
                  </a:moveTo>
                  <a:cubicBezTo>
                    <a:pt x="308" y="408"/>
                    <a:pt x="308" y="408"/>
                    <a:pt x="308" y="408"/>
                  </a:cubicBezTo>
                  <a:cubicBezTo>
                    <a:pt x="315" y="392"/>
                    <a:pt x="322" y="377"/>
                    <a:pt x="332" y="364"/>
                  </a:cubicBezTo>
                  <a:cubicBezTo>
                    <a:pt x="333" y="364"/>
                    <a:pt x="333" y="364"/>
                    <a:pt x="334" y="365"/>
                  </a:cubicBezTo>
                  <a:cubicBezTo>
                    <a:pt x="331" y="383"/>
                    <a:pt x="322" y="401"/>
                    <a:pt x="313" y="418"/>
                  </a:cubicBezTo>
                  <a:cubicBezTo>
                    <a:pt x="313" y="417"/>
                    <a:pt x="313" y="416"/>
                    <a:pt x="312" y="415"/>
                  </a:cubicBezTo>
                  <a:cubicBezTo>
                    <a:pt x="312" y="413"/>
                    <a:pt x="312" y="409"/>
                    <a:pt x="309" y="409"/>
                  </a:cubicBezTo>
                  <a:close/>
                  <a:moveTo>
                    <a:pt x="306" y="389"/>
                  </a:moveTo>
                  <a:cubicBezTo>
                    <a:pt x="307" y="388"/>
                    <a:pt x="308" y="388"/>
                    <a:pt x="308" y="388"/>
                  </a:cubicBezTo>
                  <a:cubicBezTo>
                    <a:pt x="306" y="392"/>
                    <a:pt x="304" y="396"/>
                    <a:pt x="302" y="401"/>
                  </a:cubicBezTo>
                  <a:cubicBezTo>
                    <a:pt x="302" y="400"/>
                    <a:pt x="302" y="400"/>
                    <a:pt x="301" y="399"/>
                  </a:cubicBezTo>
                  <a:cubicBezTo>
                    <a:pt x="303" y="396"/>
                    <a:pt x="305" y="392"/>
                    <a:pt x="306" y="389"/>
                  </a:cubicBezTo>
                  <a:close/>
                  <a:moveTo>
                    <a:pt x="308" y="433"/>
                  </a:moveTo>
                  <a:cubicBezTo>
                    <a:pt x="308" y="433"/>
                    <a:pt x="308" y="433"/>
                    <a:pt x="307" y="433"/>
                  </a:cubicBezTo>
                  <a:cubicBezTo>
                    <a:pt x="307" y="433"/>
                    <a:pt x="308" y="433"/>
                    <a:pt x="308" y="433"/>
                  </a:cubicBezTo>
                  <a:cubicBezTo>
                    <a:pt x="308" y="433"/>
                    <a:pt x="308" y="433"/>
                    <a:pt x="308" y="433"/>
                  </a:cubicBezTo>
                  <a:close/>
                  <a:moveTo>
                    <a:pt x="289" y="428"/>
                  </a:moveTo>
                  <a:cubicBezTo>
                    <a:pt x="291" y="421"/>
                    <a:pt x="294" y="414"/>
                    <a:pt x="297" y="407"/>
                  </a:cubicBezTo>
                  <a:cubicBezTo>
                    <a:pt x="298" y="408"/>
                    <a:pt x="298" y="408"/>
                    <a:pt x="299" y="409"/>
                  </a:cubicBezTo>
                  <a:cubicBezTo>
                    <a:pt x="296" y="415"/>
                    <a:pt x="293" y="422"/>
                    <a:pt x="289" y="429"/>
                  </a:cubicBezTo>
                  <a:cubicBezTo>
                    <a:pt x="289" y="429"/>
                    <a:pt x="289" y="429"/>
                    <a:pt x="289" y="429"/>
                  </a:cubicBezTo>
                  <a:cubicBezTo>
                    <a:pt x="289" y="429"/>
                    <a:pt x="289" y="429"/>
                    <a:pt x="289" y="428"/>
                  </a:cubicBezTo>
                  <a:close/>
                  <a:moveTo>
                    <a:pt x="298" y="461"/>
                  </a:moveTo>
                  <a:cubicBezTo>
                    <a:pt x="297" y="461"/>
                    <a:pt x="297" y="461"/>
                    <a:pt x="297" y="461"/>
                  </a:cubicBezTo>
                  <a:cubicBezTo>
                    <a:pt x="297" y="461"/>
                    <a:pt x="297" y="461"/>
                    <a:pt x="297" y="461"/>
                  </a:cubicBezTo>
                  <a:cubicBezTo>
                    <a:pt x="297" y="461"/>
                    <a:pt x="297" y="461"/>
                    <a:pt x="298" y="461"/>
                  </a:cubicBezTo>
                  <a:close/>
                  <a:moveTo>
                    <a:pt x="289" y="460"/>
                  </a:moveTo>
                  <a:cubicBezTo>
                    <a:pt x="289" y="462"/>
                    <a:pt x="289" y="463"/>
                    <a:pt x="290" y="463"/>
                  </a:cubicBezTo>
                  <a:cubicBezTo>
                    <a:pt x="288" y="464"/>
                    <a:pt x="286" y="465"/>
                    <a:pt x="284" y="465"/>
                  </a:cubicBezTo>
                  <a:cubicBezTo>
                    <a:pt x="286" y="464"/>
                    <a:pt x="287" y="462"/>
                    <a:pt x="289" y="460"/>
                  </a:cubicBezTo>
                  <a:close/>
                  <a:moveTo>
                    <a:pt x="246" y="528"/>
                  </a:moveTo>
                  <a:cubicBezTo>
                    <a:pt x="250" y="523"/>
                    <a:pt x="255" y="520"/>
                    <a:pt x="261" y="518"/>
                  </a:cubicBezTo>
                  <a:cubicBezTo>
                    <a:pt x="266" y="522"/>
                    <a:pt x="272" y="525"/>
                    <a:pt x="279" y="528"/>
                  </a:cubicBezTo>
                  <a:cubicBezTo>
                    <a:pt x="267" y="529"/>
                    <a:pt x="257" y="530"/>
                    <a:pt x="246" y="528"/>
                  </a:cubicBezTo>
                  <a:close/>
                  <a:moveTo>
                    <a:pt x="342" y="537"/>
                  </a:moveTo>
                  <a:cubicBezTo>
                    <a:pt x="333" y="535"/>
                    <a:pt x="324" y="533"/>
                    <a:pt x="315" y="531"/>
                  </a:cubicBezTo>
                  <a:cubicBezTo>
                    <a:pt x="329" y="531"/>
                    <a:pt x="342" y="534"/>
                    <a:pt x="355" y="539"/>
                  </a:cubicBezTo>
                  <a:cubicBezTo>
                    <a:pt x="351" y="538"/>
                    <a:pt x="346" y="538"/>
                    <a:pt x="342" y="537"/>
                  </a:cubicBezTo>
                  <a:close/>
                  <a:moveTo>
                    <a:pt x="388" y="548"/>
                  </a:moveTo>
                  <a:cubicBezTo>
                    <a:pt x="358" y="529"/>
                    <a:pt x="329" y="520"/>
                    <a:pt x="294" y="525"/>
                  </a:cubicBezTo>
                  <a:cubicBezTo>
                    <a:pt x="286" y="522"/>
                    <a:pt x="278" y="519"/>
                    <a:pt x="271" y="515"/>
                  </a:cubicBezTo>
                  <a:cubicBezTo>
                    <a:pt x="311" y="507"/>
                    <a:pt x="356" y="528"/>
                    <a:pt x="390" y="548"/>
                  </a:cubicBezTo>
                  <a:cubicBezTo>
                    <a:pt x="389" y="548"/>
                    <a:pt x="388" y="548"/>
                    <a:pt x="388" y="548"/>
                  </a:cubicBezTo>
                  <a:close/>
                  <a:moveTo>
                    <a:pt x="365" y="526"/>
                  </a:moveTo>
                  <a:cubicBezTo>
                    <a:pt x="346" y="517"/>
                    <a:pt x="324" y="509"/>
                    <a:pt x="303" y="507"/>
                  </a:cubicBezTo>
                  <a:cubicBezTo>
                    <a:pt x="356" y="509"/>
                    <a:pt x="428" y="535"/>
                    <a:pt x="450" y="588"/>
                  </a:cubicBezTo>
                  <a:cubicBezTo>
                    <a:pt x="429" y="564"/>
                    <a:pt x="398" y="541"/>
                    <a:pt x="365" y="526"/>
                  </a:cubicBezTo>
                  <a:close/>
                  <a:moveTo>
                    <a:pt x="445" y="649"/>
                  </a:moveTo>
                  <a:cubicBezTo>
                    <a:pt x="446" y="650"/>
                    <a:pt x="446" y="649"/>
                    <a:pt x="447" y="649"/>
                  </a:cubicBezTo>
                  <a:cubicBezTo>
                    <a:pt x="446" y="651"/>
                    <a:pt x="446" y="652"/>
                    <a:pt x="445" y="653"/>
                  </a:cubicBezTo>
                  <a:cubicBezTo>
                    <a:pt x="445" y="652"/>
                    <a:pt x="445" y="651"/>
                    <a:pt x="445" y="649"/>
                  </a:cubicBezTo>
                  <a:close/>
                  <a:moveTo>
                    <a:pt x="441" y="688"/>
                  </a:moveTo>
                  <a:cubicBezTo>
                    <a:pt x="442" y="688"/>
                    <a:pt x="442" y="688"/>
                    <a:pt x="442" y="687"/>
                  </a:cubicBezTo>
                  <a:cubicBezTo>
                    <a:pt x="442" y="688"/>
                    <a:pt x="442" y="688"/>
                    <a:pt x="442" y="688"/>
                  </a:cubicBezTo>
                  <a:cubicBezTo>
                    <a:pt x="442" y="688"/>
                    <a:pt x="442" y="688"/>
                    <a:pt x="441" y="688"/>
                  </a:cubicBezTo>
                  <a:close/>
                  <a:moveTo>
                    <a:pt x="460" y="653"/>
                  </a:moveTo>
                  <a:cubicBezTo>
                    <a:pt x="453" y="659"/>
                    <a:pt x="447" y="666"/>
                    <a:pt x="442" y="674"/>
                  </a:cubicBezTo>
                  <a:cubicBezTo>
                    <a:pt x="442" y="673"/>
                    <a:pt x="442" y="672"/>
                    <a:pt x="442" y="671"/>
                  </a:cubicBezTo>
                  <a:cubicBezTo>
                    <a:pt x="450" y="661"/>
                    <a:pt x="456" y="651"/>
                    <a:pt x="460" y="640"/>
                  </a:cubicBezTo>
                  <a:cubicBezTo>
                    <a:pt x="461" y="643"/>
                    <a:pt x="461" y="645"/>
                    <a:pt x="462" y="648"/>
                  </a:cubicBezTo>
                  <a:cubicBezTo>
                    <a:pt x="461" y="649"/>
                    <a:pt x="460" y="651"/>
                    <a:pt x="460" y="653"/>
                  </a:cubicBezTo>
                  <a:close/>
                  <a:moveTo>
                    <a:pt x="485" y="620"/>
                  </a:moveTo>
                  <a:cubicBezTo>
                    <a:pt x="481" y="624"/>
                    <a:pt x="477" y="628"/>
                    <a:pt x="473" y="633"/>
                  </a:cubicBezTo>
                  <a:cubicBezTo>
                    <a:pt x="473" y="631"/>
                    <a:pt x="473" y="629"/>
                    <a:pt x="472" y="627"/>
                  </a:cubicBezTo>
                  <a:cubicBezTo>
                    <a:pt x="480" y="619"/>
                    <a:pt x="488" y="611"/>
                    <a:pt x="496" y="603"/>
                  </a:cubicBezTo>
                  <a:cubicBezTo>
                    <a:pt x="493" y="608"/>
                    <a:pt x="489" y="614"/>
                    <a:pt x="485" y="620"/>
                  </a:cubicBezTo>
                  <a:close/>
                  <a:moveTo>
                    <a:pt x="468" y="616"/>
                  </a:moveTo>
                  <a:cubicBezTo>
                    <a:pt x="465" y="609"/>
                    <a:pt x="461" y="602"/>
                    <a:pt x="456" y="596"/>
                  </a:cubicBezTo>
                  <a:cubicBezTo>
                    <a:pt x="458" y="595"/>
                    <a:pt x="460" y="593"/>
                    <a:pt x="459" y="590"/>
                  </a:cubicBezTo>
                  <a:cubicBezTo>
                    <a:pt x="437" y="521"/>
                    <a:pt x="328" y="485"/>
                    <a:pt x="262" y="503"/>
                  </a:cubicBezTo>
                  <a:cubicBezTo>
                    <a:pt x="266" y="496"/>
                    <a:pt x="269" y="490"/>
                    <a:pt x="271" y="482"/>
                  </a:cubicBezTo>
                  <a:cubicBezTo>
                    <a:pt x="276" y="487"/>
                    <a:pt x="279" y="478"/>
                    <a:pt x="279" y="476"/>
                  </a:cubicBezTo>
                  <a:cubicBezTo>
                    <a:pt x="286" y="473"/>
                    <a:pt x="293" y="471"/>
                    <a:pt x="300" y="468"/>
                  </a:cubicBezTo>
                  <a:cubicBezTo>
                    <a:pt x="296" y="476"/>
                    <a:pt x="296" y="480"/>
                    <a:pt x="305" y="484"/>
                  </a:cubicBezTo>
                  <a:cubicBezTo>
                    <a:pt x="305" y="485"/>
                    <a:pt x="305" y="486"/>
                    <a:pt x="305" y="487"/>
                  </a:cubicBezTo>
                  <a:cubicBezTo>
                    <a:pt x="306" y="488"/>
                    <a:pt x="307" y="489"/>
                    <a:pt x="308" y="490"/>
                  </a:cubicBezTo>
                  <a:cubicBezTo>
                    <a:pt x="307" y="494"/>
                    <a:pt x="310" y="499"/>
                    <a:pt x="314" y="496"/>
                  </a:cubicBezTo>
                  <a:cubicBezTo>
                    <a:pt x="325" y="501"/>
                    <a:pt x="326" y="486"/>
                    <a:pt x="326" y="480"/>
                  </a:cubicBezTo>
                  <a:cubicBezTo>
                    <a:pt x="332" y="473"/>
                    <a:pt x="333" y="463"/>
                    <a:pt x="322" y="466"/>
                  </a:cubicBezTo>
                  <a:cubicBezTo>
                    <a:pt x="320" y="461"/>
                    <a:pt x="316" y="455"/>
                    <a:pt x="310" y="457"/>
                  </a:cubicBezTo>
                  <a:cubicBezTo>
                    <a:pt x="307" y="455"/>
                    <a:pt x="304" y="454"/>
                    <a:pt x="301" y="453"/>
                  </a:cubicBezTo>
                  <a:cubicBezTo>
                    <a:pt x="301" y="453"/>
                    <a:pt x="302" y="452"/>
                    <a:pt x="302" y="452"/>
                  </a:cubicBezTo>
                  <a:cubicBezTo>
                    <a:pt x="305" y="452"/>
                    <a:pt x="307" y="452"/>
                    <a:pt x="310" y="452"/>
                  </a:cubicBezTo>
                  <a:cubicBezTo>
                    <a:pt x="310" y="459"/>
                    <a:pt x="317" y="454"/>
                    <a:pt x="319" y="452"/>
                  </a:cubicBezTo>
                  <a:cubicBezTo>
                    <a:pt x="334" y="451"/>
                    <a:pt x="349" y="452"/>
                    <a:pt x="364" y="454"/>
                  </a:cubicBezTo>
                  <a:cubicBezTo>
                    <a:pt x="360" y="464"/>
                    <a:pt x="377" y="456"/>
                    <a:pt x="377" y="456"/>
                  </a:cubicBezTo>
                  <a:cubicBezTo>
                    <a:pt x="386" y="458"/>
                    <a:pt x="395" y="460"/>
                    <a:pt x="404" y="464"/>
                  </a:cubicBezTo>
                  <a:cubicBezTo>
                    <a:pt x="426" y="481"/>
                    <a:pt x="436" y="519"/>
                    <a:pt x="464" y="528"/>
                  </a:cubicBezTo>
                  <a:cubicBezTo>
                    <a:pt x="459" y="529"/>
                    <a:pt x="441" y="542"/>
                    <a:pt x="451" y="547"/>
                  </a:cubicBezTo>
                  <a:cubicBezTo>
                    <a:pt x="463" y="583"/>
                    <a:pt x="513" y="532"/>
                    <a:pt x="469" y="528"/>
                  </a:cubicBezTo>
                  <a:cubicBezTo>
                    <a:pt x="474" y="524"/>
                    <a:pt x="470" y="507"/>
                    <a:pt x="470" y="501"/>
                  </a:cubicBezTo>
                  <a:cubicBezTo>
                    <a:pt x="476" y="512"/>
                    <a:pt x="485" y="522"/>
                    <a:pt x="493" y="532"/>
                  </a:cubicBezTo>
                  <a:cubicBezTo>
                    <a:pt x="502" y="543"/>
                    <a:pt x="508" y="538"/>
                    <a:pt x="499" y="527"/>
                  </a:cubicBezTo>
                  <a:cubicBezTo>
                    <a:pt x="489" y="513"/>
                    <a:pt x="476" y="500"/>
                    <a:pt x="470" y="484"/>
                  </a:cubicBezTo>
                  <a:cubicBezTo>
                    <a:pt x="462" y="463"/>
                    <a:pt x="459" y="475"/>
                    <a:pt x="460" y="490"/>
                  </a:cubicBezTo>
                  <a:cubicBezTo>
                    <a:pt x="445" y="474"/>
                    <a:pt x="427" y="463"/>
                    <a:pt x="408" y="456"/>
                  </a:cubicBezTo>
                  <a:cubicBezTo>
                    <a:pt x="395" y="447"/>
                    <a:pt x="383" y="450"/>
                    <a:pt x="369" y="445"/>
                  </a:cubicBezTo>
                  <a:cubicBezTo>
                    <a:pt x="367" y="441"/>
                    <a:pt x="364" y="438"/>
                    <a:pt x="359" y="438"/>
                  </a:cubicBezTo>
                  <a:cubicBezTo>
                    <a:pt x="361" y="438"/>
                    <a:pt x="363" y="438"/>
                    <a:pt x="366" y="438"/>
                  </a:cubicBezTo>
                  <a:cubicBezTo>
                    <a:pt x="393" y="438"/>
                    <a:pt x="423" y="441"/>
                    <a:pt x="450" y="448"/>
                  </a:cubicBezTo>
                  <a:cubicBezTo>
                    <a:pt x="458" y="451"/>
                    <a:pt x="514" y="489"/>
                    <a:pt x="516" y="487"/>
                  </a:cubicBezTo>
                  <a:cubicBezTo>
                    <a:pt x="530" y="474"/>
                    <a:pt x="495" y="456"/>
                    <a:pt x="485" y="451"/>
                  </a:cubicBezTo>
                  <a:cubicBezTo>
                    <a:pt x="435" y="429"/>
                    <a:pt x="377" y="425"/>
                    <a:pt x="323" y="432"/>
                  </a:cubicBezTo>
                  <a:cubicBezTo>
                    <a:pt x="323" y="429"/>
                    <a:pt x="320" y="428"/>
                    <a:pt x="317" y="428"/>
                  </a:cubicBezTo>
                  <a:cubicBezTo>
                    <a:pt x="326" y="408"/>
                    <a:pt x="338" y="389"/>
                    <a:pt x="342" y="367"/>
                  </a:cubicBezTo>
                  <a:cubicBezTo>
                    <a:pt x="356" y="372"/>
                    <a:pt x="371" y="376"/>
                    <a:pt x="385" y="381"/>
                  </a:cubicBezTo>
                  <a:cubicBezTo>
                    <a:pt x="405" y="393"/>
                    <a:pt x="422" y="408"/>
                    <a:pt x="441" y="420"/>
                  </a:cubicBezTo>
                  <a:cubicBezTo>
                    <a:pt x="470" y="439"/>
                    <a:pt x="463" y="417"/>
                    <a:pt x="445" y="402"/>
                  </a:cubicBezTo>
                  <a:cubicBezTo>
                    <a:pt x="451" y="404"/>
                    <a:pt x="483" y="425"/>
                    <a:pt x="488" y="421"/>
                  </a:cubicBezTo>
                  <a:cubicBezTo>
                    <a:pt x="503" y="436"/>
                    <a:pt x="520" y="452"/>
                    <a:pt x="542" y="458"/>
                  </a:cubicBezTo>
                  <a:cubicBezTo>
                    <a:pt x="545" y="459"/>
                    <a:pt x="549" y="453"/>
                    <a:pt x="545" y="451"/>
                  </a:cubicBezTo>
                  <a:cubicBezTo>
                    <a:pt x="533" y="442"/>
                    <a:pt x="521" y="433"/>
                    <a:pt x="509" y="424"/>
                  </a:cubicBezTo>
                  <a:cubicBezTo>
                    <a:pt x="469" y="392"/>
                    <a:pt x="428" y="365"/>
                    <a:pt x="376" y="358"/>
                  </a:cubicBezTo>
                  <a:cubicBezTo>
                    <a:pt x="365" y="356"/>
                    <a:pt x="353" y="354"/>
                    <a:pt x="343" y="354"/>
                  </a:cubicBezTo>
                  <a:cubicBezTo>
                    <a:pt x="342" y="340"/>
                    <a:pt x="334" y="348"/>
                    <a:pt x="329" y="355"/>
                  </a:cubicBezTo>
                  <a:cubicBezTo>
                    <a:pt x="328" y="355"/>
                    <a:pt x="328" y="355"/>
                    <a:pt x="327" y="356"/>
                  </a:cubicBezTo>
                  <a:cubicBezTo>
                    <a:pt x="325" y="356"/>
                    <a:pt x="323" y="356"/>
                    <a:pt x="320" y="355"/>
                  </a:cubicBezTo>
                  <a:cubicBezTo>
                    <a:pt x="322" y="349"/>
                    <a:pt x="324" y="343"/>
                    <a:pt x="326" y="337"/>
                  </a:cubicBezTo>
                  <a:cubicBezTo>
                    <a:pt x="340" y="331"/>
                    <a:pt x="353" y="324"/>
                    <a:pt x="367" y="320"/>
                  </a:cubicBezTo>
                  <a:cubicBezTo>
                    <a:pt x="372" y="320"/>
                    <a:pt x="376" y="320"/>
                    <a:pt x="380" y="320"/>
                  </a:cubicBezTo>
                  <a:cubicBezTo>
                    <a:pt x="377" y="321"/>
                    <a:pt x="367" y="322"/>
                    <a:pt x="365" y="325"/>
                  </a:cubicBezTo>
                  <a:cubicBezTo>
                    <a:pt x="361" y="327"/>
                    <a:pt x="344" y="331"/>
                    <a:pt x="348" y="337"/>
                  </a:cubicBezTo>
                  <a:cubicBezTo>
                    <a:pt x="351" y="344"/>
                    <a:pt x="367" y="333"/>
                    <a:pt x="371" y="332"/>
                  </a:cubicBezTo>
                  <a:cubicBezTo>
                    <a:pt x="398" y="331"/>
                    <a:pt x="426" y="334"/>
                    <a:pt x="452" y="340"/>
                  </a:cubicBezTo>
                  <a:cubicBezTo>
                    <a:pt x="478" y="359"/>
                    <a:pt x="503" y="384"/>
                    <a:pt x="519" y="412"/>
                  </a:cubicBezTo>
                  <a:cubicBezTo>
                    <a:pt x="523" y="420"/>
                    <a:pt x="526" y="408"/>
                    <a:pt x="521" y="401"/>
                  </a:cubicBezTo>
                  <a:cubicBezTo>
                    <a:pt x="510" y="383"/>
                    <a:pt x="496" y="367"/>
                    <a:pt x="480" y="353"/>
                  </a:cubicBezTo>
                  <a:cubicBezTo>
                    <a:pt x="503" y="369"/>
                    <a:pt x="527" y="380"/>
                    <a:pt x="552" y="392"/>
                  </a:cubicBezTo>
                  <a:cubicBezTo>
                    <a:pt x="556" y="396"/>
                    <a:pt x="563" y="411"/>
                    <a:pt x="571" y="423"/>
                  </a:cubicBezTo>
                  <a:cubicBezTo>
                    <a:pt x="563" y="414"/>
                    <a:pt x="551" y="402"/>
                    <a:pt x="543" y="419"/>
                  </a:cubicBezTo>
                  <a:cubicBezTo>
                    <a:pt x="538" y="430"/>
                    <a:pt x="546" y="437"/>
                    <a:pt x="547" y="430"/>
                  </a:cubicBezTo>
                  <a:cubicBezTo>
                    <a:pt x="547" y="430"/>
                    <a:pt x="550" y="417"/>
                    <a:pt x="554" y="418"/>
                  </a:cubicBezTo>
                  <a:cubicBezTo>
                    <a:pt x="537" y="432"/>
                    <a:pt x="579" y="440"/>
                    <a:pt x="573" y="426"/>
                  </a:cubicBezTo>
                  <a:cubicBezTo>
                    <a:pt x="580" y="437"/>
                    <a:pt x="587" y="443"/>
                    <a:pt x="591" y="433"/>
                  </a:cubicBezTo>
                  <a:cubicBezTo>
                    <a:pt x="592" y="434"/>
                    <a:pt x="593" y="435"/>
                    <a:pt x="594" y="436"/>
                  </a:cubicBezTo>
                  <a:cubicBezTo>
                    <a:pt x="588" y="446"/>
                    <a:pt x="582" y="455"/>
                    <a:pt x="577" y="465"/>
                  </a:cubicBezTo>
                  <a:cubicBezTo>
                    <a:pt x="569" y="467"/>
                    <a:pt x="557" y="493"/>
                    <a:pt x="553" y="500"/>
                  </a:cubicBezTo>
                  <a:cubicBezTo>
                    <a:pt x="541" y="513"/>
                    <a:pt x="530" y="527"/>
                    <a:pt x="518" y="541"/>
                  </a:cubicBezTo>
                  <a:cubicBezTo>
                    <a:pt x="515" y="545"/>
                    <a:pt x="486" y="570"/>
                    <a:pt x="493" y="575"/>
                  </a:cubicBezTo>
                  <a:cubicBezTo>
                    <a:pt x="500" y="581"/>
                    <a:pt x="520" y="550"/>
                    <a:pt x="524" y="546"/>
                  </a:cubicBezTo>
                  <a:cubicBezTo>
                    <a:pt x="508" y="572"/>
                    <a:pt x="490" y="595"/>
                    <a:pt x="468" y="616"/>
                  </a:cubicBezTo>
                  <a:close/>
                  <a:moveTo>
                    <a:pt x="306" y="476"/>
                  </a:moveTo>
                  <a:cubicBezTo>
                    <a:pt x="309" y="466"/>
                    <a:pt x="312" y="465"/>
                    <a:pt x="312" y="465"/>
                  </a:cubicBezTo>
                  <a:cubicBezTo>
                    <a:pt x="312" y="465"/>
                    <a:pt x="314" y="466"/>
                    <a:pt x="315" y="470"/>
                  </a:cubicBezTo>
                  <a:cubicBezTo>
                    <a:pt x="313" y="472"/>
                    <a:pt x="311" y="474"/>
                    <a:pt x="309" y="477"/>
                  </a:cubicBezTo>
                  <a:cubicBezTo>
                    <a:pt x="308" y="477"/>
                    <a:pt x="307" y="476"/>
                    <a:pt x="306" y="476"/>
                  </a:cubicBezTo>
                  <a:close/>
                  <a:moveTo>
                    <a:pt x="317" y="488"/>
                  </a:moveTo>
                  <a:cubicBezTo>
                    <a:pt x="317" y="487"/>
                    <a:pt x="318" y="486"/>
                    <a:pt x="318" y="484"/>
                  </a:cubicBezTo>
                  <a:cubicBezTo>
                    <a:pt x="318" y="484"/>
                    <a:pt x="318" y="484"/>
                    <a:pt x="318" y="484"/>
                  </a:cubicBezTo>
                  <a:cubicBezTo>
                    <a:pt x="318" y="486"/>
                    <a:pt x="318" y="488"/>
                    <a:pt x="317" y="488"/>
                  </a:cubicBezTo>
                  <a:cubicBezTo>
                    <a:pt x="317" y="488"/>
                    <a:pt x="317" y="488"/>
                    <a:pt x="317" y="488"/>
                  </a:cubicBezTo>
                  <a:close/>
                  <a:moveTo>
                    <a:pt x="423" y="472"/>
                  </a:moveTo>
                  <a:cubicBezTo>
                    <a:pt x="438" y="480"/>
                    <a:pt x="451" y="490"/>
                    <a:pt x="462" y="505"/>
                  </a:cubicBezTo>
                  <a:cubicBezTo>
                    <a:pt x="462" y="510"/>
                    <a:pt x="463" y="515"/>
                    <a:pt x="463" y="519"/>
                  </a:cubicBezTo>
                  <a:cubicBezTo>
                    <a:pt x="445" y="509"/>
                    <a:pt x="435" y="487"/>
                    <a:pt x="423" y="472"/>
                  </a:cubicBezTo>
                  <a:close/>
                  <a:moveTo>
                    <a:pt x="468" y="539"/>
                  </a:moveTo>
                  <a:cubicBezTo>
                    <a:pt x="470" y="540"/>
                    <a:pt x="472" y="539"/>
                    <a:pt x="472" y="537"/>
                  </a:cubicBezTo>
                  <a:cubicBezTo>
                    <a:pt x="484" y="544"/>
                    <a:pt x="474" y="553"/>
                    <a:pt x="465" y="550"/>
                  </a:cubicBezTo>
                  <a:cubicBezTo>
                    <a:pt x="466" y="550"/>
                    <a:pt x="467" y="550"/>
                    <a:pt x="469" y="550"/>
                  </a:cubicBezTo>
                  <a:cubicBezTo>
                    <a:pt x="477" y="549"/>
                    <a:pt x="469" y="541"/>
                    <a:pt x="468" y="539"/>
                  </a:cubicBezTo>
                  <a:close/>
                  <a:moveTo>
                    <a:pt x="379" y="367"/>
                  </a:moveTo>
                  <a:cubicBezTo>
                    <a:pt x="409" y="374"/>
                    <a:pt x="440" y="385"/>
                    <a:pt x="466" y="403"/>
                  </a:cubicBezTo>
                  <a:cubicBezTo>
                    <a:pt x="439" y="389"/>
                    <a:pt x="408" y="377"/>
                    <a:pt x="379" y="367"/>
                  </a:cubicBezTo>
                  <a:close/>
                  <a:moveTo>
                    <a:pt x="414" y="391"/>
                  </a:moveTo>
                  <a:cubicBezTo>
                    <a:pt x="427" y="398"/>
                    <a:pt x="438" y="405"/>
                    <a:pt x="446" y="414"/>
                  </a:cubicBezTo>
                  <a:cubicBezTo>
                    <a:pt x="435" y="407"/>
                    <a:pt x="425" y="399"/>
                    <a:pt x="414" y="391"/>
                  </a:cubicBezTo>
                  <a:close/>
                  <a:moveTo>
                    <a:pt x="562" y="425"/>
                  </a:moveTo>
                  <a:cubicBezTo>
                    <a:pt x="561" y="425"/>
                    <a:pt x="560" y="424"/>
                    <a:pt x="559" y="424"/>
                  </a:cubicBezTo>
                  <a:cubicBezTo>
                    <a:pt x="559" y="424"/>
                    <a:pt x="559" y="424"/>
                    <a:pt x="559" y="424"/>
                  </a:cubicBezTo>
                  <a:cubicBezTo>
                    <a:pt x="560" y="424"/>
                    <a:pt x="560" y="423"/>
                    <a:pt x="560" y="423"/>
                  </a:cubicBezTo>
                  <a:cubicBezTo>
                    <a:pt x="561" y="423"/>
                    <a:pt x="561" y="424"/>
                    <a:pt x="562" y="425"/>
                  </a:cubicBezTo>
                  <a:close/>
                  <a:moveTo>
                    <a:pt x="574" y="502"/>
                  </a:moveTo>
                  <a:cubicBezTo>
                    <a:pt x="564" y="513"/>
                    <a:pt x="554" y="526"/>
                    <a:pt x="545" y="538"/>
                  </a:cubicBezTo>
                  <a:cubicBezTo>
                    <a:pt x="548" y="533"/>
                    <a:pt x="551" y="527"/>
                    <a:pt x="554" y="522"/>
                  </a:cubicBezTo>
                  <a:cubicBezTo>
                    <a:pt x="557" y="519"/>
                    <a:pt x="559" y="516"/>
                    <a:pt x="561" y="513"/>
                  </a:cubicBezTo>
                  <a:cubicBezTo>
                    <a:pt x="566" y="509"/>
                    <a:pt x="570" y="506"/>
                    <a:pt x="574" y="502"/>
                  </a:cubicBezTo>
                  <a:close/>
                  <a:moveTo>
                    <a:pt x="596" y="505"/>
                  </a:moveTo>
                  <a:cubicBezTo>
                    <a:pt x="577" y="530"/>
                    <a:pt x="555" y="554"/>
                    <a:pt x="534" y="578"/>
                  </a:cubicBezTo>
                  <a:cubicBezTo>
                    <a:pt x="525" y="585"/>
                    <a:pt x="516" y="592"/>
                    <a:pt x="508" y="600"/>
                  </a:cubicBezTo>
                  <a:cubicBezTo>
                    <a:pt x="513" y="590"/>
                    <a:pt x="519" y="581"/>
                    <a:pt x="524" y="572"/>
                  </a:cubicBezTo>
                  <a:cubicBezTo>
                    <a:pt x="549" y="545"/>
                    <a:pt x="571" y="507"/>
                    <a:pt x="602" y="487"/>
                  </a:cubicBezTo>
                  <a:cubicBezTo>
                    <a:pt x="601" y="493"/>
                    <a:pt x="599" y="500"/>
                    <a:pt x="596" y="505"/>
                  </a:cubicBezTo>
                  <a:close/>
                  <a:moveTo>
                    <a:pt x="625" y="465"/>
                  </a:moveTo>
                  <a:cubicBezTo>
                    <a:pt x="620" y="473"/>
                    <a:pt x="615" y="480"/>
                    <a:pt x="610" y="487"/>
                  </a:cubicBezTo>
                  <a:cubicBezTo>
                    <a:pt x="612" y="483"/>
                    <a:pt x="612" y="480"/>
                    <a:pt x="610" y="476"/>
                  </a:cubicBezTo>
                  <a:cubicBezTo>
                    <a:pt x="605" y="473"/>
                    <a:pt x="597" y="480"/>
                    <a:pt x="595" y="482"/>
                  </a:cubicBezTo>
                  <a:cubicBezTo>
                    <a:pt x="597" y="480"/>
                    <a:pt x="618" y="450"/>
                    <a:pt x="604" y="461"/>
                  </a:cubicBezTo>
                  <a:cubicBezTo>
                    <a:pt x="606" y="458"/>
                    <a:pt x="608" y="456"/>
                    <a:pt x="610" y="453"/>
                  </a:cubicBezTo>
                  <a:cubicBezTo>
                    <a:pt x="615" y="454"/>
                    <a:pt x="616" y="445"/>
                    <a:pt x="613" y="442"/>
                  </a:cubicBezTo>
                  <a:cubicBezTo>
                    <a:pt x="611" y="435"/>
                    <a:pt x="609" y="428"/>
                    <a:pt x="605" y="421"/>
                  </a:cubicBezTo>
                  <a:cubicBezTo>
                    <a:pt x="620" y="431"/>
                    <a:pt x="631" y="443"/>
                    <a:pt x="631" y="453"/>
                  </a:cubicBezTo>
                  <a:cubicBezTo>
                    <a:pt x="627" y="457"/>
                    <a:pt x="625" y="461"/>
                    <a:pt x="625" y="465"/>
                  </a:cubicBezTo>
                  <a:close/>
                  <a:moveTo>
                    <a:pt x="709" y="356"/>
                  </a:moveTo>
                  <a:cubicBezTo>
                    <a:pt x="703" y="361"/>
                    <a:pt x="697" y="367"/>
                    <a:pt x="691" y="373"/>
                  </a:cubicBezTo>
                  <a:cubicBezTo>
                    <a:pt x="706" y="353"/>
                    <a:pt x="721" y="335"/>
                    <a:pt x="738" y="318"/>
                  </a:cubicBezTo>
                  <a:cubicBezTo>
                    <a:pt x="729" y="331"/>
                    <a:pt x="719" y="343"/>
                    <a:pt x="709" y="356"/>
                  </a:cubicBezTo>
                  <a:close/>
                  <a:moveTo>
                    <a:pt x="751" y="313"/>
                  </a:moveTo>
                  <a:cubicBezTo>
                    <a:pt x="754" y="308"/>
                    <a:pt x="757" y="303"/>
                    <a:pt x="760" y="299"/>
                  </a:cubicBezTo>
                  <a:cubicBezTo>
                    <a:pt x="762" y="297"/>
                    <a:pt x="765" y="295"/>
                    <a:pt x="767" y="293"/>
                  </a:cubicBezTo>
                  <a:cubicBezTo>
                    <a:pt x="762" y="299"/>
                    <a:pt x="757" y="306"/>
                    <a:pt x="751" y="313"/>
                  </a:cubicBezTo>
                  <a:close/>
                  <a:moveTo>
                    <a:pt x="810" y="221"/>
                  </a:moveTo>
                  <a:cubicBezTo>
                    <a:pt x="811" y="222"/>
                    <a:pt x="812" y="222"/>
                    <a:pt x="814" y="222"/>
                  </a:cubicBezTo>
                  <a:cubicBezTo>
                    <a:pt x="809" y="225"/>
                    <a:pt x="804" y="229"/>
                    <a:pt x="801" y="233"/>
                  </a:cubicBezTo>
                  <a:cubicBezTo>
                    <a:pt x="801" y="226"/>
                    <a:pt x="801" y="219"/>
                    <a:pt x="800" y="211"/>
                  </a:cubicBezTo>
                  <a:cubicBezTo>
                    <a:pt x="803" y="215"/>
                    <a:pt x="806" y="218"/>
                    <a:pt x="810" y="221"/>
                  </a:cubicBezTo>
                  <a:close/>
                  <a:moveTo>
                    <a:pt x="798" y="248"/>
                  </a:moveTo>
                  <a:cubicBezTo>
                    <a:pt x="804" y="241"/>
                    <a:pt x="809" y="235"/>
                    <a:pt x="816" y="230"/>
                  </a:cubicBezTo>
                  <a:cubicBezTo>
                    <a:pt x="811" y="239"/>
                    <a:pt x="804" y="248"/>
                    <a:pt x="795" y="257"/>
                  </a:cubicBezTo>
                  <a:cubicBezTo>
                    <a:pt x="796" y="254"/>
                    <a:pt x="797" y="251"/>
                    <a:pt x="798" y="248"/>
                  </a:cubicBezTo>
                  <a:close/>
                  <a:moveTo>
                    <a:pt x="790" y="245"/>
                  </a:moveTo>
                  <a:cubicBezTo>
                    <a:pt x="789" y="246"/>
                    <a:pt x="781" y="253"/>
                    <a:pt x="787" y="256"/>
                  </a:cubicBezTo>
                  <a:cubicBezTo>
                    <a:pt x="785" y="261"/>
                    <a:pt x="783" y="266"/>
                    <a:pt x="781" y="271"/>
                  </a:cubicBezTo>
                  <a:cubicBezTo>
                    <a:pt x="773" y="277"/>
                    <a:pt x="766" y="283"/>
                    <a:pt x="759" y="289"/>
                  </a:cubicBezTo>
                  <a:cubicBezTo>
                    <a:pt x="751" y="288"/>
                    <a:pt x="733" y="311"/>
                    <a:pt x="726" y="316"/>
                  </a:cubicBezTo>
                  <a:cubicBezTo>
                    <a:pt x="750" y="289"/>
                    <a:pt x="774" y="261"/>
                    <a:pt x="792" y="231"/>
                  </a:cubicBezTo>
                  <a:cubicBezTo>
                    <a:pt x="792" y="236"/>
                    <a:pt x="791" y="240"/>
                    <a:pt x="790" y="245"/>
                  </a:cubicBezTo>
                  <a:close/>
                  <a:moveTo>
                    <a:pt x="789" y="218"/>
                  </a:moveTo>
                  <a:cubicBezTo>
                    <a:pt x="788" y="210"/>
                    <a:pt x="788" y="202"/>
                    <a:pt x="787" y="194"/>
                  </a:cubicBezTo>
                  <a:cubicBezTo>
                    <a:pt x="790" y="201"/>
                    <a:pt x="792" y="208"/>
                    <a:pt x="792" y="215"/>
                  </a:cubicBezTo>
                  <a:cubicBezTo>
                    <a:pt x="791" y="216"/>
                    <a:pt x="790" y="217"/>
                    <a:pt x="789" y="218"/>
                  </a:cubicBezTo>
                  <a:close/>
                  <a:moveTo>
                    <a:pt x="791" y="180"/>
                  </a:moveTo>
                  <a:cubicBezTo>
                    <a:pt x="791" y="180"/>
                    <a:pt x="791" y="180"/>
                    <a:pt x="790" y="180"/>
                  </a:cubicBezTo>
                  <a:cubicBezTo>
                    <a:pt x="789" y="178"/>
                    <a:pt x="788" y="176"/>
                    <a:pt x="787" y="174"/>
                  </a:cubicBezTo>
                  <a:cubicBezTo>
                    <a:pt x="789" y="176"/>
                    <a:pt x="790" y="178"/>
                    <a:pt x="791" y="180"/>
                  </a:cubicBezTo>
                  <a:close/>
                  <a:moveTo>
                    <a:pt x="485" y="34"/>
                  </a:moveTo>
                  <a:cubicBezTo>
                    <a:pt x="487" y="33"/>
                    <a:pt x="489" y="31"/>
                    <a:pt x="491" y="30"/>
                  </a:cubicBezTo>
                  <a:cubicBezTo>
                    <a:pt x="494" y="30"/>
                    <a:pt x="498" y="31"/>
                    <a:pt x="500" y="32"/>
                  </a:cubicBezTo>
                  <a:cubicBezTo>
                    <a:pt x="495" y="33"/>
                    <a:pt x="490" y="34"/>
                    <a:pt x="485" y="35"/>
                  </a:cubicBezTo>
                  <a:cubicBezTo>
                    <a:pt x="485" y="35"/>
                    <a:pt x="485" y="34"/>
                    <a:pt x="485" y="34"/>
                  </a:cubicBezTo>
                  <a:close/>
                  <a:moveTo>
                    <a:pt x="485" y="43"/>
                  </a:moveTo>
                  <a:cubicBezTo>
                    <a:pt x="500" y="40"/>
                    <a:pt x="517" y="37"/>
                    <a:pt x="533" y="36"/>
                  </a:cubicBezTo>
                  <a:cubicBezTo>
                    <a:pt x="542" y="36"/>
                    <a:pt x="551" y="36"/>
                    <a:pt x="561" y="36"/>
                  </a:cubicBezTo>
                  <a:cubicBezTo>
                    <a:pt x="548" y="37"/>
                    <a:pt x="535" y="40"/>
                    <a:pt x="522" y="43"/>
                  </a:cubicBezTo>
                  <a:cubicBezTo>
                    <a:pt x="511" y="42"/>
                    <a:pt x="498" y="42"/>
                    <a:pt x="485" y="43"/>
                  </a:cubicBezTo>
                  <a:close/>
                  <a:moveTo>
                    <a:pt x="483" y="69"/>
                  </a:moveTo>
                  <a:cubicBezTo>
                    <a:pt x="486" y="68"/>
                    <a:pt x="489" y="66"/>
                    <a:pt x="492" y="64"/>
                  </a:cubicBezTo>
                  <a:cubicBezTo>
                    <a:pt x="494" y="67"/>
                    <a:pt x="496" y="68"/>
                    <a:pt x="499" y="69"/>
                  </a:cubicBezTo>
                  <a:cubicBezTo>
                    <a:pt x="493" y="69"/>
                    <a:pt x="488" y="69"/>
                    <a:pt x="483" y="69"/>
                  </a:cubicBezTo>
                  <a:close/>
                  <a:moveTo>
                    <a:pt x="523" y="51"/>
                  </a:moveTo>
                  <a:cubicBezTo>
                    <a:pt x="529" y="51"/>
                    <a:pt x="535" y="52"/>
                    <a:pt x="540" y="52"/>
                  </a:cubicBezTo>
                  <a:cubicBezTo>
                    <a:pt x="530" y="53"/>
                    <a:pt x="520" y="55"/>
                    <a:pt x="510" y="56"/>
                  </a:cubicBezTo>
                  <a:cubicBezTo>
                    <a:pt x="514" y="54"/>
                    <a:pt x="519" y="52"/>
                    <a:pt x="523" y="51"/>
                  </a:cubicBezTo>
                  <a:close/>
                  <a:moveTo>
                    <a:pt x="577" y="68"/>
                  </a:moveTo>
                  <a:cubicBezTo>
                    <a:pt x="558" y="66"/>
                    <a:pt x="539" y="65"/>
                    <a:pt x="520" y="63"/>
                  </a:cubicBezTo>
                  <a:cubicBezTo>
                    <a:pt x="538" y="61"/>
                    <a:pt x="557" y="58"/>
                    <a:pt x="575" y="58"/>
                  </a:cubicBezTo>
                  <a:cubicBezTo>
                    <a:pt x="583" y="61"/>
                    <a:pt x="589" y="63"/>
                    <a:pt x="595" y="68"/>
                  </a:cubicBezTo>
                  <a:cubicBezTo>
                    <a:pt x="589" y="68"/>
                    <a:pt x="583" y="68"/>
                    <a:pt x="577" y="68"/>
                  </a:cubicBezTo>
                  <a:close/>
                  <a:moveTo>
                    <a:pt x="609" y="72"/>
                  </a:moveTo>
                  <a:cubicBezTo>
                    <a:pt x="609" y="71"/>
                    <a:pt x="608" y="69"/>
                    <a:pt x="608" y="68"/>
                  </a:cubicBezTo>
                  <a:cubicBezTo>
                    <a:pt x="607" y="67"/>
                    <a:pt x="606" y="67"/>
                    <a:pt x="605" y="66"/>
                  </a:cubicBezTo>
                  <a:cubicBezTo>
                    <a:pt x="619" y="69"/>
                    <a:pt x="632" y="73"/>
                    <a:pt x="645" y="77"/>
                  </a:cubicBezTo>
                  <a:cubicBezTo>
                    <a:pt x="633" y="75"/>
                    <a:pt x="621" y="73"/>
                    <a:pt x="609" y="72"/>
                  </a:cubicBezTo>
                  <a:close/>
                  <a:moveTo>
                    <a:pt x="713" y="111"/>
                  </a:moveTo>
                  <a:cubicBezTo>
                    <a:pt x="708" y="107"/>
                    <a:pt x="704" y="103"/>
                    <a:pt x="699" y="99"/>
                  </a:cubicBezTo>
                  <a:cubicBezTo>
                    <a:pt x="699" y="99"/>
                    <a:pt x="699" y="99"/>
                    <a:pt x="699" y="99"/>
                  </a:cubicBezTo>
                  <a:cubicBezTo>
                    <a:pt x="713" y="104"/>
                    <a:pt x="726" y="110"/>
                    <a:pt x="738" y="117"/>
                  </a:cubicBezTo>
                  <a:cubicBezTo>
                    <a:pt x="741" y="120"/>
                    <a:pt x="744" y="124"/>
                    <a:pt x="747" y="127"/>
                  </a:cubicBezTo>
                  <a:cubicBezTo>
                    <a:pt x="736" y="121"/>
                    <a:pt x="725" y="115"/>
                    <a:pt x="713" y="111"/>
                  </a:cubicBezTo>
                  <a:close/>
                  <a:moveTo>
                    <a:pt x="777" y="172"/>
                  </a:moveTo>
                  <a:cubicBezTo>
                    <a:pt x="780" y="187"/>
                    <a:pt x="780" y="203"/>
                    <a:pt x="781" y="218"/>
                  </a:cubicBezTo>
                  <a:cubicBezTo>
                    <a:pt x="771" y="185"/>
                    <a:pt x="753" y="154"/>
                    <a:pt x="728" y="127"/>
                  </a:cubicBezTo>
                  <a:cubicBezTo>
                    <a:pt x="741" y="133"/>
                    <a:pt x="753" y="141"/>
                    <a:pt x="764" y="150"/>
                  </a:cubicBezTo>
                  <a:cubicBezTo>
                    <a:pt x="769" y="157"/>
                    <a:pt x="773" y="165"/>
                    <a:pt x="777" y="172"/>
                  </a:cubicBezTo>
                  <a:close/>
                  <a:moveTo>
                    <a:pt x="797" y="149"/>
                  </a:moveTo>
                  <a:cubicBezTo>
                    <a:pt x="783" y="136"/>
                    <a:pt x="768" y="125"/>
                    <a:pt x="752" y="115"/>
                  </a:cubicBezTo>
                  <a:cubicBezTo>
                    <a:pt x="732" y="103"/>
                    <a:pt x="718" y="85"/>
                    <a:pt x="699" y="71"/>
                  </a:cubicBezTo>
                  <a:cubicBezTo>
                    <a:pt x="743" y="91"/>
                    <a:pt x="774" y="115"/>
                    <a:pt x="797" y="149"/>
                  </a:cubicBezTo>
                  <a:close/>
                  <a:moveTo>
                    <a:pt x="689" y="74"/>
                  </a:moveTo>
                  <a:cubicBezTo>
                    <a:pt x="699" y="81"/>
                    <a:pt x="709" y="89"/>
                    <a:pt x="717" y="97"/>
                  </a:cubicBezTo>
                  <a:cubicBezTo>
                    <a:pt x="710" y="93"/>
                    <a:pt x="702" y="89"/>
                    <a:pt x="693" y="86"/>
                  </a:cubicBezTo>
                  <a:cubicBezTo>
                    <a:pt x="691" y="82"/>
                    <a:pt x="688" y="78"/>
                    <a:pt x="686" y="75"/>
                  </a:cubicBezTo>
                  <a:cubicBezTo>
                    <a:pt x="687" y="75"/>
                    <a:pt x="688" y="75"/>
                    <a:pt x="689" y="74"/>
                  </a:cubicBezTo>
                  <a:close/>
                  <a:moveTo>
                    <a:pt x="637" y="50"/>
                  </a:moveTo>
                  <a:cubicBezTo>
                    <a:pt x="653" y="57"/>
                    <a:pt x="668" y="67"/>
                    <a:pt x="680" y="81"/>
                  </a:cubicBezTo>
                  <a:cubicBezTo>
                    <a:pt x="636" y="64"/>
                    <a:pt x="597" y="51"/>
                    <a:pt x="550" y="45"/>
                  </a:cubicBezTo>
                  <a:cubicBezTo>
                    <a:pt x="578" y="41"/>
                    <a:pt x="607" y="43"/>
                    <a:pt x="637" y="50"/>
                  </a:cubicBezTo>
                  <a:close/>
                  <a:moveTo>
                    <a:pt x="513" y="30"/>
                  </a:moveTo>
                  <a:cubicBezTo>
                    <a:pt x="511" y="30"/>
                    <a:pt x="509" y="31"/>
                    <a:pt x="507" y="31"/>
                  </a:cubicBezTo>
                  <a:cubicBezTo>
                    <a:pt x="509" y="28"/>
                    <a:pt x="506" y="26"/>
                    <a:pt x="503" y="25"/>
                  </a:cubicBezTo>
                  <a:cubicBezTo>
                    <a:pt x="524" y="18"/>
                    <a:pt x="551" y="20"/>
                    <a:pt x="578" y="26"/>
                  </a:cubicBezTo>
                  <a:cubicBezTo>
                    <a:pt x="569" y="26"/>
                    <a:pt x="517" y="21"/>
                    <a:pt x="513" y="3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0" name="Freeform 24"/>
            <p:cNvSpPr/>
            <p:nvPr/>
          </p:nvSpPr>
          <p:spPr bwMode="auto">
            <a:xfrm>
              <a:off x="2269622" y="4730543"/>
              <a:ext cx="216685" cy="195210"/>
            </a:xfrm>
            <a:custGeom>
              <a:avLst/>
              <a:gdLst/>
              <a:ahLst/>
              <a:cxnLst>
                <a:cxn ang="0">
                  <a:pos x="73" y="14"/>
                </a:cxn>
                <a:cxn ang="0">
                  <a:pos x="69" y="15"/>
                </a:cxn>
                <a:cxn ang="0">
                  <a:pos x="59" y="12"/>
                </a:cxn>
                <a:cxn ang="0">
                  <a:pos x="21" y="48"/>
                </a:cxn>
                <a:cxn ang="0">
                  <a:pos x="5" y="71"/>
                </a:cxn>
                <a:cxn ang="0">
                  <a:pos x="27" y="57"/>
                </a:cxn>
                <a:cxn ang="0">
                  <a:pos x="32" y="63"/>
                </a:cxn>
                <a:cxn ang="0">
                  <a:pos x="56" y="35"/>
                </a:cxn>
                <a:cxn ang="0">
                  <a:pos x="73" y="14"/>
                </a:cxn>
              </a:cxnLst>
              <a:rect l="0" t="0" r="r" b="b"/>
              <a:pathLst>
                <a:path w="87" h="78">
                  <a:moveTo>
                    <a:pt x="73" y="14"/>
                  </a:moveTo>
                  <a:cubicBezTo>
                    <a:pt x="72" y="14"/>
                    <a:pt x="70" y="14"/>
                    <a:pt x="69" y="15"/>
                  </a:cubicBezTo>
                  <a:cubicBezTo>
                    <a:pt x="75" y="6"/>
                    <a:pt x="61" y="11"/>
                    <a:pt x="59" y="12"/>
                  </a:cubicBezTo>
                  <a:cubicBezTo>
                    <a:pt x="59" y="0"/>
                    <a:pt x="24" y="44"/>
                    <a:pt x="21" y="48"/>
                  </a:cubicBezTo>
                  <a:cubicBezTo>
                    <a:pt x="18" y="51"/>
                    <a:pt x="0" y="66"/>
                    <a:pt x="5" y="71"/>
                  </a:cubicBezTo>
                  <a:cubicBezTo>
                    <a:pt x="11" y="78"/>
                    <a:pt x="24" y="60"/>
                    <a:pt x="27" y="57"/>
                  </a:cubicBezTo>
                  <a:cubicBezTo>
                    <a:pt x="25" y="60"/>
                    <a:pt x="27" y="68"/>
                    <a:pt x="32" y="63"/>
                  </a:cubicBezTo>
                  <a:cubicBezTo>
                    <a:pt x="41" y="54"/>
                    <a:pt x="48" y="44"/>
                    <a:pt x="56" y="35"/>
                  </a:cubicBezTo>
                  <a:cubicBezTo>
                    <a:pt x="57" y="35"/>
                    <a:pt x="87" y="12"/>
                    <a:pt x="73" y="1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1" name="Freeform 25"/>
            <p:cNvSpPr/>
            <p:nvPr/>
          </p:nvSpPr>
          <p:spPr bwMode="auto">
            <a:xfrm>
              <a:off x="2033417" y="5076072"/>
              <a:ext cx="1417233" cy="562207"/>
            </a:xfrm>
            <a:custGeom>
              <a:avLst/>
              <a:gdLst/>
              <a:ahLst/>
              <a:cxnLst>
                <a:cxn ang="0">
                  <a:pos x="555" y="219"/>
                </a:cxn>
                <a:cxn ang="0">
                  <a:pos x="565" y="182"/>
                </a:cxn>
                <a:cxn ang="0">
                  <a:pos x="536" y="156"/>
                </a:cxn>
                <a:cxn ang="0">
                  <a:pos x="428" y="146"/>
                </a:cxn>
                <a:cxn ang="0">
                  <a:pos x="279" y="149"/>
                </a:cxn>
                <a:cxn ang="0">
                  <a:pos x="148" y="147"/>
                </a:cxn>
                <a:cxn ang="0">
                  <a:pos x="300" y="87"/>
                </a:cxn>
                <a:cxn ang="0">
                  <a:pos x="488" y="41"/>
                </a:cxn>
                <a:cxn ang="0">
                  <a:pos x="539" y="9"/>
                </a:cxn>
                <a:cxn ang="0">
                  <a:pos x="440" y="1"/>
                </a:cxn>
                <a:cxn ang="0">
                  <a:pos x="240" y="33"/>
                </a:cxn>
                <a:cxn ang="0">
                  <a:pos x="46" y="74"/>
                </a:cxn>
                <a:cxn ang="0">
                  <a:pos x="7" y="83"/>
                </a:cxn>
                <a:cxn ang="0">
                  <a:pos x="23" y="87"/>
                </a:cxn>
                <a:cxn ang="0">
                  <a:pos x="132" y="63"/>
                </a:cxn>
                <a:cxn ang="0">
                  <a:pos x="335" y="22"/>
                </a:cxn>
                <a:cxn ang="0">
                  <a:pos x="528" y="15"/>
                </a:cxn>
                <a:cxn ang="0">
                  <a:pos x="411" y="49"/>
                </a:cxn>
                <a:cxn ang="0">
                  <a:pos x="277" y="86"/>
                </a:cxn>
                <a:cxn ang="0">
                  <a:pos x="175" y="120"/>
                </a:cxn>
                <a:cxn ang="0">
                  <a:pos x="137" y="149"/>
                </a:cxn>
                <a:cxn ang="0">
                  <a:pos x="190" y="159"/>
                </a:cxn>
                <a:cxn ang="0">
                  <a:pos x="428" y="154"/>
                </a:cxn>
                <a:cxn ang="0">
                  <a:pos x="522" y="160"/>
                </a:cxn>
                <a:cxn ang="0">
                  <a:pos x="555" y="179"/>
                </a:cxn>
                <a:cxn ang="0">
                  <a:pos x="555" y="219"/>
                </a:cxn>
              </a:cxnLst>
              <a:rect l="0" t="0" r="r" b="b"/>
              <a:pathLst>
                <a:path w="567" h="225">
                  <a:moveTo>
                    <a:pt x="555" y="219"/>
                  </a:moveTo>
                  <a:cubicBezTo>
                    <a:pt x="567" y="225"/>
                    <a:pt x="567" y="187"/>
                    <a:pt x="565" y="182"/>
                  </a:cubicBezTo>
                  <a:cubicBezTo>
                    <a:pt x="561" y="168"/>
                    <a:pt x="548" y="161"/>
                    <a:pt x="536" y="156"/>
                  </a:cubicBezTo>
                  <a:cubicBezTo>
                    <a:pt x="502" y="143"/>
                    <a:pt x="463" y="145"/>
                    <a:pt x="428" y="146"/>
                  </a:cubicBezTo>
                  <a:cubicBezTo>
                    <a:pt x="378" y="148"/>
                    <a:pt x="329" y="148"/>
                    <a:pt x="279" y="149"/>
                  </a:cubicBezTo>
                  <a:cubicBezTo>
                    <a:pt x="239" y="150"/>
                    <a:pt x="188" y="158"/>
                    <a:pt x="148" y="147"/>
                  </a:cubicBezTo>
                  <a:cubicBezTo>
                    <a:pt x="185" y="113"/>
                    <a:pt x="253" y="101"/>
                    <a:pt x="300" y="87"/>
                  </a:cubicBezTo>
                  <a:cubicBezTo>
                    <a:pt x="362" y="68"/>
                    <a:pt x="426" y="59"/>
                    <a:pt x="488" y="41"/>
                  </a:cubicBezTo>
                  <a:cubicBezTo>
                    <a:pt x="494" y="39"/>
                    <a:pt x="552" y="12"/>
                    <a:pt x="539" y="9"/>
                  </a:cubicBezTo>
                  <a:cubicBezTo>
                    <a:pt x="507" y="1"/>
                    <a:pt x="473" y="0"/>
                    <a:pt x="440" y="1"/>
                  </a:cubicBezTo>
                  <a:cubicBezTo>
                    <a:pt x="372" y="4"/>
                    <a:pt x="306" y="20"/>
                    <a:pt x="240" y="33"/>
                  </a:cubicBezTo>
                  <a:cubicBezTo>
                    <a:pt x="175" y="46"/>
                    <a:pt x="111" y="61"/>
                    <a:pt x="46" y="74"/>
                  </a:cubicBezTo>
                  <a:cubicBezTo>
                    <a:pt x="39" y="76"/>
                    <a:pt x="11" y="77"/>
                    <a:pt x="7" y="83"/>
                  </a:cubicBezTo>
                  <a:cubicBezTo>
                    <a:pt x="0" y="93"/>
                    <a:pt x="26" y="86"/>
                    <a:pt x="23" y="87"/>
                  </a:cubicBezTo>
                  <a:cubicBezTo>
                    <a:pt x="60" y="80"/>
                    <a:pt x="96" y="71"/>
                    <a:pt x="132" y="63"/>
                  </a:cubicBezTo>
                  <a:cubicBezTo>
                    <a:pt x="199" y="47"/>
                    <a:pt x="267" y="34"/>
                    <a:pt x="335" y="22"/>
                  </a:cubicBezTo>
                  <a:cubicBezTo>
                    <a:pt x="398" y="11"/>
                    <a:pt x="465" y="2"/>
                    <a:pt x="528" y="15"/>
                  </a:cubicBezTo>
                  <a:cubicBezTo>
                    <a:pt x="494" y="37"/>
                    <a:pt x="450" y="42"/>
                    <a:pt x="411" y="49"/>
                  </a:cubicBezTo>
                  <a:cubicBezTo>
                    <a:pt x="366" y="58"/>
                    <a:pt x="321" y="72"/>
                    <a:pt x="277" y="86"/>
                  </a:cubicBezTo>
                  <a:cubicBezTo>
                    <a:pt x="243" y="96"/>
                    <a:pt x="207" y="106"/>
                    <a:pt x="175" y="120"/>
                  </a:cubicBezTo>
                  <a:cubicBezTo>
                    <a:pt x="168" y="124"/>
                    <a:pt x="135" y="139"/>
                    <a:pt x="137" y="149"/>
                  </a:cubicBezTo>
                  <a:cubicBezTo>
                    <a:pt x="140" y="161"/>
                    <a:pt x="181" y="159"/>
                    <a:pt x="190" y="159"/>
                  </a:cubicBezTo>
                  <a:cubicBezTo>
                    <a:pt x="269" y="158"/>
                    <a:pt x="349" y="157"/>
                    <a:pt x="428" y="154"/>
                  </a:cubicBezTo>
                  <a:cubicBezTo>
                    <a:pt x="459" y="153"/>
                    <a:pt x="491" y="152"/>
                    <a:pt x="522" y="160"/>
                  </a:cubicBezTo>
                  <a:cubicBezTo>
                    <a:pt x="534" y="163"/>
                    <a:pt x="548" y="168"/>
                    <a:pt x="555" y="179"/>
                  </a:cubicBezTo>
                  <a:cubicBezTo>
                    <a:pt x="561" y="188"/>
                    <a:pt x="551" y="217"/>
                    <a:pt x="555" y="219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</p:grpSp>
      <p:cxnSp>
        <p:nvCxnSpPr>
          <p:cNvPr id="12" name="直接连接符 11"/>
          <p:cNvCxnSpPr/>
          <p:nvPr/>
        </p:nvCxnSpPr>
        <p:spPr>
          <a:xfrm flipV="1">
            <a:off x="0" y="597876"/>
            <a:ext cx="12192000" cy="71612"/>
          </a:xfrm>
          <a:prstGeom prst="line">
            <a:avLst/>
          </a:prstGeom>
          <a:ln w="57150">
            <a:gradFill>
              <a:gsLst>
                <a:gs pos="0">
                  <a:srgbClr val="00B0F0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3935760" y="5189741"/>
            <a:ext cx="376244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算法时间复杂度</a:t>
            </a:r>
            <a:r>
              <a:rPr kumimoji="1" lang="en-US" altLang="zh-CN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</a:t>
            </a:r>
            <a:r>
              <a:rPr kumimoji="1"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kumimoji="1" lang="en-US" altLang="zh-CN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kumimoji="1"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kumimoji="1" lang="zh-CN" altLang="en-US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583832" y="49258"/>
            <a:ext cx="201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r>
              <a:rPr lang="en-US" altLang="zh-CN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2-9</a:t>
            </a:r>
            <a:endParaRPr lang="zh-CN" altLang="en-US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554341" y="1375992"/>
          <a:ext cx="11021264" cy="3338078"/>
        </p:xfrm>
        <a:graphic>
          <a:graphicData uri="http://schemas.openxmlformats.org/drawingml/2006/table">
            <a:tbl>
              <a:tblPr firstRow="1" firstCol="1" bandRow="1">
                <a:tableStyleId>{8A107856-5554-42FB-B03E-39F5DBC370BA}</a:tableStyleId>
              </a:tblPr>
              <a:tblGrid>
                <a:gridCol w="585711"/>
                <a:gridCol w="10435553"/>
              </a:tblGrid>
              <a:tr h="333807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1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2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3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4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5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6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7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8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 smtClean="0">
                          <a:effectLst/>
                        </a:rPr>
                        <a:t>9</a:t>
                      </a:r>
                      <a:endParaRPr lang="en-US" sz="2400" kern="100" dirty="0" smtClean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 err="1">
                          <a:effectLst/>
                        </a:rPr>
                        <a:t>int</a:t>
                      </a:r>
                      <a:r>
                        <a:rPr lang="en-US" sz="2400" kern="100" dirty="0">
                          <a:effectLst/>
                        </a:rPr>
                        <a:t> </a:t>
                      </a:r>
                      <a:r>
                        <a:rPr lang="en-US" sz="2400" kern="100" dirty="0" err="1">
                          <a:effectLst/>
                        </a:rPr>
                        <a:t>LocateIndex_seq</a:t>
                      </a:r>
                      <a:r>
                        <a:rPr lang="en-US" sz="2400" kern="100" dirty="0">
                          <a:effectLst/>
                        </a:rPr>
                        <a:t>(</a:t>
                      </a:r>
                      <a:r>
                        <a:rPr lang="en-US" sz="2400" kern="100" dirty="0" err="1">
                          <a:effectLst/>
                        </a:rPr>
                        <a:t>SeqList</a:t>
                      </a:r>
                      <a:r>
                        <a:rPr lang="en-US" sz="2400" kern="100" dirty="0">
                          <a:effectLst/>
                        </a:rPr>
                        <a:t> </a:t>
                      </a:r>
                      <a:r>
                        <a:rPr lang="en-US" sz="2400" kern="100" dirty="0" err="1">
                          <a:effectLst/>
                        </a:rPr>
                        <a:t>slist</a:t>
                      </a:r>
                      <a:r>
                        <a:rPr lang="en-US" sz="2400" kern="100" dirty="0">
                          <a:effectLst/>
                        </a:rPr>
                        <a:t>, </a:t>
                      </a:r>
                      <a:r>
                        <a:rPr lang="en-US" sz="2400" kern="100" dirty="0" err="1">
                          <a:effectLst/>
                        </a:rPr>
                        <a:t>int</a:t>
                      </a:r>
                      <a:r>
                        <a:rPr lang="en-US" sz="2400" kern="100" dirty="0">
                          <a:effectLst/>
                        </a:rPr>
                        <a:t> x)//</a:t>
                      </a:r>
                      <a:r>
                        <a:rPr lang="zh-CN" sz="2400" kern="100" dirty="0">
                          <a:effectLst/>
                        </a:rPr>
                        <a:t>查找值为</a:t>
                      </a:r>
                      <a:r>
                        <a:rPr lang="en-US" sz="2400" kern="100" dirty="0">
                          <a:effectLst/>
                        </a:rPr>
                        <a:t>x</a:t>
                      </a:r>
                      <a:r>
                        <a:rPr lang="zh-CN" sz="2400" kern="100" dirty="0">
                          <a:effectLst/>
                        </a:rPr>
                        <a:t>的元素，返回元素所在下标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{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	</a:t>
                      </a:r>
                      <a:r>
                        <a:rPr lang="en-US" sz="2400" kern="100" dirty="0" err="1">
                          <a:effectLst/>
                        </a:rPr>
                        <a:t>int</a:t>
                      </a:r>
                      <a:r>
                        <a:rPr lang="en-US" sz="2400" kern="100" dirty="0">
                          <a:effectLst/>
                        </a:rPr>
                        <a:t> q;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	</a:t>
                      </a:r>
                      <a:r>
                        <a:rPr lang="en-US" sz="2400" kern="100" dirty="0">
                          <a:solidFill>
                            <a:srgbClr val="0000FF"/>
                          </a:solidFill>
                          <a:effectLst/>
                        </a:rPr>
                        <a:t>for(q=0;q&lt;</a:t>
                      </a:r>
                      <a:r>
                        <a:rPr lang="en-US" sz="2400" kern="100" dirty="0" err="1">
                          <a:solidFill>
                            <a:srgbClr val="0000FF"/>
                          </a:solidFill>
                          <a:effectLst/>
                        </a:rPr>
                        <a:t>slist</a:t>
                      </a:r>
                      <a:r>
                        <a:rPr lang="en-US" sz="2400" kern="100" dirty="0">
                          <a:solidFill>
                            <a:srgbClr val="0000FF"/>
                          </a:solidFill>
                          <a:effectLst/>
                        </a:rPr>
                        <a:t>-&gt;</a:t>
                      </a:r>
                      <a:r>
                        <a:rPr lang="en-US" sz="2400" kern="100" dirty="0" err="1">
                          <a:solidFill>
                            <a:srgbClr val="0000FF"/>
                          </a:solidFill>
                          <a:effectLst/>
                        </a:rPr>
                        <a:t>n;q</a:t>
                      </a:r>
                      <a:r>
                        <a:rPr lang="en-US" sz="2400" kern="100" dirty="0">
                          <a:solidFill>
                            <a:srgbClr val="0000FF"/>
                          </a:solidFill>
                          <a:effectLst/>
                        </a:rPr>
                        <a:t>++){</a:t>
                      </a:r>
                      <a:endParaRPr lang="zh-CN" sz="2400" kern="100" dirty="0">
                        <a:solidFill>
                          <a:srgbClr val="0000FF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rgbClr val="0000FF"/>
                          </a:solidFill>
                          <a:effectLst/>
                        </a:rPr>
                        <a:t>		if (</a:t>
                      </a:r>
                      <a:r>
                        <a:rPr lang="en-US" sz="2400" kern="100" dirty="0" err="1">
                          <a:solidFill>
                            <a:srgbClr val="0000FF"/>
                          </a:solidFill>
                          <a:effectLst/>
                        </a:rPr>
                        <a:t>slist</a:t>
                      </a:r>
                      <a:r>
                        <a:rPr lang="en-US" sz="2400" kern="100" dirty="0">
                          <a:solidFill>
                            <a:srgbClr val="0000FF"/>
                          </a:solidFill>
                          <a:effectLst/>
                        </a:rPr>
                        <a:t>-&gt;</a:t>
                      </a:r>
                      <a:r>
                        <a:rPr lang="en-US" sz="2400" kern="100" dirty="0" err="1">
                          <a:solidFill>
                            <a:srgbClr val="0000FF"/>
                          </a:solidFill>
                          <a:effectLst/>
                        </a:rPr>
                        <a:t>elem</a:t>
                      </a:r>
                      <a:r>
                        <a:rPr lang="en-US" sz="2400" kern="100" dirty="0">
                          <a:solidFill>
                            <a:srgbClr val="0000FF"/>
                          </a:solidFill>
                          <a:effectLst/>
                        </a:rPr>
                        <a:t>[q] == x)//</a:t>
                      </a:r>
                      <a:r>
                        <a:rPr lang="zh-CN" sz="2400" kern="100" dirty="0">
                          <a:solidFill>
                            <a:srgbClr val="0000FF"/>
                          </a:solidFill>
                          <a:effectLst/>
                        </a:rPr>
                        <a:t>查找成功，返回对应的下标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rgbClr val="0000FF"/>
                          </a:solidFill>
                          <a:effectLst/>
                        </a:rPr>
                        <a:t>			return q;</a:t>
                      </a:r>
                      <a:endParaRPr lang="zh-CN" sz="2400" kern="100" dirty="0">
                        <a:solidFill>
                          <a:srgbClr val="0000FF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rgbClr val="0000FF"/>
                          </a:solidFill>
                          <a:effectLst/>
                        </a:rPr>
                        <a:t>	}</a:t>
                      </a:r>
                      <a:endParaRPr lang="zh-CN" sz="2400" kern="100" dirty="0">
                        <a:solidFill>
                          <a:srgbClr val="0000FF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	</a:t>
                      </a:r>
                      <a:r>
                        <a:rPr lang="en-US" sz="2400" kern="100" dirty="0">
                          <a:solidFill>
                            <a:srgbClr val="00B050"/>
                          </a:solidFill>
                          <a:effectLst/>
                        </a:rPr>
                        <a:t>return -1;//</a:t>
                      </a:r>
                      <a:r>
                        <a:rPr lang="zh-CN" sz="2400" kern="100" dirty="0">
                          <a:solidFill>
                            <a:srgbClr val="00B050"/>
                          </a:solidFill>
                          <a:effectLst/>
                        </a:rPr>
                        <a:t>查找失败，返回</a:t>
                      </a:r>
                      <a:r>
                        <a:rPr lang="en-US" sz="2400" kern="100" dirty="0">
                          <a:solidFill>
                            <a:srgbClr val="00B050"/>
                          </a:solidFill>
                          <a:effectLst/>
                        </a:rPr>
                        <a:t>-1</a:t>
                      </a:r>
                      <a:endParaRPr lang="zh-CN" sz="2400" kern="100" dirty="0">
                        <a:solidFill>
                          <a:srgbClr val="00B050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}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335360" y="-80406"/>
            <a:ext cx="208823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3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r>
              <a:rPr kumimoji="1" lang="zh-CN" altLang="en-US" sz="3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分查找</a:t>
            </a:r>
            <a:endParaRPr kumimoji="1" lang="zh-CN" altLang="en-US" sz="3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494313"/>
            <a:ext cx="12192000" cy="71612"/>
          </a:xfrm>
          <a:prstGeom prst="line">
            <a:avLst/>
          </a:prstGeom>
          <a:ln w="57150">
            <a:gradFill>
              <a:gsLst>
                <a:gs pos="0">
                  <a:srgbClr val="00B0F0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4440848" y="587970"/>
            <a:ext cx="3204356" cy="46166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altLang="zh-CN" sz="2400" b="1" smtClean="0">
                <a:latin typeface="Consolas" panose="020B0609020204030204" pitchFamily="49" charset="0"/>
                <a:cs typeface="Consolas" panose="020B0609020204030204" pitchFamily="49" charset="0"/>
              </a:rPr>
              <a:t>mid=(low+high)/2</a:t>
            </a:r>
            <a:endParaRPr lang="zh-CN" altLang="en-US" sz="24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537300" y="2348535"/>
            <a:ext cx="792088" cy="64807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endParaRPr lang="zh-CN" altLang="en-US" sz="2400" b="1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329388" y="2348880"/>
            <a:ext cx="473176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&gt;X</a:t>
            </a:r>
            <a:endParaRPr lang="zh-CN" altLang="en-US" sz="3200" b="1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805532" y="2348535"/>
            <a:ext cx="473176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zh-CN" sz="3200" b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endParaRPr lang="zh-CN" altLang="en-US" sz="3200" b="1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9" name="直接箭头连接符 28"/>
          <p:cNvCxnSpPr/>
          <p:nvPr/>
        </p:nvCxnSpPr>
        <p:spPr>
          <a:xfrm>
            <a:off x="805532" y="1484439"/>
            <a:ext cx="0" cy="8640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11061156" y="1484439"/>
            <a:ext cx="0" cy="8640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5969856" y="1484439"/>
            <a:ext cx="0" cy="8640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424732" y="924275"/>
            <a:ext cx="720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smtClean="0">
                <a:latin typeface="Consolas" panose="020B0609020204030204" pitchFamily="49" charset="0"/>
                <a:cs typeface="Consolas" panose="020B0609020204030204" pitchFamily="49" charset="0"/>
              </a:rPr>
              <a:t>Low</a:t>
            </a:r>
            <a:endParaRPr lang="zh-CN" altLang="en-US" sz="24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0505852" y="1022774"/>
            <a:ext cx="915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smtClean="0">
                <a:latin typeface="Consolas" panose="020B0609020204030204" pitchFamily="49" charset="0"/>
                <a:cs typeface="Consolas" panose="020B0609020204030204" pitchFamily="49" charset="0"/>
              </a:rPr>
              <a:t>high</a:t>
            </a:r>
            <a:endParaRPr lang="zh-CN" altLang="en-US" sz="24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4483706" y="3015273"/>
            <a:ext cx="1070564" cy="46166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altLang="zh-CN" sz="2400" b="1"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r>
              <a:rPr lang="en-US" altLang="zh-CN" sz="2400" b="1" smtClean="0">
                <a:latin typeface="Consolas" panose="020B0609020204030204" pitchFamily="49" charset="0"/>
                <a:cs typeface="Consolas" panose="020B0609020204030204" pitchFamily="49" charset="0"/>
              </a:rPr>
              <a:t>id-1</a:t>
            </a:r>
            <a:endParaRPr lang="zh-CN" altLang="en-US" sz="24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556463" y="5037778"/>
            <a:ext cx="792088" cy="64807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endParaRPr lang="zh-CN" altLang="en-US" sz="28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6348551" y="5038123"/>
            <a:ext cx="473176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&gt;X</a:t>
            </a:r>
            <a:endParaRPr lang="zh-CN" altLang="en-US" sz="3200" b="1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824695" y="5037778"/>
            <a:ext cx="473176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&lt;X</a:t>
            </a:r>
            <a:endParaRPr lang="zh-CN" altLang="en-US" sz="3200" b="1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48" name="直接箭头连接符 47"/>
          <p:cNvCxnSpPr/>
          <p:nvPr/>
        </p:nvCxnSpPr>
        <p:spPr>
          <a:xfrm>
            <a:off x="824695" y="4173682"/>
            <a:ext cx="0" cy="8640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>
            <a:off x="11080319" y="4173682"/>
            <a:ext cx="0" cy="8640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>
            <a:off x="5989019" y="4173682"/>
            <a:ext cx="0" cy="8640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443895" y="3613518"/>
            <a:ext cx="720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smtClean="0">
                <a:latin typeface="Consolas" panose="020B0609020204030204" pitchFamily="49" charset="0"/>
                <a:cs typeface="Consolas" panose="020B0609020204030204" pitchFamily="49" charset="0"/>
              </a:rPr>
              <a:t>Low</a:t>
            </a:r>
            <a:endParaRPr lang="zh-CN" altLang="en-US" sz="24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10525015" y="3712017"/>
            <a:ext cx="915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smtClean="0">
                <a:latin typeface="Consolas" panose="020B0609020204030204" pitchFamily="49" charset="0"/>
                <a:cs typeface="Consolas" panose="020B0609020204030204" pitchFamily="49" charset="0"/>
              </a:rPr>
              <a:t>high</a:t>
            </a:r>
            <a:endParaRPr lang="zh-CN" altLang="en-US" sz="24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6329403" y="5697882"/>
            <a:ext cx="1094840" cy="46166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altLang="zh-CN" sz="2400" b="1"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r>
              <a:rPr lang="en-US" altLang="zh-CN" sz="2400" b="1" smtClean="0">
                <a:latin typeface="Consolas" panose="020B0609020204030204" pitchFamily="49" charset="0"/>
                <a:cs typeface="Consolas" panose="020B0609020204030204" pitchFamily="49" charset="0"/>
              </a:rPr>
              <a:t>id+1</a:t>
            </a:r>
            <a:endParaRPr lang="zh-CN" altLang="en-US" sz="24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4" name="Rectangle 3"/>
          <p:cNvSpPr>
            <a:spLocks noChangeArrowheads="1"/>
          </p:cNvSpPr>
          <p:nvPr/>
        </p:nvSpPr>
        <p:spPr bwMode="auto">
          <a:xfrm>
            <a:off x="8031412" y="-80407"/>
            <a:ext cx="2088232" cy="64633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3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减</a:t>
            </a:r>
            <a:r>
              <a:rPr kumimoji="1" lang="zh-CN" altLang="en-US" sz="36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而治之</a:t>
            </a:r>
            <a:endParaRPr kumimoji="1" lang="zh-CN" altLang="en-US" sz="3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3 -0.01505 L -0.48581 1.85185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362" y="74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1.11111E-6 L -0.47904 -0.00741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958" y="-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2.22222E-6 L 0.48854 0.00648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427" y="324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722 3.33333E-6 L 0.48658 0.0085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690" y="4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3" restart="whenNotActive" fill="hold" evtFilter="cancelBubble" nodeType="interactiveSeq">
                <p:stCondLst>
                  <p:cond evt="onClick" delay="0">
                    <p:tgtEl>
                      <p:spTgt spid="2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" fill="hold">
                      <p:stCondLst>
                        <p:cond delay="0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6"/>
                  </p:tgtEl>
                </p:cond>
              </p:nextCondLst>
            </p:seq>
            <p:seq concurrent="1" nextAc="seek">
              <p:cTn id="31" restart="whenNotActive" fill="hold" evtFilter="cancelBubble" nodeType="interactiveSeq">
                <p:stCondLst>
                  <p:cond evt="onClick" delay="0">
                    <p:tgtEl>
                      <p:spTgt spid="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2" fill="hold">
                      <p:stCondLst>
                        <p:cond delay="0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9"/>
                  </p:tgtEl>
                </p:cond>
              </p:nextCondLst>
            </p:seq>
            <p:seq concurrent="1" nextAc="seek">
              <p:cTn id="37" restart="whenNotActive" fill="hold" evtFilter="cancelBubble" nodeType="interactiveSeq">
                <p:stCondLst>
                  <p:cond evt="onClick" delay="0">
                    <p:tgtEl>
                      <p:spTgt spid="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8" fill="hold">
                      <p:stCondLst>
                        <p:cond delay="0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2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"/>
                  </p:tgtEl>
                </p:cond>
              </p:nextCondLst>
            </p:seq>
            <p:seq concurrent="1" nextAc="seek">
              <p:cTn id="43" restart="whenNotActive" fill="hold" evtFilter="cancelBubble" nodeType="interactiveSeq">
                <p:stCondLst>
                  <p:cond evt="onClick" delay="0">
                    <p:tgtEl>
                      <p:spTgt spid="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4" fill="hold">
                      <p:stCondLst>
                        <p:cond delay="0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8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1"/>
                  </p:tgtEl>
                </p:cond>
              </p:nextCondLst>
            </p:seq>
            <p:seq concurrent="1" nextAc="seek">
              <p:cTn id="49" restart="whenNotActive" fill="hold" evtFilter="cancelBubble" nodeType="interactiveSeq">
                <p:stCondLst>
                  <p:cond evt="onClick" delay="0">
                    <p:tgtEl>
                      <p:spTgt spid="4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0" fill="hold">
                      <p:stCondLst>
                        <p:cond delay="0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5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5"/>
                  </p:tgtEl>
                </p:cond>
              </p:nextCondLst>
            </p:seq>
            <p:seq concurrent="1" nextAc="seek">
              <p:cTn id="57" restart="whenNotActive" fill="hold" evtFilter="cancelBubble" nodeType="interactiveSeq">
                <p:stCondLst>
                  <p:cond evt="onClick" delay="0">
                    <p:tgtEl>
                      <p:spTgt spid="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8" fill="hold">
                      <p:stCondLst>
                        <p:cond delay="0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1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2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8"/>
                  </p:tgtEl>
                </p:cond>
              </p:nextCondLst>
            </p:seq>
            <p:seq concurrent="1" nextAc="seek">
              <p:cTn id="63" restart="whenNotActive" fill="hold" evtFilter="cancelBubble" nodeType="interactiveSeq">
                <p:stCondLst>
                  <p:cond evt="onClick" delay="0">
                    <p:tgtEl>
                      <p:spTgt spid="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4" fill="hold">
                      <p:stCondLst>
                        <p:cond delay="0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7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8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9"/>
                  </p:tgtEl>
                </p:cond>
              </p:nextCondLst>
            </p:seq>
            <p:seq concurrent="1" nextAc="seek">
              <p:cTn id="69" restart="whenNotActive" fill="hold" evtFilter="cancelBubble" nodeType="interactiveSeq">
                <p:stCondLst>
                  <p:cond evt="onClick" delay="0">
                    <p:tgtEl>
                      <p:spTgt spid="5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0" fill="hold">
                      <p:stCondLst>
                        <p:cond delay="0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3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4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0"/>
                  </p:tgtEl>
                </p:cond>
              </p:nextCondLst>
            </p:seq>
          </p:childTnLst>
        </p:cTn>
      </p:par>
    </p:tnLst>
    <p:bldLst>
      <p:bldP spid="26" grpId="0" animBg="1"/>
      <p:bldP spid="33" grpId="0"/>
      <p:bldP spid="44" grpId="0" animBg="1"/>
      <p:bldP spid="45" grpId="0" animBg="1"/>
      <p:bldP spid="51" grpId="0"/>
      <p:bldP spid="5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488" y="1556792"/>
            <a:ext cx="9403903" cy="4071793"/>
          </a:xfrm>
          <a:prstGeom prst="rect">
            <a:avLst/>
          </a:prstGeom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63352" y="39538"/>
            <a:ext cx="504056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3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2.4.2 </a:t>
            </a:r>
            <a:r>
              <a:rPr kumimoji="1" lang="zh-CN" altLang="en-US" sz="3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二分查找算法</a:t>
            </a:r>
            <a:endParaRPr kumimoji="1" lang="zh-CN" altLang="en-US" sz="3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0" y="597876"/>
            <a:ext cx="12192000" cy="71612"/>
          </a:xfrm>
          <a:prstGeom prst="line">
            <a:avLst/>
          </a:prstGeom>
          <a:ln w="57150">
            <a:gradFill>
              <a:gsLst>
                <a:gs pos="0">
                  <a:srgbClr val="00B0F0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4151784" y="885201"/>
            <a:ext cx="2664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查找</a:t>
            </a:r>
            <a:r>
              <a:rPr lang="en-US" altLang="zh-CN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的过程</a:t>
            </a:r>
            <a:endParaRPr lang="zh-CN" altLang="en-US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63352" y="39538"/>
            <a:ext cx="504056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3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2.4.2 </a:t>
            </a:r>
            <a:r>
              <a:rPr kumimoji="1" lang="zh-CN" altLang="en-US" sz="3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二分查找算法</a:t>
            </a:r>
            <a:endParaRPr kumimoji="1" lang="zh-CN" altLang="en-US" sz="3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0" y="597876"/>
            <a:ext cx="12192000" cy="71612"/>
          </a:xfrm>
          <a:prstGeom prst="line">
            <a:avLst/>
          </a:prstGeom>
          <a:ln w="57150">
            <a:gradFill>
              <a:gsLst>
                <a:gs pos="0">
                  <a:srgbClr val="00B0F0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568" y="1660719"/>
            <a:ext cx="7768517" cy="234434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569" y="3947295"/>
            <a:ext cx="7848872" cy="200198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511824" y="945382"/>
            <a:ext cx="2664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查找</a:t>
            </a:r>
            <a:r>
              <a:rPr lang="en-US" altLang="zh-CN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48</a:t>
            </a:r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的过程</a:t>
            </a:r>
            <a:endParaRPr lang="zh-CN" altLang="en-US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00353"/>
          <p:cNvSpPr>
            <a:spLocks noGrp="1" noRot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zh-CN" dirty="0"/>
              <a:t>2</a:t>
            </a:r>
            <a:r>
              <a:rPr lang="zh-CN" altLang="en-US" dirty="0"/>
              <a:t>、线性表的结构分析</a:t>
            </a:r>
          </a:p>
        </p:txBody>
      </p:sp>
      <p:grpSp>
        <p:nvGrpSpPr>
          <p:cNvPr id="8195" name="组合 100355"/>
          <p:cNvGrpSpPr/>
          <p:nvPr/>
        </p:nvGrpSpPr>
        <p:grpSpPr>
          <a:xfrm>
            <a:off x="1676400" y="1989138"/>
            <a:ext cx="8991600" cy="4191000"/>
            <a:chOff x="0" y="1320"/>
            <a:chExt cx="5664" cy="2640"/>
          </a:xfrm>
        </p:grpSpPr>
        <p:sp>
          <p:nvSpPr>
            <p:cNvPr id="8196" name="矩形 100356"/>
            <p:cNvSpPr/>
            <p:nvPr/>
          </p:nvSpPr>
          <p:spPr>
            <a:xfrm>
              <a:off x="432" y="1320"/>
              <a:ext cx="4992" cy="63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spcAft>
                  <a:spcPct val="3000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en-US" altLang="en-US" sz="3600" dirty="0"/>
                <a:t>（</a:t>
              </a:r>
              <a:r>
                <a:rPr lang="en-US" altLang="zh-CN" sz="3600" dirty="0">
                  <a:solidFill>
                    <a:schemeClr val="folHlink"/>
                  </a:solidFill>
                </a:rPr>
                <a:t>a</a:t>
              </a:r>
              <a:r>
                <a:rPr lang="en-US" altLang="zh-CN" sz="3600" baseline="-30000" dirty="0">
                  <a:solidFill>
                    <a:schemeClr val="folHlink"/>
                  </a:solidFill>
                </a:rPr>
                <a:t>1</a:t>
              </a:r>
              <a:r>
                <a:rPr lang="en-US" altLang="zh-CN" sz="3600" dirty="0"/>
                <a:t>, a</a:t>
              </a:r>
              <a:r>
                <a:rPr lang="en-US" altLang="zh-CN" sz="3600" baseline="-30000" dirty="0"/>
                <a:t>2</a:t>
              </a:r>
              <a:r>
                <a:rPr lang="en-US" altLang="zh-CN" sz="3600" dirty="0"/>
                <a:t>, … </a:t>
              </a:r>
              <a:r>
                <a:rPr lang="en-US" altLang="zh-CN" sz="3600" dirty="0">
                  <a:solidFill>
                    <a:schemeClr val="folHlink"/>
                  </a:solidFill>
                </a:rPr>
                <a:t>a</a:t>
              </a:r>
              <a:r>
                <a:rPr lang="en-US" altLang="zh-CN" sz="3600" baseline="-25000" dirty="0">
                  <a:solidFill>
                    <a:schemeClr val="folHlink"/>
                  </a:solidFill>
                </a:rPr>
                <a:t>i-1</a:t>
              </a:r>
              <a:r>
                <a:rPr lang="en-US" altLang="en-US" sz="3600" baseline="-30000" dirty="0"/>
                <a:t>，</a:t>
              </a:r>
              <a:r>
                <a:rPr lang="en-US" altLang="zh-CN" sz="3600" dirty="0"/>
                <a:t>a</a:t>
              </a:r>
              <a:r>
                <a:rPr lang="en-US" altLang="zh-CN" sz="3600" baseline="-30000" dirty="0"/>
                <a:t>i</a:t>
              </a:r>
              <a:r>
                <a:rPr lang="en-US" altLang="zh-CN" sz="3600" dirty="0"/>
                <a:t>,  </a:t>
              </a:r>
              <a:r>
                <a:rPr lang="en-US" altLang="zh-CN" sz="3600" dirty="0">
                  <a:solidFill>
                    <a:schemeClr val="folHlink"/>
                  </a:solidFill>
                </a:rPr>
                <a:t>a</a:t>
              </a:r>
              <a:r>
                <a:rPr lang="en-US" altLang="zh-CN" sz="3600" baseline="-25000" dirty="0">
                  <a:solidFill>
                    <a:schemeClr val="folHlink"/>
                  </a:solidFill>
                </a:rPr>
                <a:t>i＋1</a:t>
              </a:r>
              <a:r>
                <a:rPr lang="en-US" altLang="zh-CN" sz="3600" dirty="0"/>
                <a:t> </a:t>
              </a:r>
              <a:r>
                <a:rPr lang="en-US" altLang="en-US" sz="3600" dirty="0"/>
                <a:t>，</a:t>
              </a:r>
              <a:r>
                <a:rPr lang="en-US" altLang="zh-CN" sz="3600" dirty="0"/>
                <a:t>…, </a:t>
              </a:r>
              <a:r>
                <a:rPr lang="en-US" altLang="zh-CN" sz="3600" dirty="0">
                  <a:solidFill>
                    <a:schemeClr val="folHlink"/>
                  </a:solidFill>
                </a:rPr>
                <a:t>a</a:t>
              </a:r>
              <a:r>
                <a:rPr lang="en-US" altLang="zh-CN" sz="3600" baseline="-25000" dirty="0">
                  <a:solidFill>
                    <a:schemeClr val="folHlink"/>
                  </a:solidFill>
                </a:rPr>
                <a:t>n</a:t>
              </a:r>
              <a:r>
                <a:rPr lang="en-US" altLang="en-US" sz="3600" dirty="0"/>
                <a:t>）</a:t>
              </a:r>
              <a:endParaRPr lang="en-US" altLang="en-US" sz="3600" dirty="0">
                <a:ea typeface="宋体" panose="02010600030101010101" pitchFamily="2" charset="-122"/>
              </a:endParaRPr>
            </a:p>
            <a:p>
              <a:pPr marL="0" lvl="0" indent="0" algn="ctr" eaLnBrk="1" hangingPunct="1">
                <a:spcBef>
                  <a:spcPct val="50000"/>
                </a:spcBef>
                <a:spcAft>
                  <a:spcPct val="30000"/>
                </a:spcAft>
                <a:buClrTx/>
                <a:buSzTx/>
                <a:buFont typeface="Arial" panose="020B0604020202020204" pitchFamily="34" charset="0"/>
                <a:buNone/>
              </a:pPr>
              <a:endParaRPr lang="en-US" altLang="en-US" sz="800" dirty="0">
                <a:ea typeface="宋体" panose="02010600030101010101" pitchFamily="2" charset="-122"/>
              </a:endParaRPr>
            </a:p>
          </p:txBody>
        </p:sp>
        <p:sp>
          <p:nvSpPr>
            <p:cNvPr id="8197" name="矩形 100357"/>
            <p:cNvSpPr/>
            <p:nvPr/>
          </p:nvSpPr>
          <p:spPr>
            <a:xfrm>
              <a:off x="2112" y="3288"/>
              <a:ext cx="1200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800" dirty="0">
                  <a:ea typeface="宋体" panose="02010600030101010101" pitchFamily="2" charset="-122"/>
                </a:rPr>
                <a:t>n=0</a:t>
              </a:r>
              <a:r>
                <a:rPr lang="zh-CN" altLang="en-US" sz="2800" dirty="0">
                  <a:ea typeface="宋体" panose="02010600030101010101" pitchFamily="2" charset="-122"/>
                </a:rPr>
                <a:t>时称为</a:t>
              </a:r>
            </a:p>
          </p:txBody>
        </p:sp>
        <p:sp>
          <p:nvSpPr>
            <p:cNvPr id="8198" name="左大括号 100358"/>
            <p:cNvSpPr/>
            <p:nvPr/>
          </p:nvSpPr>
          <p:spPr>
            <a:xfrm rot="-5400000">
              <a:off x="2784" y="168"/>
              <a:ext cx="384" cy="3456"/>
            </a:xfrm>
            <a:prstGeom prst="leftBrace">
              <a:avLst>
                <a:gd name="adj1" fmla="val 75000"/>
                <a:gd name="adj2" fmla="val 50000"/>
              </a:avLst>
            </a:prstGeom>
            <a:noFill/>
            <a:ln w="25400" cap="flat" cmpd="sng">
              <a:solidFill>
                <a:srgbClr val="80008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2400" b="0" dirty="0">
                <a:ea typeface="宋体" panose="02010600030101010101" pitchFamily="2" charset="-122"/>
              </a:endParaRPr>
            </a:p>
          </p:txBody>
        </p:sp>
        <p:sp>
          <p:nvSpPr>
            <p:cNvPr id="8199" name="矩形 100359"/>
            <p:cNvSpPr/>
            <p:nvPr/>
          </p:nvSpPr>
          <p:spPr>
            <a:xfrm>
              <a:off x="2539" y="2040"/>
              <a:ext cx="886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400" dirty="0">
                  <a:ea typeface="宋体" panose="02010600030101010101" pitchFamily="2" charset="-122"/>
                </a:rPr>
                <a:t>数据元素</a:t>
              </a:r>
            </a:p>
          </p:txBody>
        </p:sp>
        <p:sp>
          <p:nvSpPr>
            <p:cNvPr id="8200" name="直接连接符 100360"/>
            <p:cNvSpPr/>
            <p:nvPr/>
          </p:nvSpPr>
          <p:spPr>
            <a:xfrm flipH="1">
              <a:off x="624" y="1656"/>
              <a:ext cx="576" cy="816"/>
            </a:xfrm>
            <a:prstGeom prst="line">
              <a:avLst/>
            </a:prstGeom>
            <a:ln w="34925" cap="flat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201" name="矩形 100361"/>
            <p:cNvSpPr/>
            <p:nvPr/>
          </p:nvSpPr>
          <p:spPr>
            <a:xfrm>
              <a:off x="143" y="2472"/>
              <a:ext cx="886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400" dirty="0">
                  <a:ea typeface="宋体" panose="02010600030101010101" pitchFamily="2" charset="-122"/>
                </a:rPr>
                <a:t>线性起点</a:t>
              </a:r>
            </a:p>
          </p:txBody>
        </p:sp>
        <p:sp>
          <p:nvSpPr>
            <p:cNvPr id="8202" name="直接连接符 100362"/>
            <p:cNvSpPr/>
            <p:nvPr/>
          </p:nvSpPr>
          <p:spPr>
            <a:xfrm>
              <a:off x="4560" y="1704"/>
              <a:ext cx="0" cy="816"/>
            </a:xfrm>
            <a:prstGeom prst="line">
              <a:avLst/>
            </a:prstGeom>
            <a:ln w="34925" cap="flat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203" name="矩形 100363"/>
            <p:cNvSpPr/>
            <p:nvPr/>
          </p:nvSpPr>
          <p:spPr>
            <a:xfrm>
              <a:off x="1623" y="2440"/>
              <a:ext cx="1232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800" dirty="0">
                  <a:ea typeface="宋体" panose="02010600030101010101" pitchFamily="2" charset="-122"/>
                </a:rPr>
                <a:t>a</a:t>
              </a:r>
              <a:r>
                <a:rPr lang="en-US" altLang="zh-CN" sz="2800" baseline="-30000" dirty="0">
                  <a:ea typeface="宋体" panose="02010600030101010101" pitchFamily="2" charset="-122"/>
                </a:rPr>
                <a:t>i</a:t>
              </a:r>
              <a:r>
                <a:rPr lang="zh-CN" altLang="en-US" sz="2400" dirty="0">
                  <a:ea typeface="宋体" panose="02010600030101010101" pitchFamily="2" charset="-122"/>
                </a:rPr>
                <a:t>的直接前趋</a:t>
              </a:r>
            </a:p>
          </p:txBody>
        </p:sp>
        <p:sp>
          <p:nvSpPr>
            <p:cNvPr id="8204" name="矩形 100364"/>
            <p:cNvSpPr/>
            <p:nvPr/>
          </p:nvSpPr>
          <p:spPr>
            <a:xfrm>
              <a:off x="2917" y="2440"/>
              <a:ext cx="1232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800" dirty="0">
                  <a:ea typeface="宋体" panose="02010600030101010101" pitchFamily="2" charset="-122"/>
                </a:rPr>
                <a:t>a</a:t>
              </a:r>
              <a:r>
                <a:rPr lang="en-US" altLang="zh-CN" sz="2800" baseline="-30000" dirty="0">
                  <a:ea typeface="宋体" panose="02010600030101010101" pitchFamily="2" charset="-122"/>
                </a:rPr>
                <a:t>i</a:t>
              </a:r>
              <a:r>
                <a:rPr lang="zh-CN" altLang="en-US" sz="2400" dirty="0">
                  <a:ea typeface="宋体" panose="02010600030101010101" pitchFamily="2" charset="-122"/>
                </a:rPr>
                <a:t>的直接后继</a:t>
              </a:r>
            </a:p>
          </p:txBody>
        </p:sp>
        <p:sp>
          <p:nvSpPr>
            <p:cNvPr id="8205" name="直接连接符 100365"/>
            <p:cNvSpPr/>
            <p:nvPr/>
          </p:nvSpPr>
          <p:spPr>
            <a:xfrm>
              <a:off x="2448" y="1752"/>
              <a:ext cx="0" cy="720"/>
            </a:xfrm>
            <a:prstGeom prst="line">
              <a:avLst/>
            </a:prstGeom>
            <a:ln w="34925" cap="flat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206" name="直接连接符 100366"/>
            <p:cNvSpPr/>
            <p:nvPr/>
          </p:nvSpPr>
          <p:spPr>
            <a:xfrm flipH="1">
              <a:off x="3600" y="1800"/>
              <a:ext cx="0" cy="672"/>
            </a:xfrm>
            <a:prstGeom prst="line">
              <a:avLst/>
            </a:prstGeom>
            <a:ln w="34925" cap="flat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207" name="圆角矩形标注 100367"/>
            <p:cNvSpPr/>
            <p:nvPr/>
          </p:nvSpPr>
          <p:spPr>
            <a:xfrm flipV="1">
              <a:off x="0" y="3120"/>
              <a:ext cx="1392" cy="672"/>
            </a:xfrm>
            <a:prstGeom prst="wedgeRoundRectCallout">
              <a:avLst>
                <a:gd name="adj1" fmla="val 69898"/>
                <a:gd name="adj2" fmla="val 235713"/>
                <a:gd name="adj3" fmla="val 16667"/>
              </a:avLst>
            </a:prstGeom>
            <a:noFill/>
            <a:ln w="34925" cap="flat" cmpd="sng">
              <a:solidFill>
                <a:schemeClr val="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rot="108000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000" dirty="0">
                  <a:solidFill>
                    <a:schemeClr val="folHlink"/>
                  </a:solidFill>
                  <a:ea typeface="宋体" panose="02010600030101010101" pitchFamily="2" charset="-122"/>
                </a:rPr>
                <a:t>下标</a:t>
              </a:r>
              <a:r>
                <a:rPr lang="zh-CN" altLang="en-US" sz="2000" dirty="0">
                  <a:solidFill>
                    <a:schemeClr val="accent1"/>
                  </a:solidFill>
                  <a:ea typeface="宋体" panose="02010600030101010101" pitchFamily="2" charset="-122"/>
                </a:rPr>
                <a:t>，</a:t>
              </a:r>
              <a:r>
                <a:rPr lang="zh-CN" altLang="en-US" sz="2000" dirty="0">
                  <a:ea typeface="宋体" panose="02010600030101010101" pitchFamily="2" charset="-122"/>
                </a:rPr>
                <a:t>是元素的序号，表示元素在表中的位置</a:t>
              </a:r>
            </a:p>
          </p:txBody>
        </p:sp>
        <p:sp>
          <p:nvSpPr>
            <p:cNvPr id="8208" name="圆角矩形标注 100368"/>
            <p:cNvSpPr/>
            <p:nvPr/>
          </p:nvSpPr>
          <p:spPr>
            <a:xfrm flipV="1">
              <a:off x="4464" y="2952"/>
              <a:ext cx="1200" cy="576"/>
            </a:xfrm>
            <a:prstGeom prst="wedgeRoundRectCallout">
              <a:avLst>
                <a:gd name="adj1" fmla="val -31005"/>
                <a:gd name="adj2" fmla="val 246699"/>
                <a:gd name="adj3" fmla="val 16667"/>
              </a:avLst>
            </a:prstGeom>
            <a:noFill/>
            <a:ln w="34925" cap="flat" cmpd="sng">
              <a:solidFill>
                <a:schemeClr val="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rot="108000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3600" dirty="0">
                  <a:solidFill>
                    <a:schemeClr val="folHlink"/>
                  </a:solidFill>
                  <a:ea typeface="宋体" panose="02010600030101010101" pitchFamily="2" charset="-122"/>
                </a:rPr>
                <a:t>n</a:t>
              </a:r>
              <a:r>
                <a:rPr lang="zh-CN" altLang="en-US" sz="2000" dirty="0">
                  <a:ea typeface="宋体" panose="02010600030101010101" pitchFamily="2" charset="-122"/>
                </a:rPr>
                <a:t>为元素总个数，即表长</a:t>
              </a:r>
            </a:p>
          </p:txBody>
        </p:sp>
        <p:sp>
          <p:nvSpPr>
            <p:cNvPr id="8209" name="矩形 100369"/>
            <p:cNvSpPr/>
            <p:nvPr/>
          </p:nvSpPr>
          <p:spPr>
            <a:xfrm>
              <a:off x="3168" y="3240"/>
              <a:ext cx="672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800" dirty="0">
                  <a:solidFill>
                    <a:schemeClr val="folHlink"/>
                  </a:solidFill>
                  <a:ea typeface="宋体" panose="02010600030101010101" pitchFamily="2" charset="-122"/>
                </a:rPr>
                <a:t>空表</a:t>
              </a:r>
            </a:p>
          </p:txBody>
        </p:sp>
        <p:sp>
          <p:nvSpPr>
            <p:cNvPr id="8210" name="矩形 100370"/>
            <p:cNvSpPr/>
            <p:nvPr/>
          </p:nvSpPr>
          <p:spPr>
            <a:xfrm>
              <a:off x="4271" y="2472"/>
              <a:ext cx="886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400" dirty="0">
                  <a:ea typeface="宋体" panose="02010600030101010101" pitchFamily="2" charset="-122"/>
                </a:rPr>
                <a:t>线性终点</a:t>
              </a:r>
            </a:p>
          </p:txBody>
        </p:sp>
        <p:sp>
          <p:nvSpPr>
            <p:cNvPr id="8211" name="椭圆 100371"/>
            <p:cNvSpPr/>
            <p:nvPr/>
          </p:nvSpPr>
          <p:spPr>
            <a:xfrm>
              <a:off x="1632" y="1560"/>
              <a:ext cx="144" cy="240"/>
            </a:xfrm>
            <a:prstGeom prst="ellipse">
              <a:avLst/>
            </a:prstGeom>
            <a:noFill/>
            <a:ln w="25400" cap="flat" cmpd="sng">
              <a:solidFill>
                <a:srgbClr val="00FF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2400" b="0" dirty="0">
                <a:ea typeface="宋体" panose="02010600030101010101" pitchFamily="2" charset="-122"/>
              </a:endParaRPr>
            </a:p>
          </p:txBody>
        </p:sp>
        <p:sp>
          <p:nvSpPr>
            <p:cNvPr id="8212" name="椭圆 100372"/>
            <p:cNvSpPr/>
            <p:nvPr/>
          </p:nvSpPr>
          <p:spPr>
            <a:xfrm>
              <a:off x="4608" y="1560"/>
              <a:ext cx="144" cy="240"/>
            </a:xfrm>
            <a:prstGeom prst="ellipse">
              <a:avLst/>
            </a:prstGeom>
            <a:noFill/>
            <a:ln w="25400" cap="flat" cmpd="sng">
              <a:solidFill>
                <a:srgbClr val="00FF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2400" b="0" dirty="0">
                <a:ea typeface="宋体" panose="02010600030101010101" pitchFamily="2" charset="-122"/>
              </a:endParaRPr>
            </a:p>
          </p:txBody>
        </p:sp>
        <p:sp>
          <p:nvSpPr>
            <p:cNvPr id="8213" name="动作按钮: 前进或下一项 100373">
              <a:hlinkClick r:id="" action="ppaction://hlinkshowjump?jump=nextslide"/>
            </p:cNvPr>
            <p:cNvSpPr/>
            <p:nvPr/>
          </p:nvSpPr>
          <p:spPr>
            <a:xfrm>
              <a:off x="5088" y="3672"/>
              <a:ext cx="336" cy="288"/>
            </a:xfrm>
            <a:prstGeom prst="actionButtonForwardNext">
              <a:avLst/>
            </a:prstGeom>
            <a:noFill/>
            <a:ln w="9525" cap="flat" cmpd="sng">
              <a:solidFill>
                <a:srgbClr val="3366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2400" b="0" dirty="0"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>
    <p:random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22529"/>
            <a:ext cx="305724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3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顺序表查找算法</a:t>
            </a:r>
            <a:endParaRPr kumimoji="1" lang="zh-CN" altLang="en-US" sz="3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1392671" y="67455"/>
            <a:ext cx="799329" cy="596114"/>
            <a:chOff x="2000231" y="2114716"/>
            <a:chExt cx="2123898" cy="3523563"/>
          </a:xfrm>
          <a:solidFill>
            <a:srgbClr val="8439BD"/>
          </a:solidFill>
        </p:grpSpPr>
        <p:sp>
          <p:nvSpPr>
            <p:cNvPr id="5" name="Freeform 19"/>
            <p:cNvSpPr>
              <a:spLocks noEditPoints="1"/>
            </p:cNvSpPr>
            <p:nvPr/>
          </p:nvSpPr>
          <p:spPr bwMode="auto">
            <a:xfrm>
              <a:off x="3054372" y="2961932"/>
              <a:ext cx="181546" cy="140551"/>
            </a:xfrm>
            <a:custGeom>
              <a:avLst/>
              <a:gdLst/>
              <a:ahLst/>
              <a:cxnLst>
                <a:cxn ang="0">
                  <a:pos x="28" y="8"/>
                </a:cxn>
                <a:cxn ang="0">
                  <a:pos x="26" y="8"/>
                </a:cxn>
                <a:cxn ang="0">
                  <a:pos x="13" y="13"/>
                </a:cxn>
                <a:cxn ang="0">
                  <a:pos x="11" y="24"/>
                </a:cxn>
                <a:cxn ang="0">
                  <a:pos x="12" y="24"/>
                </a:cxn>
                <a:cxn ang="0">
                  <a:pos x="28" y="8"/>
                </a:cxn>
                <a:cxn ang="0">
                  <a:pos x="26" y="27"/>
                </a:cxn>
                <a:cxn ang="0">
                  <a:pos x="24" y="26"/>
                </a:cxn>
                <a:cxn ang="0">
                  <a:pos x="27" y="27"/>
                </a:cxn>
                <a:cxn ang="0">
                  <a:pos x="26" y="27"/>
                </a:cxn>
                <a:cxn ang="0">
                  <a:pos x="33" y="24"/>
                </a:cxn>
                <a:cxn ang="0">
                  <a:pos x="21" y="18"/>
                </a:cxn>
                <a:cxn ang="0">
                  <a:pos x="38" y="19"/>
                </a:cxn>
                <a:cxn ang="0">
                  <a:pos x="33" y="24"/>
                </a:cxn>
              </a:cxnLst>
              <a:rect l="0" t="0" r="r" b="b"/>
              <a:pathLst>
                <a:path w="73" h="56">
                  <a:moveTo>
                    <a:pt x="28" y="8"/>
                  </a:moveTo>
                  <a:cubicBezTo>
                    <a:pt x="27" y="8"/>
                    <a:pt x="26" y="8"/>
                    <a:pt x="26" y="8"/>
                  </a:cubicBezTo>
                  <a:cubicBezTo>
                    <a:pt x="33" y="0"/>
                    <a:pt x="18" y="2"/>
                    <a:pt x="13" y="13"/>
                  </a:cubicBezTo>
                  <a:cubicBezTo>
                    <a:pt x="12" y="13"/>
                    <a:pt x="0" y="24"/>
                    <a:pt x="11" y="24"/>
                  </a:cubicBezTo>
                  <a:cubicBezTo>
                    <a:pt x="11" y="24"/>
                    <a:pt x="12" y="24"/>
                    <a:pt x="12" y="24"/>
                  </a:cubicBezTo>
                  <a:cubicBezTo>
                    <a:pt x="20" y="56"/>
                    <a:pt x="73" y="7"/>
                    <a:pt x="28" y="8"/>
                  </a:cubicBezTo>
                  <a:close/>
                  <a:moveTo>
                    <a:pt x="26" y="27"/>
                  </a:moveTo>
                  <a:cubicBezTo>
                    <a:pt x="25" y="27"/>
                    <a:pt x="24" y="27"/>
                    <a:pt x="24" y="26"/>
                  </a:cubicBezTo>
                  <a:cubicBezTo>
                    <a:pt x="25" y="27"/>
                    <a:pt x="26" y="27"/>
                    <a:pt x="27" y="27"/>
                  </a:cubicBezTo>
                  <a:cubicBezTo>
                    <a:pt x="26" y="27"/>
                    <a:pt x="26" y="27"/>
                    <a:pt x="26" y="27"/>
                  </a:cubicBezTo>
                  <a:close/>
                  <a:moveTo>
                    <a:pt x="33" y="24"/>
                  </a:moveTo>
                  <a:cubicBezTo>
                    <a:pt x="35" y="18"/>
                    <a:pt x="24" y="18"/>
                    <a:pt x="21" y="18"/>
                  </a:cubicBezTo>
                  <a:cubicBezTo>
                    <a:pt x="27" y="15"/>
                    <a:pt x="32" y="16"/>
                    <a:pt x="38" y="19"/>
                  </a:cubicBezTo>
                  <a:cubicBezTo>
                    <a:pt x="36" y="21"/>
                    <a:pt x="35" y="23"/>
                    <a:pt x="33" y="2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6" name="Freeform 20"/>
            <p:cNvSpPr>
              <a:spLocks noEditPoints="1"/>
            </p:cNvSpPr>
            <p:nvPr/>
          </p:nvSpPr>
          <p:spPr bwMode="auto">
            <a:xfrm>
              <a:off x="2843543" y="2290406"/>
              <a:ext cx="370901" cy="579776"/>
            </a:xfrm>
            <a:custGeom>
              <a:avLst/>
              <a:gdLst/>
              <a:ahLst/>
              <a:cxnLst>
                <a:cxn ang="0">
                  <a:pos x="76" y="1"/>
                </a:cxn>
                <a:cxn ang="0">
                  <a:pos x="31" y="121"/>
                </a:cxn>
                <a:cxn ang="0">
                  <a:pos x="6" y="190"/>
                </a:cxn>
                <a:cxn ang="0">
                  <a:pos x="8" y="215"/>
                </a:cxn>
                <a:cxn ang="0">
                  <a:pos x="27" y="200"/>
                </a:cxn>
                <a:cxn ang="0">
                  <a:pos x="142" y="232"/>
                </a:cxn>
                <a:cxn ang="0">
                  <a:pos x="143" y="224"/>
                </a:cxn>
                <a:cxn ang="0">
                  <a:pos x="110" y="217"/>
                </a:cxn>
                <a:cxn ang="0">
                  <a:pos x="42" y="199"/>
                </a:cxn>
                <a:cxn ang="0">
                  <a:pos x="38" y="195"/>
                </a:cxn>
                <a:cxn ang="0">
                  <a:pos x="31" y="195"/>
                </a:cxn>
                <a:cxn ang="0">
                  <a:pos x="57" y="151"/>
                </a:cxn>
                <a:cxn ang="0">
                  <a:pos x="60" y="181"/>
                </a:cxn>
                <a:cxn ang="0">
                  <a:pos x="73" y="117"/>
                </a:cxn>
                <a:cxn ang="0">
                  <a:pos x="97" y="47"/>
                </a:cxn>
                <a:cxn ang="0">
                  <a:pos x="66" y="114"/>
                </a:cxn>
                <a:cxn ang="0">
                  <a:pos x="29" y="182"/>
                </a:cxn>
                <a:cxn ang="0">
                  <a:pos x="76" y="1"/>
                </a:cxn>
                <a:cxn ang="0">
                  <a:pos x="26" y="156"/>
                </a:cxn>
                <a:cxn ang="0">
                  <a:pos x="25" y="159"/>
                </a:cxn>
                <a:cxn ang="0">
                  <a:pos x="26" y="156"/>
                </a:cxn>
                <a:cxn ang="0">
                  <a:pos x="46" y="118"/>
                </a:cxn>
                <a:cxn ang="0">
                  <a:pos x="38" y="127"/>
                </a:cxn>
                <a:cxn ang="0">
                  <a:pos x="59" y="75"/>
                </a:cxn>
                <a:cxn ang="0">
                  <a:pos x="46" y="118"/>
                </a:cxn>
              </a:cxnLst>
              <a:rect l="0" t="0" r="r" b="b"/>
              <a:pathLst>
                <a:path w="148" h="232">
                  <a:moveTo>
                    <a:pt x="76" y="1"/>
                  </a:moveTo>
                  <a:cubicBezTo>
                    <a:pt x="74" y="0"/>
                    <a:pt x="36" y="109"/>
                    <a:pt x="31" y="121"/>
                  </a:cubicBezTo>
                  <a:cubicBezTo>
                    <a:pt x="22" y="143"/>
                    <a:pt x="13" y="166"/>
                    <a:pt x="6" y="190"/>
                  </a:cubicBezTo>
                  <a:cubicBezTo>
                    <a:pt x="5" y="192"/>
                    <a:pt x="0" y="230"/>
                    <a:pt x="8" y="215"/>
                  </a:cubicBezTo>
                  <a:cubicBezTo>
                    <a:pt x="12" y="225"/>
                    <a:pt x="26" y="202"/>
                    <a:pt x="27" y="200"/>
                  </a:cubicBezTo>
                  <a:cubicBezTo>
                    <a:pt x="32" y="217"/>
                    <a:pt x="126" y="232"/>
                    <a:pt x="142" y="232"/>
                  </a:cubicBezTo>
                  <a:cubicBezTo>
                    <a:pt x="148" y="232"/>
                    <a:pt x="147" y="225"/>
                    <a:pt x="143" y="224"/>
                  </a:cubicBezTo>
                  <a:cubicBezTo>
                    <a:pt x="132" y="222"/>
                    <a:pt x="121" y="219"/>
                    <a:pt x="110" y="217"/>
                  </a:cubicBezTo>
                  <a:cubicBezTo>
                    <a:pt x="87" y="213"/>
                    <a:pt x="64" y="208"/>
                    <a:pt x="42" y="199"/>
                  </a:cubicBezTo>
                  <a:cubicBezTo>
                    <a:pt x="43" y="197"/>
                    <a:pt x="41" y="195"/>
                    <a:pt x="38" y="195"/>
                  </a:cubicBezTo>
                  <a:cubicBezTo>
                    <a:pt x="36" y="195"/>
                    <a:pt x="33" y="195"/>
                    <a:pt x="31" y="195"/>
                  </a:cubicBezTo>
                  <a:cubicBezTo>
                    <a:pt x="40" y="180"/>
                    <a:pt x="49" y="166"/>
                    <a:pt x="57" y="151"/>
                  </a:cubicBezTo>
                  <a:cubicBezTo>
                    <a:pt x="57" y="152"/>
                    <a:pt x="49" y="190"/>
                    <a:pt x="60" y="181"/>
                  </a:cubicBezTo>
                  <a:cubicBezTo>
                    <a:pt x="68" y="174"/>
                    <a:pt x="70" y="129"/>
                    <a:pt x="73" y="117"/>
                  </a:cubicBezTo>
                  <a:cubicBezTo>
                    <a:pt x="78" y="105"/>
                    <a:pt x="103" y="59"/>
                    <a:pt x="97" y="47"/>
                  </a:cubicBezTo>
                  <a:cubicBezTo>
                    <a:pt x="93" y="40"/>
                    <a:pt x="68" y="106"/>
                    <a:pt x="66" y="114"/>
                  </a:cubicBezTo>
                  <a:cubicBezTo>
                    <a:pt x="56" y="136"/>
                    <a:pt x="44" y="159"/>
                    <a:pt x="29" y="182"/>
                  </a:cubicBezTo>
                  <a:cubicBezTo>
                    <a:pt x="36" y="166"/>
                    <a:pt x="96" y="3"/>
                    <a:pt x="76" y="1"/>
                  </a:cubicBezTo>
                  <a:close/>
                  <a:moveTo>
                    <a:pt x="26" y="156"/>
                  </a:moveTo>
                  <a:cubicBezTo>
                    <a:pt x="25" y="157"/>
                    <a:pt x="25" y="158"/>
                    <a:pt x="25" y="159"/>
                  </a:cubicBezTo>
                  <a:cubicBezTo>
                    <a:pt x="25" y="158"/>
                    <a:pt x="26" y="157"/>
                    <a:pt x="26" y="156"/>
                  </a:cubicBezTo>
                  <a:close/>
                  <a:moveTo>
                    <a:pt x="46" y="118"/>
                  </a:moveTo>
                  <a:cubicBezTo>
                    <a:pt x="43" y="118"/>
                    <a:pt x="40" y="122"/>
                    <a:pt x="38" y="127"/>
                  </a:cubicBezTo>
                  <a:cubicBezTo>
                    <a:pt x="45" y="110"/>
                    <a:pt x="52" y="92"/>
                    <a:pt x="59" y="75"/>
                  </a:cubicBezTo>
                  <a:cubicBezTo>
                    <a:pt x="55" y="89"/>
                    <a:pt x="51" y="103"/>
                    <a:pt x="46" y="11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7" name="Freeform 21"/>
            <p:cNvSpPr>
              <a:spLocks noEditPoints="1"/>
            </p:cNvSpPr>
            <p:nvPr/>
          </p:nvSpPr>
          <p:spPr bwMode="auto">
            <a:xfrm>
              <a:off x="3444794" y="2427054"/>
              <a:ext cx="374805" cy="542687"/>
            </a:xfrm>
            <a:custGeom>
              <a:avLst/>
              <a:gdLst/>
              <a:ahLst/>
              <a:cxnLst>
                <a:cxn ang="0">
                  <a:pos x="94" y="46"/>
                </a:cxn>
                <a:cxn ang="0">
                  <a:pos x="55" y="95"/>
                </a:cxn>
                <a:cxn ang="0">
                  <a:pos x="8" y="158"/>
                </a:cxn>
                <a:cxn ang="0">
                  <a:pos x="11" y="170"/>
                </a:cxn>
                <a:cxn ang="0">
                  <a:pos x="35" y="158"/>
                </a:cxn>
                <a:cxn ang="0">
                  <a:pos x="7" y="210"/>
                </a:cxn>
                <a:cxn ang="0">
                  <a:pos x="10" y="217"/>
                </a:cxn>
                <a:cxn ang="0">
                  <a:pos x="25" y="204"/>
                </a:cxn>
                <a:cxn ang="0">
                  <a:pos x="70" y="152"/>
                </a:cxn>
                <a:cxn ang="0">
                  <a:pos x="146" y="50"/>
                </a:cxn>
                <a:cxn ang="0">
                  <a:pos x="148" y="42"/>
                </a:cxn>
                <a:cxn ang="0">
                  <a:pos x="130" y="56"/>
                </a:cxn>
                <a:cxn ang="0">
                  <a:pos x="119" y="58"/>
                </a:cxn>
                <a:cxn ang="0">
                  <a:pos x="113" y="48"/>
                </a:cxn>
                <a:cxn ang="0">
                  <a:pos x="122" y="39"/>
                </a:cxn>
                <a:cxn ang="0">
                  <a:pos x="88" y="16"/>
                </a:cxn>
                <a:cxn ang="0">
                  <a:pos x="60" y="5"/>
                </a:cxn>
                <a:cxn ang="0">
                  <a:pos x="80" y="32"/>
                </a:cxn>
                <a:cxn ang="0">
                  <a:pos x="98" y="46"/>
                </a:cxn>
                <a:cxn ang="0">
                  <a:pos x="99" y="57"/>
                </a:cxn>
                <a:cxn ang="0">
                  <a:pos x="88" y="64"/>
                </a:cxn>
                <a:cxn ang="0">
                  <a:pos x="94" y="46"/>
                </a:cxn>
                <a:cxn ang="0">
                  <a:pos x="76" y="20"/>
                </a:cxn>
                <a:cxn ang="0">
                  <a:pos x="71" y="15"/>
                </a:cxn>
                <a:cxn ang="0">
                  <a:pos x="78" y="19"/>
                </a:cxn>
                <a:cxn ang="0">
                  <a:pos x="76" y="20"/>
                </a:cxn>
                <a:cxn ang="0">
                  <a:pos x="85" y="26"/>
                </a:cxn>
                <a:cxn ang="0">
                  <a:pos x="84" y="25"/>
                </a:cxn>
                <a:cxn ang="0">
                  <a:pos x="86" y="24"/>
                </a:cxn>
                <a:cxn ang="0">
                  <a:pos x="90" y="28"/>
                </a:cxn>
                <a:cxn ang="0">
                  <a:pos x="85" y="26"/>
                </a:cxn>
                <a:cxn ang="0">
                  <a:pos x="42" y="170"/>
                </a:cxn>
                <a:cxn ang="0">
                  <a:pos x="20" y="196"/>
                </a:cxn>
                <a:cxn ang="0">
                  <a:pos x="49" y="160"/>
                </a:cxn>
                <a:cxn ang="0">
                  <a:pos x="42" y="170"/>
                </a:cxn>
                <a:cxn ang="0">
                  <a:pos x="116" y="62"/>
                </a:cxn>
                <a:cxn ang="0">
                  <a:pos x="116" y="62"/>
                </a:cxn>
                <a:cxn ang="0">
                  <a:pos x="102" y="77"/>
                </a:cxn>
                <a:cxn ang="0">
                  <a:pos x="106" y="63"/>
                </a:cxn>
                <a:cxn ang="0">
                  <a:pos x="116" y="62"/>
                </a:cxn>
                <a:cxn ang="0">
                  <a:pos x="107" y="55"/>
                </a:cxn>
                <a:cxn ang="0">
                  <a:pos x="107" y="53"/>
                </a:cxn>
                <a:cxn ang="0">
                  <a:pos x="108" y="55"/>
                </a:cxn>
                <a:cxn ang="0">
                  <a:pos x="107" y="55"/>
                </a:cxn>
                <a:cxn ang="0">
                  <a:pos x="112" y="39"/>
                </a:cxn>
                <a:cxn ang="0">
                  <a:pos x="103" y="34"/>
                </a:cxn>
                <a:cxn ang="0">
                  <a:pos x="99" y="27"/>
                </a:cxn>
                <a:cxn ang="0">
                  <a:pos x="112" y="39"/>
                </a:cxn>
                <a:cxn ang="0">
                  <a:pos x="104" y="87"/>
                </a:cxn>
                <a:cxn ang="0">
                  <a:pos x="95" y="101"/>
                </a:cxn>
                <a:cxn ang="0">
                  <a:pos x="72" y="123"/>
                </a:cxn>
                <a:cxn ang="0">
                  <a:pos x="104" y="87"/>
                </a:cxn>
                <a:cxn ang="0">
                  <a:pos x="97" y="67"/>
                </a:cxn>
                <a:cxn ang="0">
                  <a:pos x="72" y="111"/>
                </a:cxn>
                <a:cxn ang="0">
                  <a:pos x="22" y="157"/>
                </a:cxn>
                <a:cxn ang="0">
                  <a:pos x="85" y="69"/>
                </a:cxn>
                <a:cxn ang="0">
                  <a:pos x="87" y="73"/>
                </a:cxn>
                <a:cxn ang="0">
                  <a:pos x="97" y="67"/>
                </a:cxn>
              </a:cxnLst>
              <a:rect l="0" t="0" r="r" b="b"/>
              <a:pathLst>
                <a:path w="150" h="217">
                  <a:moveTo>
                    <a:pt x="94" y="46"/>
                  </a:moveTo>
                  <a:cubicBezTo>
                    <a:pt x="84" y="38"/>
                    <a:pt x="59" y="88"/>
                    <a:pt x="55" y="95"/>
                  </a:cubicBezTo>
                  <a:cubicBezTo>
                    <a:pt x="39" y="115"/>
                    <a:pt x="20" y="134"/>
                    <a:pt x="8" y="158"/>
                  </a:cubicBezTo>
                  <a:cubicBezTo>
                    <a:pt x="0" y="172"/>
                    <a:pt x="0" y="196"/>
                    <a:pt x="11" y="170"/>
                  </a:cubicBezTo>
                  <a:cubicBezTo>
                    <a:pt x="14" y="174"/>
                    <a:pt x="24" y="168"/>
                    <a:pt x="35" y="158"/>
                  </a:cubicBezTo>
                  <a:cubicBezTo>
                    <a:pt x="19" y="175"/>
                    <a:pt x="7" y="194"/>
                    <a:pt x="7" y="210"/>
                  </a:cubicBezTo>
                  <a:cubicBezTo>
                    <a:pt x="5" y="212"/>
                    <a:pt x="6" y="217"/>
                    <a:pt x="10" y="217"/>
                  </a:cubicBezTo>
                  <a:cubicBezTo>
                    <a:pt x="15" y="217"/>
                    <a:pt x="22" y="207"/>
                    <a:pt x="25" y="204"/>
                  </a:cubicBezTo>
                  <a:cubicBezTo>
                    <a:pt x="42" y="189"/>
                    <a:pt x="57" y="171"/>
                    <a:pt x="70" y="152"/>
                  </a:cubicBezTo>
                  <a:cubicBezTo>
                    <a:pt x="79" y="141"/>
                    <a:pt x="150" y="51"/>
                    <a:pt x="146" y="50"/>
                  </a:cubicBezTo>
                  <a:cubicBezTo>
                    <a:pt x="149" y="48"/>
                    <a:pt x="149" y="46"/>
                    <a:pt x="148" y="42"/>
                  </a:cubicBezTo>
                  <a:cubicBezTo>
                    <a:pt x="143" y="37"/>
                    <a:pt x="133" y="53"/>
                    <a:pt x="130" y="56"/>
                  </a:cubicBezTo>
                  <a:cubicBezTo>
                    <a:pt x="129" y="48"/>
                    <a:pt x="121" y="56"/>
                    <a:pt x="119" y="58"/>
                  </a:cubicBezTo>
                  <a:cubicBezTo>
                    <a:pt x="119" y="54"/>
                    <a:pt x="116" y="50"/>
                    <a:pt x="113" y="48"/>
                  </a:cubicBezTo>
                  <a:cubicBezTo>
                    <a:pt x="122" y="52"/>
                    <a:pt x="128" y="52"/>
                    <a:pt x="122" y="39"/>
                  </a:cubicBezTo>
                  <a:cubicBezTo>
                    <a:pt x="116" y="27"/>
                    <a:pt x="102" y="16"/>
                    <a:pt x="88" y="16"/>
                  </a:cubicBezTo>
                  <a:cubicBezTo>
                    <a:pt x="84" y="12"/>
                    <a:pt x="65" y="0"/>
                    <a:pt x="60" y="5"/>
                  </a:cubicBezTo>
                  <a:cubicBezTo>
                    <a:pt x="52" y="14"/>
                    <a:pt x="76" y="29"/>
                    <a:pt x="80" y="32"/>
                  </a:cubicBezTo>
                  <a:cubicBezTo>
                    <a:pt x="86" y="37"/>
                    <a:pt x="92" y="41"/>
                    <a:pt x="98" y="46"/>
                  </a:cubicBezTo>
                  <a:cubicBezTo>
                    <a:pt x="99" y="49"/>
                    <a:pt x="99" y="53"/>
                    <a:pt x="99" y="57"/>
                  </a:cubicBezTo>
                  <a:cubicBezTo>
                    <a:pt x="94" y="59"/>
                    <a:pt x="91" y="61"/>
                    <a:pt x="88" y="64"/>
                  </a:cubicBezTo>
                  <a:cubicBezTo>
                    <a:pt x="90" y="61"/>
                    <a:pt x="99" y="50"/>
                    <a:pt x="94" y="46"/>
                  </a:cubicBezTo>
                  <a:close/>
                  <a:moveTo>
                    <a:pt x="76" y="20"/>
                  </a:moveTo>
                  <a:cubicBezTo>
                    <a:pt x="75" y="18"/>
                    <a:pt x="73" y="17"/>
                    <a:pt x="71" y="15"/>
                  </a:cubicBezTo>
                  <a:cubicBezTo>
                    <a:pt x="74" y="16"/>
                    <a:pt x="76" y="17"/>
                    <a:pt x="78" y="19"/>
                  </a:cubicBezTo>
                  <a:cubicBezTo>
                    <a:pt x="78" y="19"/>
                    <a:pt x="77" y="19"/>
                    <a:pt x="76" y="20"/>
                  </a:cubicBezTo>
                  <a:close/>
                  <a:moveTo>
                    <a:pt x="85" y="26"/>
                  </a:moveTo>
                  <a:cubicBezTo>
                    <a:pt x="85" y="25"/>
                    <a:pt x="84" y="25"/>
                    <a:pt x="84" y="25"/>
                  </a:cubicBezTo>
                  <a:cubicBezTo>
                    <a:pt x="85" y="24"/>
                    <a:pt x="85" y="24"/>
                    <a:pt x="86" y="24"/>
                  </a:cubicBezTo>
                  <a:cubicBezTo>
                    <a:pt x="87" y="25"/>
                    <a:pt x="89" y="27"/>
                    <a:pt x="90" y="28"/>
                  </a:cubicBezTo>
                  <a:cubicBezTo>
                    <a:pt x="88" y="27"/>
                    <a:pt x="87" y="26"/>
                    <a:pt x="85" y="26"/>
                  </a:cubicBezTo>
                  <a:close/>
                  <a:moveTo>
                    <a:pt x="42" y="170"/>
                  </a:moveTo>
                  <a:cubicBezTo>
                    <a:pt x="35" y="179"/>
                    <a:pt x="28" y="188"/>
                    <a:pt x="20" y="196"/>
                  </a:cubicBezTo>
                  <a:cubicBezTo>
                    <a:pt x="27" y="184"/>
                    <a:pt x="38" y="171"/>
                    <a:pt x="49" y="160"/>
                  </a:cubicBezTo>
                  <a:cubicBezTo>
                    <a:pt x="47" y="163"/>
                    <a:pt x="44" y="167"/>
                    <a:pt x="42" y="170"/>
                  </a:cubicBezTo>
                  <a:close/>
                  <a:moveTo>
                    <a:pt x="116" y="62"/>
                  </a:moveTo>
                  <a:cubicBezTo>
                    <a:pt x="116" y="62"/>
                    <a:pt x="116" y="62"/>
                    <a:pt x="116" y="62"/>
                  </a:cubicBezTo>
                  <a:cubicBezTo>
                    <a:pt x="111" y="67"/>
                    <a:pt x="107" y="72"/>
                    <a:pt x="102" y="77"/>
                  </a:cubicBezTo>
                  <a:cubicBezTo>
                    <a:pt x="104" y="73"/>
                    <a:pt x="105" y="68"/>
                    <a:pt x="106" y="63"/>
                  </a:cubicBezTo>
                  <a:cubicBezTo>
                    <a:pt x="109" y="62"/>
                    <a:pt x="113" y="62"/>
                    <a:pt x="116" y="62"/>
                  </a:cubicBezTo>
                  <a:close/>
                  <a:moveTo>
                    <a:pt x="107" y="55"/>
                  </a:moveTo>
                  <a:cubicBezTo>
                    <a:pt x="107" y="54"/>
                    <a:pt x="107" y="54"/>
                    <a:pt x="107" y="53"/>
                  </a:cubicBezTo>
                  <a:cubicBezTo>
                    <a:pt x="107" y="54"/>
                    <a:pt x="108" y="54"/>
                    <a:pt x="108" y="55"/>
                  </a:cubicBezTo>
                  <a:cubicBezTo>
                    <a:pt x="108" y="55"/>
                    <a:pt x="107" y="55"/>
                    <a:pt x="107" y="55"/>
                  </a:cubicBezTo>
                  <a:close/>
                  <a:moveTo>
                    <a:pt x="112" y="39"/>
                  </a:moveTo>
                  <a:cubicBezTo>
                    <a:pt x="109" y="37"/>
                    <a:pt x="106" y="36"/>
                    <a:pt x="103" y="34"/>
                  </a:cubicBezTo>
                  <a:cubicBezTo>
                    <a:pt x="102" y="32"/>
                    <a:pt x="101" y="29"/>
                    <a:pt x="99" y="27"/>
                  </a:cubicBezTo>
                  <a:cubicBezTo>
                    <a:pt x="104" y="30"/>
                    <a:pt x="109" y="34"/>
                    <a:pt x="112" y="39"/>
                  </a:cubicBezTo>
                  <a:close/>
                  <a:moveTo>
                    <a:pt x="104" y="87"/>
                  </a:moveTo>
                  <a:cubicBezTo>
                    <a:pt x="101" y="92"/>
                    <a:pt x="98" y="96"/>
                    <a:pt x="95" y="101"/>
                  </a:cubicBezTo>
                  <a:cubicBezTo>
                    <a:pt x="89" y="107"/>
                    <a:pt x="81" y="114"/>
                    <a:pt x="72" y="123"/>
                  </a:cubicBezTo>
                  <a:cubicBezTo>
                    <a:pt x="87" y="106"/>
                    <a:pt x="101" y="91"/>
                    <a:pt x="104" y="87"/>
                  </a:cubicBezTo>
                  <a:close/>
                  <a:moveTo>
                    <a:pt x="97" y="67"/>
                  </a:moveTo>
                  <a:cubicBezTo>
                    <a:pt x="95" y="75"/>
                    <a:pt x="70" y="107"/>
                    <a:pt x="72" y="111"/>
                  </a:cubicBezTo>
                  <a:cubicBezTo>
                    <a:pt x="57" y="128"/>
                    <a:pt x="40" y="144"/>
                    <a:pt x="22" y="157"/>
                  </a:cubicBezTo>
                  <a:cubicBezTo>
                    <a:pt x="37" y="125"/>
                    <a:pt x="66" y="98"/>
                    <a:pt x="85" y="69"/>
                  </a:cubicBezTo>
                  <a:cubicBezTo>
                    <a:pt x="85" y="70"/>
                    <a:pt x="86" y="72"/>
                    <a:pt x="87" y="73"/>
                  </a:cubicBezTo>
                  <a:cubicBezTo>
                    <a:pt x="91" y="73"/>
                    <a:pt x="95" y="71"/>
                    <a:pt x="97" y="67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8" name="Freeform 22"/>
            <p:cNvSpPr>
              <a:spLocks noEditPoints="1"/>
            </p:cNvSpPr>
            <p:nvPr/>
          </p:nvSpPr>
          <p:spPr bwMode="auto">
            <a:xfrm>
              <a:off x="2417983" y="3512428"/>
              <a:ext cx="443129" cy="694951"/>
            </a:xfrm>
            <a:custGeom>
              <a:avLst/>
              <a:gdLst/>
              <a:ahLst/>
              <a:cxnLst>
                <a:cxn ang="0">
                  <a:pos x="108" y="80"/>
                </a:cxn>
                <a:cxn ang="0">
                  <a:pos x="85" y="118"/>
                </a:cxn>
                <a:cxn ang="0">
                  <a:pos x="54" y="175"/>
                </a:cxn>
                <a:cxn ang="0">
                  <a:pos x="15" y="248"/>
                </a:cxn>
                <a:cxn ang="0">
                  <a:pos x="24" y="251"/>
                </a:cxn>
                <a:cxn ang="0">
                  <a:pos x="70" y="189"/>
                </a:cxn>
                <a:cxn ang="0">
                  <a:pos x="110" y="97"/>
                </a:cxn>
                <a:cxn ang="0">
                  <a:pos x="132" y="63"/>
                </a:cxn>
                <a:cxn ang="0">
                  <a:pos x="160" y="97"/>
                </a:cxn>
                <a:cxn ang="0">
                  <a:pos x="132" y="52"/>
                </a:cxn>
                <a:cxn ang="0">
                  <a:pos x="175" y="41"/>
                </a:cxn>
                <a:cxn ang="0">
                  <a:pos x="119" y="18"/>
                </a:cxn>
                <a:cxn ang="0">
                  <a:pos x="88" y="5"/>
                </a:cxn>
                <a:cxn ang="0">
                  <a:pos x="91" y="16"/>
                </a:cxn>
                <a:cxn ang="0">
                  <a:pos x="159" y="38"/>
                </a:cxn>
                <a:cxn ang="0">
                  <a:pos x="123" y="44"/>
                </a:cxn>
                <a:cxn ang="0">
                  <a:pos x="121" y="53"/>
                </a:cxn>
                <a:cxn ang="0">
                  <a:pos x="126" y="56"/>
                </a:cxn>
                <a:cxn ang="0">
                  <a:pos x="114" y="72"/>
                </a:cxn>
                <a:cxn ang="0">
                  <a:pos x="108" y="80"/>
                </a:cxn>
                <a:cxn ang="0">
                  <a:pos x="34" y="233"/>
                </a:cxn>
                <a:cxn ang="0">
                  <a:pos x="91" y="126"/>
                </a:cxn>
                <a:cxn ang="0">
                  <a:pos x="34" y="233"/>
                </a:cxn>
              </a:cxnLst>
              <a:rect l="0" t="0" r="r" b="b"/>
              <a:pathLst>
                <a:path w="177" h="278">
                  <a:moveTo>
                    <a:pt x="108" y="80"/>
                  </a:moveTo>
                  <a:cubicBezTo>
                    <a:pt x="99" y="92"/>
                    <a:pt x="92" y="105"/>
                    <a:pt x="85" y="118"/>
                  </a:cubicBezTo>
                  <a:cubicBezTo>
                    <a:pt x="81" y="126"/>
                    <a:pt x="48" y="171"/>
                    <a:pt x="54" y="175"/>
                  </a:cubicBezTo>
                  <a:cubicBezTo>
                    <a:pt x="41" y="199"/>
                    <a:pt x="28" y="224"/>
                    <a:pt x="15" y="248"/>
                  </a:cubicBezTo>
                  <a:cubicBezTo>
                    <a:pt x="0" y="277"/>
                    <a:pt x="8" y="278"/>
                    <a:pt x="24" y="251"/>
                  </a:cubicBezTo>
                  <a:cubicBezTo>
                    <a:pt x="31" y="260"/>
                    <a:pt x="67" y="196"/>
                    <a:pt x="70" y="189"/>
                  </a:cubicBezTo>
                  <a:cubicBezTo>
                    <a:pt x="76" y="177"/>
                    <a:pt x="118" y="107"/>
                    <a:pt x="110" y="97"/>
                  </a:cubicBezTo>
                  <a:cubicBezTo>
                    <a:pt x="118" y="86"/>
                    <a:pt x="125" y="74"/>
                    <a:pt x="132" y="63"/>
                  </a:cubicBezTo>
                  <a:cubicBezTo>
                    <a:pt x="135" y="67"/>
                    <a:pt x="154" y="102"/>
                    <a:pt x="160" y="97"/>
                  </a:cubicBezTo>
                  <a:cubicBezTo>
                    <a:pt x="167" y="92"/>
                    <a:pt x="136" y="56"/>
                    <a:pt x="132" y="52"/>
                  </a:cubicBezTo>
                  <a:cubicBezTo>
                    <a:pt x="138" y="51"/>
                    <a:pt x="174" y="48"/>
                    <a:pt x="175" y="41"/>
                  </a:cubicBezTo>
                  <a:cubicBezTo>
                    <a:pt x="177" y="30"/>
                    <a:pt x="126" y="20"/>
                    <a:pt x="119" y="18"/>
                  </a:cubicBezTo>
                  <a:cubicBezTo>
                    <a:pt x="108" y="15"/>
                    <a:pt x="97" y="11"/>
                    <a:pt x="88" y="5"/>
                  </a:cubicBezTo>
                  <a:cubicBezTo>
                    <a:pt x="80" y="0"/>
                    <a:pt x="85" y="13"/>
                    <a:pt x="91" y="16"/>
                  </a:cubicBezTo>
                  <a:cubicBezTo>
                    <a:pt x="113" y="27"/>
                    <a:pt x="137" y="29"/>
                    <a:pt x="159" y="38"/>
                  </a:cubicBezTo>
                  <a:cubicBezTo>
                    <a:pt x="147" y="41"/>
                    <a:pt x="135" y="44"/>
                    <a:pt x="123" y="44"/>
                  </a:cubicBezTo>
                  <a:cubicBezTo>
                    <a:pt x="97" y="29"/>
                    <a:pt x="86" y="53"/>
                    <a:pt x="121" y="53"/>
                  </a:cubicBezTo>
                  <a:cubicBezTo>
                    <a:pt x="123" y="54"/>
                    <a:pt x="124" y="55"/>
                    <a:pt x="126" y="56"/>
                  </a:cubicBezTo>
                  <a:cubicBezTo>
                    <a:pt x="122" y="62"/>
                    <a:pt x="118" y="67"/>
                    <a:pt x="114" y="72"/>
                  </a:cubicBezTo>
                  <a:cubicBezTo>
                    <a:pt x="109" y="73"/>
                    <a:pt x="107" y="75"/>
                    <a:pt x="108" y="80"/>
                  </a:cubicBezTo>
                  <a:close/>
                  <a:moveTo>
                    <a:pt x="34" y="233"/>
                  </a:moveTo>
                  <a:cubicBezTo>
                    <a:pt x="53" y="198"/>
                    <a:pt x="69" y="159"/>
                    <a:pt x="91" y="126"/>
                  </a:cubicBezTo>
                  <a:cubicBezTo>
                    <a:pt x="75" y="163"/>
                    <a:pt x="57" y="202"/>
                    <a:pt x="34" y="23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9" name="Freeform 23"/>
            <p:cNvSpPr>
              <a:spLocks noEditPoints="1"/>
            </p:cNvSpPr>
            <p:nvPr/>
          </p:nvSpPr>
          <p:spPr bwMode="auto">
            <a:xfrm>
              <a:off x="2000231" y="2114716"/>
              <a:ext cx="2123898" cy="3170227"/>
            </a:xfrm>
            <a:custGeom>
              <a:avLst/>
              <a:gdLst/>
              <a:ahLst/>
              <a:cxnLst>
                <a:cxn ang="0">
                  <a:pos x="467" y="52"/>
                </a:cxn>
                <a:cxn ang="0">
                  <a:pos x="692" y="104"/>
                </a:cxn>
                <a:cxn ang="0">
                  <a:pos x="777" y="241"/>
                </a:cxn>
                <a:cxn ang="0">
                  <a:pos x="605" y="411"/>
                </a:cxn>
                <a:cxn ang="0">
                  <a:pos x="269" y="446"/>
                </a:cxn>
                <a:cxn ang="0">
                  <a:pos x="456" y="626"/>
                </a:cxn>
                <a:cxn ang="0">
                  <a:pos x="427" y="694"/>
                </a:cxn>
                <a:cxn ang="0">
                  <a:pos x="219" y="1035"/>
                </a:cxn>
                <a:cxn ang="0">
                  <a:pos x="133" y="740"/>
                </a:cxn>
                <a:cxn ang="0">
                  <a:pos x="30" y="996"/>
                </a:cxn>
                <a:cxn ang="0">
                  <a:pos x="230" y="1073"/>
                </a:cxn>
                <a:cxn ang="0">
                  <a:pos x="474" y="651"/>
                </a:cxn>
                <a:cxn ang="0">
                  <a:pos x="812" y="175"/>
                </a:cxn>
                <a:cxn ang="0">
                  <a:pos x="233" y="557"/>
                </a:cxn>
                <a:cxn ang="0">
                  <a:pos x="84" y="960"/>
                </a:cxn>
                <a:cxn ang="0">
                  <a:pos x="125" y="777"/>
                </a:cxn>
                <a:cxn ang="0">
                  <a:pos x="80" y="960"/>
                </a:cxn>
                <a:cxn ang="0">
                  <a:pos x="44" y="972"/>
                </a:cxn>
                <a:cxn ang="0">
                  <a:pos x="25" y="1224"/>
                </a:cxn>
                <a:cxn ang="0">
                  <a:pos x="43" y="1158"/>
                </a:cxn>
                <a:cxn ang="0">
                  <a:pos x="41" y="1230"/>
                </a:cxn>
                <a:cxn ang="0">
                  <a:pos x="56" y="1194"/>
                </a:cxn>
                <a:cxn ang="0">
                  <a:pos x="70" y="1184"/>
                </a:cxn>
                <a:cxn ang="0">
                  <a:pos x="26" y="1151"/>
                </a:cxn>
                <a:cxn ang="0">
                  <a:pos x="130" y="993"/>
                </a:cxn>
                <a:cxn ang="0">
                  <a:pos x="176" y="1009"/>
                </a:cxn>
                <a:cxn ang="0">
                  <a:pos x="264" y="992"/>
                </a:cxn>
                <a:cxn ang="0">
                  <a:pos x="604" y="448"/>
                </a:cxn>
                <a:cxn ang="0">
                  <a:pos x="575" y="403"/>
                </a:cxn>
                <a:cxn ang="0">
                  <a:pos x="534" y="355"/>
                </a:cxn>
                <a:cxn ang="0">
                  <a:pos x="404" y="324"/>
                </a:cxn>
                <a:cxn ang="0">
                  <a:pos x="316" y="367"/>
                </a:cxn>
                <a:cxn ang="0">
                  <a:pos x="302" y="401"/>
                </a:cxn>
                <a:cxn ang="0">
                  <a:pos x="289" y="429"/>
                </a:cxn>
                <a:cxn ang="0">
                  <a:pos x="289" y="460"/>
                </a:cxn>
                <a:cxn ang="0">
                  <a:pos x="294" y="525"/>
                </a:cxn>
                <a:cxn ang="0">
                  <a:pos x="445" y="653"/>
                </a:cxn>
                <a:cxn ang="0">
                  <a:pos x="462" y="648"/>
                </a:cxn>
                <a:cxn ang="0">
                  <a:pos x="262" y="503"/>
                </a:cxn>
                <a:cxn ang="0">
                  <a:pos x="310" y="457"/>
                </a:cxn>
                <a:cxn ang="0">
                  <a:pos x="469" y="528"/>
                </a:cxn>
                <a:cxn ang="0">
                  <a:pos x="450" y="448"/>
                </a:cxn>
                <a:cxn ang="0">
                  <a:pos x="542" y="458"/>
                </a:cxn>
                <a:cxn ang="0">
                  <a:pos x="380" y="320"/>
                </a:cxn>
                <a:cxn ang="0">
                  <a:pos x="543" y="419"/>
                </a:cxn>
                <a:cxn ang="0">
                  <a:pos x="524" y="546"/>
                </a:cxn>
                <a:cxn ang="0">
                  <a:pos x="317" y="488"/>
                </a:cxn>
                <a:cxn ang="0">
                  <a:pos x="468" y="539"/>
                </a:cxn>
                <a:cxn ang="0">
                  <a:pos x="560" y="423"/>
                </a:cxn>
                <a:cxn ang="0">
                  <a:pos x="524" y="572"/>
                </a:cxn>
                <a:cxn ang="0">
                  <a:pos x="605" y="421"/>
                </a:cxn>
                <a:cxn ang="0">
                  <a:pos x="751" y="313"/>
                </a:cxn>
                <a:cxn ang="0">
                  <a:pos x="790" y="245"/>
                </a:cxn>
                <a:cxn ang="0">
                  <a:pos x="789" y="218"/>
                </a:cxn>
                <a:cxn ang="0">
                  <a:pos x="485" y="43"/>
                </a:cxn>
                <a:cxn ang="0">
                  <a:pos x="540" y="52"/>
                </a:cxn>
                <a:cxn ang="0">
                  <a:pos x="605" y="66"/>
                </a:cxn>
                <a:cxn ang="0">
                  <a:pos x="781" y="218"/>
                </a:cxn>
                <a:cxn ang="0">
                  <a:pos x="693" y="86"/>
                </a:cxn>
                <a:cxn ang="0">
                  <a:pos x="578" y="26"/>
                </a:cxn>
              </a:cxnLst>
              <a:rect l="0" t="0" r="r" b="b"/>
              <a:pathLst>
                <a:path w="849" h="1268">
                  <a:moveTo>
                    <a:pt x="488" y="22"/>
                  </a:moveTo>
                  <a:cubicBezTo>
                    <a:pt x="485" y="22"/>
                    <a:pt x="458" y="23"/>
                    <a:pt x="460" y="31"/>
                  </a:cubicBezTo>
                  <a:cubicBezTo>
                    <a:pt x="443" y="32"/>
                    <a:pt x="427" y="39"/>
                    <a:pt x="413" y="48"/>
                  </a:cubicBezTo>
                  <a:cubicBezTo>
                    <a:pt x="412" y="49"/>
                    <a:pt x="400" y="60"/>
                    <a:pt x="410" y="60"/>
                  </a:cubicBezTo>
                  <a:cubicBezTo>
                    <a:pt x="415" y="60"/>
                    <a:pt x="426" y="50"/>
                    <a:pt x="430" y="48"/>
                  </a:cubicBezTo>
                  <a:cubicBezTo>
                    <a:pt x="428" y="50"/>
                    <a:pt x="428" y="52"/>
                    <a:pt x="429" y="54"/>
                  </a:cubicBezTo>
                  <a:cubicBezTo>
                    <a:pt x="424" y="56"/>
                    <a:pt x="419" y="59"/>
                    <a:pt x="415" y="63"/>
                  </a:cubicBezTo>
                  <a:cubicBezTo>
                    <a:pt x="413" y="69"/>
                    <a:pt x="415" y="71"/>
                    <a:pt x="421" y="69"/>
                  </a:cubicBezTo>
                  <a:cubicBezTo>
                    <a:pt x="430" y="60"/>
                    <a:pt x="443" y="56"/>
                    <a:pt x="455" y="54"/>
                  </a:cubicBezTo>
                  <a:cubicBezTo>
                    <a:pt x="438" y="75"/>
                    <a:pt x="460" y="60"/>
                    <a:pt x="467" y="52"/>
                  </a:cubicBezTo>
                  <a:cubicBezTo>
                    <a:pt x="467" y="52"/>
                    <a:pt x="468" y="52"/>
                    <a:pt x="468" y="52"/>
                  </a:cubicBezTo>
                  <a:cubicBezTo>
                    <a:pt x="471" y="54"/>
                    <a:pt x="482" y="57"/>
                    <a:pt x="483" y="51"/>
                  </a:cubicBezTo>
                  <a:cubicBezTo>
                    <a:pt x="489" y="51"/>
                    <a:pt x="495" y="50"/>
                    <a:pt x="501" y="50"/>
                  </a:cubicBezTo>
                  <a:cubicBezTo>
                    <a:pt x="484" y="58"/>
                    <a:pt x="468" y="69"/>
                    <a:pt x="451" y="78"/>
                  </a:cubicBezTo>
                  <a:cubicBezTo>
                    <a:pt x="428" y="90"/>
                    <a:pt x="452" y="88"/>
                    <a:pt x="464" y="81"/>
                  </a:cubicBezTo>
                  <a:cubicBezTo>
                    <a:pt x="505" y="68"/>
                    <a:pt x="555" y="86"/>
                    <a:pt x="593" y="101"/>
                  </a:cubicBezTo>
                  <a:cubicBezTo>
                    <a:pt x="608" y="108"/>
                    <a:pt x="609" y="99"/>
                    <a:pt x="596" y="94"/>
                  </a:cubicBezTo>
                  <a:cubicBezTo>
                    <a:pt x="576" y="85"/>
                    <a:pt x="554" y="78"/>
                    <a:pt x="532" y="74"/>
                  </a:cubicBezTo>
                  <a:cubicBezTo>
                    <a:pt x="580" y="79"/>
                    <a:pt x="628" y="79"/>
                    <a:pt x="676" y="92"/>
                  </a:cubicBezTo>
                  <a:cubicBezTo>
                    <a:pt x="681" y="96"/>
                    <a:pt x="687" y="100"/>
                    <a:pt x="692" y="104"/>
                  </a:cubicBezTo>
                  <a:cubicBezTo>
                    <a:pt x="692" y="104"/>
                    <a:pt x="692" y="104"/>
                    <a:pt x="692" y="104"/>
                  </a:cubicBezTo>
                  <a:cubicBezTo>
                    <a:pt x="680" y="101"/>
                    <a:pt x="628" y="85"/>
                    <a:pt x="618" y="95"/>
                  </a:cubicBezTo>
                  <a:cubicBezTo>
                    <a:pt x="610" y="104"/>
                    <a:pt x="634" y="103"/>
                    <a:pt x="632" y="103"/>
                  </a:cubicBezTo>
                  <a:cubicBezTo>
                    <a:pt x="651" y="103"/>
                    <a:pt x="670" y="107"/>
                    <a:pt x="689" y="112"/>
                  </a:cubicBezTo>
                  <a:cubicBezTo>
                    <a:pt x="678" y="119"/>
                    <a:pt x="690" y="124"/>
                    <a:pt x="697" y="114"/>
                  </a:cubicBezTo>
                  <a:cubicBezTo>
                    <a:pt x="701" y="116"/>
                    <a:pt x="705" y="117"/>
                    <a:pt x="709" y="119"/>
                  </a:cubicBezTo>
                  <a:cubicBezTo>
                    <a:pt x="728" y="137"/>
                    <a:pt x="745" y="158"/>
                    <a:pt x="757" y="181"/>
                  </a:cubicBezTo>
                  <a:cubicBezTo>
                    <a:pt x="760" y="186"/>
                    <a:pt x="779" y="233"/>
                    <a:pt x="782" y="222"/>
                  </a:cubicBezTo>
                  <a:cubicBezTo>
                    <a:pt x="782" y="223"/>
                    <a:pt x="782" y="224"/>
                    <a:pt x="782" y="225"/>
                  </a:cubicBezTo>
                  <a:cubicBezTo>
                    <a:pt x="780" y="227"/>
                    <a:pt x="769" y="238"/>
                    <a:pt x="777" y="241"/>
                  </a:cubicBezTo>
                  <a:cubicBezTo>
                    <a:pt x="748" y="283"/>
                    <a:pt x="712" y="324"/>
                    <a:pt x="675" y="359"/>
                  </a:cubicBezTo>
                  <a:cubicBezTo>
                    <a:pt x="678" y="354"/>
                    <a:pt x="702" y="326"/>
                    <a:pt x="698" y="322"/>
                  </a:cubicBezTo>
                  <a:cubicBezTo>
                    <a:pt x="691" y="314"/>
                    <a:pt x="672" y="349"/>
                    <a:pt x="669" y="353"/>
                  </a:cubicBezTo>
                  <a:cubicBezTo>
                    <a:pt x="659" y="371"/>
                    <a:pt x="630" y="418"/>
                    <a:pt x="664" y="382"/>
                  </a:cubicBezTo>
                  <a:cubicBezTo>
                    <a:pt x="670" y="386"/>
                    <a:pt x="687" y="360"/>
                    <a:pt x="690" y="356"/>
                  </a:cubicBezTo>
                  <a:cubicBezTo>
                    <a:pt x="694" y="353"/>
                    <a:pt x="698" y="349"/>
                    <a:pt x="702" y="346"/>
                  </a:cubicBezTo>
                  <a:cubicBezTo>
                    <a:pt x="689" y="361"/>
                    <a:pt x="677" y="377"/>
                    <a:pt x="666" y="392"/>
                  </a:cubicBezTo>
                  <a:cubicBezTo>
                    <a:pt x="664" y="395"/>
                    <a:pt x="637" y="433"/>
                    <a:pt x="650" y="427"/>
                  </a:cubicBezTo>
                  <a:cubicBezTo>
                    <a:pt x="645" y="433"/>
                    <a:pt x="641" y="439"/>
                    <a:pt x="637" y="444"/>
                  </a:cubicBezTo>
                  <a:cubicBezTo>
                    <a:pt x="632" y="430"/>
                    <a:pt x="618" y="419"/>
                    <a:pt x="605" y="411"/>
                  </a:cubicBezTo>
                  <a:cubicBezTo>
                    <a:pt x="588" y="400"/>
                    <a:pt x="574" y="381"/>
                    <a:pt x="559" y="366"/>
                  </a:cubicBezTo>
                  <a:cubicBezTo>
                    <a:pt x="531" y="337"/>
                    <a:pt x="490" y="322"/>
                    <a:pt x="451" y="317"/>
                  </a:cubicBezTo>
                  <a:cubicBezTo>
                    <a:pt x="442" y="315"/>
                    <a:pt x="433" y="314"/>
                    <a:pt x="424" y="314"/>
                  </a:cubicBezTo>
                  <a:cubicBezTo>
                    <a:pt x="397" y="302"/>
                    <a:pt x="355" y="307"/>
                    <a:pt x="328" y="318"/>
                  </a:cubicBezTo>
                  <a:cubicBezTo>
                    <a:pt x="325" y="314"/>
                    <a:pt x="321" y="318"/>
                    <a:pt x="320" y="321"/>
                  </a:cubicBezTo>
                  <a:cubicBezTo>
                    <a:pt x="313" y="325"/>
                    <a:pt x="291" y="349"/>
                    <a:pt x="312" y="342"/>
                  </a:cubicBezTo>
                  <a:cubicBezTo>
                    <a:pt x="307" y="356"/>
                    <a:pt x="302" y="370"/>
                    <a:pt x="297" y="384"/>
                  </a:cubicBezTo>
                  <a:cubicBezTo>
                    <a:pt x="294" y="386"/>
                    <a:pt x="288" y="390"/>
                    <a:pt x="287" y="394"/>
                  </a:cubicBezTo>
                  <a:cubicBezTo>
                    <a:pt x="280" y="395"/>
                    <a:pt x="278" y="424"/>
                    <a:pt x="277" y="430"/>
                  </a:cubicBezTo>
                  <a:cubicBezTo>
                    <a:pt x="274" y="435"/>
                    <a:pt x="271" y="440"/>
                    <a:pt x="269" y="446"/>
                  </a:cubicBezTo>
                  <a:cubicBezTo>
                    <a:pt x="267" y="446"/>
                    <a:pt x="251" y="456"/>
                    <a:pt x="264" y="456"/>
                  </a:cubicBezTo>
                  <a:cubicBezTo>
                    <a:pt x="261" y="464"/>
                    <a:pt x="258" y="471"/>
                    <a:pt x="255" y="478"/>
                  </a:cubicBezTo>
                  <a:cubicBezTo>
                    <a:pt x="248" y="484"/>
                    <a:pt x="245" y="491"/>
                    <a:pt x="249" y="500"/>
                  </a:cubicBezTo>
                  <a:cubicBezTo>
                    <a:pt x="248" y="503"/>
                    <a:pt x="245" y="512"/>
                    <a:pt x="247" y="516"/>
                  </a:cubicBezTo>
                  <a:cubicBezTo>
                    <a:pt x="209" y="543"/>
                    <a:pt x="280" y="536"/>
                    <a:pt x="294" y="533"/>
                  </a:cubicBezTo>
                  <a:cubicBezTo>
                    <a:pt x="323" y="543"/>
                    <a:pt x="354" y="545"/>
                    <a:pt x="384" y="555"/>
                  </a:cubicBezTo>
                  <a:cubicBezTo>
                    <a:pt x="400" y="565"/>
                    <a:pt x="415" y="578"/>
                    <a:pt x="425" y="594"/>
                  </a:cubicBezTo>
                  <a:cubicBezTo>
                    <a:pt x="431" y="597"/>
                    <a:pt x="433" y="595"/>
                    <a:pt x="432" y="589"/>
                  </a:cubicBezTo>
                  <a:cubicBezTo>
                    <a:pt x="428" y="582"/>
                    <a:pt x="422" y="576"/>
                    <a:pt x="416" y="570"/>
                  </a:cubicBezTo>
                  <a:cubicBezTo>
                    <a:pt x="437" y="584"/>
                    <a:pt x="448" y="603"/>
                    <a:pt x="456" y="626"/>
                  </a:cubicBezTo>
                  <a:cubicBezTo>
                    <a:pt x="456" y="627"/>
                    <a:pt x="456" y="628"/>
                    <a:pt x="455" y="628"/>
                  </a:cubicBezTo>
                  <a:cubicBezTo>
                    <a:pt x="452" y="632"/>
                    <a:pt x="448" y="636"/>
                    <a:pt x="445" y="640"/>
                  </a:cubicBezTo>
                  <a:cubicBezTo>
                    <a:pt x="444" y="637"/>
                    <a:pt x="433" y="592"/>
                    <a:pt x="428" y="606"/>
                  </a:cubicBezTo>
                  <a:cubicBezTo>
                    <a:pt x="426" y="611"/>
                    <a:pt x="435" y="627"/>
                    <a:pt x="436" y="633"/>
                  </a:cubicBezTo>
                  <a:cubicBezTo>
                    <a:pt x="438" y="644"/>
                    <a:pt x="437" y="656"/>
                    <a:pt x="435" y="668"/>
                  </a:cubicBezTo>
                  <a:cubicBezTo>
                    <a:pt x="416" y="692"/>
                    <a:pt x="392" y="712"/>
                    <a:pt x="372" y="736"/>
                  </a:cubicBezTo>
                  <a:cubicBezTo>
                    <a:pt x="371" y="740"/>
                    <a:pt x="372" y="742"/>
                    <a:pt x="375" y="742"/>
                  </a:cubicBezTo>
                  <a:cubicBezTo>
                    <a:pt x="380" y="742"/>
                    <a:pt x="388" y="730"/>
                    <a:pt x="391" y="727"/>
                  </a:cubicBezTo>
                  <a:cubicBezTo>
                    <a:pt x="404" y="714"/>
                    <a:pt x="417" y="701"/>
                    <a:pt x="430" y="686"/>
                  </a:cubicBezTo>
                  <a:cubicBezTo>
                    <a:pt x="429" y="689"/>
                    <a:pt x="428" y="691"/>
                    <a:pt x="427" y="694"/>
                  </a:cubicBezTo>
                  <a:cubicBezTo>
                    <a:pt x="423" y="700"/>
                    <a:pt x="400" y="721"/>
                    <a:pt x="401" y="728"/>
                  </a:cubicBezTo>
                  <a:cubicBezTo>
                    <a:pt x="400" y="729"/>
                    <a:pt x="399" y="731"/>
                    <a:pt x="398" y="732"/>
                  </a:cubicBezTo>
                  <a:cubicBezTo>
                    <a:pt x="396" y="733"/>
                    <a:pt x="396" y="734"/>
                    <a:pt x="395" y="735"/>
                  </a:cubicBezTo>
                  <a:cubicBezTo>
                    <a:pt x="354" y="789"/>
                    <a:pt x="315" y="845"/>
                    <a:pt x="277" y="900"/>
                  </a:cubicBezTo>
                  <a:cubicBezTo>
                    <a:pt x="267" y="915"/>
                    <a:pt x="274" y="919"/>
                    <a:pt x="284" y="905"/>
                  </a:cubicBezTo>
                  <a:cubicBezTo>
                    <a:pt x="292" y="892"/>
                    <a:pt x="301" y="879"/>
                    <a:pt x="310" y="866"/>
                  </a:cubicBezTo>
                  <a:cubicBezTo>
                    <a:pt x="331" y="836"/>
                    <a:pt x="353" y="805"/>
                    <a:pt x="375" y="775"/>
                  </a:cubicBezTo>
                  <a:cubicBezTo>
                    <a:pt x="363" y="798"/>
                    <a:pt x="220" y="1010"/>
                    <a:pt x="236" y="1019"/>
                  </a:cubicBezTo>
                  <a:cubicBezTo>
                    <a:pt x="231" y="1027"/>
                    <a:pt x="227" y="1035"/>
                    <a:pt x="224" y="1043"/>
                  </a:cubicBezTo>
                  <a:cubicBezTo>
                    <a:pt x="223" y="1040"/>
                    <a:pt x="221" y="1038"/>
                    <a:pt x="219" y="1035"/>
                  </a:cubicBezTo>
                  <a:cubicBezTo>
                    <a:pt x="214" y="1003"/>
                    <a:pt x="176" y="983"/>
                    <a:pt x="138" y="972"/>
                  </a:cubicBezTo>
                  <a:cubicBezTo>
                    <a:pt x="125" y="967"/>
                    <a:pt x="113" y="966"/>
                    <a:pt x="100" y="963"/>
                  </a:cubicBezTo>
                  <a:cubicBezTo>
                    <a:pt x="109" y="959"/>
                    <a:pt x="91" y="950"/>
                    <a:pt x="89" y="949"/>
                  </a:cubicBezTo>
                  <a:cubicBezTo>
                    <a:pt x="103" y="903"/>
                    <a:pt x="120" y="858"/>
                    <a:pt x="137" y="813"/>
                  </a:cubicBezTo>
                  <a:cubicBezTo>
                    <a:pt x="147" y="789"/>
                    <a:pt x="156" y="765"/>
                    <a:pt x="165" y="741"/>
                  </a:cubicBezTo>
                  <a:cubicBezTo>
                    <a:pt x="167" y="737"/>
                    <a:pt x="186" y="696"/>
                    <a:pt x="174" y="700"/>
                  </a:cubicBezTo>
                  <a:cubicBezTo>
                    <a:pt x="191" y="666"/>
                    <a:pt x="207" y="631"/>
                    <a:pt x="225" y="598"/>
                  </a:cubicBezTo>
                  <a:cubicBezTo>
                    <a:pt x="235" y="580"/>
                    <a:pt x="251" y="519"/>
                    <a:pt x="218" y="561"/>
                  </a:cubicBezTo>
                  <a:cubicBezTo>
                    <a:pt x="201" y="583"/>
                    <a:pt x="191" y="612"/>
                    <a:pt x="182" y="638"/>
                  </a:cubicBezTo>
                  <a:cubicBezTo>
                    <a:pt x="169" y="673"/>
                    <a:pt x="148" y="706"/>
                    <a:pt x="133" y="740"/>
                  </a:cubicBezTo>
                  <a:cubicBezTo>
                    <a:pt x="124" y="740"/>
                    <a:pt x="110" y="776"/>
                    <a:pt x="107" y="784"/>
                  </a:cubicBezTo>
                  <a:cubicBezTo>
                    <a:pt x="95" y="806"/>
                    <a:pt x="86" y="829"/>
                    <a:pt x="75" y="852"/>
                  </a:cubicBezTo>
                  <a:cubicBezTo>
                    <a:pt x="65" y="874"/>
                    <a:pt x="55" y="897"/>
                    <a:pt x="47" y="920"/>
                  </a:cubicBezTo>
                  <a:cubicBezTo>
                    <a:pt x="47" y="922"/>
                    <a:pt x="35" y="952"/>
                    <a:pt x="46" y="947"/>
                  </a:cubicBezTo>
                  <a:cubicBezTo>
                    <a:pt x="50" y="948"/>
                    <a:pt x="53" y="949"/>
                    <a:pt x="57" y="948"/>
                  </a:cubicBezTo>
                  <a:cubicBezTo>
                    <a:pt x="56" y="949"/>
                    <a:pt x="55" y="950"/>
                    <a:pt x="53" y="951"/>
                  </a:cubicBezTo>
                  <a:cubicBezTo>
                    <a:pt x="49" y="939"/>
                    <a:pt x="35" y="974"/>
                    <a:pt x="35" y="977"/>
                  </a:cubicBezTo>
                  <a:cubicBezTo>
                    <a:pt x="30" y="978"/>
                    <a:pt x="29" y="981"/>
                    <a:pt x="30" y="986"/>
                  </a:cubicBezTo>
                  <a:cubicBezTo>
                    <a:pt x="28" y="988"/>
                    <a:pt x="28" y="991"/>
                    <a:pt x="31" y="992"/>
                  </a:cubicBezTo>
                  <a:cubicBezTo>
                    <a:pt x="31" y="993"/>
                    <a:pt x="31" y="995"/>
                    <a:pt x="30" y="996"/>
                  </a:cubicBezTo>
                  <a:cubicBezTo>
                    <a:pt x="20" y="992"/>
                    <a:pt x="17" y="1046"/>
                    <a:pt x="17" y="1052"/>
                  </a:cubicBezTo>
                  <a:cubicBezTo>
                    <a:pt x="11" y="1076"/>
                    <a:pt x="12" y="1103"/>
                    <a:pt x="13" y="1127"/>
                  </a:cubicBezTo>
                  <a:cubicBezTo>
                    <a:pt x="14" y="1139"/>
                    <a:pt x="12" y="1228"/>
                    <a:pt x="20" y="1230"/>
                  </a:cubicBezTo>
                  <a:cubicBezTo>
                    <a:pt x="11" y="1241"/>
                    <a:pt x="0" y="1268"/>
                    <a:pt x="23" y="1253"/>
                  </a:cubicBezTo>
                  <a:cubicBezTo>
                    <a:pt x="49" y="1236"/>
                    <a:pt x="72" y="1216"/>
                    <a:pt x="94" y="1195"/>
                  </a:cubicBezTo>
                  <a:cubicBezTo>
                    <a:pt x="111" y="1178"/>
                    <a:pt x="128" y="1160"/>
                    <a:pt x="146" y="1145"/>
                  </a:cubicBezTo>
                  <a:cubicBezTo>
                    <a:pt x="161" y="1135"/>
                    <a:pt x="201" y="1111"/>
                    <a:pt x="206" y="1094"/>
                  </a:cubicBezTo>
                  <a:cubicBezTo>
                    <a:pt x="209" y="1093"/>
                    <a:pt x="216" y="1091"/>
                    <a:pt x="214" y="1086"/>
                  </a:cubicBezTo>
                  <a:cubicBezTo>
                    <a:pt x="217" y="1088"/>
                    <a:pt x="219" y="1084"/>
                    <a:pt x="220" y="1081"/>
                  </a:cubicBezTo>
                  <a:cubicBezTo>
                    <a:pt x="224" y="1079"/>
                    <a:pt x="228" y="1076"/>
                    <a:pt x="230" y="1073"/>
                  </a:cubicBezTo>
                  <a:cubicBezTo>
                    <a:pt x="236" y="1071"/>
                    <a:pt x="235" y="1054"/>
                    <a:pt x="234" y="1049"/>
                  </a:cubicBezTo>
                  <a:cubicBezTo>
                    <a:pt x="242" y="1036"/>
                    <a:pt x="322" y="930"/>
                    <a:pt x="316" y="927"/>
                  </a:cubicBezTo>
                  <a:cubicBezTo>
                    <a:pt x="311" y="923"/>
                    <a:pt x="290" y="958"/>
                    <a:pt x="286" y="963"/>
                  </a:cubicBezTo>
                  <a:cubicBezTo>
                    <a:pt x="288" y="959"/>
                    <a:pt x="289" y="955"/>
                    <a:pt x="291" y="951"/>
                  </a:cubicBezTo>
                  <a:cubicBezTo>
                    <a:pt x="314" y="917"/>
                    <a:pt x="335" y="880"/>
                    <a:pt x="357" y="845"/>
                  </a:cubicBezTo>
                  <a:cubicBezTo>
                    <a:pt x="370" y="826"/>
                    <a:pt x="382" y="807"/>
                    <a:pt x="394" y="788"/>
                  </a:cubicBezTo>
                  <a:cubicBezTo>
                    <a:pt x="401" y="778"/>
                    <a:pt x="408" y="767"/>
                    <a:pt x="415" y="757"/>
                  </a:cubicBezTo>
                  <a:cubicBezTo>
                    <a:pt x="415" y="756"/>
                    <a:pt x="437" y="722"/>
                    <a:pt x="424" y="729"/>
                  </a:cubicBezTo>
                  <a:cubicBezTo>
                    <a:pt x="426" y="725"/>
                    <a:pt x="428" y="721"/>
                    <a:pt x="430" y="717"/>
                  </a:cubicBezTo>
                  <a:cubicBezTo>
                    <a:pt x="444" y="697"/>
                    <a:pt x="470" y="676"/>
                    <a:pt x="474" y="651"/>
                  </a:cubicBezTo>
                  <a:cubicBezTo>
                    <a:pt x="477" y="646"/>
                    <a:pt x="481" y="641"/>
                    <a:pt x="484" y="636"/>
                  </a:cubicBezTo>
                  <a:cubicBezTo>
                    <a:pt x="489" y="645"/>
                    <a:pt x="511" y="615"/>
                    <a:pt x="514" y="611"/>
                  </a:cubicBezTo>
                  <a:cubicBezTo>
                    <a:pt x="530" y="594"/>
                    <a:pt x="547" y="578"/>
                    <a:pt x="565" y="561"/>
                  </a:cubicBezTo>
                  <a:cubicBezTo>
                    <a:pt x="580" y="546"/>
                    <a:pt x="594" y="529"/>
                    <a:pt x="603" y="510"/>
                  </a:cubicBezTo>
                  <a:cubicBezTo>
                    <a:pt x="611" y="499"/>
                    <a:pt x="646" y="463"/>
                    <a:pt x="643" y="449"/>
                  </a:cubicBezTo>
                  <a:cubicBezTo>
                    <a:pt x="675" y="406"/>
                    <a:pt x="711" y="367"/>
                    <a:pt x="748" y="328"/>
                  </a:cubicBezTo>
                  <a:cubicBezTo>
                    <a:pt x="766" y="309"/>
                    <a:pt x="778" y="285"/>
                    <a:pt x="796" y="267"/>
                  </a:cubicBezTo>
                  <a:cubicBezTo>
                    <a:pt x="802" y="261"/>
                    <a:pt x="842" y="204"/>
                    <a:pt x="815" y="221"/>
                  </a:cubicBezTo>
                  <a:cubicBezTo>
                    <a:pt x="828" y="208"/>
                    <a:pt x="781" y="151"/>
                    <a:pt x="774" y="140"/>
                  </a:cubicBezTo>
                  <a:cubicBezTo>
                    <a:pt x="788" y="150"/>
                    <a:pt x="801" y="162"/>
                    <a:pt x="812" y="175"/>
                  </a:cubicBezTo>
                  <a:cubicBezTo>
                    <a:pt x="817" y="180"/>
                    <a:pt x="832" y="209"/>
                    <a:pt x="838" y="209"/>
                  </a:cubicBezTo>
                  <a:cubicBezTo>
                    <a:pt x="849" y="209"/>
                    <a:pt x="803" y="142"/>
                    <a:pt x="797" y="134"/>
                  </a:cubicBezTo>
                  <a:cubicBezTo>
                    <a:pt x="777" y="110"/>
                    <a:pt x="752" y="90"/>
                    <a:pt x="725" y="75"/>
                  </a:cubicBezTo>
                  <a:cubicBezTo>
                    <a:pt x="694" y="59"/>
                    <a:pt x="659" y="39"/>
                    <a:pt x="626" y="31"/>
                  </a:cubicBezTo>
                  <a:cubicBezTo>
                    <a:pt x="586" y="17"/>
                    <a:pt x="529" y="0"/>
                    <a:pt x="488" y="22"/>
                  </a:cubicBezTo>
                  <a:close/>
                  <a:moveTo>
                    <a:pt x="233" y="557"/>
                  </a:moveTo>
                  <a:cubicBezTo>
                    <a:pt x="231" y="575"/>
                    <a:pt x="220" y="591"/>
                    <a:pt x="212" y="607"/>
                  </a:cubicBezTo>
                  <a:cubicBezTo>
                    <a:pt x="210" y="607"/>
                    <a:pt x="208" y="607"/>
                    <a:pt x="207" y="608"/>
                  </a:cubicBezTo>
                  <a:cubicBezTo>
                    <a:pt x="209" y="604"/>
                    <a:pt x="210" y="600"/>
                    <a:pt x="206" y="598"/>
                  </a:cubicBezTo>
                  <a:cubicBezTo>
                    <a:pt x="214" y="581"/>
                    <a:pt x="223" y="565"/>
                    <a:pt x="233" y="557"/>
                  </a:cubicBezTo>
                  <a:close/>
                  <a:moveTo>
                    <a:pt x="206" y="1022"/>
                  </a:moveTo>
                  <a:cubicBezTo>
                    <a:pt x="205" y="1022"/>
                    <a:pt x="205" y="1022"/>
                    <a:pt x="204" y="1022"/>
                  </a:cubicBezTo>
                  <a:cubicBezTo>
                    <a:pt x="201" y="1019"/>
                    <a:pt x="197" y="1015"/>
                    <a:pt x="192" y="1015"/>
                  </a:cubicBezTo>
                  <a:cubicBezTo>
                    <a:pt x="189" y="1010"/>
                    <a:pt x="186" y="1006"/>
                    <a:pt x="182" y="1003"/>
                  </a:cubicBezTo>
                  <a:cubicBezTo>
                    <a:pt x="182" y="1001"/>
                    <a:pt x="181" y="1000"/>
                    <a:pt x="180" y="999"/>
                  </a:cubicBezTo>
                  <a:cubicBezTo>
                    <a:pt x="176" y="997"/>
                    <a:pt x="176" y="997"/>
                    <a:pt x="176" y="997"/>
                  </a:cubicBezTo>
                  <a:cubicBezTo>
                    <a:pt x="176" y="996"/>
                    <a:pt x="175" y="995"/>
                    <a:pt x="174" y="995"/>
                  </a:cubicBezTo>
                  <a:cubicBezTo>
                    <a:pt x="188" y="1002"/>
                    <a:pt x="199" y="1011"/>
                    <a:pt x="206" y="1022"/>
                  </a:cubicBezTo>
                  <a:close/>
                  <a:moveTo>
                    <a:pt x="95" y="962"/>
                  </a:moveTo>
                  <a:cubicBezTo>
                    <a:pt x="91" y="961"/>
                    <a:pt x="87" y="961"/>
                    <a:pt x="84" y="960"/>
                  </a:cubicBezTo>
                  <a:cubicBezTo>
                    <a:pt x="85" y="959"/>
                    <a:pt x="86" y="958"/>
                    <a:pt x="86" y="957"/>
                  </a:cubicBezTo>
                  <a:cubicBezTo>
                    <a:pt x="89" y="958"/>
                    <a:pt x="92" y="960"/>
                    <a:pt x="95" y="962"/>
                  </a:cubicBezTo>
                  <a:close/>
                  <a:moveTo>
                    <a:pt x="167" y="715"/>
                  </a:moveTo>
                  <a:cubicBezTo>
                    <a:pt x="159" y="735"/>
                    <a:pt x="152" y="755"/>
                    <a:pt x="144" y="774"/>
                  </a:cubicBezTo>
                  <a:cubicBezTo>
                    <a:pt x="137" y="791"/>
                    <a:pt x="130" y="809"/>
                    <a:pt x="124" y="827"/>
                  </a:cubicBezTo>
                  <a:cubicBezTo>
                    <a:pt x="136" y="789"/>
                    <a:pt x="149" y="751"/>
                    <a:pt x="167" y="715"/>
                  </a:cubicBezTo>
                  <a:close/>
                  <a:moveTo>
                    <a:pt x="125" y="777"/>
                  </a:moveTo>
                  <a:cubicBezTo>
                    <a:pt x="120" y="790"/>
                    <a:pt x="115" y="803"/>
                    <a:pt x="110" y="815"/>
                  </a:cubicBezTo>
                  <a:cubicBezTo>
                    <a:pt x="110" y="814"/>
                    <a:pt x="109" y="813"/>
                    <a:pt x="109" y="812"/>
                  </a:cubicBezTo>
                  <a:cubicBezTo>
                    <a:pt x="114" y="800"/>
                    <a:pt x="119" y="788"/>
                    <a:pt x="125" y="777"/>
                  </a:cubicBezTo>
                  <a:close/>
                  <a:moveTo>
                    <a:pt x="112" y="837"/>
                  </a:moveTo>
                  <a:cubicBezTo>
                    <a:pt x="101" y="873"/>
                    <a:pt x="90" y="909"/>
                    <a:pt x="74" y="944"/>
                  </a:cubicBezTo>
                  <a:cubicBezTo>
                    <a:pt x="74" y="943"/>
                    <a:pt x="74" y="943"/>
                    <a:pt x="73" y="943"/>
                  </a:cubicBezTo>
                  <a:cubicBezTo>
                    <a:pt x="76" y="934"/>
                    <a:pt x="79" y="925"/>
                    <a:pt x="83" y="915"/>
                  </a:cubicBezTo>
                  <a:cubicBezTo>
                    <a:pt x="89" y="915"/>
                    <a:pt x="108" y="846"/>
                    <a:pt x="112" y="837"/>
                  </a:cubicBezTo>
                  <a:close/>
                  <a:moveTo>
                    <a:pt x="80" y="960"/>
                  </a:moveTo>
                  <a:cubicBezTo>
                    <a:pt x="78" y="960"/>
                    <a:pt x="77" y="960"/>
                    <a:pt x="75" y="960"/>
                  </a:cubicBezTo>
                  <a:cubicBezTo>
                    <a:pt x="76" y="958"/>
                    <a:pt x="78" y="956"/>
                    <a:pt x="79" y="953"/>
                  </a:cubicBezTo>
                  <a:cubicBezTo>
                    <a:pt x="79" y="953"/>
                    <a:pt x="79" y="953"/>
                    <a:pt x="79" y="953"/>
                  </a:cubicBezTo>
                  <a:cubicBezTo>
                    <a:pt x="78" y="956"/>
                    <a:pt x="78" y="958"/>
                    <a:pt x="80" y="960"/>
                  </a:cubicBezTo>
                  <a:close/>
                  <a:moveTo>
                    <a:pt x="95" y="845"/>
                  </a:moveTo>
                  <a:cubicBezTo>
                    <a:pt x="92" y="856"/>
                    <a:pt x="75" y="895"/>
                    <a:pt x="79" y="903"/>
                  </a:cubicBezTo>
                  <a:cubicBezTo>
                    <a:pt x="74" y="916"/>
                    <a:pt x="69" y="929"/>
                    <a:pt x="65" y="941"/>
                  </a:cubicBezTo>
                  <a:cubicBezTo>
                    <a:pt x="63" y="941"/>
                    <a:pt x="60" y="941"/>
                    <a:pt x="57" y="940"/>
                  </a:cubicBezTo>
                  <a:cubicBezTo>
                    <a:pt x="69" y="909"/>
                    <a:pt x="81" y="878"/>
                    <a:pt x="95" y="845"/>
                  </a:cubicBezTo>
                  <a:close/>
                  <a:moveTo>
                    <a:pt x="54" y="927"/>
                  </a:moveTo>
                  <a:cubicBezTo>
                    <a:pt x="57" y="917"/>
                    <a:pt x="60" y="907"/>
                    <a:pt x="64" y="896"/>
                  </a:cubicBezTo>
                  <a:cubicBezTo>
                    <a:pt x="65" y="897"/>
                    <a:pt x="65" y="897"/>
                    <a:pt x="65" y="897"/>
                  </a:cubicBezTo>
                  <a:cubicBezTo>
                    <a:pt x="61" y="907"/>
                    <a:pt x="57" y="917"/>
                    <a:pt x="54" y="927"/>
                  </a:cubicBezTo>
                  <a:close/>
                  <a:moveTo>
                    <a:pt x="44" y="972"/>
                  </a:moveTo>
                  <a:cubicBezTo>
                    <a:pt x="45" y="972"/>
                    <a:pt x="45" y="972"/>
                    <a:pt x="45" y="972"/>
                  </a:cubicBezTo>
                  <a:cubicBezTo>
                    <a:pt x="48" y="966"/>
                    <a:pt x="54" y="960"/>
                    <a:pt x="61" y="956"/>
                  </a:cubicBezTo>
                  <a:cubicBezTo>
                    <a:pt x="60" y="957"/>
                    <a:pt x="58" y="965"/>
                    <a:pt x="58" y="966"/>
                  </a:cubicBezTo>
                  <a:cubicBezTo>
                    <a:pt x="57" y="967"/>
                    <a:pt x="57" y="968"/>
                    <a:pt x="56" y="969"/>
                  </a:cubicBezTo>
                  <a:cubicBezTo>
                    <a:pt x="53" y="973"/>
                    <a:pt x="46" y="977"/>
                    <a:pt x="52" y="983"/>
                  </a:cubicBezTo>
                  <a:cubicBezTo>
                    <a:pt x="52" y="983"/>
                    <a:pt x="52" y="983"/>
                    <a:pt x="52" y="983"/>
                  </a:cubicBezTo>
                  <a:cubicBezTo>
                    <a:pt x="52" y="983"/>
                    <a:pt x="52" y="983"/>
                    <a:pt x="51" y="983"/>
                  </a:cubicBezTo>
                  <a:cubicBezTo>
                    <a:pt x="51" y="978"/>
                    <a:pt x="45" y="980"/>
                    <a:pt x="42" y="981"/>
                  </a:cubicBezTo>
                  <a:cubicBezTo>
                    <a:pt x="43" y="978"/>
                    <a:pt x="43" y="975"/>
                    <a:pt x="44" y="972"/>
                  </a:cubicBezTo>
                  <a:close/>
                  <a:moveTo>
                    <a:pt x="25" y="1224"/>
                  </a:moveTo>
                  <a:cubicBezTo>
                    <a:pt x="24" y="1216"/>
                    <a:pt x="24" y="1209"/>
                    <a:pt x="24" y="1201"/>
                  </a:cubicBezTo>
                  <a:cubicBezTo>
                    <a:pt x="27" y="1195"/>
                    <a:pt x="25" y="1181"/>
                    <a:pt x="25" y="1174"/>
                  </a:cubicBezTo>
                  <a:cubicBezTo>
                    <a:pt x="32" y="1176"/>
                    <a:pt x="32" y="1161"/>
                    <a:pt x="33" y="1158"/>
                  </a:cubicBezTo>
                  <a:cubicBezTo>
                    <a:pt x="35" y="1161"/>
                    <a:pt x="38" y="1164"/>
                    <a:pt x="41" y="1167"/>
                  </a:cubicBezTo>
                  <a:cubicBezTo>
                    <a:pt x="34" y="1174"/>
                    <a:pt x="34" y="1183"/>
                    <a:pt x="45" y="1182"/>
                  </a:cubicBezTo>
                  <a:cubicBezTo>
                    <a:pt x="45" y="1184"/>
                    <a:pt x="46" y="1186"/>
                    <a:pt x="46" y="1188"/>
                  </a:cubicBezTo>
                  <a:cubicBezTo>
                    <a:pt x="43" y="1192"/>
                    <a:pt x="27" y="1211"/>
                    <a:pt x="32" y="1215"/>
                  </a:cubicBezTo>
                  <a:cubicBezTo>
                    <a:pt x="30" y="1218"/>
                    <a:pt x="27" y="1221"/>
                    <a:pt x="25" y="1224"/>
                  </a:cubicBezTo>
                  <a:close/>
                  <a:moveTo>
                    <a:pt x="48" y="1162"/>
                  </a:moveTo>
                  <a:cubicBezTo>
                    <a:pt x="47" y="1161"/>
                    <a:pt x="45" y="1159"/>
                    <a:pt x="43" y="1158"/>
                  </a:cubicBezTo>
                  <a:cubicBezTo>
                    <a:pt x="47" y="1159"/>
                    <a:pt x="51" y="1160"/>
                    <a:pt x="55" y="1161"/>
                  </a:cubicBezTo>
                  <a:cubicBezTo>
                    <a:pt x="54" y="1161"/>
                    <a:pt x="53" y="1161"/>
                    <a:pt x="53" y="1162"/>
                  </a:cubicBezTo>
                  <a:cubicBezTo>
                    <a:pt x="52" y="1161"/>
                    <a:pt x="51" y="1161"/>
                    <a:pt x="51" y="1161"/>
                  </a:cubicBezTo>
                  <a:cubicBezTo>
                    <a:pt x="50" y="1161"/>
                    <a:pt x="49" y="1162"/>
                    <a:pt x="48" y="1162"/>
                  </a:cubicBezTo>
                  <a:close/>
                  <a:moveTo>
                    <a:pt x="49" y="1200"/>
                  </a:moveTo>
                  <a:cubicBezTo>
                    <a:pt x="48" y="1201"/>
                    <a:pt x="48" y="1201"/>
                    <a:pt x="47" y="1202"/>
                  </a:cubicBezTo>
                  <a:cubicBezTo>
                    <a:pt x="47" y="1202"/>
                    <a:pt x="47" y="1201"/>
                    <a:pt x="47" y="1201"/>
                  </a:cubicBezTo>
                  <a:cubicBezTo>
                    <a:pt x="47" y="1201"/>
                    <a:pt x="48" y="1200"/>
                    <a:pt x="48" y="1199"/>
                  </a:cubicBezTo>
                  <a:cubicBezTo>
                    <a:pt x="48" y="1200"/>
                    <a:pt x="49" y="1200"/>
                    <a:pt x="49" y="1200"/>
                  </a:cubicBezTo>
                  <a:close/>
                  <a:moveTo>
                    <a:pt x="41" y="1230"/>
                  </a:moveTo>
                  <a:cubicBezTo>
                    <a:pt x="41" y="1230"/>
                    <a:pt x="41" y="1230"/>
                    <a:pt x="41" y="1230"/>
                  </a:cubicBezTo>
                  <a:cubicBezTo>
                    <a:pt x="45" y="1225"/>
                    <a:pt x="50" y="1221"/>
                    <a:pt x="54" y="1216"/>
                  </a:cubicBezTo>
                  <a:cubicBezTo>
                    <a:pt x="54" y="1215"/>
                    <a:pt x="55" y="1215"/>
                    <a:pt x="55" y="1214"/>
                  </a:cubicBezTo>
                  <a:cubicBezTo>
                    <a:pt x="58" y="1214"/>
                    <a:pt x="59" y="1212"/>
                    <a:pt x="60" y="1210"/>
                  </a:cubicBezTo>
                  <a:cubicBezTo>
                    <a:pt x="62" y="1209"/>
                    <a:pt x="63" y="1207"/>
                    <a:pt x="65" y="1206"/>
                  </a:cubicBezTo>
                  <a:cubicBezTo>
                    <a:pt x="65" y="1207"/>
                    <a:pt x="66" y="1208"/>
                    <a:pt x="67" y="1208"/>
                  </a:cubicBezTo>
                  <a:cubicBezTo>
                    <a:pt x="58" y="1216"/>
                    <a:pt x="49" y="1223"/>
                    <a:pt x="41" y="1230"/>
                  </a:cubicBezTo>
                  <a:close/>
                  <a:moveTo>
                    <a:pt x="59" y="1187"/>
                  </a:moveTo>
                  <a:cubicBezTo>
                    <a:pt x="59" y="1189"/>
                    <a:pt x="59" y="1190"/>
                    <a:pt x="59" y="1192"/>
                  </a:cubicBezTo>
                  <a:cubicBezTo>
                    <a:pt x="58" y="1192"/>
                    <a:pt x="57" y="1193"/>
                    <a:pt x="56" y="1194"/>
                  </a:cubicBezTo>
                  <a:cubicBezTo>
                    <a:pt x="57" y="1192"/>
                    <a:pt x="58" y="1189"/>
                    <a:pt x="59" y="1187"/>
                  </a:cubicBezTo>
                  <a:close/>
                  <a:moveTo>
                    <a:pt x="58" y="1162"/>
                  </a:moveTo>
                  <a:cubicBezTo>
                    <a:pt x="58" y="1163"/>
                    <a:pt x="59" y="1163"/>
                    <a:pt x="60" y="1163"/>
                  </a:cubicBezTo>
                  <a:cubicBezTo>
                    <a:pt x="60" y="1164"/>
                    <a:pt x="60" y="1164"/>
                    <a:pt x="59" y="1165"/>
                  </a:cubicBezTo>
                  <a:cubicBezTo>
                    <a:pt x="59" y="1164"/>
                    <a:pt x="58" y="1163"/>
                    <a:pt x="58" y="1162"/>
                  </a:cubicBezTo>
                  <a:close/>
                  <a:moveTo>
                    <a:pt x="70" y="1184"/>
                  </a:moveTo>
                  <a:cubicBezTo>
                    <a:pt x="69" y="1181"/>
                    <a:pt x="68" y="1179"/>
                    <a:pt x="65" y="1177"/>
                  </a:cubicBezTo>
                  <a:cubicBezTo>
                    <a:pt x="67" y="1176"/>
                    <a:pt x="69" y="1175"/>
                    <a:pt x="71" y="1173"/>
                  </a:cubicBezTo>
                  <a:cubicBezTo>
                    <a:pt x="73" y="1175"/>
                    <a:pt x="75" y="1177"/>
                    <a:pt x="77" y="1179"/>
                  </a:cubicBezTo>
                  <a:cubicBezTo>
                    <a:pt x="75" y="1180"/>
                    <a:pt x="72" y="1182"/>
                    <a:pt x="70" y="1184"/>
                  </a:cubicBezTo>
                  <a:close/>
                  <a:moveTo>
                    <a:pt x="212" y="1077"/>
                  </a:moveTo>
                  <a:cubicBezTo>
                    <a:pt x="207" y="1080"/>
                    <a:pt x="202" y="1084"/>
                    <a:pt x="198" y="1089"/>
                  </a:cubicBezTo>
                  <a:cubicBezTo>
                    <a:pt x="156" y="1111"/>
                    <a:pt x="124" y="1147"/>
                    <a:pt x="86" y="1173"/>
                  </a:cubicBezTo>
                  <a:cubicBezTo>
                    <a:pt x="83" y="1169"/>
                    <a:pt x="81" y="1167"/>
                    <a:pt x="78" y="1164"/>
                  </a:cubicBezTo>
                  <a:cubicBezTo>
                    <a:pt x="77" y="1162"/>
                    <a:pt x="71" y="1160"/>
                    <a:pt x="69" y="1159"/>
                  </a:cubicBezTo>
                  <a:cubicBezTo>
                    <a:pt x="60" y="1148"/>
                    <a:pt x="46" y="1143"/>
                    <a:pt x="34" y="1146"/>
                  </a:cubicBezTo>
                  <a:cubicBezTo>
                    <a:pt x="35" y="1142"/>
                    <a:pt x="35" y="1138"/>
                    <a:pt x="35" y="1134"/>
                  </a:cubicBezTo>
                  <a:cubicBezTo>
                    <a:pt x="37" y="1134"/>
                    <a:pt x="38" y="1132"/>
                    <a:pt x="38" y="1130"/>
                  </a:cubicBezTo>
                  <a:cubicBezTo>
                    <a:pt x="38" y="1120"/>
                    <a:pt x="42" y="1074"/>
                    <a:pt x="35" y="1073"/>
                  </a:cubicBezTo>
                  <a:cubicBezTo>
                    <a:pt x="25" y="1073"/>
                    <a:pt x="27" y="1142"/>
                    <a:pt x="26" y="1151"/>
                  </a:cubicBezTo>
                  <a:cubicBezTo>
                    <a:pt x="26" y="1124"/>
                    <a:pt x="21" y="1096"/>
                    <a:pt x="23" y="1070"/>
                  </a:cubicBezTo>
                  <a:cubicBezTo>
                    <a:pt x="27" y="1067"/>
                    <a:pt x="25" y="1055"/>
                    <a:pt x="25" y="1051"/>
                  </a:cubicBezTo>
                  <a:cubicBezTo>
                    <a:pt x="29" y="1049"/>
                    <a:pt x="35" y="1009"/>
                    <a:pt x="31" y="1007"/>
                  </a:cubicBezTo>
                  <a:cubicBezTo>
                    <a:pt x="32" y="1005"/>
                    <a:pt x="32" y="1003"/>
                    <a:pt x="33" y="1001"/>
                  </a:cubicBezTo>
                  <a:cubicBezTo>
                    <a:pt x="34" y="1001"/>
                    <a:pt x="35" y="1001"/>
                    <a:pt x="37" y="1000"/>
                  </a:cubicBezTo>
                  <a:cubicBezTo>
                    <a:pt x="40" y="1002"/>
                    <a:pt x="46" y="998"/>
                    <a:pt x="42" y="994"/>
                  </a:cubicBezTo>
                  <a:cubicBezTo>
                    <a:pt x="43" y="994"/>
                    <a:pt x="43" y="993"/>
                    <a:pt x="43" y="992"/>
                  </a:cubicBezTo>
                  <a:cubicBezTo>
                    <a:pt x="63" y="991"/>
                    <a:pt x="84" y="991"/>
                    <a:pt x="103" y="994"/>
                  </a:cubicBezTo>
                  <a:cubicBezTo>
                    <a:pt x="121" y="997"/>
                    <a:pt x="144" y="1014"/>
                    <a:pt x="159" y="1014"/>
                  </a:cubicBezTo>
                  <a:cubicBezTo>
                    <a:pt x="175" y="1014"/>
                    <a:pt x="133" y="994"/>
                    <a:pt x="130" y="993"/>
                  </a:cubicBezTo>
                  <a:cubicBezTo>
                    <a:pt x="108" y="985"/>
                    <a:pt x="85" y="983"/>
                    <a:pt x="61" y="983"/>
                  </a:cubicBezTo>
                  <a:cubicBezTo>
                    <a:pt x="64" y="980"/>
                    <a:pt x="66" y="977"/>
                    <a:pt x="68" y="973"/>
                  </a:cubicBezTo>
                  <a:cubicBezTo>
                    <a:pt x="74" y="971"/>
                    <a:pt x="82" y="970"/>
                    <a:pt x="91" y="971"/>
                  </a:cubicBezTo>
                  <a:cubicBezTo>
                    <a:pt x="94" y="971"/>
                    <a:pt x="98" y="972"/>
                    <a:pt x="102" y="972"/>
                  </a:cubicBezTo>
                  <a:cubicBezTo>
                    <a:pt x="101" y="980"/>
                    <a:pt x="139" y="987"/>
                    <a:pt x="143" y="988"/>
                  </a:cubicBezTo>
                  <a:cubicBezTo>
                    <a:pt x="144" y="989"/>
                    <a:pt x="145" y="989"/>
                    <a:pt x="146" y="989"/>
                  </a:cubicBezTo>
                  <a:cubicBezTo>
                    <a:pt x="146" y="992"/>
                    <a:pt x="160" y="1007"/>
                    <a:pt x="161" y="997"/>
                  </a:cubicBezTo>
                  <a:cubicBezTo>
                    <a:pt x="163" y="999"/>
                    <a:pt x="166" y="1000"/>
                    <a:pt x="168" y="1001"/>
                  </a:cubicBezTo>
                  <a:cubicBezTo>
                    <a:pt x="168" y="1002"/>
                    <a:pt x="169" y="1002"/>
                    <a:pt x="169" y="1002"/>
                  </a:cubicBezTo>
                  <a:cubicBezTo>
                    <a:pt x="170" y="1004"/>
                    <a:pt x="172" y="1010"/>
                    <a:pt x="176" y="1009"/>
                  </a:cubicBezTo>
                  <a:cubicBezTo>
                    <a:pt x="186" y="1019"/>
                    <a:pt x="192" y="1050"/>
                    <a:pt x="206" y="1054"/>
                  </a:cubicBezTo>
                  <a:cubicBezTo>
                    <a:pt x="210" y="1066"/>
                    <a:pt x="212" y="1042"/>
                    <a:pt x="210" y="1037"/>
                  </a:cubicBezTo>
                  <a:cubicBezTo>
                    <a:pt x="211" y="1038"/>
                    <a:pt x="211" y="1038"/>
                    <a:pt x="211" y="1038"/>
                  </a:cubicBezTo>
                  <a:cubicBezTo>
                    <a:pt x="211" y="1041"/>
                    <a:pt x="212" y="1042"/>
                    <a:pt x="215" y="1043"/>
                  </a:cubicBezTo>
                  <a:cubicBezTo>
                    <a:pt x="217" y="1046"/>
                    <a:pt x="218" y="1049"/>
                    <a:pt x="219" y="1051"/>
                  </a:cubicBezTo>
                  <a:cubicBezTo>
                    <a:pt x="215" y="1059"/>
                    <a:pt x="213" y="1067"/>
                    <a:pt x="212" y="1077"/>
                  </a:cubicBezTo>
                  <a:close/>
                  <a:moveTo>
                    <a:pt x="264" y="992"/>
                  </a:moveTo>
                  <a:cubicBezTo>
                    <a:pt x="267" y="987"/>
                    <a:pt x="270" y="982"/>
                    <a:pt x="273" y="977"/>
                  </a:cubicBezTo>
                  <a:cubicBezTo>
                    <a:pt x="273" y="978"/>
                    <a:pt x="273" y="979"/>
                    <a:pt x="273" y="980"/>
                  </a:cubicBezTo>
                  <a:cubicBezTo>
                    <a:pt x="270" y="984"/>
                    <a:pt x="267" y="988"/>
                    <a:pt x="264" y="992"/>
                  </a:cubicBezTo>
                  <a:close/>
                  <a:moveTo>
                    <a:pt x="257" y="979"/>
                  </a:moveTo>
                  <a:cubicBezTo>
                    <a:pt x="255" y="983"/>
                    <a:pt x="253" y="987"/>
                    <a:pt x="251" y="991"/>
                  </a:cubicBezTo>
                  <a:cubicBezTo>
                    <a:pt x="257" y="976"/>
                    <a:pt x="265" y="962"/>
                    <a:pt x="274" y="948"/>
                  </a:cubicBezTo>
                  <a:cubicBezTo>
                    <a:pt x="268" y="958"/>
                    <a:pt x="263" y="969"/>
                    <a:pt x="257" y="979"/>
                  </a:cubicBezTo>
                  <a:close/>
                  <a:moveTo>
                    <a:pt x="601" y="431"/>
                  </a:moveTo>
                  <a:cubicBezTo>
                    <a:pt x="600" y="430"/>
                    <a:pt x="600" y="430"/>
                    <a:pt x="599" y="430"/>
                  </a:cubicBezTo>
                  <a:cubicBezTo>
                    <a:pt x="597" y="428"/>
                    <a:pt x="595" y="425"/>
                    <a:pt x="593" y="423"/>
                  </a:cubicBezTo>
                  <a:cubicBezTo>
                    <a:pt x="593" y="419"/>
                    <a:pt x="592" y="416"/>
                    <a:pt x="591" y="412"/>
                  </a:cubicBezTo>
                  <a:cubicBezTo>
                    <a:pt x="595" y="418"/>
                    <a:pt x="598" y="424"/>
                    <a:pt x="601" y="431"/>
                  </a:cubicBezTo>
                  <a:close/>
                  <a:moveTo>
                    <a:pt x="604" y="448"/>
                  </a:moveTo>
                  <a:cubicBezTo>
                    <a:pt x="598" y="456"/>
                    <a:pt x="591" y="463"/>
                    <a:pt x="584" y="470"/>
                  </a:cubicBezTo>
                  <a:cubicBezTo>
                    <a:pt x="589" y="461"/>
                    <a:pt x="594" y="452"/>
                    <a:pt x="599" y="443"/>
                  </a:cubicBezTo>
                  <a:cubicBezTo>
                    <a:pt x="601" y="444"/>
                    <a:pt x="602" y="446"/>
                    <a:pt x="604" y="448"/>
                  </a:cubicBezTo>
                  <a:close/>
                  <a:moveTo>
                    <a:pt x="585" y="426"/>
                  </a:moveTo>
                  <a:cubicBezTo>
                    <a:pt x="585" y="426"/>
                    <a:pt x="584" y="427"/>
                    <a:pt x="584" y="428"/>
                  </a:cubicBezTo>
                  <a:cubicBezTo>
                    <a:pt x="584" y="426"/>
                    <a:pt x="583" y="425"/>
                    <a:pt x="583" y="423"/>
                  </a:cubicBezTo>
                  <a:cubicBezTo>
                    <a:pt x="583" y="424"/>
                    <a:pt x="584" y="425"/>
                    <a:pt x="585" y="426"/>
                  </a:cubicBezTo>
                  <a:close/>
                  <a:moveTo>
                    <a:pt x="579" y="405"/>
                  </a:moveTo>
                  <a:cubicBezTo>
                    <a:pt x="580" y="407"/>
                    <a:pt x="580" y="408"/>
                    <a:pt x="581" y="410"/>
                  </a:cubicBezTo>
                  <a:cubicBezTo>
                    <a:pt x="579" y="407"/>
                    <a:pt x="577" y="405"/>
                    <a:pt x="575" y="403"/>
                  </a:cubicBezTo>
                  <a:cubicBezTo>
                    <a:pt x="577" y="404"/>
                    <a:pt x="578" y="404"/>
                    <a:pt x="579" y="405"/>
                  </a:cubicBezTo>
                  <a:close/>
                  <a:moveTo>
                    <a:pt x="567" y="387"/>
                  </a:moveTo>
                  <a:cubicBezTo>
                    <a:pt x="568" y="388"/>
                    <a:pt x="569" y="390"/>
                    <a:pt x="571" y="392"/>
                  </a:cubicBezTo>
                  <a:cubicBezTo>
                    <a:pt x="567" y="390"/>
                    <a:pt x="564" y="388"/>
                    <a:pt x="560" y="387"/>
                  </a:cubicBezTo>
                  <a:cubicBezTo>
                    <a:pt x="555" y="381"/>
                    <a:pt x="549" y="376"/>
                    <a:pt x="544" y="370"/>
                  </a:cubicBezTo>
                  <a:cubicBezTo>
                    <a:pt x="552" y="375"/>
                    <a:pt x="560" y="381"/>
                    <a:pt x="567" y="387"/>
                  </a:cubicBezTo>
                  <a:close/>
                  <a:moveTo>
                    <a:pt x="534" y="355"/>
                  </a:moveTo>
                  <a:cubicBezTo>
                    <a:pt x="528" y="352"/>
                    <a:pt x="522" y="349"/>
                    <a:pt x="516" y="347"/>
                  </a:cubicBezTo>
                  <a:cubicBezTo>
                    <a:pt x="513" y="345"/>
                    <a:pt x="510" y="342"/>
                    <a:pt x="507" y="340"/>
                  </a:cubicBezTo>
                  <a:cubicBezTo>
                    <a:pt x="516" y="345"/>
                    <a:pt x="526" y="350"/>
                    <a:pt x="534" y="355"/>
                  </a:cubicBezTo>
                  <a:close/>
                  <a:moveTo>
                    <a:pt x="531" y="374"/>
                  </a:moveTo>
                  <a:cubicBezTo>
                    <a:pt x="518" y="368"/>
                    <a:pt x="506" y="361"/>
                    <a:pt x="495" y="353"/>
                  </a:cubicBezTo>
                  <a:cubicBezTo>
                    <a:pt x="508" y="359"/>
                    <a:pt x="520" y="366"/>
                    <a:pt x="531" y="374"/>
                  </a:cubicBezTo>
                  <a:close/>
                  <a:moveTo>
                    <a:pt x="475" y="332"/>
                  </a:moveTo>
                  <a:cubicBezTo>
                    <a:pt x="467" y="330"/>
                    <a:pt x="460" y="328"/>
                    <a:pt x="452" y="326"/>
                  </a:cubicBezTo>
                  <a:cubicBezTo>
                    <a:pt x="451" y="326"/>
                    <a:pt x="451" y="325"/>
                    <a:pt x="450" y="325"/>
                  </a:cubicBezTo>
                  <a:cubicBezTo>
                    <a:pt x="459" y="327"/>
                    <a:pt x="467" y="329"/>
                    <a:pt x="475" y="332"/>
                  </a:cubicBezTo>
                  <a:close/>
                  <a:moveTo>
                    <a:pt x="408" y="324"/>
                  </a:moveTo>
                  <a:cubicBezTo>
                    <a:pt x="410" y="324"/>
                    <a:pt x="412" y="325"/>
                    <a:pt x="414" y="325"/>
                  </a:cubicBezTo>
                  <a:cubicBezTo>
                    <a:pt x="411" y="325"/>
                    <a:pt x="407" y="325"/>
                    <a:pt x="404" y="324"/>
                  </a:cubicBezTo>
                  <a:cubicBezTo>
                    <a:pt x="405" y="324"/>
                    <a:pt x="406" y="324"/>
                    <a:pt x="408" y="324"/>
                  </a:cubicBezTo>
                  <a:close/>
                  <a:moveTo>
                    <a:pt x="328" y="327"/>
                  </a:moveTo>
                  <a:cubicBezTo>
                    <a:pt x="331" y="325"/>
                    <a:pt x="335" y="324"/>
                    <a:pt x="338" y="323"/>
                  </a:cubicBezTo>
                  <a:cubicBezTo>
                    <a:pt x="335" y="324"/>
                    <a:pt x="331" y="326"/>
                    <a:pt x="328" y="327"/>
                  </a:cubicBezTo>
                  <a:cubicBezTo>
                    <a:pt x="328" y="327"/>
                    <a:pt x="328" y="327"/>
                    <a:pt x="328" y="327"/>
                  </a:cubicBezTo>
                  <a:close/>
                  <a:moveTo>
                    <a:pt x="316" y="367"/>
                  </a:moveTo>
                  <a:cubicBezTo>
                    <a:pt x="318" y="367"/>
                    <a:pt x="320" y="366"/>
                    <a:pt x="321" y="365"/>
                  </a:cubicBezTo>
                  <a:cubicBezTo>
                    <a:pt x="318" y="370"/>
                    <a:pt x="316" y="375"/>
                    <a:pt x="313" y="380"/>
                  </a:cubicBezTo>
                  <a:cubicBezTo>
                    <a:pt x="312" y="380"/>
                    <a:pt x="311" y="379"/>
                    <a:pt x="311" y="380"/>
                  </a:cubicBezTo>
                  <a:cubicBezTo>
                    <a:pt x="312" y="376"/>
                    <a:pt x="314" y="371"/>
                    <a:pt x="316" y="367"/>
                  </a:cubicBezTo>
                  <a:close/>
                  <a:moveTo>
                    <a:pt x="309" y="409"/>
                  </a:moveTo>
                  <a:cubicBezTo>
                    <a:pt x="308" y="408"/>
                    <a:pt x="308" y="408"/>
                    <a:pt x="308" y="408"/>
                  </a:cubicBezTo>
                  <a:cubicBezTo>
                    <a:pt x="315" y="392"/>
                    <a:pt x="322" y="377"/>
                    <a:pt x="332" y="364"/>
                  </a:cubicBezTo>
                  <a:cubicBezTo>
                    <a:pt x="333" y="364"/>
                    <a:pt x="333" y="364"/>
                    <a:pt x="334" y="365"/>
                  </a:cubicBezTo>
                  <a:cubicBezTo>
                    <a:pt x="331" y="383"/>
                    <a:pt x="322" y="401"/>
                    <a:pt x="313" y="418"/>
                  </a:cubicBezTo>
                  <a:cubicBezTo>
                    <a:pt x="313" y="417"/>
                    <a:pt x="313" y="416"/>
                    <a:pt x="312" y="415"/>
                  </a:cubicBezTo>
                  <a:cubicBezTo>
                    <a:pt x="312" y="413"/>
                    <a:pt x="312" y="409"/>
                    <a:pt x="309" y="409"/>
                  </a:cubicBezTo>
                  <a:close/>
                  <a:moveTo>
                    <a:pt x="306" y="389"/>
                  </a:moveTo>
                  <a:cubicBezTo>
                    <a:pt x="307" y="388"/>
                    <a:pt x="308" y="388"/>
                    <a:pt x="308" y="388"/>
                  </a:cubicBezTo>
                  <a:cubicBezTo>
                    <a:pt x="306" y="392"/>
                    <a:pt x="304" y="396"/>
                    <a:pt x="302" y="401"/>
                  </a:cubicBezTo>
                  <a:cubicBezTo>
                    <a:pt x="302" y="400"/>
                    <a:pt x="302" y="400"/>
                    <a:pt x="301" y="399"/>
                  </a:cubicBezTo>
                  <a:cubicBezTo>
                    <a:pt x="303" y="396"/>
                    <a:pt x="305" y="392"/>
                    <a:pt x="306" y="389"/>
                  </a:cubicBezTo>
                  <a:close/>
                  <a:moveTo>
                    <a:pt x="308" y="433"/>
                  </a:moveTo>
                  <a:cubicBezTo>
                    <a:pt x="308" y="433"/>
                    <a:pt x="308" y="433"/>
                    <a:pt x="307" y="433"/>
                  </a:cubicBezTo>
                  <a:cubicBezTo>
                    <a:pt x="307" y="433"/>
                    <a:pt x="308" y="433"/>
                    <a:pt x="308" y="433"/>
                  </a:cubicBezTo>
                  <a:cubicBezTo>
                    <a:pt x="308" y="433"/>
                    <a:pt x="308" y="433"/>
                    <a:pt x="308" y="433"/>
                  </a:cubicBezTo>
                  <a:close/>
                  <a:moveTo>
                    <a:pt x="289" y="428"/>
                  </a:moveTo>
                  <a:cubicBezTo>
                    <a:pt x="291" y="421"/>
                    <a:pt x="294" y="414"/>
                    <a:pt x="297" y="407"/>
                  </a:cubicBezTo>
                  <a:cubicBezTo>
                    <a:pt x="298" y="408"/>
                    <a:pt x="298" y="408"/>
                    <a:pt x="299" y="409"/>
                  </a:cubicBezTo>
                  <a:cubicBezTo>
                    <a:pt x="296" y="415"/>
                    <a:pt x="293" y="422"/>
                    <a:pt x="289" y="429"/>
                  </a:cubicBezTo>
                  <a:cubicBezTo>
                    <a:pt x="289" y="429"/>
                    <a:pt x="289" y="429"/>
                    <a:pt x="289" y="429"/>
                  </a:cubicBezTo>
                  <a:cubicBezTo>
                    <a:pt x="289" y="429"/>
                    <a:pt x="289" y="429"/>
                    <a:pt x="289" y="428"/>
                  </a:cubicBezTo>
                  <a:close/>
                  <a:moveTo>
                    <a:pt x="298" y="461"/>
                  </a:moveTo>
                  <a:cubicBezTo>
                    <a:pt x="297" y="461"/>
                    <a:pt x="297" y="461"/>
                    <a:pt x="297" y="461"/>
                  </a:cubicBezTo>
                  <a:cubicBezTo>
                    <a:pt x="297" y="461"/>
                    <a:pt x="297" y="461"/>
                    <a:pt x="297" y="461"/>
                  </a:cubicBezTo>
                  <a:cubicBezTo>
                    <a:pt x="297" y="461"/>
                    <a:pt x="297" y="461"/>
                    <a:pt x="298" y="461"/>
                  </a:cubicBezTo>
                  <a:close/>
                  <a:moveTo>
                    <a:pt x="289" y="460"/>
                  </a:moveTo>
                  <a:cubicBezTo>
                    <a:pt x="289" y="462"/>
                    <a:pt x="289" y="463"/>
                    <a:pt x="290" y="463"/>
                  </a:cubicBezTo>
                  <a:cubicBezTo>
                    <a:pt x="288" y="464"/>
                    <a:pt x="286" y="465"/>
                    <a:pt x="284" y="465"/>
                  </a:cubicBezTo>
                  <a:cubicBezTo>
                    <a:pt x="286" y="464"/>
                    <a:pt x="287" y="462"/>
                    <a:pt x="289" y="460"/>
                  </a:cubicBezTo>
                  <a:close/>
                  <a:moveTo>
                    <a:pt x="246" y="528"/>
                  </a:moveTo>
                  <a:cubicBezTo>
                    <a:pt x="250" y="523"/>
                    <a:pt x="255" y="520"/>
                    <a:pt x="261" y="518"/>
                  </a:cubicBezTo>
                  <a:cubicBezTo>
                    <a:pt x="266" y="522"/>
                    <a:pt x="272" y="525"/>
                    <a:pt x="279" y="528"/>
                  </a:cubicBezTo>
                  <a:cubicBezTo>
                    <a:pt x="267" y="529"/>
                    <a:pt x="257" y="530"/>
                    <a:pt x="246" y="528"/>
                  </a:cubicBezTo>
                  <a:close/>
                  <a:moveTo>
                    <a:pt x="342" y="537"/>
                  </a:moveTo>
                  <a:cubicBezTo>
                    <a:pt x="333" y="535"/>
                    <a:pt x="324" y="533"/>
                    <a:pt x="315" y="531"/>
                  </a:cubicBezTo>
                  <a:cubicBezTo>
                    <a:pt x="329" y="531"/>
                    <a:pt x="342" y="534"/>
                    <a:pt x="355" y="539"/>
                  </a:cubicBezTo>
                  <a:cubicBezTo>
                    <a:pt x="351" y="538"/>
                    <a:pt x="346" y="538"/>
                    <a:pt x="342" y="537"/>
                  </a:cubicBezTo>
                  <a:close/>
                  <a:moveTo>
                    <a:pt x="388" y="548"/>
                  </a:moveTo>
                  <a:cubicBezTo>
                    <a:pt x="358" y="529"/>
                    <a:pt x="329" y="520"/>
                    <a:pt x="294" y="525"/>
                  </a:cubicBezTo>
                  <a:cubicBezTo>
                    <a:pt x="286" y="522"/>
                    <a:pt x="278" y="519"/>
                    <a:pt x="271" y="515"/>
                  </a:cubicBezTo>
                  <a:cubicBezTo>
                    <a:pt x="311" y="507"/>
                    <a:pt x="356" y="528"/>
                    <a:pt x="390" y="548"/>
                  </a:cubicBezTo>
                  <a:cubicBezTo>
                    <a:pt x="389" y="548"/>
                    <a:pt x="388" y="548"/>
                    <a:pt x="388" y="548"/>
                  </a:cubicBezTo>
                  <a:close/>
                  <a:moveTo>
                    <a:pt x="365" y="526"/>
                  </a:moveTo>
                  <a:cubicBezTo>
                    <a:pt x="346" y="517"/>
                    <a:pt x="324" y="509"/>
                    <a:pt x="303" y="507"/>
                  </a:cubicBezTo>
                  <a:cubicBezTo>
                    <a:pt x="356" y="509"/>
                    <a:pt x="428" y="535"/>
                    <a:pt x="450" y="588"/>
                  </a:cubicBezTo>
                  <a:cubicBezTo>
                    <a:pt x="429" y="564"/>
                    <a:pt x="398" y="541"/>
                    <a:pt x="365" y="526"/>
                  </a:cubicBezTo>
                  <a:close/>
                  <a:moveTo>
                    <a:pt x="445" y="649"/>
                  </a:moveTo>
                  <a:cubicBezTo>
                    <a:pt x="446" y="650"/>
                    <a:pt x="446" y="649"/>
                    <a:pt x="447" y="649"/>
                  </a:cubicBezTo>
                  <a:cubicBezTo>
                    <a:pt x="446" y="651"/>
                    <a:pt x="446" y="652"/>
                    <a:pt x="445" y="653"/>
                  </a:cubicBezTo>
                  <a:cubicBezTo>
                    <a:pt x="445" y="652"/>
                    <a:pt x="445" y="651"/>
                    <a:pt x="445" y="649"/>
                  </a:cubicBezTo>
                  <a:close/>
                  <a:moveTo>
                    <a:pt x="441" y="688"/>
                  </a:moveTo>
                  <a:cubicBezTo>
                    <a:pt x="442" y="688"/>
                    <a:pt x="442" y="688"/>
                    <a:pt x="442" y="687"/>
                  </a:cubicBezTo>
                  <a:cubicBezTo>
                    <a:pt x="442" y="688"/>
                    <a:pt x="442" y="688"/>
                    <a:pt x="442" y="688"/>
                  </a:cubicBezTo>
                  <a:cubicBezTo>
                    <a:pt x="442" y="688"/>
                    <a:pt x="442" y="688"/>
                    <a:pt x="441" y="688"/>
                  </a:cubicBezTo>
                  <a:close/>
                  <a:moveTo>
                    <a:pt x="460" y="653"/>
                  </a:moveTo>
                  <a:cubicBezTo>
                    <a:pt x="453" y="659"/>
                    <a:pt x="447" y="666"/>
                    <a:pt x="442" y="674"/>
                  </a:cubicBezTo>
                  <a:cubicBezTo>
                    <a:pt x="442" y="673"/>
                    <a:pt x="442" y="672"/>
                    <a:pt x="442" y="671"/>
                  </a:cubicBezTo>
                  <a:cubicBezTo>
                    <a:pt x="450" y="661"/>
                    <a:pt x="456" y="651"/>
                    <a:pt x="460" y="640"/>
                  </a:cubicBezTo>
                  <a:cubicBezTo>
                    <a:pt x="461" y="643"/>
                    <a:pt x="461" y="645"/>
                    <a:pt x="462" y="648"/>
                  </a:cubicBezTo>
                  <a:cubicBezTo>
                    <a:pt x="461" y="649"/>
                    <a:pt x="460" y="651"/>
                    <a:pt x="460" y="653"/>
                  </a:cubicBezTo>
                  <a:close/>
                  <a:moveTo>
                    <a:pt x="485" y="620"/>
                  </a:moveTo>
                  <a:cubicBezTo>
                    <a:pt x="481" y="624"/>
                    <a:pt x="477" y="628"/>
                    <a:pt x="473" y="633"/>
                  </a:cubicBezTo>
                  <a:cubicBezTo>
                    <a:pt x="473" y="631"/>
                    <a:pt x="473" y="629"/>
                    <a:pt x="472" y="627"/>
                  </a:cubicBezTo>
                  <a:cubicBezTo>
                    <a:pt x="480" y="619"/>
                    <a:pt x="488" y="611"/>
                    <a:pt x="496" y="603"/>
                  </a:cubicBezTo>
                  <a:cubicBezTo>
                    <a:pt x="493" y="608"/>
                    <a:pt x="489" y="614"/>
                    <a:pt x="485" y="620"/>
                  </a:cubicBezTo>
                  <a:close/>
                  <a:moveTo>
                    <a:pt x="468" y="616"/>
                  </a:moveTo>
                  <a:cubicBezTo>
                    <a:pt x="465" y="609"/>
                    <a:pt x="461" y="602"/>
                    <a:pt x="456" y="596"/>
                  </a:cubicBezTo>
                  <a:cubicBezTo>
                    <a:pt x="458" y="595"/>
                    <a:pt x="460" y="593"/>
                    <a:pt x="459" y="590"/>
                  </a:cubicBezTo>
                  <a:cubicBezTo>
                    <a:pt x="437" y="521"/>
                    <a:pt x="328" y="485"/>
                    <a:pt x="262" y="503"/>
                  </a:cubicBezTo>
                  <a:cubicBezTo>
                    <a:pt x="266" y="496"/>
                    <a:pt x="269" y="490"/>
                    <a:pt x="271" y="482"/>
                  </a:cubicBezTo>
                  <a:cubicBezTo>
                    <a:pt x="276" y="487"/>
                    <a:pt x="279" y="478"/>
                    <a:pt x="279" y="476"/>
                  </a:cubicBezTo>
                  <a:cubicBezTo>
                    <a:pt x="286" y="473"/>
                    <a:pt x="293" y="471"/>
                    <a:pt x="300" y="468"/>
                  </a:cubicBezTo>
                  <a:cubicBezTo>
                    <a:pt x="296" y="476"/>
                    <a:pt x="296" y="480"/>
                    <a:pt x="305" y="484"/>
                  </a:cubicBezTo>
                  <a:cubicBezTo>
                    <a:pt x="305" y="485"/>
                    <a:pt x="305" y="486"/>
                    <a:pt x="305" y="487"/>
                  </a:cubicBezTo>
                  <a:cubicBezTo>
                    <a:pt x="306" y="488"/>
                    <a:pt x="307" y="489"/>
                    <a:pt x="308" y="490"/>
                  </a:cubicBezTo>
                  <a:cubicBezTo>
                    <a:pt x="307" y="494"/>
                    <a:pt x="310" y="499"/>
                    <a:pt x="314" y="496"/>
                  </a:cubicBezTo>
                  <a:cubicBezTo>
                    <a:pt x="325" y="501"/>
                    <a:pt x="326" y="486"/>
                    <a:pt x="326" y="480"/>
                  </a:cubicBezTo>
                  <a:cubicBezTo>
                    <a:pt x="332" y="473"/>
                    <a:pt x="333" y="463"/>
                    <a:pt x="322" y="466"/>
                  </a:cubicBezTo>
                  <a:cubicBezTo>
                    <a:pt x="320" y="461"/>
                    <a:pt x="316" y="455"/>
                    <a:pt x="310" y="457"/>
                  </a:cubicBezTo>
                  <a:cubicBezTo>
                    <a:pt x="307" y="455"/>
                    <a:pt x="304" y="454"/>
                    <a:pt x="301" y="453"/>
                  </a:cubicBezTo>
                  <a:cubicBezTo>
                    <a:pt x="301" y="453"/>
                    <a:pt x="302" y="452"/>
                    <a:pt x="302" y="452"/>
                  </a:cubicBezTo>
                  <a:cubicBezTo>
                    <a:pt x="305" y="452"/>
                    <a:pt x="307" y="452"/>
                    <a:pt x="310" y="452"/>
                  </a:cubicBezTo>
                  <a:cubicBezTo>
                    <a:pt x="310" y="459"/>
                    <a:pt x="317" y="454"/>
                    <a:pt x="319" y="452"/>
                  </a:cubicBezTo>
                  <a:cubicBezTo>
                    <a:pt x="334" y="451"/>
                    <a:pt x="349" y="452"/>
                    <a:pt x="364" y="454"/>
                  </a:cubicBezTo>
                  <a:cubicBezTo>
                    <a:pt x="360" y="464"/>
                    <a:pt x="377" y="456"/>
                    <a:pt x="377" y="456"/>
                  </a:cubicBezTo>
                  <a:cubicBezTo>
                    <a:pt x="386" y="458"/>
                    <a:pt x="395" y="460"/>
                    <a:pt x="404" y="464"/>
                  </a:cubicBezTo>
                  <a:cubicBezTo>
                    <a:pt x="426" y="481"/>
                    <a:pt x="436" y="519"/>
                    <a:pt x="464" y="528"/>
                  </a:cubicBezTo>
                  <a:cubicBezTo>
                    <a:pt x="459" y="529"/>
                    <a:pt x="441" y="542"/>
                    <a:pt x="451" y="547"/>
                  </a:cubicBezTo>
                  <a:cubicBezTo>
                    <a:pt x="463" y="583"/>
                    <a:pt x="513" y="532"/>
                    <a:pt x="469" y="528"/>
                  </a:cubicBezTo>
                  <a:cubicBezTo>
                    <a:pt x="474" y="524"/>
                    <a:pt x="470" y="507"/>
                    <a:pt x="470" y="501"/>
                  </a:cubicBezTo>
                  <a:cubicBezTo>
                    <a:pt x="476" y="512"/>
                    <a:pt x="485" y="522"/>
                    <a:pt x="493" y="532"/>
                  </a:cubicBezTo>
                  <a:cubicBezTo>
                    <a:pt x="502" y="543"/>
                    <a:pt x="508" y="538"/>
                    <a:pt x="499" y="527"/>
                  </a:cubicBezTo>
                  <a:cubicBezTo>
                    <a:pt x="489" y="513"/>
                    <a:pt x="476" y="500"/>
                    <a:pt x="470" y="484"/>
                  </a:cubicBezTo>
                  <a:cubicBezTo>
                    <a:pt x="462" y="463"/>
                    <a:pt x="459" y="475"/>
                    <a:pt x="460" y="490"/>
                  </a:cubicBezTo>
                  <a:cubicBezTo>
                    <a:pt x="445" y="474"/>
                    <a:pt x="427" y="463"/>
                    <a:pt x="408" y="456"/>
                  </a:cubicBezTo>
                  <a:cubicBezTo>
                    <a:pt x="395" y="447"/>
                    <a:pt x="383" y="450"/>
                    <a:pt x="369" y="445"/>
                  </a:cubicBezTo>
                  <a:cubicBezTo>
                    <a:pt x="367" y="441"/>
                    <a:pt x="364" y="438"/>
                    <a:pt x="359" y="438"/>
                  </a:cubicBezTo>
                  <a:cubicBezTo>
                    <a:pt x="361" y="438"/>
                    <a:pt x="363" y="438"/>
                    <a:pt x="366" y="438"/>
                  </a:cubicBezTo>
                  <a:cubicBezTo>
                    <a:pt x="393" y="438"/>
                    <a:pt x="423" y="441"/>
                    <a:pt x="450" y="448"/>
                  </a:cubicBezTo>
                  <a:cubicBezTo>
                    <a:pt x="458" y="451"/>
                    <a:pt x="514" y="489"/>
                    <a:pt x="516" y="487"/>
                  </a:cubicBezTo>
                  <a:cubicBezTo>
                    <a:pt x="530" y="474"/>
                    <a:pt x="495" y="456"/>
                    <a:pt x="485" y="451"/>
                  </a:cubicBezTo>
                  <a:cubicBezTo>
                    <a:pt x="435" y="429"/>
                    <a:pt x="377" y="425"/>
                    <a:pt x="323" y="432"/>
                  </a:cubicBezTo>
                  <a:cubicBezTo>
                    <a:pt x="323" y="429"/>
                    <a:pt x="320" y="428"/>
                    <a:pt x="317" y="428"/>
                  </a:cubicBezTo>
                  <a:cubicBezTo>
                    <a:pt x="326" y="408"/>
                    <a:pt x="338" y="389"/>
                    <a:pt x="342" y="367"/>
                  </a:cubicBezTo>
                  <a:cubicBezTo>
                    <a:pt x="356" y="372"/>
                    <a:pt x="371" y="376"/>
                    <a:pt x="385" y="381"/>
                  </a:cubicBezTo>
                  <a:cubicBezTo>
                    <a:pt x="405" y="393"/>
                    <a:pt x="422" y="408"/>
                    <a:pt x="441" y="420"/>
                  </a:cubicBezTo>
                  <a:cubicBezTo>
                    <a:pt x="470" y="439"/>
                    <a:pt x="463" y="417"/>
                    <a:pt x="445" y="402"/>
                  </a:cubicBezTo>
                  <a:cubicBezTo>
                    <a:pt x="451" y="404"/>
                    <a:pt x="483" y="425"/>
                    <a:pt x="488" y="421"/>
                  </a:cubicBezTo>
                  <a:cubicBezTo>
                    <a:pt x="503" y="436"/>
                    <a:pt x="520" y="452"/>
                    <a:pt x="542" y="458"/>
                  </a:cubicBezTo>
                  <a:cubicBezTo>
                    <a:pt x="545" y="459"/>
                    <a:pt x="549" y="453"/>
                    <a:pt x="545" y="451"/>
                  </a:cubicBezTo>
                  <a:cubicBezTo>
                    <a:pt x="533" y="442"/>
                    <a:pt x="521" y="433"/>
                    <a:pt x="509" y="424"/>
                  </a:cubicBezTo>
                  <a:cubicBezTo>
                    <a:pt x="469" y="392"/>
                    <a:pt x="428" y="365"/>
                    <a:pt x="376" y="358"/>
                  </a:cubicBezTo>
                  <a:cubicBezTo>
                    <a:pt x="365" y="356"/>
                    <a:pt x="353" y="354"/>
                    <a:pt x="343" y="354"/>
                  </a:cubicBezTo>
                  <a:cubicBezTo>
                    <a:pt x="342" y="340"/>
                    <a:pt x="334" y="348"/>
                    <a:pt x="329" y="355"/>
                  </a:cubicBezTo>
                  <a:cubicBezTo>
                    <a:pt x="328" y="355"/>
                    <a:pt x="328" y="355"/>
                    <a:pt x="327" y="356"/>
                  </a:cubicBezTo>
                  <a:cubicBezTo>
                    <a:pt x="325" y="356"/>
                    <a:pt x="323" y="356"/>
                    <a:pt x="320" y="355"/>
                  </a:cubicBezTo>
                  <a:cubicBezTo>
                    <a:pt x="322" y="349"/>
                    <a:pt x="324" y="343"/>
                    <a:pt x="326" y="337"/>
                  </a:cubicBezTo>
                  <a:cubicBezTo>
                    <a:pt x="340" y="331"/>
                    <a:pt x="353" y="324"/>
                    <a:pt x="367" y="320"/>
                  </a:cubicBezTo>
                  <a:cubicBezTo>
                    <a:pt x="372" y="320"/>
                    <a:pt x="376" y="320"/>
                    <a:pt x="380" y="320"/>
                  </a:cubicBezTo>
                  <a:cubicBezTo>
                    <a:pt x="377" y="321"/>
                    <a:pt x="367" y="322"/>
                    <a:pt x="365" y="325"/>
                  </a:cubicBezTo>
                  <a:cubicBezTo>
                    <a:pt x="361" y="327"/>
                    <a:pt x="344" y="331"/>
                    <a:pt x="348" y="337"/>
                  </a:cubicBezTo>
                  <a:cubicBezTo>
                    <a:pt x="351" y="344"/>
                    <a:pt x="367" y="333"/>
                    <a:pt x="371" y="332"/>
                  </a:cubicBezTo>
                  <a:cubicBezTo>
                    <a:pt x="398" y="331"/>
                    <a:pt x="426" y="334"/>
                    <a:pt x="452" y="340"/>
                  </a:cubicBezTo>
                  <a:cubicBezTo>
                    <a:pt x="478" y="359"/>
                    <a:pt x="503" y="384"/>
                    <a:pt x="519" y="412"/>
                  </a:cubicBezTo>
                  <a:cubicBezTo>
                    <a:pt x="523" y="420"/>
                    <a:pt x="526" y="408"/>
                    <a:pt x="521" y="401"/>
                  </a:cubicBezTo>
                  <a:cubicBezTo>
                    <a:pt x="510" y="383"/>
                    <a:pt x="496" y="367"/>
                    <a:pt x="480" y="353"/>
                  </a:cubicBezTo>
                  <a:cubicBezTo>
                    <a:pt x="503" y="369"/>
                    <a:pt x="527" y="380"/>
                    <a:pt x="552" y="392"/>
                  </a:cubicBezTo>
                  <a:cubicBezTo>
                    <a:pt x="556" y="396"/>
                    <a:pt x="563" y="411"/>
                    <a:pt x="571" y="423"/>
                  </a:cubicBezTo>
                  <a:cubicBezTo>
                    <a:pt x="563" y="414"/>
                    <a:pt x="551" y="402"/>
                    <a:pt x="543" y="419"/>
                  </a:cubicBezTo>
                  <a:cubicBezTo>
                    <a:pt x="538" y="430"/>
                    <a:pt x="546" y="437"/>
                    <a:pt x="547" y="430"/>
                  </a:cubicBezTo>
                  <a:cubicBezTo>
                    <a:pt x="547" y="430"/>
                    <a:pt x="550" y="417"/>
                    <a:pt x="554" y="418"/>
                  </a:cubicBezTo>
                  <a:cubicBezTo>
                    <a:pt x="537" y="432"/>
                    <a:pt x="579" y="440"/>
                    <a:pt x="573" y="426"/>
                  </a:cubicBezTo>
                  <a:cubicBezTo>
                    <a:pt x="580" y="437"/>
                    <a:pt x="587" y="443"/>
                    <a:pt x="591" y="433"/>
                  </a:cubicBezTo>
                  <a:cubicBezTo>
                    <a:pt x="592" y="434"/>
                    <a:pt x="593" y="435"/>
                    <a:pt x="594" y="436"/>
                  </a:cubicBezTo>
                  <a:cubicBezTo>
                    <a:pt x="588" y="446"/>
                    <a:pt x="582" y="455"/>
                    <a:pt x="577" y="465"/>
                  </a:cubicBezTo>
                  <a:cubicBezTo>
                    <a:pt x="569" y="467"/>
                    <a:pt x="557" y="493"/>
                    <a:pt x="553" y="500"/>
                  </a:cubicBezTo>
                  <a:cubicBezTo>
                    <a:pt x="541" y="513"/>
                    <a:pt x="530" y="527"/>
                    <a:pt x="518" y="541"/>
                  </a:cubicBezTo>
                  <a:cubicBezTo>
                    <a:pt x="515" y="545"/>
                    <a:pt x="486" y="570"/>
                    <a:pt x="493" y="575"/>
                  </a:cubicBezTo>
                  <a:cubicBezTo>
                    <a:pt x="500" y="581"/>
                    <a:pt x="520" y="550"/>
                    <a:pt x="524" y="546"/>
                  </a:cubicBezTo>
                  <a:cubicBezTo>
                    <a:pt x="508" y="572"/>
                    <a:pt x="490" y="595"/>
                    <a:pt x="468" y="616"/>
                  </a:cubicBezTo>
                  <a:close/>
                  <a:moveTo>
                    <a:pt x="306" y="476"/>
                  </a:moveTo>
                  <a:cubicBezTo>
                    <a:pt x="309" y="466"/>
                    <a:pt x="312" y="465"/>
                    <a:pt x="312" y="465"/>
                  </a:cubicBezTo>
                  <a:cubicBezTo>
                    <a:pt x="312" y="465"/>
                    <a:pt x="314" y="466"/>
                    <a:pt x="315" y="470"/>
                  </a:cubicBezTo>
                  <a:cubicBezTo>
                    <a:pt x="313" y="472"/>
                    <a:pt x="311" y="474"/>
                    <a:pt x="309" y="477"/>
                  </a:cubicBezTo>
                  <a:cubicBezTo>
                    <a:pt x="308" y="477"/>
                    <a:pt x="307" y="476"/>
                    <a:pt x="306" y="476"/>
                  </a:cubicBezTo>
                  <a:close/>
                  <a:moveTo>
                    <a:pt x="317" y="488"/>
                  </a:moveTo>
                  <a:cubicBezTo>
                    <a:pt x="317" y="487"/>
                    <a:pt x="318" y="486"/>
                    <a:pt x="318" y="484"/>
                  </a:cubicBezTo>
                  <a:cubicBezTo>
                    <a:pt x="318" y="484"/>
                    <a:pt x="318" y="484"/>
                    <a:pt x="318" y="484"/>
                  </a:cubicBezTo>
                  <a:cubicBezTo>
                    <a:pt x="318" y="486"/>
                    <a:pt x="318" y="488"/>
                    <a:pt x="317" y="488"/>
                  </a:cubicBezTo>
                  <a:cubicBezTo>
                    <a:pt x="317" y="488"/>
                    <a:pt x="317" y="488"/>
                    <a:pt x="317" y="488"/>
                  </a:cubicBezTo>
                  <a:close/>
                  <a:moveTo>
                    <a:pt x="423" y="472"/>
                  </a:moveTo>
                  <a:cubicBezTo>
                    <a:pt x="438" y="480"/>
                    <a:pt x="451" y="490"/>
                    <a:pt x="462" y="505"/>
                  </a:cubicBezTo>
                  <a:cubicBezTo>
                    <a:pt x="462" y="510"/>
                    <a:pt x="463" y="515"/>
                    <a:pt x="463" y="519"/>
                  </a:cubicBezTo>
                  <a:cubicBezTo>
                    <a:pt x="445" y="509"/>
                    <a:pt x="435" y="487"/>
                    <a:pt x="423" y="472"/>
                  </a:cubicBezTo>
                  <a:close/>
                  <a:moveTo>
                    <a:pt x="468" y="539"/>
                  </a:moveTo>
                  <a:cubicBezTo>
                    <a:pt x="470" y="540"/>
                    <a:pt x="472" y="539"/>
                    <a:pt x="472" y="537"/>
                  </a:cubicBezTo>
                  <a:cubicBezTo>
                    <a:pt x="484" y="544"/>
                    <a:pt x="474" y="553"/>
                    <a:pt x="465" y="550"/>
                  </a:cubicBezTo>
                  <a:cubicBezTo>
                    <a:pt x="466" y="550"/>
                    <a:pt x="467" y="550"/>
                    <a:pt x="469" y="550"/>
                  </a:cubicBezTo>
                  <a:cubicBezTo>
                    <a:pt x="477" y="549"/>
                    <a:pt x="469" y="541"/>
                    <a:pt x="468" y="539"/>
                  </a:cubicBezTo>
                  <a:close/>
                  <a:moveTo>
                    <a:pt x="379" y="367"/>
                  </a:moveTo>
                  <a:cubicBezTo>
                    <a:pt x="409" y="374"/>
                    <a:pt x="440" y="385"/>
                    <a:pt x="466" y="403"/>
                  </a:cubicBezTo>
                  <a:cubicBezTo>
                    <a:pt x="439" y="389"/>
                    <a:pt x="408" y="377"/>
                    <a:pt x="379" y="367"/>
                  </a:cubicBezTo>
                  <a:close/>
                  <a:moveTo>
                    <a:pt x="414" y="391"/>
                  </a:moveTo>
                  <a:cubicBezTo>
                    <a:pt x="427" y="398"/>
                    <a:pt x="438" y="405"/>
                    <a:pt x="446" y="414"/>
                  </a:cubicBezTo>
                  <a:cubicBezTo>
                    <a:pt x="435" y="407"/>
                    <a:pt x="425" y="399"/>
                    <a:pt x="414" y="391"/>
                  </a:cubicBezTo>
                  <a:close/>
                  <a:moveTo>
                    <a:pt x="562" y="425"/>
                  </a:moveTo>
                  <a:cubicBezTo>
                    <a:pt x="561" y="425"/>
                    <a:pt x="560" y="424"/>
                    <a:pt x="559" y="424"/>
                  </a:cubicBezTo>
                  <a:cubicBezTo>
                    <a:pt x="559" y="424"/>
                    <a:pt x="559" y="424"/>
                    <a:pt x="559" y="424"/>
                  </a:cubicBezTo>
                  <a:cubicBezTo>
                    <a:pt x="560" y="424"/>
                    <a:pt x="560" y="423"/>
                    <a:pt x="560" y="423"/>
                  </a:cubicBezTo>
                  <a:cubicBezTo>
                    <a:pt x="561" y="423"/>
                    <a:pt x="561" y="424"/>
                    <a:pt x="562" y="425"/>
                  </a:cubicBezTo>
                  <a:close/>
                  <a:moveTo>
                    <a:pt x="574" y="502"/>
                  </a:moveTo>
                  <a:cubicBezTo>
                    <a:pt x="564" y="513"/>
                    <a:pt x="554" y="526"/>
                    <a:pt x="545" y="538"/>
                  </a:cubicBezTo>
                  <a:cubicBezTo>
                    <a:pt x="548" y="533"/>
                    <a:pt x="551" y="527"/>
                    <a:pt x="554" y="522"/>
                  </a:cubicBezTo>
                  <a:cubicBezTo>
                    <a:pt x="557" y="519"/>
                    <a:pt x="559" y="516"/>
                    <a:pt x="561" y="513"/>
                  </a:cubicBezTo>
                  <a:cubicBezTo>
                    <a:pt x="566" y="509"/>
                    <a:pt x="570" y="506"/>
                    <a:pt x="574" y="502"/>
                  </a:cubicBezTo>
                  <a:close/>
                  <a:moveTo>
                    <a:pt x="596" y="505"/>
                  </a:moveTo>
                  <a:cubicBezTo>
                    <a:pt x="577" y="530"/>
                    <a:pt x="555" y="554"/>
                    <a:pt x="534" y="578"/>
                  </a:cubicBezTo>
                  <a:cubicBezTo>
                    <a:pt x="525" y="585"/>
                    <a:pt x="516" y="592"/>
                    <a:pt x="508" y="600"/>
                  </a:cubicBezTo>
                  <a:cubicBezTo>
                    <a:pt x="513" y="590"/>
                    <a:pt x="519" y="581"/>
                    <a:pt x="524" y="572"/>
                  </a:cubicBezTo>
                  <a:cubicBezTo>
                    <a:pt x="549" y="545"/>
                    <a:pt x="571" y="507"/>
                    <a:pt x="602" y="487"/>
                  </a:cubicBezTo>
                  <a:cubicBezTo>
                    <a:pt x="601" y="493"/>
                    <a:pt x="599" y="500"/>
                    <a:pt x="596" y="505"/>
                  </a:cubicBezTo>
                  <a:close/>
                  <a:moveTo>
                    <a:pt x="625" y="465"/>
                  </a:moveTo>
                  <a:cubicBezTo>
                    <a:pt x="620" y="473"/>
                    <a:pt x="615" y="480"/>
                    <a:pt x="610" y="487"/>
                  </a:cubicBezTo>
                  <a:cubicBezTo>
                    <a:pt x="612" y="483"/>
                    <a:pt x="612" y="480"/>
                    <a:pt x="610" y="476"/>
                  </a:cubicBezTo>
                  <a:cubicBezTo>
                    <a:pt x="605" y="473"/>
                    <a:pt x="597" y="480"/>
                    <a:pt x="595" y="482"/>
                  </a:cubicBezTo>
                  <a:cubicBezTo>
                    <a:pt x="597" y="480"/>
                    <a:pt x="618" y="450"/>
                    <a:pt x="604" y="461"/>
                  </a:cubicBezTo>
                  <a:cubicBezTo>
                    <a:pt x="606" y="458"/>
                    <a:pt x="608" y="456"/>
                    <a:pt x="610" y="453"/>
                  </a:cubicBezTo>
                  <a:cubicBezTo>
                    <a:pt x="615" y="454"/>
                    <a:pt x="616" y="445"/>
                    <a:pt x="613" y="442"/>
                  </a:cubicBezTo>
                  <a:cubicBezTo>
                    <a:pt x="611" y="435"/>
                    <a:pt x="609" y="428"/>
                    <a:pt x="605" y="421"/>
                  </a:cubicBezTo>
                  <a:cubicBezTo>
                    <a:pt x="620" y="431"/>
                    <a:pt x="631" y="443"/>
                    <a:pt x="631" y="453"/>
                  </a:cubicBezTo>
                  <a:cubicBezTo>
                    <a:pt x="627" y="457"/>
                    <a:pt x="625" y="461"/>
                    <a:pt x="625" y="465"/>
                  </a:cubicBezTo>
                  <a:close/>
                  <a:moveTo>
                    <a:pt x="709" y="356"/>
                  </a:moveTo>
                  <a:cubicBezTo>
                    <a:pt x="703" y="361"/>
                    <a:pt x="697" y="367"/>
                    <a:pt x="691" y="373"/>
                  </a:cubicBezTo>
                  <a:cubicBezTo>
                    <a:pt x="706" y="353"/>
                    <a:pt x="721" y="335"/>
                    <a:pt x="738" y="318"/>
                  </a:cubicBezTo>
                  <a:cubicBezTo>
                    <a:pt x="729" y="331"/>
                    <a:pt x="719" y="343"/>
                    <a:pt x="709" y="356"/>
                  </a:cubicBezTo>
                  <a:close/>
                  <a:moveTo>
                    <a:pt x="751" y="313"/>
                  </a:moveTo>
                  <a:cubicBezTo>
                    <a:pt x="754" y="308"/>
                    <a:pt x="757" y="303"/>
                    <a:pt x="760" y="299"/>
                  </a:cubicBezTo>
                  <a:cubicBezTo>
                    <a:pt x="762" y="297"/>
                    <a:pt x="765" y="295"/>
                    <a:pt x="767" y="293"/>
                  </a:cubicBezTo>
                  <a:cubicBezTo>
                    <a:pt x="762" y="299"/>
                    <a:pt x="757" y="306"/>
                    <a:pt x="751" y="313"/>
                  </a:cubicBezTo>
                  <a:close/>
                  <a:moveTo>
                    <a:pt x="810" y="221"/>
                  </a:moveTo>
                  <a:cubicBezTo>
                    <a:pt x="811" y="222"/>
                    <a:pt x="812" y="222"/>
                    <a:pt x="814" y="222"/>
                  </a:cubicBezTo>
                  <a:cubicBezTo>
                    <a:pt x="809" y="225"/>
                    <a:pt x="804" y="229"/>
                    <a:pt x="801" y="233"/>
                  </a:cubicBezTo>
                  <a:cubicBezTo>
                    <a:pt x="801" y="226"/>
                    <a:pt x="801" y="219"/>
                    <a:pt x="800" y="211"/>
                  </a:cubicBezTo>
                  <a:cubicBezTo>
                    <a:pt x="803" y="215"/>
                    <a:pt x="806" y="218"/>
                    <a:pt x="810" y="221"/>
                  </a:cubicBezTo>
                  <a:close/>
                  <a:moveTo>
                    <a:pt x="798" y="248"/>
                  </a:moveTo>
                  <a:cubicBezTo>
                    <a:pt x="804" y="241"/>
                    <a:pt x="809" y="235"/>
                    <a:pt x="816" y="230"/>
                  </a:cubicBezTo>
                  <a:cubicBezTo>
                    <a:pt x="811" y="239"/>
                    <a:pt x="804" y="248"/>
                    <a:pt x="795" y="257"/>
                  </a:cubicBezTo>
                  <a:cubicBezTo>
                    <a:pt x="796" y="254"/>
                    <a:pt x="797" y="251"/>
                    <a:pt x="798" y="248"/>
                  </a:cubicBezTo>
                  <a:close/>
                  <a:moveTo>
                    <a:pt x="790" y="245"/>
                  </a:moveTo>
                  <a:cubicBezTo>
                    <a:pt x="789" y="246"/>
                    <a:pt x="781" y="253"/>
                    <a:pt x="787" y="256"/>
                  </a:cubicBezTo>
                  <a:cubicBezTo>
                    <a:pt x="785" y="261"/>
                    <a:pt x="783" y="266"/>
                    <a:pt x="781" y="271"/>
                  </a:cubicBezTo>
                  <a:cubicBezTo>
                    <a:pt x="773" y="277"/>
                    <a:pt x="766" y="283"/>
                    <a:pt x="759" y="289"/>
                  </a:cubicBezTo>
                  <a:cubicBezTo>
                    <a:pt x="751" y="288"/>
                    <a:pt x="733" y="311"/>
                    <a:pt x="726" y="316"/>
                  </a:cubicBezTo>
                  <a:cubicBezTo>
                    <a:pt x="750" y="289"/>
                    <a:pt x="774" y="261"/>
                    <a:pt x="792" y="231"/>
                  </a:cubicBezTo>
                  <a:cubicBezTo>
                    <a:pt x="792" y="236"/>
                    <a:pt x="791" y="240"/>
                    <a:pt x="790" y="245"/>
                  </a:cubicBezTo>
                  <a:close/>
                  <a:moveTo>
                    <a:pt x="789" y="218"/>
                  </a:moveTo>
                  <a:cubicBezTo>
                    <a:pt x="788" y="210"/>
                    <a:pt x="788" y="202"/>
                    <a:pt x="787" y="194"/>
                  </a:cubicBezTo>
                  <a:cubicBezTo>
                    <a:pt x="790" y="201"/>
                    <a:pt x="792" y="208"/>
                    <a:pt x="792" y="215"/>
                  </a:cubicBezTo>
                  <a:cubicBezTo>
                    <a:pt x="791" y="216"/>
                    <a:pt x="790" y="217"/>
                    <a:pt x="789" y="218"/>
                  </a:cubicBezTo>
                  <a:close/>
                  <a:moveTo>
                    <a:pt x="791" y="180"/>
                  </a:moveTo>
                  <a:cubicBezTo>
                    <a:pt x="791" y="180"/>
                    <a:pt x="791" y="180"/>
                    <a:pt x="790" y="180"/>
                  </a:cubicBezTo>
                  <a:cubicBezTo>
                    <a:pt x="789" y="178"/>
                    <a:pt x="788" y="176"/>
                    <a:pt x="787" y="174"/>
                  </a:cubicBezTo>
                  <a:cubicBezTo>
                    <a:pt x="789" y="176"/>
                    <a:pt x="790" y="178"/>
                    <a:pt x="791" y="180"/>
                  </a:cubicBezTo>
                  <a:close/>
                  <a:moveTo>
                    <a:pt x="485" y="34"/>
                  </a:moveTo>
                  <a:cubicBezTo>
                    <a:pt x="487" y="33"/>
                    <a:pt x="489" y="31"/>
                    <a:pt x="491" y="30"/>
                  </a:cubicBezTo>
                  <a:cubicBezTo>
                    <a:pt x="494" y="30"/>
                    <a:pt x="498" y="31"/>
                    <a:pt x="500" y="32"/>
                  </a:cubicBezTo>
                  <a:cubicBezTo>
                    <a:pt x="495" y="33"/>
                    <a:pt x="490" y="34"/>
                    <a:pt x="485" y="35"/>
                  </a:cubicBezTo>
                  <a:cubicBezTo>
                    <a:pt x="485" y="35"/>
                    <a:pt x="485" y="34"/>
                    <a:pt x="485" y="34"/>
                  </a:cubicBezTo>
                  <a:close/>
                  <a:moveTo>
                    <a:pt x="485" y="43"/>
                  </a:moveTo>
                  <a:cubicBezTo>
                    <a:pt x="500" y="40"/>
                    <a:pt x="517" y="37"/>
                    <a:pt x="533" y="36"/>
                  </a:cubicBezTo>
                  <a:cubicBezTo>
                    <a:pt x="542" y="36"/>
                    <a:pt x="551" y="36"/>
                    <a:pt x="561" y="36"/>
                  </a:cubicBezTo>
                  <a:cubicBezTo>
                    <a:pt x="548" y="37"/>
                    <a:pt x="535" y="40"/>
                    <a:pt x="522" y="43"/>
                  </a:cubicBezTo>
                  <a:cubicBezTo>
                    <a:pt x="511" y="42"/>
                    <a:pt x="498" y="42"/>
                    <a:pt x="485" y="43"/>
                  </a:cubicBezTo>
                  <a:close/>
                  <a:moveTo>
                    <a:pt x="483" y="69"/>
                  </a:moveTo>
                  <a:cubicBezTo>
                    <a:pt x="486" y="68"/>
                    <a:pt x="489" y="66"/>
                    <a:pt x="492" y="64"/>
                  </a:cubicBezTo>
                  <a:cubicBezTo>
                    <a:pt x="494" y="67"/>
                    <a:pt x="496" y="68"/>
                    <a:pt x="499" y="69"/>
                  </a:cubicBezTo>
                  <a:cubicBezTo>
                    <a:pt x="493" y="69"/>
                    <a:pt x="488" y="69"/>
                    <a:pt x="483" y="69"/>
                  </a:cubicBezTo>
                  <a:close/>
                  <a:moveTo>
                    <a:pt x="523" y="51"/>
                  </a:moveTo>
                  <a:cubicBezTo>
                    <a:pt x="529" y="51"/>
                    <a:pt x="535" y="52"/>
                    <a:pt x="540" y="52"/>
                  </a:cubicBezTo>
                  <a:cubicBezTo>
                    <a:pt x="530" y="53"/>
                    <a:pt x="520" y="55"/>
                    <a:pt x="510" y="56"/>
                  </a:cubicBezTo>
                  <a:cubicBezTo>
                    <a:pt x="514" y="54"/>
                    <a:pt x="519" y="52"/>
                    <a:pt x="523" y="51"/>
                  </a:cubicBezTo>
                  <a:close/>
                  <a:moveTo>
                    <a:pt x="577" y="68"/>
                  </a:moveTo>
                  <a:cubicBezTo>
                    <a:pt x="558" y="66"/>
                    <a:pt x="539" y="65"/>
                    <a:pt x="520" y="63"/>
                  </a:cubicBezTo>
                  <a:cubicBezTo>
                    <a:pt x="538" y="61"/>
                    <a:pt x="557" y="58"/>
                    <a:pt x="575" y="58"/>
                  </a:cubicBezTo>
                  <a:cubicBezTo>
                    <a:pt x="583" y="61"/>
                    <a:pt x="589" y="63"/>
                    <a:pt x="595" y="68"/>
                  </a:cubicBezTo>
                  <a:cubicBezTo>
                    <a:pt x="589" y="68"/>
                    <a:pt x="583" y="68"/>
                    <a:pt x="577" y="68"/>
                  </a:cubicBezTo>
                  <a:close/>
                  <a:moveTo>
                    <a:pt x="609" y="72"/>
                  </a:moveTo>
                  <a:cubicBezTo>
                    <a:pt x="609" y="71"/>
                    <a:pt x="608" y="69"/>
                    <a:pt x="608" y="68"/>
                  </a:cubicBezTo>
                  <a:cubicBezTo>
                    <a:pt x="607" y="67"/>
                    <a:pt x="606" y="67"/>
                    <a:pt x="605" y="66"/>
                  </a:cubicBezTo>
                  <a:cubicBezTo>
                    <a:pt x="619" y="69"/>
                    <a:pt x="632" y="73"/>
                    <a:pt x="645" y="77"/>
                  </a:cubicBezTo>
                  <a:cubicBezTo>
                    <a:pt x="633" y="75"/>
                    <a:pt x="621" y="73"/>
                    <a:pt x="609" y="72"/>
                  </a:cubicBezTo>
                  <a:close/>
                  <a:moveTo>
                    <a:pt x="713" y="111"/>
                  </a:moveTo>
                  <a:cubicBezTo>
                    <a:pt x="708" y="107"/>
                    <a:pt x="704" y="103"/>
                    <a:pt x="699" y="99"/>
                  </a:cubicBezTo>
                  <a:cubicBezTo>
                    <a:pt x="699" y="99"/>
                    <a:pt x="699" y="99"/>
                    <a:pt x="699" y="99"/>
                  </a:cubicBezTo>
                  <a:cubicBezTo>
                    <a:pt x="713" y="104"/>
                    <a:pt x="726" y="110"/>
                    <a:pt x="738" y="117"/>
                  </a:cubicBezTo>
                  <a:cubicBezTo>
                    <a:pt x="741" y="120"/>
                    <a:pt x="744" y="124"/>
                    <a:pt x="747" y="127"/>
                  </a:cubicBezTo>
                  <a:cubicBezTo>
                    <a:pt x="736" y="121"/>
                    <a:pt x="725" y="115"/>
                    <a:pt x="713" y="111"/>
                  </a:cubicBezTo>
                  <a:close/>
                  <a:moveTo>
                    <a:pt x="777" y="172"/>
                  </a:moveTo>
                  <a:cubicBezTo>
                    <a:pt x="780" y="187"/>
                    <a:pt x="780" y="203"/>
                    <a:pt x="781" y="218"/>
                  </a:cubicBezTo>
                  <a:cubicBezTo>
                    <a:pt x="771" y="185"/>
                    <a:pt x="753" y="154"/>
                    <a:pt x="728" y="127"/>
                  </a:cubicBezTo>
                  <a:cubicBezTo>
                    <a:pt x="741" y="133"/>
                    <a:pt x="753" y="141"/>
                    <a:pt x="764" y="150"/>
                  </a:cubicBezTo>
                  <a:cubicBezTo>
                    <a:pt x="769" y="157"/>
                    <a:pt x="773" y="165"/>
                    <a:pt x="777" y="172"/>
                  </a:cubicBezTo>
                  <a:close/>
                  <a:moveTo>
                    <a:pt x="797" y="149"/>
                  </a:moveTo>
                  <a:cubicBezTo>
                    <a:pt x="783" y="136"/>
                    <a:pt x="768" y="125"/>
                    <a:pt x="752" y="115"/>
                  </a:cubicBezTo>
                  <a:cubicBezTo>
                    <a:pt x="732" y="103"/>
                    <a:pt x="718" y="85"/>
                    <a:pt x="699" y="71"/>
                  </a:cubicBezTo>
                  <a:cubicBezTo>
                    <a:pt x="743" y="91"/>
                    <a:pt x="774" y="115"/>
                    <a:pt x="797" y="149"/>
                  </a:cubicBezTo>
                  <a:close/>
                  <a:moveTo>
                    <a:pt x="689" y="74"/>
                  </a:moveTo>
                  <a:cubicBezTo>
                    <a:pt x="699" y="81"/>
                    <a:pt x="709" y="89"/>
                    <a:pt x="717" y="97"/>
                  </a:cubicBezTo>
                  <a:cubicBezTo>
                    <a:pt x="710" y="93"/>
                    <a:pt x="702" y="89"/>
                    <a:pt x="693" y="86"/>
                  </a:cubicBezTo>
                  <a:cubicBezTo>
                    <a:pt x="691" y="82"/>
                    <a:pt x="688" y="78"/>
                    <a:pt x="686" y="75"/>
                  </a:cubicBezTo>
                  <a:cubicBezTo>
                    <a:pt x="687" y="75"/>
                    <a:pt x="688" y="75"/>
                    <a:pt x="689" y="74"/>
                  </a:cubicBezTo>
                  <a:close/>
                  <a:moveTo>
                    <a:pt x="637" y="50"/>
                  </a:moveTo>
                  <a:cubicBezTo>
                    <a:pt x="653" y="57"/>
                    <a:pt x="668" y="67"/>
                    <a:pt x="680" y="81"/>
                  </a:cubicBezTo>
                  <a:cubicBezTo>
                    <a:pt x="636" y="64"/>
                    <a:pt x="597" y="51"/>
                    <a:pt x="550" y="45"/>
                  </a:cubicBezTo>
                  <a:cubicBezTo>
                    <a:pt x="578" y="41"/>
                    <a:pt x="607" y="43"/>
                    <a:pt x="637" y="50"/>
                  </a:cubicBezTo>
                  <a:close/>
                  <a:moveTo>
                    <a:pt x="513" y="30"/>
                  </a:moveTo>
                  <a:cubicBezTo>
                    <a:pt x="511" y="30"/>
                    <a:pt x="509" y="31"/>
                    <a:pt x="507" y="31"/>
                  </a:cubicBezTo>
                  <a:cubicBezTo>
                    <a:pt x="509" y="28"/>
                    <a:pt x="506" y="26"/>
                    <a:pt x="503" y="25"/>
                  </a:cubicBezTo>
                  <a:cubicBezTo>
                    <a:pt x="524" y="18"/>
                    <a:pt x="551" y="20"/>
                    <a:pt x="578" y="26"/>
                  </a:cubicBezTo>
                  <a:cubicBezTo>
                    <a:pt x="569" y="26"/>
                    <a:pt x="517" y="21"/>
                    <a:pt x="513" y="3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0" name="Freeform 24"/>
            <p:cNvSpPr/>
            <p:nvPr/>
          </p:nvSpPr>
          <p:spPr bwMode="auto">
            <a:xfrm>
              <a:off x="2269622" y="4730543"/>
              <a:ext cx="216685" cy="195210"/>
            </a:xfrm>
            <a:custGeom>
              <a:avLst/>
              <a:gdLst/>
              <a:ahLst/>
              <a:cxnLst>
                <a:cxn ang="0">
                  <a:pos x="73" y="14"/>
                </a:cxn>
                <a:cxn ang="0">
                  <a:pos x="69" y="15"/>
                </a:cxn>
                <a:cxn ang="0">
                  <a:pos x="59" y="12"/>
                </a:cxn>
                <a:cxn ang="0">
                  <a:pos x="21" y="48"/>
                </a:cxn>
                <a:cxn ang="0">
                  <a:pos x="5" y="71"/>
                </a:cxn>
                <a:cxn ang="0">
                  <a:pos x="27" y="57"/>
                </a:cxn>
                <a:cxn ang="0">
                  <a:pos x="32" y="63"/>
                </a:cxn>
                <a:cxn ang="0">
                  <a:pos x="56" y="35"/>
                </a:cxn>
                <a:cxn ang="0">
                  <a:pos x="73" y="14"/>
                </a:cxn>
              </a:cxnLst>
              <a:rect l="0" t="0" r="r" b="b"/>
              <a:pathLst>
                <a:path w="87" h="78">
                  <a:moveTo>
                    <a:pt x="73" y="14"/>
                  </a:moveTo>
                  <a:cubicBezTo>
                    <a:pt x="72" y="14"/>
                    <a:pt x="70" y="14"/>
                    <a:pt x="69" y="15"/>
                  </a:cubicBezTo>
                  <a:cubicBezTo>
                    <a:pt x="75" y="6"/>
                    <a:pt x="61" y="11"/>
                    <a:pt x="59" y="12"/>
                  </a:cubicBezTo>
                  <a:cubicBezTo>
                    <a:pt x="59" y="0"/>
                    <a:pt x="24" y="44"/>
                    <a:pt x="21" y="48"/>
                  </a:cubicBezTo>
                  <a:cubicBezTo>
                    <a:pt x="18" y="51"/>
                    <a:pt x="0" y="66"/>
                    <a:pt x="5" y="71"/>
                  </a:cubicBezTo>
                  <a:cubicBezTo>
                    <a:pt x="11" y="78"/>
                    <a:pt x="24" y="60"/>
                    <a:pt x="27" y="57"/>
                  </a:cubicBezTo>
                  <a:cubicBezTo>
                    <a:pt x="25" y="60"/>
                    <a:pt x="27" y="68"/>
                    <a:pt x="32" y="63"/>
                  </a:cubicBezTo>
                  <a:cubicBezTo>
                    <a:pt x="41" y="54"/>
                    <a:pt x="48" y="44"/>
                    <a:pt x="56" y="35"/>
                  </a:cubicBezTo>
                  <a:cubicBezTo>
                    <a:pt x="57" y="35"/>
                    <a:pt x="87" y="12"/>
                    <a:pt x="73" y="1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1" name="Freeform 25"/>
            <p:cNvSpPr/>
            <p:nvPr/>
          </p:nvSpPr>
          <p:spPr bwMode="auto">
            <a:xfrm>
              <a:off x="2033417" y="5076072"/>
              <a:ext cx="1417233" cy="562207"/>
            </a:xfrm>
            <a:custGeom>
              <a:avLst/>
              <a:gdLst/>
              <a:ahLst/>
              <a:cxnLst>
                <a:cxn ang="0">
                  <a:pos x="555" y="219"/>
                </a:cxn>
                <a:cxn ang="0">
                  <a:pos x="565" y="182"/>
                </a:cxn>
                <a:cxn ang="0">
                  <a:pos x="536" y="156"/>
                </a:cxn>
                <a:cxn ang="0">
                  <a:pos x="428" y="146"/>
                </a:cxn>
                <a:cxn ang="0">
                  <a:pos x="279" y="149"/>
                </a:cxn>
                <a:cxn ang="0">
                  <a:pos x="148" y="147"/>
                </a:cxn>
                <a:cxn ang="0">
                  <a:pos x="300" y="87"/>
                </a:cxn>
                <a:cxn ang="0">
                  <a:pos x="488" y="41"/>
                </a:cxn>
                <a:cxn ang="0">
                  <a:pos x="539" y="9"/>
                </a:cxn>
                <a:cxn ang="0">
                  <a:pos x="440" y="1"/>
                </a:cxn>
                <a:cxn ang="0">
                  <a:pos x="240" y="33"/>
                </a:cxn>
                <a:cxn ang="0">
                  <a:pos x="46" y="74"/>
                </a:cxn>
                <a:cxn ang="0">
                  <a:pos x="7" y="83"/>
                </a:cxn>
                <a:cxn ang="0">
                  <a:pos x="23" y="87"/>
                </a:cxn>
                <a:cxn ang="0">
                  <a:pos x="132" y="63"/>
                </a:cxn>
                <a:cxn ang="0">
                  <a:pos x="335" y="22"/>
                </a:cxn>
                <a:cxn ang="0">
                  <a:pos x="528" y="15"/>
                </a:cxn>
                <a:cxn ang="0">
                  <a:pos x="411" y="49"/>
                </a:cxn>
                <a:cxn ang="0">
                  <a:pos x="277" y="86"/>
                </a:cxn>
                <a:cxn ang="0">
                  <a:pos x="175" y="120"/>
                </a:cxn>
                <a:cxn ang="0">
                  <a:pos x="137" y="149"/>
                </a:cxn>
                <a:cxn ang="0">
                  <a:pos x="190" y="159"/>
                </a:cxn>
                <a:cxn ang="0">
                  <a:pos x="428" y="154"/>
                </a:cxn>
                <a:cxn ang="0">
                  <a:pos x="522" y="160"/>
                </a:cxn>
                <a:cxn ang="0">
                  <a:pos x="555" y="179"/>
                </a:cxn>
                <a:cxn ang="0">
                  <a:pos x="555" y="219"/>
                </a:cxn>
              </a:cxnLst>
              <a:rect l="0" t="0" r="r" b="b"/>
              <a:pathLst>
                <a:path w="567" h="225">
                  <a:moveTo>
                    <a:pt x="555" y="219"/>
                  </a:moveTo>
                  <a:cubicBezTo>
                    <a:pt x="567" y="225"/>
                    <a:pt x="567" y="187"/>
                    <a:pt x="565" y="182"/>
                  </a:cubicBezTo>
                  <a:cubicBezTo>
                    <a:pt x="561" y="168"/>
                    <a:pt x="548" y="161"/>
                    <a:pt x="536" y="156"/>
                  </a:cubicBezTo>
                  <a:cubicBezTo>
                    <a:pt x="502" y="143"/>
                    <a:pt x="463" y="145"/>
                    <a:pt x="428" y="146"/>
                  </a:cubicBezTo>
                  <a:cubicBezTo>
                    <a:pt x="378" y="148"/>
                    <a:pt x="329" y="148"/>
                    <a:pt x="279" y="149"/>
                  </a:cubicBezTo>
                  <a:cubicBezTo>
                    <a:pt x="239" y="150"/>
                    <a:pt x="188" y="158"/>
                    <a:pt x="148" y="147"/>
                  </a:cubicBezTo>
                  <a:cubicBezTo>
                    <a:pt x="185" y="113"/>
                    <a:pt x="253" y="101"/>
                    <a:pt x="300" y="87"/>
                  </a:cubicBezTo>
                  <a:cubicBezTo>
                    <a:pt x="362" y="68"/>
                    <a:pt x="426" y="59"/>
                    <a:pt x="488" y="41"/>
                  </a:cubicBezTo>
                  <a:cubicBezTo>
                    <a:pt x="494" y="39"/>
                    <a:pt x="552" y="12"/>
                    <a:pt x="539" y="9"/>
                  </a:cubicBezTo>
                  <a:cubicBezTo>
                    <a:pt x="507" y="1"/>
                    <a:pt x="473" y="0"/>
                    <a:pt x="440" y="1"/>
                  </a:cubicBezTo>
                  <a:cubicBezTo>
                    <a:pt x="372" y="4"/>
                    <a:pt x="306" y="20"/>
                    <a:pt x="240" y="33"/>
                  </a:cubicBezTo>
                  <a:cubicBezTo>
                    <a:pt x="175" y="46"/>
                    <a:pt x="111" y="61"/>
                    <a:pt x="46" y="74"/>
                  </a:cubicBezTo>
                  <a:cubicBezTo>
                    <a:pt x="39" y="76"/>
                    <a:pt x="11" y="77"/>
                    <a:pt x="7" y="83"/>
                  </a:cubicBezTo>
                  <a:cubicBezTo>
                    <a:pt x="0" y="93"/>
                    <a:pt x="26" y="86"/>
                    <a:pt x="23" y="87"/>
                  </a:cubicBezTo>
                  <a:cubicBezTo>
                    <a:pt x="60" y="80"/>
                    <a:pt x="96" y="71"/>
                    <a:pt x="132" y="63"/>
                  </a:cubicBezTo>
                  <a:cubicBezTo>
                    <a:pt x="199" y="47"/>
                    <a:pt x="267" y="34"/>
                    <a:pt x="335" y="22"/>
                  </a:cubicBezTo>
                  <a:cubicBezTo>
                    <a:pt x="398" y="11"/>
                    <a:pt x="465" y="2"/>
                    <a:pt x="528" y="15"/>
                  </a:cubicBezTo>
                  <a:cubicBezTo>
                    <a:pt x="494" y="37"/>
                    <a:pt x="450" y="42"/>
                    <a:pt x="411" y="49"/>
                  </a:cubicBezTo>
                  <a:cubicBezTo>
                    <a:pt x="366" y="58"/>
                    <a:pt x="321" y="72"/>
                    <a:pt x="277" y="86"/>
                  </a:cubicBezTo>
                  <a:cubicBezTo>
                    <a:pt x="243" y="96"/>
                    <a:pt x="207" y="106"/>
                    <a:pt x="175" y="120"/>
                  </a:cubicBezTo>
                  <a:cubicBezTo>
                    <a:pt x="168" y="124"/>
                    <a:pt x="135" y="139"/>
                    <a:pt x="137" y="149"/>
                  </a:cubicBezTo>
                  <a:cubicBezTo>
                    <a:pt x="140" y="161"/>
                    <a:pt x="181" y="159"/>
                    <a:pt x="190" y="159"/>
                  </a:cubicBezTo>
                  <a:cubicBezTo>
                    <a:pt x="269" y="158"/>
                    <a:pt x="349" y="157"/>
                    <a:pt x="428" y="154"/>
                  </a:cubicBezTo>
                  <a:cubicBezTo>
                    <a:pt x="459" y="153"/>
                    <a:pt x="491" y="152"/>
                    <a:pt x="522" y="160"/>
                  </a:cubicBezTo>
                  <a:cubicBezTo>
                    <a:pt x="534" y="163"/>
                    <a:pt x="548" y="168"/>
                    <a:pt x="555" y="179"/>
                  </a:cubicBezTo>
                  <a:cubicBezTo>
                    <a:pt x="561" y="188"/>
                    <a:pt x="551" y="217"/>
                    <a:pt x="555" y="219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</p:grpSp>
      <p:cxnSp>
        <p:nvCxnSpPr>
          <p:cNvPr id="12" name="直接连接符 11"/>
          <p:cNvCxnSpPr/>
          <p:nvPr/>
        </p:nvCxnSpPr>
        <p:spPr>
          <a:xfrm flipV="1">
            <a:off x="0" y="597876"/>
            <a:ext cx="12192000" cy="71612"/>
          </a:xfrm>
          <a:prstGeom prst="line">
            <a:avLst/>
          </a:prstGeom>
          <a:ln w="57150">
            <a:gradFill>
              <a:gsLst>
                <a:gs pos="0">
                  <a:srgbClr val="00B0F0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3935760" y="5189741"/>
            <a:ext cx="376244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算法时间复杂度</a:t>
            </a:r>
            <a:r>
              <a:rPr kumimoji="1" lang="en-US" altLang="zh-CN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</a:t>
            </a:r>
            <a:r>
              <a:rPr kumimoji="1"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kumimoji="1" lang="en-US" altLang="zh-CN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kumimoji="1"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kumimoji="1" lang="zh-CN" altLang="en-US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00278" y="767781"/>
            <a:ext cx="30350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二分查找（检索）</a:t>
            </a:r>
            <a:endParaRPr lang="en-US" altLang="zh-CN" sz="28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r>
              <a:rPr lang="en-US" altLang="zh-CN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2-10</a:t>
            </a:r>
            <a:endParaRPr lang="zh-CN" altLang="en-US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3298379" y="0"/>
          <a:ext cx="8893621" cy="7010400"/>
        </p:xfrm>
        <a:graphic>
          <a:graphicData uri="http://schemas.openxmlformats.org/drawingml/2006/table">
            <a:tbl>
              <a:tblPr firstRow="1" firstCol="1" bandRow="1">
                <a:tableStyleId>{8A107856-5554-42FB-B03E-39F5DBC370BA}</a:tableStyleId>
              </a:tblPr>
              <a:tblGrid>
                <a:gridCol w="8893621"/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effectLst/>
                        </a:rPr>
                        <a:t>int</a:t>
                      </a:r>
                      <a:r>
                        <a:rPr lang="en-US" sz="2000" kern="100" dirty="0">
                          <a:effectLst/>
                        </a:rPr>
                        <a:t> </a:t>
                      </a:r>
                      <a:r>
                        <a:rPr lang="en-US" sz="2000" kern="100" dirty="0" err="1">
                          <a:effectLst/>
                        </a:rPr>
                        <a:t>binsearch</a:t>
                      </a:r>
                      <a:r>
                        <a:rPr lang="en-US" sz="2000" kern="100" dirty="0">
                          <a:effectLst/>
                        </a:rPr>
                        <a:t>(</a:t>
                      </a:r>
                      <a:r>
                        <a:rPr lang="en-US" sz="2000" kern="100" dirty="0" err="1">
                          <a:effectLst/>
                        </a:rPr>
                        <a:t>SeqList</a:t>
                      </a:r>
                      <a:r>
                        <a:rPr lang="en-US" sz="2000" kern="100" dirty="0">
                          <a:effectLst/>
                        </a:rPr>
                        <a:t> </a:t>
                      </a:r>
                      <a:r>
                        <a:rPr lang="en-US" sz="2000" kern="100" dirty="0" err="1">
                          <a:effectLst/>
                        </a:rPr>
                        <a:t>slist</a:t>
                      </a:r>
                      <a:r>
                        <a:rPr lang="en-US" sz="2000" kern="100" dirty="0">
                          <a:effectLst/>
                        </a:rPr>
                        <a:t>, </a:t>
                      </a:r>
                      <a:r>
                        <a:rPr lang="en-US" sz="2000" kern="100" dirty="0" err="1">
                          <a:effectLst/>
                        </a:rPr>
                        <a:t>int</a:t>
                      </a:r>
                      <a:r>
                        <a:rPr lang="en-US" sz="2000" kern="100" dirty="0">
                          <a:effectLst/>
                        </a:rPr>
                        <a:t> key, </a:t>
                      </a:r>
                      <a:r>
                        <a:rPr lang="en-US" sz="2000" kern="100" dirty="0" err="1">
                          <a:effectLst/>
                        </a:rPr>
                        <a:t>int</a:t>
                      </a:r>
                      <a:r>
                        <a:rPr lang="en-US" sz="2000" kern="100" dirty="0">
                          <a:effectLst/>
                        </a:rPr>
                        <a:t> *</a:t>
                      </a:r>
                      <a:r>
                        <a:rPr lang="en-US" sz="2000" kern="100" dirty="0" err="1">
                          <a:effectLst/>
                        </a:rPr>
                        <a:t>pos</a:t>
                      </a:r>
                      <a:r>
                        <a:rPr lang="en-US" sz="2000" kern="100" dirty="0">
                          <a:effectLst/>
                        </a:rPr>
                        <a:t>)</a:t>
                      </a:r>
                      <a:endParaRPr lang="zh-CN" sz="20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{</a:t>
                      </a:r>
                      <a:endParaRPr lang="zh-CN" sz="2000" kern="100" dirty="0">
                        <a:effectLst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000" kern="100" dirty="0">
                          <a:effectLst/>
                        </a:rPr>
                        <a:t>	</a:t>
                      </a:r>
                      <a:r>
                        <a:rPr lang="en-US" sz="2000" kern="100" dirty="0" err="1">
                          <a:effectLst/>
                        </a:rPr>
                        <a:t>int</a:t>
                      </a:r>
                      <a:r>
                        <a:rPr lang="en-US" sz="2000" kern="100" dirty="0">
                          <a:effectLst/>
                        </a:rPr>
                        <a:t> index = 1</a:t>
                      </a:r>
                      <a:r>
                        <a:rPr lang="en-US" sz="2000" kern="100" dirty="0" smtClean="0">
                          <a:effectLst/>
                        </a:rPr>
                        <a:t>;   </a:t>
                      </a:r>
                      <a:r>
                        <a:rPr lang="en-US" altLang="zh-CN" sz="2000" kern="100" dirty="0" err="1" smtClean="0">
                          <a:effectLst/>
                        </a:rPr>
                        <a:t>int</a:t>
                      </a:r>
                      <a:r>
                        <a:rPr lang="en-US" altLang="zh-CN" sz="2000" kern="100" dirty="0" smtClean="0">
                          <a:effectLst/>
                        </a:rPr>
                        <a:t> mid;</a:t>
                      </a:r>
                      <a:r>
                        <a:rPr lang="en-US" altLang="zh-CN" sz="2000" kern="100" baseline="0" dirty="0" smtClean="0">
                          <a:effectLst/>
                        </a:rPr>
                        <a:t> </a:t>
                      </a:r>
                      <a:endParaRPr lang="zh-CN" sz="20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effectLst/>
                        </a:rPr>
                        <a:t>	</a:t>
                      </a:r>
                      <a:r>
                        <a:rPr lang="en-US" sz="2000" kern="100" dirty="0" err="1" smtClean="0">
                          <a:effectLst/>
                        </a:rPr>
                        <a:t>int</a:t>
                      </a:r>
                      <a:r>
                        <a:rPr lang="en-US" sz="2000" kern="100" dirty="0" smtClean="0">
                          <a:effectLst/>
                        </a:rPr>
                        <a:t> </a:t>
                      </a:r>
                      <a:r>
                        <a:rPr lang="en-US" sz="2000" kern="100" dirty="0">
                          <a:effectLst/>
                        </a:rPr>
                        <a:t>low = </a:t>
                      </a:r>
                      <a:r>
                        <a:rPr lang="en-US" sz="2000" kern="100" dirty="0" smtClean="0">
                          <a:effectLst/>
                        </a:rPr>
                        <a:t>0;  </a:t>
                      </a:r>
                      <a:r>
                        <a:rPr lang="en-US" sz="2000" kern="100" baseline="0" dirty="0" smtClean="0">
                          <a:effectLst/>
                        </a:rPr>
                        <a:t> </a:t>
                      </a:r>
                      <a:r>
                        <a:rPr lang="en-US" sz="2000" kern="100" dirty="0" err="1" smtClean="0">
                          <a:effectLst/>
                        </a:rPr>
                        <a:t>int</a:t>
                      </a:r>
                      <a:r>
                        <a:rPr lang="en-US" sz="2000" kern="100" dirty="0" smtClean="0">
                          <a:effectLst/>
                        </a:rPr>
                        <a:t> </a:t>
                      </a:r>
                      <a:r>
                        <a:rPr lang="en-US" sz="2000" kern="100" dirty="0">
                          <a:effectLst/>
                        </a:rPr>
                        <a:t>high = </a:t>
                      </a:r>
                      <a:r>
                        <a:rPr lang="en-US" sz="2000" kern="100" dirty="0" err="1">
                          <a:effectLst/>
                        </a:rPr>
                        <a:t>slist</a:t>
                      </a:r>
                      <a:r>
                        <a:rPr lang="en-US" sz="2000" kern="100" dirty="0">
                          <a:effectLst/>
                        </a:rPr>
                        <a:t>-&gt;n - 1;</a:t>
                      </a:r>
                      <a:endParaRPr lang="zh-CN" sz="20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	</a:t>
                      </a:r>
                      <a:r>
                        <a:rPr lang="en-US" sz="2000" kern="100" dirty="0">
                          <a:solidFill>
                            <a:srgbClr val="00B0F0"/>
                          </a:solidFill>
                          <a:effectLst/>
                        </a:rPr>
                        <a:t>while (low &lt;= high)</a:t>
                      </a:r>
                      <a:endParaRPr lang="zh-CN" sz="2000" kern="100" dirty="0">
                        <a:solidFill>
                          <a:srgbClr val="00B0F0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	{</a:t>
                      </a:r>
                      <a:endParaRPr lang="zh-CN" sz="20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		mid = (low + high) / 2;</a:t>
                      </a:r>
                      <a:endParaRPr lang="zh-CN" sz="20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		</a:t>
                      </a:r>
                      <a:r>
                        <a:rPr lang="en-US" sz="2000" kern="100" dirty="0">
                          <a:solidFill>
                            <a:srgbClr val="FF0000"/>
                          </a:solidFill>
                          <a:effectLst/>
                        </a:rPr>
                        <a:t>if (</a:t>
                      </a:r>
                      <a:r>
                        <a:rPr lang="en-US" sz="2000" kern="100" dirty="0" err="1">
                          <a:solidFill>
                            <a:srgbClr val="FF0000"/>
                          </a:solidFill>
                          <a:effectLst/>
                        </a:rPr>
                        <a:t>slist</a:t>
                      </a:r>
                      <a:r>
                        <a:rPr lang="en-US" sz="2000" kern="100" dirty="0">
                          <a:solidFill>
                            <a:srgbClr val="FF0000"/>
                          </a:solidFill>
                          <a:effectLst/>
                        </a:rPr>
                        <a:t>-&gt;</a:t>
                      </a:r>
                      <a:r>
                        <a:rPr lang="en-US" sz="2000" kern="100" dirty="0" err="1">
                          <a:solidFill>
                            <a:srgbClr val="FF0000"/>
                          </a:solidFill>
                          <a:effectLst/>
                        </a:rPr>
                        <a:t>elem</a:t>
                      </a:r>
                      <a:r>
                        <a:rPr lang="en-US" sz="2000" kern="100" dirty="0">
                          <a:solidFill>
                            <a:srgbClr val="FF0000"/>
                          </a:solidFill>
                          <a:effectLst/>
                        </a:rPr>
                        <a:t>[mid] == key) {</a:t>
                      </a:r>
                      <a:endParaRPr lang="zh-CN" sz="2000" kern="100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FF0000"/>
                          </a:solidFill>
                          <a:effectLst/>
                        </a:rPr>
                        <a:t>			*</a:t>
                      </a:r>
                      <a:r>
                        <a:rPr lang="en-US" sz="2000" kern="100" dirty="0" err="1">
                          <a:solidFill>
                            <a:srgbClr val="FF0000"/>
                          </a:solidFill>
                          <a:effectLst/>
                        </a:rPr>
                        <a:t>pos</a:t>
                      </a:r>
                      <a:r>
                        <a:rPr lang="en-US" sz="2000" kern="100" dirty="0">
                          <a:solidFill>
                            <a:srgbClr val="FF0000"/>
                          </a:solidFill>
                          <a:effectLst/>
                        </a:rPr>
                        <a:t> = mid;</a:t>
                      </a:r>
                      <a:endParaRPr lang="zh-CN" sz="2000" kern="100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FF0000"/>
                          </a:solidFill>
                          <a:effectLst/>
                        </a:rPr>
                        <a:t>			</a:t>
                      </a:r>
                      <a:r>
                        <a:rPr lang="en-US" sz="2000" kern="100" dirty="0" err="1">
                          <a:solidFill>
                            <a:srgbClr val="FF0000"/>
                          </a:solidFill>
                          <a:effectLst/>
                        </a:rPr>
                        <a:t>printf</a:t>
                      </a:r>
                      <a:r>
                        <a:rPr lang="en-US" sz="2000" kern="100" dirty="0">
                          <a:solidFill>
                            <a:srgbClr val="FF0000"/>
                          </a:solidFill>
                          <a:effectLst/>
                        </a:rPr>
                        <a:t>("</a:t>
                      </a:r>
                      <a:r>
                        <a:rPr lang="zh-CN" sz="2000" kern="100" dirty="0">
                          <a:solidFill>
                            <a:srgbClr val="FF0000"/>
                          </a:solidFill>
                          <a:effectLst/>
                        </a:rPr>
                        <a:t>找到</a:t>
                      </a:r>
                      <a:r>
                        <a:rPr lang="en-US" sz="2000" kern="100" dirty="0">
                          <a:solidFill>
                            <a:srgbClr val="FF0000"/>
                          </a:solidFill>
                          <a:effectLst/>
                        </a:rPr>
                        <a:t>,</a:t>
                      </a:r>
                      <a:r>
                        <a:rPr lang="zh-CN" sz="2000" kern="100" dirty="0">
                          <a:solidFill>
                            <a:srgbClr val="FF0000"/>
                          </a:solidFill>
                          <a:effectLst/>
                        </a:rPr>
                        <a:t>共进行</a:t>
                      </a:r>
                      <a:r>
                        <a:rPr lang="en-US" sz="2000" kern="100" dirty="0">
                          <a:solidFill>
                            <a:srgbClr val="FF0000"/>
                          </a:solidFill>
                          <a:effectLst/>
                        </a:rPr>
                        <a:t>%d</a:t>
                      </a:r>
                      <a:r>
                        <a:rPr lang="zh-CN" sz="2000" kern="100" dirty="0">
                          <a:solidFill>
                            <a:srgbClr val="FF0000"/>
                          </a:solidFill>
                          <a:effectLst/>
                        </a:rPr>
                        <a:t>次比较</a:t>
                      </a:r>
                      <a:r>
                        <a:rPr lang="en-US" sz="2000" kern="100" dirty="0">
                          <a:solidFill>
                            <a:srgbClr val="FF0000"/>
                          </a:solidFill>
                          <a:effectLst/>
                        </a:rPr>
                        <a:t>\n", index);</a:t>
                      </a:r>
                      <a:endParaRPr lang="zh-CN" sz="2000" kern="100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FF0000"/>
                          </a:solidFill>
                          <a:effectLst/>
                        </a:rPr>
                        <a:t>			</a:t>
                      </a:r>
                      <a:r>
                        <a:rPr lang="en-US" sz="2000" kern="100" dirty="0" err="1">
                          <a:solidFill>
                            <a:srgbClr val="FF0000"/>
                          </a:solidFill>
                          <a:effectLst/>
                        </a:rPr>
                        <a:t>printf</a:t>
                      </a:r>
                      <a:r>
                        <a:rPr lang="en-US" sz="2000" kern="100" dirty="0">
                          <a:solidFill>
                            <a:srgbClr val="FF0000"/>
                          </a:solidFill>
                          <a:effectLst/>
                        </a:rPr>
                        <a:t>("</a:t>
                      </a:r>
                      <a:r>
                        <a:rPr lang="zh-CN" sz="2000" kern="100" dirty="0">
                          <a:solidFill>
                            <a:srgbClr val="FF0000"/>
                          </a:solidFill>
                          <a:effectLst/>
                        </a:rPr>
                        <a:t>要找的数据</a:t>
                      </a:r>
                      <a:r>
                        <a:rPr lang="en-US" sz="2000" kern="100" dirty="0">
                          <a:solidFill>
                            <a:srgbClr val="FF0000"/>
                          </a:solidFill>
                          <a:effectLst/>
                        </a:rPr>
                        <a:t>%d</a:t>
                      </a:r>
                      <a:r>
                        <a:rPr lang="zh-CN" sz="2000" kern="100" dirty="0">
                          <a:solidFill>
                            <a:srgbClr val="FF0000"/>
                          </a:solidFill>
                          <a:effectLst/>
                        </a:rPr>
                        <a:t>在位置</a:t>
                      </a:r>
                      <a:r>
                        <a:rPr lang="en-US" sz="2000" kern="100" dirty="0">
                          <a:solidFill>
                            <a:srgbClr val="FF0000"/>
                          </a:solidFill>
                          <a:effectLst/>
                        </a:rPr>
                        <a:t>%d</a:t>
                      </a:r>
                      <a:r>
                        <a:rPr lang="zh-CN" sz="2000" kern="100" dirty="0">
                          <a:solidFill>
                            <a:srgbClr val="FF0000"/>
                          </a:solidFill>
                          <a:effectLst/>
                        </a:rPr>
                        <a:t>上</a:t>
                      </a:r>
                      <a:r>
                        <a:rPr lang="en-US" sz="2000" kern="100" dirty="0">
                          <a:solidFill>
                            <a:srgbClr val="FF0000"/>
                          </a:solidFill>
                          <a:effectLst/>
                        </a:rPr>
                        <a:t>\n", key, mid);</a:t>
                      </a:r>
                      <a:endParaRPr lang="zh-CN" sz="2000" kern="100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FF0000"/>
                          </a:solidFill>
                          <a:effectLst/>
                        </a:rPr>
                        <a:t>			return 1;</a:t>
                      </a:r>
                      <a:endParaRPr lang="zh-CN" sz="2000" kern="100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FF0000"/>
                          </a:solidFill>
                          <a:effectLst/>
                        </a:rPr>
                        <a:t>		}</a:t>
                      </a:r>
                      <a:endParaRPr lang="zh-CN" sz="2000" kern="100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		</a:t>
                      </a:r>
                      <a:r>
                        <a:rPr lang="en-US" sz="2000" kern="100" dirty="0">
                          <a:solidFill>
                            <a:srgbClr val="00B050"/>
                          </a:solidFill>
                          <a:effectLst/>
                        </a:rPr>
                        <a:t>else if (</a:t>
                      </a:r>
                      <a:r>
                        <a:rPr lang="en-US" sz="2000" kern="100" dirty="0" err="1">
                          <a:solidFill>
                            <a:srgbClr val="00B050"/>
                          </a:solidFill>
                          <a:effectLst/>
                        </a:rPr>
                        <a:t>slist</a:t>
                      </a:r>
                      <a:r>
                        <a:rPr lang="en-US" sz="2000" kern="100" dirty="0">
                          <a:solidFill>
                            <a:srgbClr val="00B050"/>
                          </a:solidFill>
                          <a:effectLst/>
                        </a:rPr>
                        <a:t>-&gt;</a:t>
                      </a:r>
                      <a:r>
                        <a:rPr lang="en-US" sz="2000" kern="100" dirty="0" err="1">
                          <a:solidFill>
                            <a:srgbClr val="00B050"/>
                          </a:solidFill>
                          <a:effectLst/>
                        </a:rPr>
                        <a:t>elem</a:t>
                      </a:r>
                      <a:r>
                        <a:rPr lang="en-US" sz="2000" kern="100" dirty="0">
                          <a:solidFill>
                            <a:srgbClr val="00B050"/>
                          </a:solidFill>
                          <a:effectLst/>
                        </a:rPr>
                        <a:t>[mid] &gt; key)</a:t>
                      </a:r>
                      <a:endParaRPr lang="zh-CN" sz="2000" kern="100" dirty="0">
                        <a:solidFill>
                          <a:srgbClr val="00B050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B050"/>
                          </a:solidFill>
                          <a:effectLst/>
                        </a:rPr>
                        <a:t>			high = mid - 1;</a:t>
                      </a:r>
                      <a:endParaRPr lang="zh-CN" sz="2000" kern="100" dirty="0">
                        <a:solidFill>
                          <a:srgbClr val="00B050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		</a:t>
                      </a:r>
                      <a:r>
                        <a:rPr lang="en-US" sz="2000" kern="100" dirty="0">
                          <a:solidFill>
                            <a:srgbClr val="0000FF"/>
                          </a:solidFill>
                          <a:effectLst/>
                        </a:rPr>
                        <a:t>else 	low = mid + 1;</a:t>
                      </a:r>
                      <a:endParaRPr lang="zh-CN" sz="2000" kern="100" dirty="0">
                        <a:solidFill>
                          <a:srgbClr val="0000FF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		index++;</a:t>
                      </a:r>
                      <a:endParaRPr lang="zh-CN" sz="20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	</a:t>
                      </a:r>
                      <a:r>
                        <a:rPr lang="en-US" sz="2000" kern="100" dirty="0">
                          <a:solidFill>
                            <a:srgbClr val="00B0F0"/>
                          </a:solidFill>
                          <a:effectLst/>
                        </a:rPr>
                        <a:t>}</a:t>
                      </a:r>
                      <a:endParaRPr lang="zh-CN" sz="2000" kern="100" dirty="0">
                        <a:solidFill>
                          <a:srgbClr val="00B0F0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	*</a:t>
                      </a:r>
                      <a:r>
                        <a:rPr lang="en-US" sz="2000" kern="100" dirty="0" err="1">
                          <a:effectLst/>
                        </a:rPr>
                        <a:t>pos</a:t>
                      </a:r>
                      <a:r>
                        <a:rPr lang="en-US" sz="2000" kern="100" dirty="0">
                          <a:effectLst/>
                        </a:rPr>
                        <a:t> = low;</a:t>
                      </a:r>
                      <a:endParaRPr lang="zh-CN" sz="20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	</a:t>
                      </a:r>
                      <a:r>
                        <a:rPr lang="en-US" sz="2000" kern="100" dirty="0" err="1">
                          <a:effectLst/>
                        </a:rPr>
                        <a:t>printf</a:t>
                      </a:r>
                      <a:r>
                        <a:rPr lang="en-US" sz="2000" kern="100" dirty="0">
                          <a:effectLst/>
                        </a:rPr>
                        <a:t>("</a:t>
                      </a:r>
                      <a:r>
                        <a:rPr lang="zh-CN" sz="2000" kern="100" dirty="0">
                          <a:effectLst/>
                        </a:rPr>
                        <a:t>没有找到</a:t>
                      </a:r>
                      <a:r>
                        <a:rPr lang="en-US" sz="2000" kern="100" dirty="0">
                          <a:effectLst/>
                        </a:rPr>
                        <a:t>,</a:t>
                      </a:r>
                      <a:r>
                        <a:rPr lang="zh-CN" sz="2000" kern="100" dirty="0">
                          <a:effectLst/>
                        </a:rPr>
                        <a:t>共进行</a:t>
                      </a:r>
                      <a:r>
                        <a:rPr lang="en-US" sz="2000" kern="100" dirty="0">
                          <a:effectLst/>
                        </a:rPr>
                        <a:t>%d</a:t>
                      </a:r>
                      <a:r>
                        <a:rPr lang="zh-CN" sz="2000" kern="100" dirty="0">
                          <a:effectLst/>
                        </a:rPr>
                        <a:t>次比较</a:t>
                      </a:r>
                      <a:r>
                        <a:rPr lang="en-US" sz="2000" kern="100" dirty="0">
                          <a:effectLst/>
                        </a:rPr>
                        <a:t>\n", index-1);</a:t>
                      </a:r>
                      <a:endParaRPr lang="zh-CN" sz="20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	</a:t>
                      </a:r>
                      <a:r>
                        <a:rPr lang="en-US" sz="2000" kern="100" dirty="0" err="1">
                          <a:effectLst/>
                        </a:rPr>
                        <a:t>printf</a:t>
                      </a:r>
                      <a:r>
                        <a:rPr lang="en-US" sz="2000" kern="100" dirty="0">
                          <a:effectLst/>
                        </a:rPr>
                        <a:t>("</a:t>
                      </a:r>
                      <a:r>
                        <a:rPr lang="zh-CN" sz="2000" kern="100" dirty="0">
                          <a:effectLst/>
                        </a:rPr>
                        <a:t>可将此数插入到位置</a:t>
                      </a:r>
                      <a:r>
                        <a:rPr lang="en-US" sz="2000" kern="100" dirty="0">
                          <a:effectLst/>
                        </a:rPr>
                        <a:t>%d</a:t>
                      </a:r>
                      <a:r>
                        <a:rPr lang="zh-CN" sz="2000" kern="100" dirty="0">
                          <a:effectLst/>
                        </a:rPr>
                        <a:t>上</a:t>
                      </a:r>
                      <a:r>
                        <a:rPr lang="en-US" sz="2000" kern="100" dirty="0">
                          <a:effectLst/>
                        </a:rPr>
                        <a:t>\n", *</a:t>
                      </a:r>
                      <a:r>
                        <a:rPr lang="en-US" sz="2000" kern="100" dirty="0" err="1">
                          <a:effectLst/>
                        </a:rPr>
                        <a:t>pos</a:t>
                      </a:r>
                      <a:r>
                        <a:rPr lang="en-US" sz="2000" kern="100" dirty="0">
                          <a:effectLst/>
                        </a:rPr>
                        <a:t>);</a:t>
                      </a:r>
                      <a:endParaRPr lang="zh-CN" sz="20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	return -1;</a:t>
                      </a:r>
                      <a:endParaRPr lang="zh-CN" sz="20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}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1219200" y="428625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在顺序表（</a:t>
            </a:r>
            <a:r>
              <a:rPr lang="en-US" altLang="zh-CN" dirty="0"/>
              <a:t>5 10 18 25 27 </a:t>
            </a:r>
            <a:r>
              <a:rPr lang="en-US" altLang="zh-CN" dirty="0" smtClean="0"/>
              <a:t>41 </a:t>
            </a:r>
            <a:r>
              <a:rPr lang="en-US" altLang="zh-CN" dirty="0"/>
              <a:t>51 68 73 99</a:t>
            </a:r>
            <a:r>
              <a:rPr lang="zh-CN" altLang="en-US" sz="26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）中采用二分查找，查找</a:t>
            </a:r>
            <a:r>
              <a:rPr lang="en-US" altLang="zh-CN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40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比较的次数是（）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2438400" y="27860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2438400" y="36433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5"/>
            </p:custDataLst>
          </p:nvPr>
        </p:nvSpPr>
        <p:spPr>
          <a:xfrm>
            <a:off x="2438400" y="45005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6"/>
            </p:custDataLst>
          </p:nvPr>
        </p:nvSpPr>
        <p:spPr>
          <a:xfrm>
            <a:off x="2438400" y="53578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3707606"/>
            <a:ext cx="514350" cy="514350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625" y="4564856"/>
            <a:ext cx="514350" cy="514350"/>
          </a:xfrm>
          <a:prstGeom prst="ellipse">
            <a:avLst/>
          </a:prstGeom>
          <a:solidFill>
            <a:srgbClr val="00FF00"/>
          </a:soli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71625" y="5422106"/>
            <a:ext cx="514350" cy="514350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圆角矩形 11"/>
          <p:cNvSpPr/>
          <p:nvPr>
            <p:custDataLst>
              <p:tags r:id="rId11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提交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7" name="组合 16"/>
          <p:cNvGrpSpPr/>
          <p:nvPr>
            <p:custDataLst>
              <p:tags r:id="rId12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13" name="TitleBackground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5875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5875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ColorBlock"/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5875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5875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ypeText"/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6" name="TipText"/>
            <p:cNvSpPr txBox="1"/>
            <p:nvPr>
              <p:custDataLst>
                <p:tags r:id="rId17"/>
              </p:custDataLst>
            </p:nvPr>
          </p:nvSpPr>
          <p:spPr>
            <a:xfrm>
              <a:off x="1427480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2" name="图片 1"/>
          <p:cNvPicPr/>
          <p:nvPr>
            <p:custDataLst>
              <p:tags r:id="rId13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图示 2"/>
          <p:cNvGraphicFramePr/>
          <p:nvPr/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91344" y="134891"/>
            <a:ext cx="112723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3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链表</a:t>
            </a:r>
            <a:endParaRPr kumimoji="1" lang="zh-CN" altLang="en-US" sz="3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74712" y="634314"/>
            <a:ext cx="12192000" cy="71612"/>
          </a:xfrm>
          <a:prstGeom prst="line">
            <a:avLst/>
          </a:prstGeom>
          <a:ln w="57150">
            <a:gradFill>
              <a:gsLst>
                <a:gs pos="0">
                  <a:srgbClr val="00B0F0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3000" fill="hold"/>
                                        <p:tgtEl>
                                          <p:spTgt spid="3">
                                            <p:graphicEl>
                                              <a:dgm id="{F9368CD2-1293-4D89-A85E-162C95F8FC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3000" fill="hold"/>
                                        <p:tgtEl>
                                          <p:spTgt spid="3">
                                            <p:graphicEl>
                                              <a:dgm id="{F9368CD2-1293-4D89-A85E-162C95F8FC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3000" fill="hold"/>
                                        <p:tgtEl>
                                          <p:spTgt spid="3">
                                            <p:graphicEl>
                                              <a:dgm id="{F9368CD2-1293-4D89-A85E-162C95F8FC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3000" fill="hold"/>
                                        <p:tgtEl>
                                          <p:spTgt spid="3">
                                            <p:graphicEl>
                                              <a:dgm id="{F9368CD2-1293-4D89-A85E-162C95F8FC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" dur="3000" fill="hold"/>
                                        <p:tgtEl>
                                          <p:spTgt spid="3">
                                            <p:graphicEl>
                                              <a:dgm id="{C0087583-CFF6-4C2F-9E62-2EB0F7E4696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4" dur="3000" fill="hold"/>
                                        <p:tgtEl>
                                          <p:spTgt spid="3">
                                            <p:graphicEl>
                                              <a:dgm id="{C0087583-CFF6-4C2F-9E62-2EB0F7E4696A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5" dur="3000" fill="hold"/>
                                        <p:tgtEl>
                                          <p:spTgt spid="3">
                                            <p:graphicEl>
                                              <a:dgm id="{C0087583-CFF6-4C2F-9E62-2EB0F7E4696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6" dur="3000" fill="hold"/>
                                        <p:tgtEl>
                                          <p:spTgt spid="3">
                                            <p:graphicEl>
                                              <a:dgm id="{C0087583-CFF6-4C2F-9E62-2EB0F7E4696A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0" dur="3000" fill="hold"/>
                                        <p:tgtEl>
                                          <p:spTgt spid="3">
                                            <p:graphicEl>
                                              <a:dgm id="{212458AA-8386-442D-A015-D5114EE6C4D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1" dur="3000" fill="hold"/>
                                        <p:tgtEl>
                                          <p:spTgt spid="3">
                                            <p:graphicEl>
                                              <a:dgm id="{212458AA-8386-442D-A015-D5114EE6C4D2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2" dur="3000" fill="hold"/>
                                        <p:tgtEl>
                                          <p:spTgt spid="3">
                                            <p:graphicEl>
                                              <a:dgm id="{212458AA-8386-442D-A015-D5114EE6C4D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3" dur="3000" fill="hold"/>
                                        <p:tgtEl>
                                          <p:spTgt spid="3">
                                            <p:graphicEl>
                                              <a:dgm id="{212458AA-8386-442D-A015-D5114EE6C4D2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5" dur="3000" fill="hold"/>
                                        <p:tgtEl>
                                          <p:spTgt spid="3">
                                            <p:graphicEl>
                                              <a:dgm id="{D86ADD09-7A5D-49E4-BBEA-BC6108EE903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6" dur="3000" fill="hold"/>
                                        <p:tgtEl>
                                          <p:spTgt spid="3">
                                            <p:graphicEl>
                                              <a:dgm id="{D86ADD09-7A5D-49E4-BBEA-BC6108EE903A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7" dur="3000" fill="hold"/>
                                        <p:tgtEl>
                                          <p:spTgt spid="3">
                                            <p:graphicEl>
                                              <a:dgm id="{D86ADD09-7A5D-49E4-BBEA-BC6108EE903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8" dur="3000" fill="hold"/>
                                        <p:tgtEl>
                                          <p:spTgt spid="3">
                                            <p:graphicEl>
                                              <a:dgm id="{D86ADD09-7A5D-49E4-BBEA-BC6108EE903A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2" dur="3000" fill="hold"/>
                                        <p:tgtEl>
                                          <p:spTgt spid="3">
                                            <p:graphicEl>
                                              <a:dgm id="{64ACA3A8-B09A-4820-B4F3-CD64EB2F6D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3" dur="3000" fill="hold"/>
                                        <p:tgtEl>
                                          <p:spTgt spid="3">
                                            <p:graphicEl>
                                              <a:dgm id="{64ACA3A8-B09A-4820-B4F3-CD64EB2F6D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4" dur="3000" fill="hold"/>
                                        <p:tgtEl>
                                          <p:spTgt spid="3">
                                            <p:graphicEl>
                                              <a:dgm id="{64ACA3A8-B09A-4820-B4F3-CD64EB2F6D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5" dur="3000" fill="hold"/>
                                        <p:tgtEl>
                                          <p:spTgt spid="3">
                                            <p:graphicEl>
                                              <a:dgm id="{64ACA3A8-B09A-4820-B4F3-CD64EB2F6D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7" dur="3000" fill="hold"/>
                                        <p:tgtEl>
                                          <p:spTgt spid="3">
                                            <p:graphicEl>
                                              <a:dgm id="{D10FA8AD-CFDD-43FC-8D0D-5726841B66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8" dur="3000" fill="hold"/>
                                        <p:tgtEl>
                                          <p:spTgt spid="3">
                                            <p:graphicEl>
                                              <a:dgm id="{D10FA8AD-CFDD-43FC-8D0D-5726841B66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9" dur="3000" fill="hold"/>
                                        <p:tgtEl>
                                          <p:spTgt spid="3">
                                            <p:graphicEl>
                                              <a:dgm id="{D10FA8AD-CFDD-43FC-8D0D-5726841B66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0" dur="3000" fill="hold"/>
                                        <p:tgtEl>
                                          <p:spTgt spid="3">
                                            <p:graphicEl>
                                              <a:dgm id="{D10FA8AD-CFDD-43FC-8D0D-5726841B66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2" dur="3000" fill="hold"/>
                                        <p:tgtEl>
                                          <p:spTgt spid="3">
                                            <p:graphicEl>
                                              <a:dgm id="{F4DC3540-C152-44C3-BD80-CBE63FE8AE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3" dur="3000" fill="hold"/>
                                        <p:tgtEl>
                                          <p:spTgt spid="3">
                                            <p:graphicEl>
                                              <a:dgm id="{F4DC3540-C152-44C3-BD80-CBE63FE8AE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4" dur="3000" fill="hold"/>
                                        <p:tgtEl>
                                          <p:spTgt spid="3">
                                            <p:graphicEl>
                                              <a:dgm id="{F4DC3540-C152-44C3-BD80-CBE63FE8AE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5" dur="3000" fill="hold"/>
                                        <p:tgtEl>
                                          <p:spTgt spid="3">
                                            <p:graphicEl>
                                              <a:dgm id="{F4DC3540-C152-44C3-BD80-CBE63FE8AE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Sub>
          <a:bldDgm bld="one"/>
        </p:bldSub>
      </p:bldGraphic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/>
          <p:cNvSpPr txBox="1"/>
          <p:nvPr/>
        </p:nvSpPr>
        <p:spPr>
          <a:xfrm>
            <a:off x="8120970" y="4739608"/>
            <a:ext cx="3820800" cy="156966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  Node {</a:t>
            </a:r>
          </a:p>
          <a:p>
            <a:r>
              <a:rPr lang="en-US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data;</a:t>
            </a:r>
            <a:endParaRPr lang="en-US" altLang="zh-CN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 Node  </a:t>
            </a:r>
            <a:r>
              <a:rPr lang="en-US" altLang="zh-CN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*next;</a:t>
            </a:r>
            <a:endParaRPr lang="en-US" altLang="zh-CN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730515" y="978728"/>
            <a:ext cx="1114394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80" dirty="0"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endParaRPr lang="zh-CN" altLang="en-US" sz="288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80" name="组合 79"/>
          <p:cNvGrpSpPr/>
          <p:nvPr/>
        </p:nvGrpSpPr>
        <p:grpSpPr>
          <a:xfrm>
            <a:off x="834333" y="2821492"/>
            <a:ext cx="3000358" cy="535531"/>
            <a:chOff x="0" y="2428872"/>
            <a:chExt cx="2500298" cy="446276"/>
          </a:xfrm>
          <a:solidFill>
            <a:srgbClr val="00B050"/>
          </a:solidFill>
        </p:grpSpPr>
        <p:sp>
          <p:nvSpPr>
            <p:cNvPr id="72" name="矩形 71"/>
            <p:cNvSpPr/>
            <p:nvPr/>
          </p:nvSpPr>
          <p:spPr>
            <a:xfrm>
              <a:off x="1357290" y="2436567"/>
              <a:ext cx="1143008" cy="323165"/>
            </a:xfrm>
            <a:prstGeom prst="rect">
              <a:avLst/>
            </a:prstGeom>
            <a:grpFill/>
            <a:ln w="28575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endParaRPr lang="zh-CN" altLang="en-US" sz="192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o UI" panose="020B0502040204020203" pitchFamily="34" charset="0"/>
              </a:endParaRPr>
            </a:p>
          </p:txBody>
        </p:sp>
        <p:cxnSp>
          <p:nvCxnSpPr>
            <p:cNvPr id="73" name="直接连接符 72"/>
            <p:cNvCxnSpPr/>
            <p:nvPr/>
          </p:nvCxnSpPr>
          <p:spPr>
            <a:xfrm rot="5400000">
              <a:off x="1831749" y="2597355"/>
              <a:ext cx="338554" cy="1588"/>
            </a:xfrm>
            <a:prstGeom prst="line">
              <a:avLst/>
            </a:prstGeom>
            <a:grpFill/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0" y="2428872"/>
              <a:ext cx="928662" cy="446276"/>
            </a:xfrm>
            <a:prstGeom prst="rect">
              <a:avLst/>
            </a:prstGeom>
            <a:grpFill/>
            <a:ln w="28575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2880" b="1" dirty="0">
                  <a:latin typeface="Consolas" panose="020B0609020204030204" pitchFamily="49" charset="0"/>
                  <a:cs typeface="Consolas" panose="020B0609020204030204" pitchFamily="49" charset="0"/>
                </a:rPr>
                <a:t>Head</a:t>
              </a:r>
              <a:endParaRPr lang="zh-CN" altLang="en-US" sz="288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98" name="组合 97"/>
          <p:cNvGrpSpPr/>
          <p:nvPr/>
        </p:nvGrpSpPr>
        <p:grpSpPr>
          <a:xfrm>
            <a:off x="3663239" y="2821492"/>
            <a:ext cx="7715304" cy="406265"/>
            <a:chOff x="1285852" y="1357302"/>
            <a:chExt cx="6429420" cy="338554"/>
          </a:xfrm>
          <a:solidFill>
            <a:srgbClr val="FFC000"/>
          </a:solidFill>
        </p:grpSpPr>
        <p:cxnSp>
          <p:nvCxnSpPr>
            <p:cNvPr id="99" name="直接箭头连接符 98"/>
            <p:cNvCxnSpPr/>
            <p:nvPr/>
          </p:nvCxnSpPr>
          <p:spPr>
            <a:xfrm>
              <a:off x="1285852" y="1571616"/>
              <a:ext cx="571504" cy="1588"/>
            </a:xfrm>
            <a:prstGeom prst="straightConnector1">
              <a:avLst/>
            </a:prstGeom>
            <a:grpFill/>
            <a:ln w="28575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矩形 99"/>
            <p:cNvSpPr/>
            <p:nvPr/>
          </p:nvSpPr>
          <p:spPr>
            <a:xfrm>
              <a:off x="1857356" y="1364997"/>
              <a:ext cx="1143008" cy="323165"/>
            </a:xfrm>
            <a:prstGeom prst="rect">
              <a:avLst/>
            </a:prstGeom>
            <a:grpFill/>
            <a:ln w="28575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r>
                <a:rPr lang="en-US" altLang="zh-CN" sz="192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o UI" panose="020B0502040204020203" pitchFamily="34" charset="0"/>
                </a:rPr>
                <a:t>10</a:t>
              </a:r>
              <a:endParaRPr lang="zh-CN" altLang="en-US" sz="192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o UI" panose="020B0502040204020203" pitchFamily="34" charset="0"/>
              </a:endParaRPr>
            </a:p>
          </p:txBody>
        </p:sp>
        <p:cxnSp>
          <p:nvCxnSpPr>
            <p:cNvPr id="101" name="直接连接符 100"/>
            <p:cNvCxnSpPr/>
            <p:nvPr/>
          </p:nvCxnSpPr>
          <p:spPr>
            <a:xfrm rot="5400000">
              <a:off x="2403253" y="1525785"/>
              <a:ext cx="338554" cy="1588"/>
            </a:xfrm>
            <a:prstGeom prst="line">
              <a:avLst/>
            </a:prstGeom>
            <a:grpFill/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箭头连接符 101"/>
            <p:cNvCxnSpPr/>
            <p:nvPr/>
          </p:nvCxnSpPr>
          <p:spPr>
            <a:xfrm>
              <a:off x="2857488" y="1571616"/>
              <a:ext cx="571504" cy="1588"/>
            </a:xfrm>
            <a:prstGeom prst="straightConnector1">
              <a:avLst/>
            </a:prstGeom>
            <a:grpFill/>
            <a:ln w="28575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矩形 102"/>
            <p:cNvSpPr/>
            <p:nvPr/>
          </p:nvSpPr>
          <p:spPr>
            <a:xfrm>
              <a:off x="3428992" y="1364997"/>
              <a:ext cx="1143008" cy="323165"/>
            </a:xfrm>
            <a:prstGeom prst="rect">
              <a:avLst/>
            </a:prstGeom>
            <a:grpFill/>
            <a:ln w="28575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r>
                <a:rPr lang="en-US" altLang="zh-CN" sz="192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o UI" panose="020B0502040204020203" pitchFamily="34" charset="0"/>
                </a:rPr>
                <a:t>20</a:t>
              </a:r>
              <a:endParaRPr lang="zh-CN" altLang="en-US" sz="192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o UI" panose="020B0502040204020203" pitchFamily="34" charset="0"/>
              </a:endParaRPr>
            </a:p>
          </p:txBody>
        </p:sp>
        <p:cxnSp>
          <p:nvCxnSpPr>
            <p:cNvPr id="104" name="直接连接符 103"/>
            <p:cNvCxnSpPr/>
            <p:nvPr/>
          </p:nvCxnSpPr>
          <p:spPr>
            <a:xfrm rot="5400000">
              <a:off x="5475087" y="1525785"/>
              <a:ext cx="338554" cy="1588"/>
            </a:xfrm>
            <a:prstGeom prst="line">
              <a:avLst/>
            </a:prstGeom>
            <a:grpFill/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连接符 104"/>
            <p:cNvCxnSpPr/>
            <p:nvPr/>
          </p:nvCxnSpPr>
          <p:spPr>
            <a:xfrm rot="5400000">
              <a:off x="3903451" y="1525785"/>
              <a:ext cx="338554" cy="1588"/>
            </a:xfrm>
            <a:prstGeom prst="line">
              <a:avLst/>
            </a:prstGeom>
            <a:grpFill/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箭头连接符 105"/>
            <p:cNvCxnSpPr/>
            <p:nvPr/>
          </p:nvCxnSpPr>
          <p:spPr>
            <a:xfrm>
              <a:off x="4429124" y="1571616"/>
              <a:ext cx="571504" cy="1588"/>
            </a:xfrm>
            <a:prstGeom prst="straightConnector1">
              <a:avLst/>
            </a:prstGeom>
            <a:grpFill/>
            <a:ln w="28575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矩形 106"/>
            <p:cNvSpPr/>
            <p:nvPr/>
          </p:nvSpPr>
          <p:spPr>
            <a:xfrm>
              <a:off x="5000628" y="1364997"/>
              <a:ext cx="1143008" cy="323165"/>
            </a:xfrm>
            <a:prstGeom prst="rect">
              <a:avLst/>
            </a:prstGeom>
            <a:grpFill/>
            <a:ln w="28575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r>
                <a:rPr lang="en-US" altLang="zh-CN" sz="192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o UI" panose="020B0502040204020203" pitchFamily="34" charset="0"/>
                </a:rPr>
                <a:t>30</a:t>
              </a:r>
              <a:endParaRPr lang="zh-CN" altLang="en-US" sz="192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o UI" panose="020B0502040204020203" pitchFamily="34" charset="0"/>
              </a:endParaRPr>
            </a:p>
          </p:txBody>
        </p:sp>
        <p:cxnSp>
          <p:nvCxnSpPr>
            <p:cNvPr id="108" name="直接连接符 107"/>
            <p:cNvCxnSpPr/>
            <p:nvPr/>
          </p:nvCxnSpPr>
          <p:spPr>
            <a:xfrm rot="5400000">
              <a:off x="5546525" y="1525785"/>
              <a:ext cx="338554" cy="1588"/>
            </a:xfrm>
            <a:prstGeom prst="line">
              <a:avLst/>
            </a:prstGeom>
            <a:grpFill/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矩形 108"/>
            <p:cNvSpPr/>
            <p:nvPr/>
          </p:nvSpPr>
          <p:spPr>
            <a:xfrm>
              <a:off x="6572264" y="1364997"/>
              <a:ext cx="1143008" cy="323165"/>
            </a:xfrm>
            <a:prstGeom prst="rect">
              <a:avLst/>
            </a:prstGeom>
            <a:grpFill/>
            <a:ln w="28575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r>
                <a:rPr lang="en-US" altLang="zh-CN" sz="192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o UI" panose="020B0502040204020203" pitchFamily="34" charset="0"/>
                </a:rPr>
                <a:t>40</a:t>
              </a:r>
              <a:endParaRPr lang="zh-CN" altLang="en-US" sz="192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o UI" panose="020B0502040204020203" pitchFamily="34" charset="0"/>
              </a:endParaRPr>
            </a:p>
          </p:txBody>
        </p:sp>
        <p:cxnSp>
          <p:nvCxnSpPr>
            <p:cNvPr id="110" name="直接箭头连接符 109"/>
            <p:cNvCxnSpPr/>
            <p:nvPr/>
          </p:nvCxnSpPr>
          <p:spPr>
            <a:xfrm>
              <a:off x="6000760" y="1500178"/>
              <a:ext cx="571504" cy="1588"/>
            </a:xfrm>
            <a:prstGeom prst="straightConnector1">
              <a:avLst/>
            </a:prstGeom>
            <a:grpFill/>
            <a:ln w="28575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/>
            <p:cNvCxnSpPr/>
            <p:nvPr/>
          </p:nvCxnSpPr>
          <p:spPr>
            <a:xfrm rot="5400000">
              <a:off x="7118161" y="1525785"/>
              <a:ext cx="338554" cy="1588"/>
            </a:xfrm>
            <a:prstGeom prst="line">
              <a:avLst/>
            </a:prstGeom>
            <a:grpFill/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/>
            <p:cNvCxnSpPr/>
            <p:nvPr/>
          </p:nvCxnSpPr>
          <p:spPr>
            <a:xfrm rot="5400000">
              <a:off x="7393801" y="1464459"/>
              <a:ext cx="142876" cy="71438"/>
            </a:xfrm>
            <a:prstGeom prst="line">
              <a:avLst/>
            </a:prstGeom>
            <a:grpFill/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/>
            <p:cNvCxnSpPr/>
            <p:nvPr/>
          </p:nvCxnSpPr>
          <p:spPr>
            <a:xfrm rot="16200000" flipH="1">
              <a:off x="7465239" y="1464459"/>
              <a:ext cx="142876" cy="71438"/>
            </a:xfrm>
            <a:prstGeom prst="line">
              <a:avLst/>
            </a:prstGeom>
            <a:grpFill/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云形标注 67"/>
          <p:cNvSpPr/>
          <p:nvPr/>
        </p:nvSpPr>
        <p:spPr>
          <a:xfrm>
            <a:off x="1957430" y="4841123"/>
            <a:ext cx="857256" cy="590324"/>
          </a:xfrm>
          <a:prstGeom prst="cloudCallout">
            <a:avLst>
              <a:gd name="adj1" fmla="val 17567"/>
              <a:gd name="adj2" fmla="val -141351"/>
            </a:avLst>
          </a:prstGeom>
          <a:solidFill>
            <a:schemeClr val="bg1"/>
          </a:solidFill>
          <a:ln w="12700">
            <a:noFill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zh-CN" altLang="en-US" sz="1920" b="1">
              <a:solidFill>
                <a:prstClr val="white"/>
              </a:solidFill>
              <a:latin typeface="微软雅黑" panose="020B0503020204020204" pitchFamily="34" charset="-122"/>
              <a:cs typeface="Lao UI" panose="020B0502040204020203" pitchFamily="34" charset="0"/>
            </a:endParaRPr>
          </a:p>
        </p:txBody>
      </p:sp>
      <p:grpSp>
        <p:nvGrpSpPr>
          <p:cNvPr id="78" name="组合 77"/>
          <p:cNvGrpSpPr/>
          <p:nvPr/>
        </p:nvGrpSpPr>
        <p:grpSpPr>
          <a:xfrm>
            <a:off x="2634531" y="1313222"/>
            <a:ext cx="8658286" cy="547238"/>
            <a:chOff x="571472" y="1209047"/>
            <a:chExt cx="7215238" cy="456031"/>
          </a:xfrm>
          <a:solidFill>
            <a:schemeClr val="accent1">
              <a:lumMod val="40000"/>
              <a:lumOff val="60000"/>
            </a:schemeClr>
          </a:solidFill>
        </p:grpSpPr>
        <p:grpSp>
          <p:nvGrpSpPr>
            <p:cNvPr id="30" name="组合 29"/>
            <p:cNvGrpSpPr/>
            <p:nvPr/>
          </p:nvGrpSpPr>
          <p:grpSpPr>
            <a:xfrm>
              <a:off x="1357290" y="1214426"/>
              <a:ext cx="6429420" cy="338554"/>
              <a:chOff x="1285852" y="1357302"/>
              <a:chExt cx="6429420" cy="338554"/>
            </a:xfrm>
            <a:grpFill/>
          </p:grpSpPr>
          <p:cxnSp>
            <p:nvCxnSpPr>
              <p:cNvPr id="32" name="直接箭头连接符 31"/>
              <p:cNvCxnSpPr/>
              <p:nvPr/>
            </p:nvCxnSpPr>
            <p:spPr>
              <a:xfrm>
                <a:off x="1285852" y="1571616"/>
                <a:ext cx="571504" cy="1588"/>
              </a:xfrm>
              <a:prstGeom prst="straightConnector1">
                <a:avLst/>
              </a:prstGeom>
              <a:grpFill/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矩形 32"/>
              <p:cNvSpPr/>
              <p:nvPr/>
            </p:nvSpPr>
            <p:spPr>
              <a:xfrm>
                <a:off x="1857356" y="1364997"/>
                <a:ext cx="1143008" cy="323165"/>
              </a:xfrm>
              <a:prstGeom prst="rect">
                <a:avLst/>
              </a:prstGeom>
              <a:grpFill/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>
                <a:spAutoFit/>
              </a:bodyPr>
              <a:lstStyle/>
              <a:p>
                <a:r>
                  <a:rPr lang="en-US" altLang="zh-CN" sz="1920" b="1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Lao UI" panose="020B0502040204020203" pitchFamily="34" charset="0"/>
                  </a:rPr>
                  <a:t>A</a:t>
                </a:r>
                <a:endParaRPr lang="zh-CN" altLang="en-US" sz="192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o UI" panose="020B0502040204020203" pitchFamily="34" charset="0"/>
                </a:endParaRPr>
              </a:p>
            </p:txBody>
          </p:sp>
          <p:cxnSp>
            <p:nvCxnSpPr>
              <p:cNvPr id="34" name="直接连接符 33"/>
              <p:cNvCxnSpPr/>
              <p:nvPr/>
            </p:nvCxnSpPr>
            <p:spPr>
              <a:xfrm rot="5400000">
                <a:off x="2046063" y="1525785"/>
                <a:ext cx="338554" cy="1588"/>
              </a:xfrm>
              <a:prstGeom prst="line">
                <a:avLst/>
              </a:prstGeom>
              <a:grpFill/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箭头连接符 34"/>
              <p:cNvCxnSpPr/>
              <p:nvPr/>
            </p:nvCxnSpPr>
            <p:spPr>
              <a:xfrm>
                <a:off x="2857488" y="1571616"/>
                <a:ext cx="571504" cy="1588"/>
              </a:xfrm>
              <a:prstGeom prst="straightConnector1">
                <a:avLst/>
              </a:prstGeom>
              <a:grpFill/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矩形 35"/>
              <p:cNvSpPr/>
              <p:nvPr/>
            </p:nvSpPr>
            <p:spPr>
              <a:xfrm>
                <a:off x="3428992" y="1364997"/>
                <a:ext cx="1143008" cy="323165"/>
              </a:xfrm>
              <a:prstGeom prst="rect">
                <a:avLst/>
              </a:prstGeom>
              <a:grpFill/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>
                <a:spAutoFit/>
              </a:bodyPr>
              <a:lstStyle/>
              <a:p>
                <a:r>
                  <a:rPr lang="en-US" altLang="zh-CN" sz="1920" b="1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Lao UI" panose="020B0502040204020203" pitchFamily="34" charset="0"/>
                  </a:rPr>
                  <a:t>B</a:t>
                </a:r>
                <a:endParaRPr lang="zh-CN" altLang="en-US" sz="192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o UI" panose="020B0502040204020203" pitchFamily="34" charset="0"/>
                </a:endParaRPr>
              </a:p>
            </p:txBody>
          </p:sp>
          <p:cxnSp>
            <p:nvCxnSpPr>
              <p:cNvPr id="37" name="直接连接符 36"/>
              <p:cNvCxnSpPr/>
              <p:nvPr/>
            </p:nvCxnSpPr>
            <p:spPr>
              <a:xfrm rot="5400000">
                <a:off x="5475087" y="1525785"/>
                <a:ext cx="338554" cy="1588"/>
              </a:xfrm>
              <a:prstGeom prst="line">
                <a:avLst/>
              </a:prstGeom>
              <a:grpFill/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/>
              <p:cNvCxnSpPr/>
              <p:nvPr/>
            </p:nvCxnSpPr>
            <p:spPr>
              <a:xfrm rot="5400000">
                <a:off x="3617699" y="1525785"/>
                <a:ext cx="338554" cy="1588"/>
              </a:xfrm>
              <a:prstGeom prst="line">
                <a:avLst/>
              </a:prstGeom>
              <a:grpFill/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箭头连接符 38"/>
              <p:cNvCxnSpPr/>
              <p:nvPr/>
            </p:nvCxnSpPr>
            <p:spPr>
              <a:xfrm>
                <a:off x="4429124" y="1571616"/>
                <a:ext cx="571504" cy="1588"/>
              </a:xfrm>
              <a:prstGeom prst="straightConnector1">
                <a:avLst/>
              </a:prstGeom>
              <a:grpFill/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矩形 39"/>
              <p:cNvSpPr/>
              <p:nvPr/>
            </p:nvSpPr>
            <p:spPr>
              <a:xfrm>
                <a:off x="5000628" y="1364997"/>
                <a:ext cx="1143008" cy="323165"/>
              </a:xfrm>
              <a:prstGeom prst="rect">
                <a:avLst/>
              </a:prstGeom>
              <a:grpFill/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>
                <a:spAutoFit/>
              </a:bodyPr>
              <a:lstStyle/>
              <a:p>
                <a:r>
                  <a:rPr lang="en-US" altLang="zh-CN" sz="1920" b="1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Lao UI" panose="020B0502040204020203" pitchFamily="34" charset="0"/>
                  </a:rPr>
                  <a:t>C</a:t>
                </a:r>
                <a:endParaRPr lang="zh-CN" altLang="en-US" sz="192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o UI" panose="020B0502040204020203" pitchFamily="34" charset="0"/>
                </a:endParaRPr>
              </a:p>
            </p:txBody>
          </p:sp>
          <p:cxnSp>
            <p:nvCxnSpPr>
              <p:cNvPr id="41" name="直接连接符 40"/>
              <p:cNvCxnSpPr/>
              <p:nvPr/>
            </p:nvCxnSpPr>
            <p:spPr>
              <a:xfrm rot="5400000">
                <a:off x="5189335" y="1525785"/>
                <a:ext cx="338554" cy="1588"/>
              </a:xfrm>
              <a:prstGeom prst="line">
                <a:avLst/>
              </a:prstGeom>
              <a:grpFill/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矩形 42"/>
              <p:cNvSpPr/>
              <p:nvPr/>
            </p:nvSpPr>
            <p:spPr>
              <a:xfrm>
                <a:off x="6572264" y="1364997"/>
                <a:ext cx="1143008" cy="323165"/>
              </a:xfrm>
              <a:prstGeom prst="rect">
                <a:avLst/>
              </a:prstGeom>
              <a:grpFill/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>
                <a:spAutoFit/>
              </a:bodyPr>
              <a:lstStyle/>
              <a:p>
                <a:r>
                  <a:rPr lang="en-US" altLang="zh-CN" sz="1920" b="1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Lao UI" panose="020B0502040204020203" pitchFamily="34" charset="0"/>
                  </a:rPr>
                  <a:t>D</a:t>
                </a:r>
                <a:endParaRPr lang="zh-CN" altLang="en-US" sz="192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o UI" panose="020B0502040204020203" pitchFamily="34" charset="0"/>
                </a:endParaRPr>
              </a:p>
            </p:txBody>
          </p:sp>
          <p:cxnSp>
            <p:nvCxnSpPr>
              <p:cNvPr id="44" name="直接箭头连接符 43"/>
              <p:cNvCxnSpPr/>
              <p:nvPr/>
            </p:nvCxnSpPr>
            <p:spPr>
              <a:xfrm>
                <a:off x="6000760" y="1500178"/>
                <a:ext cx="571504" cy="1588"/>
              </a:xfrm>
              <a:prstGeom prst="straightConnector1">
                <a:avLst/>
              </a:prstGeom>
              <a:grpFill/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/>
              <p:nvPr/>
            </p:nvCxnSpPr>
            <p:spPr>
              <a:xfrm rot="5400000">
                <a:off x="6832409" y="1525785"/>
                <a:ext cx="338554" cy="1588"/>
              </a:xfrm>
              <a:prstGeom prst="line">
                <a:avLst/>
              </a:prstGeom>
              <a:grpFill/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/>
              <p:cNvCxnSpPr/>
              <p:nvPr/>
            </p:nvCxnSpPr>
            <p:spPr>
              <a:xfrm rot="5400000">
                <a:off x="7393801" y="1464459"/>
                <a:ext cx="142876" cy="71438"/>
              </a:xfrm>
              <a:prstGeom prst="line">
                <a:avLst/>
              </a:prstGeom>
              <a:grpFill/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/>
              <p:cNvCxnSpPr/>
              <p:nvPr/>
            </p:nvCxnSpPr>
            <p:spPr>
              <a:xfrm rot="16200000" flipH="1">
                <a:off x="7465239" y="1464459"/>
                <a:ext cx="142876" cy="71438"/>
              </a:xfrm>
              <a:prstGeom prst="line">
                <a:avLst/>
              </a:prstGeom>
              <a:grpFill/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0" name="TextBox 59"/>
            <p:cNvSpPr txBox="1"/>
            <p:nvPr/>
          </p:nvSpPr>
          <p:spPr>
            <a:xfrm>
              <a:off x="3869082" y="1209047"/>
              <a:ext cx="811272" cy="307776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2003H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471221" y="1237510"/>
              <a:ext cx="769306" cy="307776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2020H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571472" y="1357302"/>
              <a:ext cx="1000132" cy="307776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2000H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754289" y="1396794"/>
            <a:ext cx="1628786" cy="5355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zh-CN" altLang="en-US" sz="2880" b="1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 头</a:t>
            </a:r>
            <a:r>
              <a:rPr lang="zh-CN" altLang="en-US" sz="2880" b="1" dirty="0">
                <a:solidFill>
                  <a:srgbClr val="FF0000"/>
                </a:solidFill>
                <a:latin typeface="Arial Black" panose="020B0A04020102020204" pitchFamily="34" charset="0"/>
              </a:rPr>
              <a:t>指针</a:t>
            </a:r>
            <a:endParaRPr lang="en-US" altLang="zh-CN" sz="2880" b="1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2377355" y="3521531"/>
            <a:ext cx="1628786" cy="53553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880" b="1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 头</a:t>
            </a:r>
            <a:r>
              <a:rPr lang="zh-CN" altLang="en-US" sz="2880" b="1" dirty="0">
                <a:solidFill>
                  <a:srgbClr val="FF0000"/>
                </a:solidFill>
                <a:latin typeface="Arial Black" panose="020B0A04020102020204" pitchFamily="34" charset="0"/>
              </a:rPr>
              <a:t>结点</a:t>
            </a:r>
            <a:endParaRPr lang="en-US" altLang="zh-CN" sz="2880" b="1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9021088" y="4150153"/>
            <a:ext cx="2143140" cy="409499"/>
            <a:chOff x="809675" y="5088907"/>
            <a:chExt cx="2143140" cy="409499"/>
          </a:xfrm>
          <a:solidFill>
            <a:srgbClr val="FFC000"/>
          </a:solidFill>
        </p:grpSpPr>
        <p:sp>
          <p:nvSpPr>
            <p:cNvPr id="42" name="矩形 41"/>
            <p:cNvSpPr/>
            <p:nvPr/>
          </p:nvSpPr>
          <p:spPr>
            <a:xfrm>
              <a:off x="809675" y="5088907"/>
              <a:ext cx="2143140" cy="387799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t" anchorCtr="0">
              <a:spAutoFit/>
            </a:bodyPr>
            <a:lstStyle/>
            <a:p>
              <a:pPr algn="ctr"/>
              <a:r>
                <a:rPr lang="en-US" altLang="zh-CN" sz="1920" b="1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o UI" panose="020B0502040204020203" pitchFamily="34" charset="0"/>
                </a:rPr>
                <a:t>data           next</a:t>
              </a:r>
              <a:endParaRPr lang="zh-CN" altLang="en-US" sz="192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o UI" panose="020B0502040204020203" pitchFamily="34" charset="0"/>
              </a:endParaRPr>
            </a:p>
          </p:txBody>
        </p:sp>
        <p:cxnSp>
          <p:nvCxnSpPr>
            <p:cNvPr id="49" name="直接连接符 48"/>
            <p:cNvCxnSpPr/>
            <p:nvPr/>
          </p:nvCxnSpPr>
          <p:spPr>
            <a:xfrm rot="5400000">
              <a:off x="1691359" y="5294320"/>
              <a:ext cx="406266" cy="1906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extBox 58"/>
          <p:cNvSpPr txBox="1"/>
          <p:nvPr/>
        </p:nvSpPr>
        <p:spPr>
          <a:xfrm>
            <a:off x="4649082" y="1347376"/>
            <a:ext cx="942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201FH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79" name="直接箭头连接符 78"/>
          <p:cNvCxnSpPr/>
          <p:nvPr/>
        </p:nvCxnSpPr>
        <p:spPr>
          <a:xfrm>
            <a:off x="1777276" y="3078669"/>
            <a:ext cx="685805" cy="1906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3"/>
          <p:cNvSpPr>
            <a:spLocks noChangeArrowheads="1"/>
          </p:cNvSpPr>
          <p:nvPr/>
        </p:nvSpPr>
        <p:spPr bwMode="auto">
          <a:xfrm>
            <a:off x="350144" y="91990"/>
            <a:ext cx="141577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3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单链表</a:t>
            </a:r>
            <a:endParaRPr kumimoji="1" lang="zh-CN" altLang="en-US" sz="3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4" name="直接连接符 63"/>
          <p:cNvCxnSpPr/>
          <p:nvPr/>
        </p:nvCxnSpPr>
        <p:spPr>
          <a:xfrm flipV="1">
            <a:off x="53281" y="605153"/>
            <a:ext cx="12192000" cy="71612"/>
          </a:xfrm>
          <a:prstGeom prst="line">
            <a:avLst/>
          </a:prstGeom>
          <a:ln w="57150">
            <a:gradFill>
              <a:gsLst>
                <a:gs pos="0">
                  <a:srgbClr val="00B0F0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70"/>
          <p:cNvSpPr txBox="1"/>
          <p:nvPr/>
        </p:nvSpPr>
        <p:spPr>
          <a:xfrm>
            <a:off x="568414" y="3530213"/>
            <a:ext cx="1628786" cy="5355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zh-CN" altLang="en-US" sz="2880" b="1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 头</a:t>
            </a:r>
            <a:r>
              <a:rPr lang="zh-CN" altLang="en-US" sz="2880" b="1" dirty="0">
                <a:solidFill>
                  <a:srgbClr val="FF0000"/>
                </a:solidFill>
                <a:latin typeface="Arial Black" panose="020B0A04020102020204" pitchFamily="34" charset="0"/>
              </a:rPr>
              <a:t>指针</a:t>
            </a:r>
            <a:endParaRPr lang="en-US" altLang="zh-CN" sz="2880" b="1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1"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7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6"/>
                  </p:tgtEl>
                </p:cond>
              </p:nextCondLst>
            </p:seq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6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5"/>
                  </p:tgtEl>
                </p:cond>
              </p:nextCondLst>
            </p:seq>
          </p:childTnLst>
        </p:cTn>
      </p:par>
    </p:tnLst>
    <p:bldLst>
      <p:bldP spid="71" grpId="0" animBg="1"/>
      <p:bldP spid="76" grpId="0" animBg="1"/>
      <p:bldP spid="6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"/>
          <p:cNvGrpSpPr/>
          <p:nvPr/>
        </p:nvGrpSpPr>
        <p:grpSpPr>
          <a:xfrm>
            <a:off x="11217296" y="5589240"/>
            <a:ext cx="959195" cy="712372"/>
            <a:chOff x="2000231" y="2114716"/>
            <a:chExt cx="2123898" cy="3523563"/>
          </a:xfrm>
          <a:solidFill>
            <a:srgbClr val="0070C0"/>
          </a:solidFill>
        </p:grpSpPr>
        <p:sp>
          <p:nvSpPr>
            <p:cNvPr id="5" name="Freeform 19"/>
            <p:cNvSpPr>
              <a:spLocks noEditPoints="1"/>
            </p:cNvSpPr>
            <p:nvPr/>
          </p:nvSpPr>
          <p:spPr bwMode="auto">
            <a:xfrm>
              <a:off x="3054372" y="2961932"/>
              <a:ext cx="181546" cy="140551"/>
            </a:xfrm>
            <a:custGeom>
              <a:avLst/>
              <a:gdLst/>
              <a:ahLst/>
              <a:cxnLst>
                <a:cxn ang="0">
                  <a:pos x="28" y="8"/>
                </a:cxn>
                <a:cxn ang="0">
                  <a:pos x="26" y="8"/>
                </a:cxn>
                <a:cxn ang="0">
                  <a:pos x="13" y="13"/>
                </a:cxn>
                <a:cxn ang="0">
                  <a:pos x="11" y="24"/>
                </a:cxn>
                <a:cxn ang="0">
                  <a:pos x="12" y="24"/>
                </a:cxn>
                <a:cxn ang="0">
                  <a:pos x="28" y="8"/>
                </a:cxn>
                <a:cxn ang="0">
                  <a:pos x="26" y="27"/>
                </a:cxn>
                <a:cxn ang="0">
                  <a:pos x="24" y="26"/>
                </a:cxn>
                <a:cxn ang="0">
                  <a:pos x="27" y="27"/>
                </a:cxn>
                <a:cxn ang="0">
                  <a:pos x="26" y="27"/>
                </a:cxn>
                <a:cxn ang="0">
                  <a:pos x="33" y="24"/>
                </a:cxn>
                <a:cxn ang="0">
                  <a:pos x="21" y="18"/>
                </a:cxn>
                <a:cxn ang="0">
                  <a:pos x="38" y="19"/>
                </a:cxn>
                <a:cxn ang="0">
                  <a:pos x="33" y="24"/>
                </a:cxn>
              </a:cxnLst>
              <a:rect l="0" t="0" r="r" b="b"/>
              <a:pathLst>
                <a:path w="73" h="56">
                  <a:moveTo>
                    <a:pt x="28" y="8"/>
                  </a:moveTo>
                  <a:cubicBezTo>
                    <a:pt x="27" y="8"/>
                    <a:pt x="26" y="8"/>
                    <a:pt x="26" y="8"/>
                  </a:cubicBezTo>
                  <a:cubicBezTo>
                    <a:pt x="33" y="0"/>
                    <a:pt x="18" y="2"/>
                    <a:pt x="13" y="13"/>
                  </a:cubicBezTo>
                  <a:cubicBezTo>
                    <a:pt x="12" y="13"/>
                    <a:pt x="0" y="24"/>
                    <a:pt x="11" y="24"/>
                  </a:cubicBezTo>
                  <a:cubicBezTo>
                    <a:pt x="11" y="24"/>
                    <a:pt x="12" y="24"/>
                    <a:pt x="12" y="24"/>
                  </a:cubicBezTo>
                  <a:cubicBezTo>
                    <a:pt x="20" y="56"/>
                    <a:pt x="73" y="7"/>
                    <a:pt x="28" y="8"/>
                  </a:cubicBezTo>
                  <a:close/>
                  <a:moveTo>
                    <a:pt x="26" y="27"/>
                  </a:moveTo>
                  <a:cubicBezTo>
                    <a:pt x="25" y="27"/>
                    <a:pt x="24" y="27"/>
                    <a:pt x="24" y="26"/>
                  </a:cubicBezTo>
                  <a:cubicBezTo>
                    <a:pt x="25" y="27"/>
                    <a:pt x="26" y="27"/>
                    <a:pt x="27" y="27"/>
                  </a:cubicBezTo>
                  <a:cubicBezTo>
                    <a:pt x="26" y="27"/>
                    <a:pt x="26" y="27"/>
                    <a:pt x="26" y="27"/>
                  </a:cubicBezTo>
                  <a:close/>
                  <a:moveTo>
                    <a:pt x="33" y="24"/>
                  </a:moveTo>
                  <a:cubicBezTo>
                    <a:pt x="35" y="18"/>
                    <a:pt x="24" y="18"/>
                    <a:pt x="21" y="18"/>
                  </a:cubicBezTo>
                  <a:cubicBezTo>
                    <a:pt x="27" y="15"/>
                    <a:pt x="32" y="16"/>
                    <a:pt x="38" y="19"/>
                  </a:cubicBezTo>
                  <a:cubicBezTo>
                    <a:pt x="36" y="21"/>
                    <a:pt x="35" y="23"/>
                    <a:pt x="33" y="2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6" name="Freeform 20"/>
            <p:cNvSpPr>
              <a:spLocks noEditPoints="1"/>
            </p:cNvSpPr>
            <p:nvPr/>
          </p:nvSpPr>
          <p:spPr bwMode="auto">
            <a:xfrm>
              <a:off x="2843543" y="2290406"/>
              <a:ext cx="370901" cy="579776"/>
            </a:xfrm>
            <a:custGeom>
              <a:avLst/>
              <a:gdLst/>
              <a:ahLst/>
              <a:cxnLst>
                <a:cxn ang="0">
                  <a:pos x="76" y="1"/>
                </a:cxn>
                <a:cxn ang="0">
                  <a:pos x="31" y="121"/>
                </a:cxn>
                <a:cxn ang="0">
                  <a:pos x="6" y="190"/>
                </a:cxn>
                <a:cxn ang="0">
                  <a:pos x="8" y="215"/>
                </a:cxn>
                <a:cxn ang="0">
                  <a:pos x="27" y="200"/>
                </a:cxn>
                <a:cxn ang="0">
                  <a:pos x="142" y="232"/>
                </a:cxn>
                <a:cxn ang="0">
                  <a:pos x="143" y="224"/>
                </a:cxn>
                <a:cxn ang="0">
                  <a:pos x="110" y="217"/>
                </a:cxn>
                <a:cxn ang="0">
                  <a:pos x="42" y="199"/>
                </a:cxn>
                <a:cxn ang="0">
                  <a:pos x="38" y="195"/>
                </a:cxn>
                <a:cxn ang="0">
                  <a:pos x="31" y="195"/>
                </a:cxn>
                <a:cxn ang="0">
                  <a:pos x="57" y="151"/>
                </a:cxn>
                <a:cxn ang="0">
                  <a:pos x="60" y="181"/>
                </a:cxn>
                <a:cxn ang="0">
                  <a:pos x="73" y="117"/>
                </a:cxn>
                <a:cxn ang="0">
                  <a:pos x="97" y="47"/>
                </a:cxn>
                <a:cxn ang="0">
                  <a:pos x="66" y="114"/>
                </a:cxn>
                <a:cxn ang="0">
                  <a:pos x="29" y="182"/>
                </a:cxn>
                <a:cxn ang="0">
                  <a:pos x="76" y="1"/>
                </a:cxn>
                <a:cxn ang="0">
                  <a:pos x="26" y="156"/>
                </a:cxn>
                <a:cxn ang="0">
                  <a:pos x="25" y="159"/>
                </a:cxn>
                <a:cxn ang="0">
                  <a:pos x="26" y="156"/>
                </a:cxn>
                <a:cxn ang="0">
                  <a:pos x="46" y="118"/>
                </a:cxn>
                <a:cxn ang="0">
                  <a:pos x="38" y="127"/>
                </a:cxn>
                <a:cxn ang="0">
                  <a:pos x="59" y="75"/>
                </a:cxn>
                <a:cxn ang="0">
                  <a:pos x="46" y="118"/>
                </a:cxn>
              </a:cxnLst>
              <a:rect l="0" t="0" r="r" b="b"/>
              <a:pathLst>
                <a:path w="148" h="232">
                  <a:moveTo>
                    <a:pt x="76" y="1"/>
                  </a:moveTo>
                  <a:cubicBezTo>
                    <a:pt x="74" y="0"/>
                    <a:pt x="36" y="109"/>
                    <a:pt x="31" y="121"/>
                  </a:cubicBezTo>
                  <a:cubicBezTo>
                    <a:pt x="22" y="143"/>
                    <a:pt x="13" y="166"/>
                    <a:pt x="6" y="190"/>
                  </a:cubicBezTo>
                  <a:cubicBezTo>
                    <a:pt x="5" y="192"/>
                    <a:pt x="0" y="230"/>
                    <a:pt x="8" y="215"/>
                  </a:cubicBezTo>
                  <a:cubicBezTo>
                    <a:pt x="12" y="225"/>
                    <a:pt x="26" y="202"/>
                    <a:pt x="27" y="200"/>
                  </a:cubicBezTo>
                  <a:cubicBezTo>
                    <a:pt x="32" y="217"/>
                    <a:pt x="126" y="232"/>
                    <a:pt x="142" y="232"/>
                  </a:cubicBezTo>
                  <a:cubicBezTo>
                    <a:pt x="148" y="232"/>
                    <a:pt x="147" y="225"/>
                    <a:pt x="143" y="224"/>
                  </a:cubicBezTo>
                  <a:cubicBezTo>
                    <a:pt x="132" y="222"/>
                    <a:pt x="121" y="219"/>
                    <a:pt x="110" y="217"/>
                  </a:cubicBezTo>
                  <a:cubicBezTo>
                    <a:pt x="87" y="213"/>
                    <a:pt x="64" y="208"/>
                    <a:pt x="42" y="199"/>
                  </a:cubicBezTo>
                  <a:cubicBezTo>
                    <a:pt x="43" y="197"/>
                    <a:pt x="41" y="195"/>
                    <a:pt x="38" y="195"/>
                  </a:cubicBezTo>
                  <a:cubicBezTo>
                    <a:pt x="36" y="195"/>
                    <a:pt x="33" y="195"/>
                    <a:pt x="31" y="195"/>
                  </a:cubicBezTo>
                  <a:cubicBezTo>
                    <a:pt x="40" y="180"/>
                    <a:pt x="49" y="166"/>
                    <a:pt x="57" y="151"/>
                  </a:cubicBezTo>
                  <a:cubicBezTo>
                    <a:pt x="57" y="152"/>
                    <a:pt x="49" y="190"/>
                    <a:pt x="60" y="181"/>
                  </a:cubicBezTo>
                  <a:cubicBezTo>
                    <a:pt x="68" y="174"/>
                    <a:pt x="70" y="129"/>
                    <a:pt x="73" y="117"/>
                  </a:cubicBezTo>
                  <a:cubicBezTo>
                    <a:pt x="78" y="105"/>
                    <a:pt x="103" y="59"/>
                    <a:pt x="97" y="47"/>
                  </a:cubicBezTo>
                  <a:cubicBezTo>
                    <a:pt x="93" y="40"/>
                    <a:pt x="68" y="106"/>
                    <a:pt x="66" y="114"/>
                  </a:cubicBezTo>
                  <a:cubicBezTo>
                    <a:pt x="56" y="136"/>
                    <a:pt x="44" y="159"/>
                    <a:pt x="29" y="182"/>
                  </a:cubicBezTo>
                  <a:cubicBezTo>
                    <a:pt x="36" y="166"/>
                    <a:pt x="96" y="3"/>
                    <a:pt x="76" y="1"/>
                  </a:cubicBezTo>
                  <a:close/>
                  <a:moveTo>
                    <a:pt x="26" y="156"/>
                  </a:moveTo>
                  <a:cubicBezTo>
                    <a:pt x="25" y="157"/>
                    <a:pt x="25" y="158"/>
                    <a:pt x="25" y="159"/>
                  </a:cubicBezTo>
                  <a:cubicBezTo>
                    <a:pt x="25" y="158"/>
                    <a:pt x="26" y="157"/>
                    <a:pt x="26" y="156"/>
                  </a:cubicBezTo>
                  <a:close/>
                  <a:moveTo>
                    <a:pt x="46" y="118"/>
                  </a:moveTo>
                  <a:cubicBezTo>
                    <a:pt x="43" y="118"/>
                    <a:pt x="40" y="122"/>
                    <a:pt x="38" y="127"/>
                  </a:cubicBezTo>
                  <a:cubicBezTo>
                    <a:pt x="45" y="110"/>
                    <a:pt x="52" y="92"/>
                    <a:pt x="59" y="75"/>
                  </a:cubicBezTo>
                  <a:cubicBezTo>
                    <a:pt x="55" y="89"/>
                    <a:pt x="51" y="103"/>
                    <a:pt x="46" y="11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7" name="Freeform 21"/>
            <p:cNvSpPr>
              <a:spLocks noEditPoints="1"/>
            </p:cNvSpPr>
            <p:nvPr/>
          </p:nvSpPr>
          <p:spPr bwMode="auto">
            <a:xfrm>
              <a:off x="3444794" y="2427054"/>
              <a:ext cx="374805" cy="542687"/>
            </a:xfrm>
            <a:custGeom>
              <a:avLst/>
              <a:gdLst/>
              <a:ahLst/>
              <a:cxnLst>
                <a:cxn ang="0">
                  <a:pos x="94" y="46"/>
                </a:cxn>
                <a:cxn ang="0">
                  <a:pos x="55" y="95"/>
                </a:cxn>
                <a:cxn ang="0">
                  <a:pos x="8" y="158"/>
                </a:cxn>
                <a:cxn ang="0">
                  <a:pos x="11" y="170"/>
                </a:cxn>
                <a:cxn ang="0">
                  <a:pos x="35" y="158"/>
                </a:cxn>
                <a:cxn ang="0">
                  <a:pos x="7" y="210"/>
                </a:cxn>
                <a:cxn ang="0">
                  <a:pos x="10" y="217"/>
                </a:cxn>
                <a:cxn ang="0">
                  <a:pos x="25" y="204"/>
                </a:cxn>
                <a:cxn ang="0">
                  <a:pos x="70" y="152"/>
                </a:cxn>
                <a:cxn ang="0">
                  <a:pos x="146" y="50"/>
                </a:cxn>
                <a:cxn ang="0">
                  <a:pos x="148" y="42"/>
                </a:cxn>
                <a:cxn ang="0">
                  <a:pos x="130" y="56"/>
                </a:cxn>
                <a:cxn ang="0">
                  <a:pos x="119" y="58"/>
                </a:cxn>
                <a:cxn ang="0">
                  <a:pos x="113" y="48"/>
                </a:cxn>
                <a:cxn ang="0">
                  <a:pos x="122" y="39"/>
                </a:cxn>
                <a:cxn ang="0">
                  <a:pos x="88" y="16"/>
                </a:cxn>
                <a:cxn ang="0">
                  <a:pos x="60" y="5"/>
                </a:cxn>
                <a:cxn ang="0">
                  <a:pos x="80" y="32"/>
                </a:cxn>
                <a:cxn ang="0">
                  <a:pos x="98" y="46"/>
                </a:cxn>
                <a:cxn ang="0">
                  <a:pos x="99" y="57"/>
                </a:cxn>
                <a:cxn ang="0">
                  <a:pos x="88" y="64"/>
                </a:cxn>
                <a:cxn ang="0">
                  <a:pos x="94" y="46"/>
                </a:cxn>
                <a:cxn ang="0">
                  <a:pos x="76" y="20"/>
                </a:cxn>
                <a:cxn ang="0">
                  <a:pos x="71" y="15"/>
                </a:cxn>
                <a:cxn ang="0">
                  <a:pos x="78" y="19"/>
                </a:cxn>
                <a:cxn ang="0">
                  <a:pos x="76" y="20"/>
                </a:cxn>
                <a:cxn ang="0">
                  <a:pos x="85" y="26"/>
                </a:cxn>
                <a:cxn ang="0">
                  <a:pos x="84" y="25"/>
                </a:cxn>
                <a:cxn ang="0">
                  <a:pos x="86" y="24"/>
                </a:cxn>
                <a:cxn ang="0">
                  <a:pos x="90" y="28"/>
                </a:cxn>
                <a:cxn ang="0">
                  <a:pos x="85" y="26"/>
                </a:cxn>
                <a:cxn ang="0">
                  <a:pos x="42" y="170"/>
                </a:cxn>
                <a:cxn ang="0">
                  <a:pos x="20" y="196"/>
                </a:cxn>
                <a:cxn ang="0">
                  <a:pos x="49" y="160"/>
                </a:cxn>
                <a:cxn ang="0">
                  <a:pos x="42" y="170"/>
                </a:cxn>
                <a:cxn ang="0">
                  <a:pos x="116" y="62"/>
                </a:cxn>
                <a:cxn ang="0">
                  <a:pos x="116" y="62"/>
                </a:cxn>
                <a:cxn ang="0">
                  <a:pos x="102" y="77"/>
                </a:cxn>
                <a:cxn ang="0">
                  <a:pos x="106" y="63"/>
                </a:cxn>
                <a:cxn ang="0">
                  <a:pos x="116" y="62"/>
                </a:cxn>
                <a:cxn ang="0">
                  <a:pos x="107" y="55"/>
                </a:cxn>
                <a:cxn ang="0">
                  <a:pos x="107" y="53"/>
                </a:cxn>
                <a:cxn ang="0">
                  <a:pos x="108" y="55"/>
                </a:cxn>
                <a:cxn ang="0">
                  <a:pos x="107" y="55"/>
                </a:cxn>
                <a:cxn ang="0">
                  <a:pos x="112" y="39"/>
                </a:cxn>
                <a:cxn ang="0">
                  <a:pos x="103" y="34"/>
                </a:cxn>
                <a:cxn ang="0">
                  <a:pos x="99" y="27"/>
                </a:cxn>
                <a:cxn ang="0">
                  <a:pos x="112" y="39"/>
                </a:cxn>
                <a:cxn ang="0">
                  <a:pos x="104" y="87"/>
                </a:cxn>
                <a:cxn ang="0">
                  <a:pos x="95" y="101"/>
                </a:cxn>
                <a:cxn ang="0">
                  <a:pos x="72" y="123"/>
                </a:cxn>
                <a:cxn ang="0">
                  <a:pos x="104" y="87"/>
                </a:cxn>
                <a:cxn ang="0">
                  <a:pos x="97" y="67"/>
                </a:cxn>
                <a:cxn ang="0">
                  <a:pos x="72" y="111"/>
                </a:cxn>
                <a:cxn ang="0">
                  <a:pos x="22" y="157"/>
                </a:cxn>
                <a:cxn ang="0">
                  <a:pos x="85" y="69"/>
                </a:cxn>
                <a:cxn ang="0">
                  <a:pos x="87" y="73"/>
                </a:cxn>
                <a:cxn ang="0">
                  <a:pos x="97" y="67"/>
                </a:cxn>
              </a:cxnLst>
              <a:rect l="0" t="0" r="r" b="b"/>
              <a:pathLst>
                <a:path w="150" h="217">
                  <a:moveTo>
                    <a:pt x="94" y="46"/>
                  </a:moveTo>
                  <a:cubicBezTo>
                    <a:pt x="84" y="38"/>
                    <a:pt x="59" y="88"/>
                    <a:pt x="55" y="95"/>
                  </a:cubicBezTo>
                  <a:cubicBezTo>
                    <a:pt x="39" y="115"/>
                    <a:pt x="20" y="134"/>
                    <a:pt x="8" y="158"/>
                  </a:cubicBezTo>
                  <a:cubicBezTo>
                    <a:pt x="0" y="172"/>
                    <a:pt x="0" y="196"/>
                    <a:pt x="11" y="170"/>
                  </a:cubicBezTo>
                  <a:cubicBezTo>
                    <a:pt x="14" y="174"/>
                    <a:pt x="24" y="168"/>
                    <a:pt x="35" y="158"/>
                  </a:cubicBezTo>
                  <a:cubicBezTo>
                    <a:pt x="19" y="175"/>
                    <a:pt x="7" y="194"/>
                    <a:pt x="7" y="210"/>
                  </a:cubicBezTo>
                  <a:cubicBezTo>
                    <a:pt x="5" y="212"/>
                    <a:pt x="6" y="217"/>
                    <a:pt x="10" y="217"/>
                  </a:cubicBezTo>
                  <a:cubicBezTo>
                    <a:pt x="15" y="217"/>
                    <a:pt x="22" y="207"/>
                    <a:pt x="25" y="204"/>
                  </a:cubicBezTo>
                  <a:cubicBezTo>
                    <a:pt x="42" y="189"/>
                    <a:pt x="57" y="171"/>
                    <a:pt x="70" y="152"/>
                  </a:cubicBezTo>
                  <a:cubicBezTo>
                    <a:pt x="79" y="141"/>
                    <a:pt x="150" y="51"/>
                    <a:pt x="146" y="50"/>
                  </a:cubicBezTo>
                  <a:cubicBezTo>
                    <a:pt x="149" y="48"/>
                    <a:pt x="149" y="46"/>
                    <a:pt x="148" y="42"/>
                  </a:cubicBezTo>
                  <a:cubicBezTo>
                    <a:pt x="143" y="37"/>
                    <a:pt x="133" y="53"/>
                    <a:pt x="130" y="56"/>
                  </a:cubicBezTo>
                  <a:cubicBezTo>
                    <a:pt x="129" y="48"/>
                    <a:pt x="121" y="56"/>
                    <a:pt x="119" y="58"/>
                  </a:cubicBezTo>
                  <a:cubicBezTo>
                    <a:pt x="119" y="54"/>
                    <a:pt x="116" y="50"/>
                    <a:pt x="113" y="48"/>
                  </a:cubicBezTo>
                  <a:cubicBezTo>
                    <a:pt x="122" y="52"/>
                    <a:pt x="128" y="52"/>
                    <a:pt x="122" y="39"/>
                  </a:cubicBezTo>
                  <a:cubicBezTo>
                    <a:pt x="116" y="27"/>
                    <a:pt x="102" y="16"/>
                    <a:pt x="88" y="16"/>
                  </a:cubicBezTo>
                  <a:cubicBezTo>
                    <a:pt x="84" y="12"/>
                    <a:pt x="65" y="0"/>
                    <a:pt x="60" y="5"/>
                  </a:cubicBezTo>
                  <a:cubicBezTo>
                    <a:pt x="52" y="14"/>
                    <a:pt x="76" y="29"/>
                    <a:pt x="80" y="32"/>
                  </a:cubicBezTo>
                  <a:cubicBezTo>
                    <a:pt x="86" y="37"/>
                    <a:pt x="92" y="41"/>
                    <a:pt x="98" y="46"/>
                  </a:cubicBezTo>
                  <a:cubicBezTo>
                    <a:pt x="99" y="49"/>
                    <a:pt x="99" y="53"/>
                    <a:pt x="99" y="57"/>
                  </a:cubicBezTo>
                  <a:cubicBezTo>
                    <a:pt x="94" y="59"/>
                    <a:pt x="91" y="61"/>
                    <a:pt x="88" y="64"/>
                  </a:cubicBezTo>
                  <a:cubicBezTo>
                    <a:pt x="90" y="61"/>
                    <a:pt x="99" y="50"/>
                    <a:pt x="94" y="46"/>
                  </a:cubicBezTo>
                  <a:close/>
                  <a:moveTo>
                    <a:pt x="76" y="20"/>
                  </a:moveTo>
                  <a:cubicBezTo>
                    <a:pt x="75" y="18"/>
                    <a:pt x="73" y="17"/>
                    <a:pt x="71" y="15"/>
                  </a:cubicBezTo>
                  <a:cubicBezTo>
                    <a:pt x="74" y="16"/>
                    <a:pt x="76" y="17"/>
                    <a:pt x="78" y="19"/>
                  </a:cubicBezTo>
                  <a:cubicBezTo>
                    <a:pt x="78" y="19"/>
                    <a:pt x="77" y="19"/>
                    <a:pt x="76" y="20"/>
                  </a:cubicBezTo>
                  <a:close/>
                  <a:moveTo>
                    <a:pt x="85" y="26"/>
                  </a:moveTo>
                  <a:cubicBezTo>
                    <a:pt x="85" y="25"/>
                    <a:pt x="84" y="25"/>
                    <a:pt x="84" y="25"/>
                  </a:cubicBezTo>
                  <a:cubicBezTo>
                    <a:pt x="85" y="24"/>
                    <a:pt x="85" y="24"/>
                    <a:pt x="86" y="24"/>
                  </a:cubicBezTo>
                  <a:cubicBezTo>
                    <a:pt x="87" y="25"/>
                    <a:pt x="89" y="27"/>
                    <a:pt x="90" y="28"/>
                  </a:cubicBezTo>
                  <a:cubicBezTo>
                    <a:pt x="88" y="27"/>
                    <a:pt x="87" y="26"/>
                    <a:pt x="85" y="26"/>
                  </a:cubicBezTo>
                  <a:close/>
                  <a:moveTo>
                    <a:pt x="42" y="170"/>
                  </a:moveTo>
                  <a:cubicBezTo>
                    <a:pt x="35" y="179"/>
                    <a:pt x="28" y="188"/>
                    <a:pt x="20" y="196"/>
                  </a:cubicBezTo>
                  <a:cubicBezTo>
                    <a:pt x="27" y="184"/>
                    <a:pt x="38" y="171"/>
                    <a:pt x="49" y="160"/>
                  </a:cubicBezTo>
                  <a:cubicBezTo>
                    <a:pt x="47" y="163"/>
                    <a:pt x="44" y="167"/>
                    <a:pt x="42" y="170"/>
                  </a:cubicBezTo>
                  <a:close/>
                  <a:moveTo>
                    <a:pt x="116" y="62"/>
                  </a:moveTo>
                  <a:cubicBezTo>
                    <a:pt x="116" y="62"/>
                    <a:pt x="116" y="62"/>
                    <a:pt x="116" y="62"/>
                  </a:cubicBezTo>
                  <a:cubicBezTo>
                    <a:pt x="111" y="67"/>
                    <a:pt x="107" y="72"/>
                    <a:pt x="102" y="77"/>
                  </a:cubicBezTo>
                  <a:cubicBezTo>
                    <a:pt x="104" y="73"/>
                    <a:pt x="105" y="68"/>
                    <a:pt x="106" y="63"/>
                  </a:cubicBezTo>
                  <a:cubicBezTo>
                    <a:pt x="109" y="62"/>
                    <a:pt x="113" y="62"/>
                    <a:pt x="116" y="62"/>
                  </a:cubicBezTo>
                  <a:close/>
                  <a:moveTo>
                    <a:pt x="107" y="55"/>
                  </a:moveTo>
                  <a:cubicBezTo>
                    <a:pt x="107" y="54"/>
                    <a:pt x="107" y="54"/>
                    <a:pt x="107" y="53"/>
                  </a:cubicBezTo>
                  <a:cubicBezTo>
                    <a:pt x="107" y="54"/>
                    <a:pt x="108" y="54"/>
                    <a:pt x="108" y="55"/>
                  </a:cubicBezTo>
                  <a:cubicBezTo>
                    <a:pt x="108" y="55"/>
                    <a:pt x="107" y="55"/>
                    <a:pt x="107" y="55"/>
                  </a:cubicBezTo>
                  <a:close/>
                  <a:moveTo>
                    <a:pt x="112" y="39"/>
                  </a:moveTo>
                  <a:cubicBezTo>
                    <a:pt x="109" y="37"/>
                    <a:pt x="106" y="36"/>
                    <a:pt x="103" y="34"/>
                  </a:cubicBezTo>
                  <a:cubicBezTo>
                    <a:pt x="102" y="32"/>
                    <a:pt x="101" y="29"/>
                    <a:pt x="99" y="27"/>
                  </a:cubicBezTo>
                  <a:cubicBezTo>
                    <a:pt x="104" y="30"/>
                    <a:pt x="109" y="34"/>
                    <a:pt x="112" y="39"/>
                  </a:cubicBezTo>
                  <a:close/>
                  <a:moveTo>
                    <a:pt x="104" y="87"/>
                  </a:moveTo>
                  <a:cubicBezTo>
                    <a:pt x="101" y="92"/>
                    <a:pt x="98" y="96"/>
                    <a:pt x="95" y="101"/>
                  </a:cubicBezTo>
                  <a:cubicBezTo>
                    <a:pt x="89" y="107"/>
                    <a:pt x="81" y="114"/>
                    <a:pt x="72" y="123"/>
                  </a:cubicBezTo>
                  <a:cubicBezTo>
                    <a:pt x="87" y="106"/>
                    <a:pt x="101" y="91"/>
                    <a:pt x="104" y="87"/>
                  </a:cubicBezTo>
                  <a:close/>
                  <a:moveTo>
                    <a:pt x="97" y="67"/>
                  </a:moveTo>
                  <a:cubicBezTo>
                    <a:pt x="95" y="75"/>
                    <a:pt x="70" y="107"/>
                    <a:pt x="72" y="111"/>
                  </a:cubicBezTo>
                  <a:cubicBezTo>
                    <a:pt x="57" y="128"/>
                    <a:pt x="40" y="144"/>
                    <a:pt x="22" y="157"/>
                  </a:cubicBezTo>
                  <a:cubicBezTo>
                    <a:pt x="37" y="125"/>
                    <a:pt x="66" y="98"/>
                    <a:pt x="85" y="69"/>
                  </a:cubicBezTo>
                  <a:cubicBezTo>
                    <a:pt x="85" y="70"/>
                    <a:pt x="86" y="72"/>
                    <a:pt x="87" y="73"/>
                  </a:cubicBezTo>
                  <a:cubicBezTo>
                    <a:pt x="91" y="73"/>
                    <a:pt x="95" y="71"/>
                    <a:pt x="97" y="67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8" name="Freeform 22"/>
            <p:cNvSpPr>
              <a:spLocks noEditPoints="1"/>
            </p:cNvSpPr>
            <p:nvPr/>
          </p:nvSpPr>
          <p:spPr bwMode="auto">
            <a:xfrm>
              <a:off x="2417983" y="3512428"/>
              <a:ext cx="443129" cy="694951"/>
            </a:xfrm>
            <a:custGeom>
              <a:avLst/>
              <a:gdLst/>
              <a:ahLst/>
              <a:cxnLst>
                <a:cxn ang="0">
                  <a:pos x="108" y="80"/>
                </a:cxn>
                <a:cxn ang="0">
                  <a:pos x="85" y="118"/>
                </a:cxn>
                <a:cxn ang="0">
                  <a:pos x="54" y="175"/>
                </a:cxn>
                <a:cxn ang="0">
                  <a:pos x="15" y="248"/>
                </a:cxn>
                <a:cxn ang="0">
                  <a:pos x="24" y="251"/>
                </a:cxn>
                <a:cxn ang="0">
                  <a:pos x="70" y="189"/>
                </a:cxn>
                <a:cxn ang="0">
                  <a:pos x="110" y="97"/>
                </a:cxn>
                <a:cxn ang="0">
                  <a:pos x="132" y="63"/>
                </a:cxn>
                <a:cxn ang="0">
                  <a:pos x="160" y="97"/>
                </a:cxn>
                <a:cxn ang="0">
                  <a:pos x="132" y="52"/>
                </a:cxn>
                <a:cxn ang="0">
                  <a:pos x="175" y="41"/>
                </a:cxn>
                <a:cxn ang="0">
                  <a:pos x="119" y="18"/>
                </a:cxn>
                <a:cxn ang="0">
                  <a:pos x="88" y="5"/>
                </a:cxn>
                <a:cxn ang="0">
                  <a:pos x="91" y="16"/>
                </a:cxn>
                <a:cxn ang="0">
                  <a:pos x="159" y="38"/>
                </a:cxn>
                <a:cxn ang="0">
                  <a:pos x="123" y="44"/>
                </a:cxn>
                <a:cxn ang="0">
                  <a:pos x="121" y="53"/>
                </a:cxn>
                <a:cxn ang="0">
                  <a:pos x="126" y="56"/>
                </a:cxn>
                <a:cxn ang="0">
                  <a:pos x="114" y="72"/>
                </a:cxn>
                <a:cxn ang="0">
                  <a:pos x="108" y="80"/>
                </a:cxn>
                <a:cxn ang="0">
                  <a:pos x="34" y="233"/>
                </a:cxn>
                <a:cxn ang="0">
                  <a:pos x="91" y="126"/>
                </a:cxn>
                <a:cxn ang="0">
                  <a:pos x="34" y="233"/>
                </a:cxn>
              </a:cxnLst>
              <a:rect l="0" t="0" r="r" b="b"/>
              <a:pathLst>
                <a:path w="177" h="278">
                  <a:moveTo>
                    <a:pt x="108" y="80"/>
                  </a:moveTo>
                  <a:cubicBezTo>
                    <a:pt x="99" y="92"/>
                    <a:pt x="92" y="105"/>
                    <a:pt x="85" y="118"/>
                  </a:cubicBezTo>
                  <a:cubicBezTo>
                    <a:pt x="81" y="126"/>
                    <a:pt x="48" y="171"/>
                    <a:pt x="54" y="175"/>
                  </a:cubicBezTo>
                  <a:cubicBezTo>
                    <a:pt x="41" y="199"/>
                    <a:pt x="28" y="224"/>
                    <a:pt x="15" y="248"/>
                  </a:cubicBezTo>
                  <a:cubicBezTo>
                    <a:pt x="0" y="277"/>
                    <a:pt x="8" y="278"/>
                    <a:pt x="24" y="251"/>
                  </a:cubicBezTo>
                  <a:cubicBezTo>
                    <a:pt x="31" y="260"/>
                    <a:pt x="67" y="196"/>
                    <a:pt x="70" y="189"/>
                  </a:cubicBezTo>
                  <a:cubicBezTo>
                    <a:pt x="76" y="177"/>
                    <a:pt x="118" y="107"/>
                    <a:pt x="110" y="97"/>
                  </a:cubicBezTo>
                  <a:cubicBezTo>
                    <a:pt x="118" y="86"/>
                    <a:pt x="125" y="74"/>
                    <a:pt x="132" y="63"/>
                  </a:cubicBezTo>
                  <a:cubicBezTo>
                    <a:pt x="135" y="67"/>
                    <a:pt x="154" y="102"/>
                    <a:pt x="160" y="97"/>
                  </a:cubicBezTo>
                  <a:cubicBezTo>
                    <a:pt x="167" y="92"/>
                    <a:pt x="136" y="56"/>
                    <a:pt x="132" y="52"/>
                  </a:cubicBezTo>
                  <a:cubicBezTo>
                    <a:pt x="138" y="51"/>
                    <a:pt x="174" y="48"/>
                    <a:pt x="175" y="41"/>
                  </a:cubicBezTo>
                  <a:cubicBezTo>
                    <a:pt x="177" y="30"/>
                    <a:pt x="126" y="20"/>
                    <a:pt x="119" y="18"/>
                  </a:cubicBezTo>
                  <a:cubicBezTo>
                    <a:pt x="108" y="15"/>
                    <a:pt x="97" y="11"/>
                    <a:pt x="88" y="5"/>
                  </a:cubicBezTo>
                  <a:cubicBezTo>
                    <a:pt x="80" y="0"/>
                    <a:pt x="85" y="13"/>
                    <a:pt x="91" y="16"/>
                  </a:cubicBezTo>
                  <a:cubicBezTo>
                    <a:pt x="113" y="27"/>
                    <a:pt x="137" y="29"/>
                    <a:pt x="159" y="38"/>
                  </a:cubicBezTo>
                  <a:cubicBezTo>
                    <a:pt x="147" y="41"/>
                    <a:pt x="135" y="44"/>
                    <a:pt x="123" y="44"/>
                  </a:cubicBezTo>
                  <a:cubicBezTo>
                    <a:pt x="97" y="29"/>
                    <a:pt x="86" y="53"/>
                    <a:pt x="121" y="53"/>
                  </a:cubicBezTo>
                  <a:cubicBezTo>
                    <a:pt x="123" y="54"/>
                    <a:pt x="124" y="55"/>
                    <a:pt x="126" y="56"/>
                  </a:cubicBezTo>
                  <a:cubicBezTo>
                    <a:pt x="122" y="62"/>
                    <a:pt x="118" y="67"/>
                    <a:pt x="114" y="72"/>
                  </a:cubicBezTo>
                  <a:cubicBezTo>
                    <a:pt x="109" y="73"/>
                    <a:pt x="107" y="75"/>
                    <a:pt x="108" y="80"/>
                  </a:cubicBezTo>
                  <a:close/>
                  <a:moveTo>
                    <a:pt x="34" y="233"/>
                  </a:moveTo>
                  <a:cubicBezTo>
                    <a:pt x="53" y="198"/>
                    <a:pt x="69" y="159"/>
                    <a:pt x="91" y="126"/>
                  </a:cubicBezTo>
                  <a:cubicBezTo>
                    <a:pt x="75" y="163"/>
                    <a:pt x="57" y="202"/>
                    <a:pt x="34" y="23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9" name="Freeform 23"/>
            <p:cNvSpPr>
              <a:spLocks noEditPoints="1"/>
            </p:cNvSpPr>
            <p:nvPr/>
          </p:nvSpPr>
          <p:spPr bwMode="auto">
            <a:xfrm>
              <a:off x="2000231" y="2114716"/>
              <a:ext cx="2123898" cy="3170227"/>
            </a:xfrm>
            <a:custGeom>
              <a:avLst/>
              <a:gdLst/>
              <a:ahLst/>
              <a:cxnLst>
                <a:cxn ang="0">
                  <a:pos x="467" y="52"/>
                </a:cxn>
                <a:cxn ang="0">
                  <a:pos x="692" y="104"/>
                </a:cxn>
                <a:cxn ang="0">
                  <a:pos x="777" y="241"/>
                </a:cxn>
                <a:cxn ang="0">
                  <a:pos x="605" y="411"/>
                </a:cxn>
                <a:cxn ang="0">
                  <a:pos x="269" y="446"/>
                </a:cxn>
                <a:cxn ang="0">
                  <a:pos x="456" y="626"/>
                </a:cxn>
                <a:cxn ang="0">
                  <a:pos x="427" y="694"/>
                </a:cxn>
                <a:cxn ang="0">
                  <a:pos x="219" y="1035"/>
                </a:cxn>
                <a:cxn ang="0">
                  <a:pos x="133" y="740"/>
                </a:cxn>
                <a:cxn ang="0">
                  <a:pos x="30" y="996"/>
                </a:cxn>
                <a:cxn ang="0">
                  <a:pos x="230" y="1073"/>
                </a:cxn>
                <a:cxn ang="0">
                  <a:pos x="474" y="651"/>
                </a:cxn>
                <a:cxn ang="0">
                  <a:pos x="812" y="175"/>
                </a:cxn>
                <a:cxn ang="0">
                  <a:pos x="233" y="557"/>
                </a:cxn>
                <a:cxn ang="0">
                  <a:pos x="84" y="960"/>
                </a:cxn>
                <a:cxn ang="0">
                  <a:pos x="125" y="777"/>
                </a:cxn>
                <a:cxn ang="0">
                  <a:pos x="80" y="960"/>
                </a:cxn>
                <a:cxn ang="0">
                  <a:pos x="44" y="972"/>
                </a:cxn>
                <a:cxn ang="0">
                  <a:pos x="25" y="1224"/>
                </a:cxn>
                <a:cxn ang="0">
                  <a:pos x="43" y="1158"/>
                </a:cxn>
                <a:cxn ang="0">
                  <a:pos x="41" y="1230"/>
                </a:cxn>
                <a:cxn ang="0">
                  <a:pos x="56" y="1194"/>
                </a:cxn>
                <a:cxn ang="0">
                  <a:pos x="70" y="1184"/>
                </a:cxn>
                <a:cxn ang="0">
                  <a:pos x="26" y="1151"/>
                </a:cxn>
                <a:cxn ang="0">
                  <a:pos x="130" y="993"/>
                </a:cxn>
                <a:cxn ang="0">
                  <a:pos x="176" y="1009"/>
                </a:cxn>
                <a:cxn ang="0">
                  <a:pos x="264" y="992"/>
                </a:cxn>
                <a:cxn ang="0">
                  <a:pos x="604" y="448"/>
                </a:cxn>
                <a:cxn ang="0">
                  <a:pos x="575" y="403"/>
                </a:cxn>
                <a:cxn ang="0">
                  <a:pos x="534" y="355"/>
                </a:cxn>
                <a:cxn ang="0">
                  <a:pos x="404" y="324"/>
                </a:cxn>
                <a:cxn ang="0">
                  <a:pos x="316" y="367"/>
                </a:cxn>
                <a:cxn ang="0">
                  <a:pos x="302" y="401"/>
                </a:cxn>
                <a:cxn ang="0">
                  <a:pos x="289" y="429"/>
                </a:cxn>
                <a:cxn ang="0">
                  <a:pos x="289" y="460"/>
                </a:cxn>
                <a:cxn ang="0">
                  <a:pos x="294" y="525"/>
                </a:cxn>
                <a:cxn ang="0">
                  <a:pos x="445" y="653"/>
                </a:cxn>
                <a:cxn ang="0">
                  <a:pos x="462" y="648"/>
                </a:cxn>
                <a:cxn ang="0">
                  <a:pos x="262" y="503"/>
                </a:cxn>
                <a:cxn ang="0">
                  <a:pos x="310" y="457"/>
                </a:cxn>
                <a:cxn ang="0">
                  <a:pos x="469" y="528"/>
                </a:cxn>
                <a:cxn ang="0">
                  <a:pos x="450" y="448"/>
                </a:cxn>
                <a:cxn ang="0">
                  <a:pos x="542" y="458"/>
                </a:cxn>
                <a:cxn ang="0">
                  <a:pos x="380" y="320"/>
                </a:cxn>
                <a:cxn ang="0">
                  <a:pos x="543" y="419"/>
                </a:cxn>
                <a:cxn ang="0">
                  <a:pos x="524" y="546"/>
                </a:cxn>
                <a:cxn ang="0">
                  <a:pos x="317" y="488"/>
                </a:cxn>
                <a:cxn ang="0">
                  <a:pos x="468" y="539"/>
                </a:cxn>
                <a:cxn ang="0">
                  <a:pos x="560" y="423"/>
                </a:cxn>
                <a:cxn ang="0">
                  <a:pos x="524" y="572"/>
                </a:cxn>
                <a:cxn ang="0">
                  <a:pos x="605" y="421"/>
                </a:cxn>
                <a:cxn ang="0">
                  <a:pos x="751" y="313"/>
                </a:cxn>
                <a:cxn ang="0">
                  <a:pos x="790" y="245"/>
                </a:cxn>
                <a:cxn ang="0">
                  <a:pos x="789" y="218"/>
                </a:cxn>
                <a:cxn ang="0">
                  <a:pos x="485" y="43"/>
                </a:cxn>
                <a:cxn ang="0">
                  <a:pos x="540" y="52"/>
                </a:cxn>
                <a:cxn ang="0">
                  <a:pos x="605" y="66"/>
                </a:cxn>
                <a:cxn ang="0">
                  <a:pos x="781" y="218"/>
                </a:cxn>
                <a:cxn ang="0">
                  <a:pos x="693" y="86"/>
                </a:cxn>
                <a:cxn ang="0">
                  <a:pos x="578" y="26"/>
                </a:cxn>
              </a:cxnLst>
              <a:rect l="0" t="0" r="r" b="b"/>
              <a:pathLst>
                <a:path w="849" h="1268">
                  <a:moveTo>
                    <a:pt x="488" y="22"/>
                  </a:moveTo>
                  <a:cubicBezTo>
                    <a:pt x="485" y="22"/>
                    <a:pt x="458" y="23"/>
                    <a:pt x="460" y="31"/>
                  </a:cubicBezTo>
                  <a:cubicBezTo>
                    <a:pt x="443" y="32"/>
                    <a:pt x="427" y="39"/>
                    <a:pt x="413" y="48"/>
                  </a:cubicBezTo>
                  <a:cubicBezTo>
                    <a:pt x="412" y="49"/>
                    <a:pt x="400" y="60"/>
                    <a:pt x="410" y="60"/>
                  </a:cubicBezTo>
                  <a:cubicBezTo>
                    <a:pt x="415" y="60"/>
                    <a:pt x="426" y="50"/>
                    <a:pt x="430" y="48"/>
                  </a:cubicBezTo>
                  <a:cubicBezTo>
                    <a:pt x="428" y="50"/>
                    <a:pt x="428" y="52"/>
                    <a:pt x="429" y="54"/>
                  </a:cubicBezTo>
                  <a:cubicBezTo>
                    <a:pt x="424" y="56"/>
                    <a:pt x="419" y="59"/>
                    <a:pt x="415" y="63"/>
                  </a:cubicBezTo>
                  <a:cubicBezTo>
                    <a:pt x="413" y="69"/>
                    <a:pt x="415" y="71"/>
                    <a:pt x="421" y="69"/>
                  </a:cubicBezTo>
                  <a:cubicBezTo>
                    <a:pt x="430" y="60"/>
                    <a:pt x="443" y="56"/>
                    <a:pt x="455" y="54"/>
                  </a:cubicBezTo>
                  <a:cubicBezTo>
                    <a:pt x="438" y="75"/>
                    <a:pt x="460" y="60"/>
                    <a:pt x="467" y="52"/>
                  </a:cubicBezTo>
                  <a:cubicBezTo>
                    <a:pt x="467" y="52"/>
                    <a:pt x="468" y="52"/>
                    <a:pt x="468" y="52"/>
                  </a:cubicBezTo>
                  <a:cubicBezTo>
                    <a:pt x="471" y="54"/>
                    <a:pt x="482" y="57"/>
                    <a:pt x="483" y="51"/>
                  </a:cubicBezTo>
                  <a:cubicBezTo>
                    <a:pt x="489" y="51"/>
                    <a:pt x="495" y="50"/>
                    <a:pt x="501" y="50"/>
                  </a:cubicBezTo>
                  <a:cubicBezTo>
                    <a:pt x="484" y="58"/>
                    <a:pt x="468" y="69"/>
                    <a:pt x="451" y="78"/>
                  </a:cubicBezTo>
                  <a:cubicBezTo>
                    <a:pt x="428" y="90"/>
                    <a:pt x="452" y="88"/>
                    <a:pt x="464" y="81"/>
                  </a:cubicBezTo>
                  <a:cubicBezTo>
                    <a:pt x="505" y="68"/>
                    <a:pt x="555" y="86"/>
                    <a:pt x="593" y="101"/>
                  </a:cubicBezTo>
                  <a:cubicBezTo>
                    <a:pt x="608" y="108"/>
                    <a:pt x="609" y="99"/>
                    <a:pt x="596" y="94"/>
                  </a:cubicBezTo>
                  <a:cubicBezTo>
                    <a:pt x="576" y="85"/>
                    <a:pt x="554" y="78"/>
                    <a:pt x="532" y="74"/>
                  </a:cubicBezTo>
                  <a:cubicBezTo>
                    <a:pt x="580" y="79"/>
                    <a:pt x="628" y="79"/>
                    <a:pt x="676" y="92"/>
                  </a:cubicBezTo>
                  <a:cubicBezTo>
                    <a:pt x="681" y="96"/>
                    <a:pt x="687" y="100"/>
                    <a:pt x="692" y="104"/>
                  </a:cubicBezTo>
                  <a:cubicBezTo>
                    <a:pt x="692" y="104"/>
                    <a:pt x="692" y="104"/>
                    <a:pt x="692" y="104"/>
                  </a:cubicBezTo>
                  <a:cubicBezTo>
                    <a:pt x="680" y="101"/>
                    <a:pt x="628" y="85"/>
                    <a:pt x="618" y="95"/>
                  </a:cubicBezTo>
                  <a:cubicBezTo>
                    <a:pt x="610" y="104"/>
                    <a:pt x="634" y="103"/>
                    <a:pt x="632" y="103"/>
                  </a:cubicBezTo>
                  <a:cubicBezTo>
                    <a:pt x="651" y="103"/>
                    <a:pt x="670" y="107"/>
                    <a:pt x="689" y="112"/>
                  </a:cubicBezTo>
                  <a:cubicBezTo>
                    <a:pt x="678" y="119"/>
                    <a:pt x="690" y="124"/>
                    <a:pt x="697" y="114"/>
                  </a:cubicBezTo>
                  <a:cubicBezTo>
                    <a:pt x="701" y="116"/>
                    <a:pt x="705" y="117"/>
                    <a:pt x="709" y="119"/>
                  </a:cubicBezTo>
                  <a:cubicBezTo>
                    <a:pt x="728" y="137"/>
                    <a:pt x="745" y="158"/>
                    <a:pt x="757" y="181"/>
                  </a:cubicBezTo>
                  <a:cubicBezTo>
                    <a:pt x="760" y="186"/>
                    <a:pt x="779" y="233"/>
                    <a:pt x="782" y="222"/>
                  </a:cubicBezTo>
                  <a:cubicBezTo>
                    <a:pt x="782" y="223"/>
                    <a:pt x="782" y="224"/>
                    <a:pt x="782" y="225"/>
                  </a:cubicBezTo>
                  <a:cubicBezTo>
                    <a:pt x="780" y="227"/>
                    <a:pt x="769" y="238"/>
                    <a:pt x="777" y="241"/>
                  </a:cubicBezTo>
                  <a:cubicBezTo>
                    <a:pt x="748" y="283"/>
                    <a:pt x="712" y="324"/>
                    <a:pt x="675" y="359"/>
                  </a:cubicBezTo>
                  <a:cubicBezTo>
                    <a:pt x="678" y="354"/>
                    <a:pt x="702" y="326"/>
                    <a:pt x="698" y="322"/>
                  </a:cubicBezTo>
                  <a:cubicBezTo>
                    <a:pt x="691" y="314"/>
                    <a:pt x="672" y="349"/>
                    <a:pt x="669" y="353"/>
                  </a:cubicBezTo>
                  <a:cubicBezTo>
                    <a:pt x="659" y="371"/>
                    <a:pt x="630" y="418"/>
                    <a:pt x="664" y="382"/>
                  </a:cubicBezTo>
                  <a:cubicBezTo>
                    <a:pt x="670" y="386"/>
                    <a:pt x="687" y="360"/>
                    <a:pt x="690" y="356"/>
                  </a:cubicBezTo>
                  <a:cubicBezTo>
                    <a:pt x="694" y="353"/>
                    <a:pt x="698" y="349"/>
                    <a:pt x="702" y="346"/>
                  </a:cubicBezTo>
                  <a:cubicBezTo>
                    <a:pt x="689" y="361"/>
                    <a:pt x="677" y="377"/>
                    <a:pt x="666" y="392"/>
                  </a:cubicBezTo>
                  <a:cubicBezTo>
                    <a:pt x="664" y="395"/>
                    <a:pt x="637" y="433"/>
                    <a:pt x="650" y="427"/>
                  </a:cubicBezTo>
                  <a:cubicBezTo>
                    <a:pt x="645" y="433"/>
                    <a:pt x="641" y="439"/>
                    <a:pt x="637" y="444"/>
                  </a:cubicBezTo>
                  <a:cubicBezTo>
                    <a:pt x="632" y="430"/>
                    <a:pt x="618" y="419"/>
                    <a:pt x="605" y="411"/>
                  </a:cubicBezTo>
                  <a:cubicBezTo>
                    <a:pt x="588" y="400"/>
                    <a:pt x="574" y="381"/>
                    <a:pt x="559" y="366"/>
                  </a:cubicBezTo>
                  <a:cubicBezTo>
                    <a:pt x="531" y="337"/>
                    <a:pt x="490" y="322"/>
                    <a:pt x="451" y="317"/>
                  </a:cubicBezTo>
                  <a:cubicBezTo>
                    <a:pt x="442" y="315"/>
                    <a:pt x="433" y="314"/>
                    <a:pt x="424" y="314"/>
                  </a:cubicBezTo>
                  <a:cubicBezTo>
                    <a:pt x="397" y="302"/>
                    <a:pt x="355" y="307"/>
                    <a:pt x="328" y="318"/>
                  </a:cubicBezTo>
                  <a:cubicBezTo>
                    <a:pt x="325" y="314"/>
                    <a:pt x="321" y="318"/>
                    <a:pt x="320" y="321"/>
                  </a:cubicBezTo>
                  <a:cubicBezTo>
                    <a:pt x="313" y="325"/>
                    <a:pt x="291" y="349"/>
                    <a:pt x="312" y="342"/>
                  </a:cubicBezTo>
                  <a:cubicBezTo>
                    <a:pt x="307" y="356"/>
                    <a:pt x="302" y="370"/>
                    <a:pt x="297" y="384"/>
                  </a:cubicBezTo>
                  <a:cubicBezTo>
                    <a:pt x="294" y="386"/>
                    <a:pt x="288" y="390"/>
                    <a:pt x="287" y="394"/>
                  </a:cubicBezTo>
                  <a:cubicBezTo>
                    <a:pt x="280" y="395"/>
                    <a:pt x="278" y="424"/>
                    <a:pt x="277" y="430"/>
                  </a:cubicBezTo>
                  <a:cubicBezTo>
                    <a:pt x="274" y="435"/>
                    <a:pt x="271" y="440"/>
                    <a:pt x="269" y="446"/>
                  </a:cubicBezTo>
                  <a:cubicBezTo>
                    <a:pt x="267" y="446"/>
                    <a:pt x="251" y="456"/>
                    <a:pt x="264" y="456"/>
                  </a:cubicBezTo>
                  <a:cubicBezTo>
                    <a:pt x="261" y="464"/>
                    <a:pt x="258" y="471"/>
                    <a:pt x="255" y="478"/>
                  </a:cubicBezTo>
                  <a:cubicBezTo>
                    <a:pt x="248" y="484"/>
                    <a:pt x="245" y="491"/>
                    <a:pt x="249" y="500"/>
                  </a:cubicBezTo>
                  <a:cubicBezTo>
                    <a:pt x="248" y="503"/>
                    <a:pt x="245" y="512"/>
                    <a:pt x="247" y="516"/>
                  </a:cubicBezTo>
                  <a:cubicBezTo>
                    <a:pt x="209" y="543"/>
                    <a:pt x="280" y="536"/>
                    <a:pt x="294" y="533"/>
                  </a:cubicBezTo>
                  <a:cubicBezTo>
                    <a:pt x="323" y="543"/>
                    <a:pt x="354" y="545"/>
                    <a:pt x="384" y="555"/>
                  </a:cubicBezTo>
                  <a:cubicBezTo>
                    <a:pt x="400" y="565"/>
                    <a:pt x="415" y="578"/>
                    <a:pt x="425" y="594"/>
                  </a:cubicBezTo>
                  <a:cubicBezTo>
                    <a:pt x="431" y="597"/>
                    <a:pt x="433" y="595"/>
                    <a:pt x="432" y="589"/>
                  </a:cubicBezTo>
                  <a:cubicBezTo>
                    <a:pt x="428" y="582"/>
                    <a:pt x="422" y="576"/>
                    <a:pt x="416" y="570"/>
                  </a:cubicBezTo>
                  <a:cubicBezTo>
                    <a:pt x="437" y="584"/>
                    <a:pt x="448" y="603"/>
                    <a:pt x="456" y="626"/>
                  </a:cubicBezTo>
                  <a:cubicBezTo>
                    <a:pt x="456" y="627"/>
                    <a:pt x="456" y="628"/>
                    <a:pt x="455" y="628"/>
                  </a:cubicBezTo>
                  <a:cubicBezTo>
                    <a:pt x="452" y="632"/>
                    <a:pt x="448" y="636"/>
                    <a:pt x="445" y="640"/>
                  </a:cubicBezTo>
                  <a:cubicBezTo>
                    <a:pt x="444" y="637"/>
                    <a:pt x="433" y="592"/>
                    <a:pt x="428" y="606"/>
                  </a:cubicBezTo>
                  <a:cubicBezTo>
                    <a:pt x="426" y="611"/>
                    <a:pt x="435" y="627"/>
                    <a:pt x="436" y="633"/>
                  </a:cubicBezTo>
                  <a:cubicBezTo>
                    <a:pt x="438" y="644"/>
                    <a:pt x="437" y="656"/>
                    <a:pt x="435" y="668"/>
                  </a:cubicBezTo>
                  <a:cubicBezTo>
                    <a:pt x="416" y="692"/>
                    <a:pt x="392" y="712"/>
                    <a:pt x="372" y="736"/>
                  </a:cubicBezTo>
                  <a:cubicBezTo>
                    <a:pt x="371" y="740"/>
                    <a:pt x="372" y="742"/>
                    <a:pt x="375" y="742"/>
                  </a:cubicBezTo>
                  <a:cubicBezTo>
                    <a:pt x="380" y="742"/>
                    <a:pt x="388" y="730"/>
                    <a:pt x="391" y="727"/>
                  </a:cubicBezTo>
                  <a:cubicBezTo>
                    <a:pt x="404" y="714"/>
                    <a:pt x="417" y="701"/>
                    <a:pt x="430" y="686"/>
                  </a:cubicBezTo>
                  <a:cubicBezTo>
                    <a:pt x="429" y="689"/>
                    <a:pt x="428" y="691"/>
                    <a:pt x="427" y="694"/>
                  </a:cubicBezTo>
                  <a:cubicBezTo>
                    <a:pt x="423" y="700"/>
                    <a:pt x="400" y="721"/>
                    <a:pt x="401" y="728"/>
                  </a:cubicBezTo>
                  <a:cubicBezTo>
                    <a:pt x="400" y="729"/>
                    <a:pt x="399" y="731"/>
                    <a:pt x="398" y="732"/>
                  </a:cubicBezTo>
                  <a:cubicBezTo>
                    <a:pt x="396" y="733"/>
                    <a:pt x="396" y="734"/>
                    <a:pt x="395" y="735"/>
                  </a:cubicBezTo>
                  <a:cubicBezTo>
                    <a:pt x="354" y="789"/>
                    <a:pt x="315" y="845"/>
                    <a:pt x="277" y="900"/>
                  </a:cubicBezTo>
                  <a:cubicBezTo>
                    <a:pt x="267" y="915"/>
                    <a:pt x="274" y="919"/>
                    <a:pt x="284" y="905"/>
                  </a:cubicBezTo>
                  <a:cubicBezTo>
                    <a:pt x="292" y="892"/>
                    <a:pt x="301" y="879"/>
                    <a:pt x="310" y="866"/>
                  </a:cubicBezTo>
                  <a:cubicBezTo>
                    <a:pt x="331" y="836"/>
                    <a:pt x="353" y="805"/>
                    <a:pt x="375" y="775"/>
                  </a:cubicBezTo>
                  <a:cubicBezTo>
                    <a:pt x="363" y="798"/>
                    <a:pt x="220" y="1010"/>
                    <a:pt x="236" y="1019"/>
                  </a:cubicBezTo>
                  <a:cubicBezTo>
                    <a:pt x="231" y="1027"/>
                    <a:pt x="227" y="1035"/>
                    <a:pt x="224" y="1043"/>
                  </a:cubicBezTo>
                  <a:cubicBezTo>
                    <a:pt x="223" y="1040"/>
                    <a:pt x="221" y="1038"/>
                    <a:pt x="219" y="1035"/>
                  </a:cubicBezTo>
                  <a:cubicBezTo>
                    <a:pt x="214" y="1003"/>
                    <a:pt x="176" y="983"/>
                    <a:pt x="138" y="972"/>
                  </a:cubicBezTo>
                  <a:cubicBezTo>
                    <a:pt x="125" y="967"/>
                    <a:pt x="113" y="966"/>
                    <a:pt x="100" y="963"/>
                  </a:cubicBezTo>
                  <a:cubicBezTo>
                    <a:pt x="109" y="959"/>
                    <a:pt x="91" y="950"/>
                    <a:pt x="89" y="949"/>
                  </a:cubicBezTo>
                  <a:cubicBezTo>
                    <a:pt x="103" y="903"/>
                    <a:pt x="120" y="858"/>
                    <a:pt x="137" y="813"/>
                  </a:cubicBezTo>
                  <a:cubicBezTo>
                    <a:pt x="147" y="789"/>
                    <a:pt x="156" y="765"/>
                    <a:pt x="165" y="741"/>
                  </a:cubicBezTo>
                  <a:cubicBezTo>
                    <a:pt x="167" y="737"/>
                    <a:pt x="186" y="696"/>
                    <a:pt x="174" y="700"/>
                  </a:cubicBezTo>
                  <a:cubicBezTo>
                    <a:pt x="191" y="666"/>
                    <a:pt x="207" y="631"/>
                    <a:pt x="225" y="598"/>
                  </a:cubicBezTo>
                  <a:cubicBezTo>
                    <a:pt x="235" y="580"/>
                    <a:pt x="251" y="519"/>
                    <a:pt x="218" y="561"/>
                  </a:cubicBezTo>
                  <a:cubicBezTo>
                    <a:pt x="201" y="583"/>
                    <a:pt x="191" y="612"/>
                    <a:pt x="182" y="638"/>
                  </a:cubicBezTo>
                  <a:cubicBezTo>
                    <a:pt x="169" y="673"/>
                    <a:pt x="148" y="706"/>
                    <a:pt x="133" y="740"/>
                  </a:cubicBezTo>
                  <a:cubicBezTo>
                    <a:pt x="124" y="740"/>
                    <a:pt x="110" y="776"/>
                    <a:pt x="107" y="784"/>
                  </a:cubicBezTo>
                  <a:cubicBezTo>
                    <a:pt x="95" y="806"/>
                    <a:pt x="86" y="829"/>
                    <a:pt x="75" y="852"/>
                  </a:cubicBezTo>
                  <a:cubicBezTo>
                    <a:pt x="65" y="874"/>
                    <a:pt x="55" y="897"/>
                    <a:pt x="47" y="920"/>
                  </a:cubicBezTo>
                  <a:cubicBezTo>
                    <a:pt x="47" y="922"/>
                    <a:pt x="35" y="952"/>
                    <a:pt x="46" y="947"/>
                  </a:cubicBezTo>
                  <a:cubicBezTo>
                    <a:pt x="50" y="948"/>
                    <a:pt x="53" y="949"/>
                    <a:pt x="57" y="948"/>
                  </a:cubicBezTo>
                  <a:cubicBezTo>
                    <a:pt x="56" y="949"/>
                    <a:pt x="55" y="950"/>
                    <a:pt x="53" y="951"/>
                  </a:cubicBezTo>
                  <a:cubicBezTo>
                    <a:pt x="49" y="939"/>
                    <a:pt x="35" y="974"/>
                    <a:pt x="35" y="977"/>
                  </a:cubicBezTo>
                  <a:cubicBezTo>
                    <a:pt x="30" y="978"/>
                    <a:pt x="29" y="981"/>
                    <a:pt x="30" y="986"/>
                  </a:cubicBezTo>
                  <a:cubicBezTo>
                    <a:pt x="28" y="988"/>
                    <a:pt x="28" y="991"/>
                    <a:pt x="31" y="992"/>
                  </a:cubicBezTo>
                  <a:cubicBezTo>
                    <a:pt x="31" y="993"/>
                    <a:pt x="31" y="995"/>
                    <a:pt x="30" y="996"/>
                  </a:cubicBezTo>
                  <a:cubicBezTo>
                    <a:pt x="20" y="992"/>
                    <a:pt x="17" y="1046"/>
                    <a:pt x="17" y="1052"/>
                  </a:cubicBezTo>
                  <a:cubicBezTo>
                    <a:pt x="11" y="1076"/>
                    <a:pt x="12" y="1103"/>
                    <a:pt x="13" y="1127"/>
                  </a:cubicBezTo>
                  <a:cubicBezTo>
                    <a:pt x="14" y="1139"/>
                    <a:pt x="12" y="1228"/>
                    <a:pt x="20" y="1230"/>
                  </a:cubicBezTo>
                  <a:cubicBezTo>
                    <a:pt x="11" y="1241"/>
                    <a:pt x="0" y="1268"/>
                    <a:pt x="23" y="1253"/>
                  </a:cubicBezTo>
                  <a:cubicBezTo>
                    <a:pt x="49" y="1236"/>
                    <a:pt x="72" y="1216"/>
                    <a:pt x="94" y="1195"/>
                  </a:cubicBezTo>
                  <a:cubicBezTo>
                    <a:pt x="111" y="1178"/>
                    <a:pt x="128" y="1160"/>
                    <a:pt x="146" y="1145"/>
                  </a:cubicBezTo>
                  <a:cubicBezTo>
                    <a:pt x="161" y="1135"/>
                    <a:pt x="201" y="1111"/>
                    <a:pt x="206" y="1094"/>
                  </a:cubicBezTo>
                  <a:cubicBezTo>
                    <a:pt x="209" y="1093"/>
                    <a:pt x="216" y="1091"/>
                    <a:pt x="214" y="1086"/>
                  </a:cubicBezTo>
                  <a:cubicBezTo>
                    <a:pt x="217" y="1088"/>
                    <a:pt x="219" y="1084"/>
                    <a:pt x="220" y="1081"/>
                  </a:cubicBezTo>
                  <a:cubicBezTo>
                    <a:pt x="224" y="1079"/>
                    <a:pt x="228" y="1076"/>
                    <a:pt x="230" y="1073"/>
                  </a:cubicBezTo>
                  <a:cubicBezTo>
                    <a:pt x="236" y="1071"/>
                    <a:pt x="235" y="1054"/>
                    <a:pt x="234" y="1049"/>
                  </a:cubicBezTo>
                  <a:cubicBezTo>
                    <a:pt x="242" y="1036"/>
                    <a:pt x="322" y="930"/>
                    <a:pt x="316" y="927"/>
                  </a:cubicBezTo>
                  <a:cubicBezTo>
                    <a:pt x="311" y="923"/>
                    <a:pt x="290" y="958"/>
                    <a:pt x="286" y="963"/>
                  </a:cubicBezTo>
                  <a:cubicBezTo>
                    <a:pt x="288" y="959"/>
                    <a:pt x="289" y="955"/>
                    <a:pt x="291" y="951"/>
                  </a:cubicBezTo>
                  <a:cubicBezTo>
                    <a:pt x="314" y="917"/>
                    <a:pt x="335" y="880"/>
                    <a:pt x="357" y="845"/>
                  </a:cubicBezTo>
                  <a:cubicBezTo>
                    <a:pt x="370" y="826"/>
                    <a:pt x="382" y="807"/>
                    <a:pt x="394" y="788"/>
                  </a:cubicBezTo>
                  <a:cubicBezTo>
                    <a:pt x="401" y="778"/>
                    <a:pt x="408" y="767"/>
                    <a:pt x="415" y="757"/>
                  </a:cubicBezTo>
                  <a:cubicBezTo>
                    <a:pt x="415" y="756"/>
                    <a:pt x="437" y="722"/>
                    <a:pt x="424" y="729"/>
                  </a:cubicBezTo>
                  <a:cubicBezTo>
                    <a:pt x="426" y="725"/>
                    <a:pt x="428" y="721"/>
                    <a:pt x="430" y="717"/>
                  </a:cubicBezTo>
                  <a:cubicBezTo>
                    <a:pt x="444" y="697"/>
                    <a:pt x="470" y="676"/>
                    <a:pt x="474" y="651"/>
                  </a:cubicBezTo>
                  <a:cubicBezTo>
                    <a:pt x="477" y="646"/>
                    <a:pt x="481" y="641"/>
                    <a:pt x="484" y="636"/>
                  </a:cubicBezTo>
                  <a:cubicBezTo>
                    <a:pt x="489" y="645"/>
                    <a:pt x="511" y="615"/>
                    <a:pt x="514" y="611"/>
                  </a:cubicBezTo>
                  <a:cubicBezTo>
                    <a:pt x="530" y="594"/>
                    <a:pt x="547" y="578"/>
                    <a:pt x="565" y="561"/>
                  </a:cubicBezTo>
                  <a:cubicBezTo>
                    <a:pt x="580" y="546"/>
                    <a:pt x="594" y="529"/>
                    <a:pt x="603" y="510"/>
                  </a:cubicBezTo>
                  <a:cubicBezTo>
                    <a:pt x="611" y="499"/>
                    <a:pt x="646" y="463"/>
                    <a:pt x="643" y="449"/>
                  </a:cubicBezTo>
                  <a:cubicBezTo>
                    <a:pt x="675" y="406"/>
                    <a:pt x="711" y="367"/>
                    <a:pt x="748" y="328"/>
                  </a:cubicBezTo>
                  <a:cubicBezTo>
                    <a:pt x="766" y="309"/>
                    <a:pt x="778" y="285"/>
                    <a:pt x="796" y="267"/>
                  </a:cubicBezTo>
                  <a:cubicBezTo>
                    <a:pt x="802" y="261"/>
                    <a:pt x="842" y="204"/>
                    <a:pt x="815" y="221"/>
                  </a:cubicBezTo>
                  <a:cubicBezTo>
                    <a:pt x="828" y="208"/>
                    <a:pt x="781" y="151"/>
                    <a:pt x="774" y="140"/>
                  </a:cubicBezTo>
                  <a:cubicBezTo>
                    <a:pt x="788" y="150"/>
                    <a:pt x="801" y="162"/>
                    <a:pt x="812" y="175"/>
                  </a:cubicBezTo>
                  <a:cubicBezTo>
                    <a:pt x="817" y="180"/>
                    <a:pt x="832" y="209"/>
                    <a:pt x="838" y="209"/>
                  </a:cubicBezTo>
                  <a:cubicBezTo>
                    <a:pt x="849" y="209"/>
                    <a:pt x="803" y="142"/>
                    <a:pt x="797" y="134"/>
                  </a:cubicBezTo>
                  <a:cubicBezTo>
                    <a:pt x="777" y="110"/>
                    <a:pt x="752" y="90"/>
                    <a:pt x="725" y="75"/>
                  </a:cubicBezTo>
                  <a:cubicBezTo>
                    <a:pt x="694" y="59"/>
                    <a:pt x="659" y="39"/>
                    <a:pt x="626" y="31"/>
                  </a:cubicBezTo>
                  <a:cubicBezTo>
                    <a:pt x="586" y="17"/>
                    <a:pt x="529" y="0"/>
                    <a:pt x="488" y="22"/>
                  </a:cubicBezTo>
                  <a:close/>
                  <a:moveTo>
                    <a:pt x="233" y="557"/>
                  </a:moveTo>
                  <a:cubicBezTo>
                    <a:pt x="231" y="575"/>
                    <a:pt x="220" y="591"/>
                    <a:pt x="212" y="607"/>
                  </a:cubicBezTo>
                  <a:cubicBezTo>
                    <a:pt x="210" y="607"/>
                    <a:pt x="208" y="607"/>
                    <a:pt x="207" y="608"/>
                  </a:cubicBezTo>
                  <a:cubicBezTo>
                    <a:pt x="209" y="604"/>
                    <a:pt x="210" y="600"/>
                    <a:pt x="206" y="598"/>
                  </a:cubicBezTo>
                  <a:cubicBezTo>
                    <a:pt x="214" y="581"/>
                    <a:pt x="223" y="565"/>
                    <a:pt x="233" y="557"/>
                  </a:cubicBezTo>
                  <a:close/>
                  <a:moveTo>
                    <a:pt x="206" y="1022"/>
                  </a:moveTo>
                  <a:cubicBezTo>
                    <a:pt x="205" y="1022"/>
                    <a:pt x="205" y="1022"/>
                    <a:pt x="204" y="1022"/>
                  </a:cubicBezTo>
                  <a:cubicBezTo>
                    <a:pt x="201" y="1019"/>
                    <a:pt x="197" y="1015"/>
                    <a:pt x="192" y="1015"/>
                  </a:cubicBezTo>
                  <a:cubicBezTo>
                    <a:pt x="189" y="1010"/>
                    <a:pt x="186" y="1006"/>
                    <a:pt x="182" y="1003"/>
                  </a:cubicBezTo>
                  <a:cubicBezTo>
                    <a:pt x="182" y="1001"/>
                    <a:pt x="181" y="1000"/>
                    <a:pt x="180" y="999"/>
                  </a:cubicBezTo>
                  <a:cubicBezTo>
                    <a:pt x="176" y="997"/>
                    <a:pt x="176" y="997"/>
                    <a:pt x="176" y="997"/>
                  </a:cubicBezTo>
                  <a:cubicBezTo>
                    <a:pt x="176" y="996"/>
                    <a:pt x="175" y="995"/>
                    <a:pt x="174" y="995"/>
                  </a:cubicBezTo>
                  <a:cubicBezTo>
                    <a:pt x="188" y="1002"/>
                    <a:pt x="199" y="1011"/>
                    <a:pt x="206" y="1022"/>
                  </a:cubicBezTo>
                  <a:close/>
                  <a:moveTo>
                    <a:pt x="95" y="962"/>
                  </a:moveTo>
                  <a:cubicBezTo>
                    <a:pt x="91" y="961"/>
                    <a:pt x="87" y="961"/>
                    <a:pt x="84" y="960"/>
                  </a:cubicBezTo>
                  <a:cubicBezTo>
                    <a:pt x="85" y="959"/>
                    <a:pt x="86" y="958"/>
                    <a:pt x="86" y="957"/>
                  </a:cubicBezTo>
                  <a:cubicBezTo>
                    <a:pt x="89" y="958"/>
                    <a:pt x="92" y="960"/>
                    <a:pt x="95" y="962"/>
                  </a:cubicBezTo>
                  <a:close/>
                  <a:moveTo>
                    <a:pt x="167" y="715"/>
                  </a:moveTo>
                  <a:cubicBezTo>
                    <a:pt x="159" y="735"/>
                    <a:pt x="152" y="755"/>
                    <a:pt x="144" y="774"/>
                  </a:cubicBezTo>
                  <a:cubicBezTo>
                    <a:pt x="137" y="791"/>
                    <a:pt x="130" y="809"/>
                    <a:pt x="124" y="827"/>
                  </a:cubicBezTo>
                  <a:cubicBezTo>
                    <a:pt x="136" y="789"/>
                    <a:pt x="149" y="751"/>
                    <a:pt x="167" y="715"/>
                  </a:cubicBezTo>
                  <a:close/>
                  <a:moveTo>
                    <a:pt x="125" y="777"/>
                  </a:moveTo>
                  <a:cubicBezTo>
                    <a:pt x="120" y="790"/>
                    <a:pt x="115" y="803"/>
                    <a:pt x="110" y="815"/>
                  </a:cubicBezTo>
                  <a:cubicBezTo>
                    <a:pt x="110" y="814"/>
                    <a:pt x="109" y="813"/>
                    <a:pt x="109" y="812"/>
                  </a:cubicBezTo>
                  <a:cubicBezTo>
                    <a:pt x="114" y="800"/>
                    <a:pt x="119" y="788"/>
                    <a:pt x="125" y="777"/>
                  </a:cubicBezTo>
                  <a:close/>
                  <a:moveTo>
                    <a:pt x="112" y="837"/>
                  </a:moveTo>
                  <a:cubicBezTo>
                    <a:pt x="101" y="873"/>
                    <a:pt x="90" y="909"/>
                    <a:pt x="74" y="944"/>
                  </a:cubicBezTo>
                  <a:cubicBezTo>
                    <a:pt x="74" y="943"/>
                    <a:pt x="74" y="943"/>
                    <a:pt x="73" y="943"/>
                  </a:cubicBezTo>
                  <a:cubicBezTo>
                    <a:pt x="76" y="934"/>
                    <a:pt x="79" y="925"/>
                    <a:pt x="83" y="915"/>
                  </a:cubicBezTo>
                  <a:cubicBezTo>
                    <a:pt x="89" y="915"/>
                    <a:pt x="108" y="846"/>
                    <a:pt x="112" y="837"/>
                  </a:cubicBezTo>
                  <a:close/>
                  <a:moveTo>
                    <a:pt x="80" y="960"/>
                  </a:moveTo>
                  <a:cubicBezTo>
                    <a:pt x="78" y="960"/>
                    <a:pt x="77" y="960"/>
                    <a:pt x="75" y="960"/>
                  </a:cubicBezTo>
                  <a:cubicBezTo>
                    <a:pt x="76" y="958"/>
                    <a:pt x="78" y="956"/>
                    <a:pt x="79" y="953"/>
                  </a:cubicBezTo>
                  <a:cubicBezTo>
                    <a:pt x="79" y="953"/>
                    <a:pt x="79" y="953"/>
                    <a:pt x="79" y="953"/>
                  </a:cubicBezTo>
                  <a:cubicBezTo>
                    <a:pt x="78" y="956"/>
                    <a:pt x="78" y="958"/>
                    <a:pt x="80" y="960"/>
                  </a:cubicBezTo>
                  <a:close/>
                  <a:moveTo>
                    <a:pt x="95" y="845"/>
                  </a:moveTo>
                  <a:cubicBezTo>
                    <a:pt x="92" y="856"/>
                    <a:pt x="75" y="895"/>
                    <a:pt x="79" y="903"/>
                  </a:cubicBezTo>
                  <a:cubicBezTo>
                    <a:pt x="74" y="916"/>
                    <a:pt x="69" y="929"/>
                    <a:pt x="65" y="941"/>
                  </a:cubicBezTo>
                  <a:cubicBezTo>
                    <a:pt x="63" y="941"/>
                    <a:pt x="60" y="941"/>
                    <a:pt x="57" y="940"/>
                  </a:cubicBezTo>
                  <a:cubicBezTo>
                    <a:pt x="69" y="909"/>
                    <a:pt x="81" y="878"/>
                    <a:pt x="95" y="845"/>
                  </a:cubicBezTo>
                  <a:close/>
                  <a:moveTo>
                    <a:pt x="54" y="927"/>
                  </a:moveTo>
                  <a:cubicBezTo>
                    <a:pt x="57" y="917"/>
                    <a:pt x="60" y="907"/>
                    <a:pt x="64" y="896"/>
                  </a:cubicBezTo>
                  <a:cubicBezTo>
                    <a:pt x="65" y="897"/>
                    <a:pt x="65" y="897"/>
                    <a:pt x="65" y="897"/>
                  </a:cubicBezTo>
                  <a:cubicBezTo>
                    <a:pt x="61" y="907"/>
                    <a:pt x="57" y="917"/>
                    <a:pt x="54" y="927"/>
                  </a:cubicBezTo>
                  <a:close/>
                  <a:moveTo>
                    <a:pt x="44" y="972"/>
                  </a:moveTo>
                  <a:cubicBezTo>
                    <a:pt x="45" y="972"/>
                    <a:pt x="45" y="972"/>
                    <a:pt x="45" y="972"/>
                  </a:cubicBezTo>
                  <a:cubicBezTo>
                    <a:pt x="48" y="966"/>
                    <a:pt x="54" y="960"/>
                    <a:pt x="61" y="956"/>
                  </a:cubicBezTo>
                  <a:cubicBezTo>
                    <a:pt x="60" y="957"/>
                    <a:pt x="58" y="965"/>
                    <a:pt x="58" y="966"/>
                  </a:cubicBezTo>
                  <a:cubicBezTo>
                    <a:pt x="57" y="967"/>
                    <a:pt x="57" y="968"/>
                    <a:pt x="56" y="969"/>
                  </a:cubicBezTo>
                  <a:cubicBezTo>
                    <a:pt x="53" y="973"/>
                    <a:pt x="46" y="977"/>
                    <a:pt x="52" y="983"/>
                  </a:cubicBezTo>
                  <a:cubicBezTo>
                    <a:pt x="52" y="983"/>
                    <a:pt x="52" y="983"/>
                    <a:pt x="52" y="983"/>
                  </a:cubicBezTo>
                  <a:cubicBezTo>
                    <a:pt x="52" y="983"/>
                    <a:pt x="52" y="983"/>
                    <a:pt x="51" y="983"/>
                  </a:cubicBezTo>
                  <a:cubicBezTo>
                    <a:pt x="51" y="978"/>
                    <a:pt x="45" y="980"/>
                    <a:pt x="42" y="981"/>
                  </a:cubicBezTo>
                  <a:cubicBezTo>
                    <a:pt x="43" y="978"/>
                    <a:pt x="43" y="975"/>
                    <a:pt x="44" y="972"/>
                  </a:cubicBezTo>
                  <a:close/>
                  <a:moveTo>
                    <a:pt x="25" y="1224"/>
                  </a:moveTo>
                  <a:cubicBezTo>
                    <a:pt x="24" y="1216"/>
                    <a:pt x="24" y="1209"/>
                    <a:pt x="24" y="1201"/>
                  </a:cubicBezTo>
                  <a:cubicBezTo>
                    <a:pt x="27" y="1195"/>
                    <a:pt x="25" y="1181"/>
                    <a:pt x="25" y="1174"/>
                  </a:cubicBezTo>
                  <a:cubicBezTo>
                    <a:pt x="32" y="1176"/>
                    <a:pt x="32" y="1161"/>
                    <a:pt x="33" y="1158"/>
                  </a:cubicBezTo>
                  <a:cubicBezTo>
                    <a:pt x="35" y="1161"/>
                    <a:pt x="38" y="1164"/>
                    <a:pt x="41" y="1167"/>
                  </a:cubicBezTo>
                  <a:cubicBezTo>
                    <a:pt x="34" y="1174"/>
                    <a:pt x="34" y="1183"/>
                    <a:pt x="45" y="1182"/>
                  </a:cubicBezTo>
                  <a:cubicBezTo>
                    <a:pt x="45" y="1184"/>
                    <a:pt x="46" y="1186"/>
                    <a:pt x="46" y="1188"/>
                  </a:cubicBezTo>
                  <a:cubicBezTo>
                    <a:pt x="43" y="1192"/>
                    <a:pt x="27" y="1211"/>
                    <a:pt x="32" y="1215"/>
                  </a:cubicBezTo>
                  <a:cubicBezTo>
                    <a:pt x="30" y="1218"/>
                    <a:pt x="27" y="1221"/>
                    <a:pt x="25" y="1224"/>
                  </a:cubicBezTo>
                  <a:close/>
                  <a:moveTo>
                    <a:pt x="48" y="1162"/>
                  </a:moveTo>
                  <a:cubicBezTo>
                    <a:pt x="47" y="1161"/>
                    <a:pt x="45" y="1159"/>
                    <a:pt x="43" y="1158"/>
                  </a:cubicBezTo>
                  <a:cubicBezTo>
                    <a:pt x="47" y="1159"/>
                    <a:pt x="51" y="1160"/>
                    <a:pt x="55" y="1161"/>
                  </a:cubicBezTo>
                  <a:cubicBezTo>
                    <a:pt x="54" y="1161"/>
                    <a:pt x="53" y="1161"/>
                    <a:pt x="53" y="1162"/>
                  </a:cubicBezTo>
                  <a:cubicBezTo>
                    <a:pt x="52" y="1161"/>
                    <a:pt x="51" y="1161"/>
                    <a:pt x="51" y="1161"/>
                  </a:cubicBezTo>
                  <a:cubicBezTo>
                    <a:pt x="50" y="1161"/>
                    <a:pt x="49" y="1162"/>
                    <a:pt x="48" y="1162"/>
                  </a:cubicBezTo>
                  <a:close/>
                  <a:moveTo>
                    <a:pt x="49" y="1200"/>
                  </a:moveTo>
                  <a:cubicBezTo>
                    <a:pt x="48" y="1201"/>
                    <a:pt x="48" y="1201"/>
                    <a:pt x="47" y="1202"/>
                  </a:cubicBezTo>
                  <a:cubicBezTo>
                    <a:pt x="47" y="1202"/>
                    <a:pt x="47" y="1201"/>
                    <a:pt x="47" y="1201"/>
                  </a:cubicBezTo>
                  <a:cubicBezTo>
                    <a:pt x="47" y="1201"/>
                    <a:pt x="48" y="1200"/>
                    <a:pt x="48" y="1199"/>
                  </a:cubicBezTo>
                  <a:cubicBezTo>
                    <a:pt x="48" y="1200"/>
                    <a:pt x="49" y="1200"/>
                    <a:pt x="49" y="1200"/>
                  </a:cubicBezTo>
                  <a:close/>
                  <a:moveTo>
                    <a:pt x="41" y="1230"/>
                  </a:moveTo>
                  <a:cubicBezTo>
                    <a:pt x="41" y="1230"/>
                    <a:pt x="41" y="1230"/>
                    <a:pt x="41" y="1230"/>
                  </a:cubicBezTo>
                  <a:cubicBezTo>
                    <a:pt x="45" y="1225"/>
                    <a:pt x="50" y="1221"/>
                    <a:pt x="54" y="1216"/>
                  </a:cubicBezTo>
                  <a:cubicBezTo>
                    <a:pt x="54" y="1215"/>
                    <a:pt x="55" y="1215"/>
                    <a:pt x="55" y="1214"/>
                  </a:cubicBezTo>
                  <a:cubicBezTo>
                    <a:pt x="58" y="1214"/>
                    <a:pt x="59" y="1212"/>
                    <a:pt x="60" y="1210"/>
                  </a:cubicBezTo>
                  <a:cubicBezTo>
                    <a:pt x="62" y="1209"/>
                    <a:pt x="63" y="1207"/>
                    <a:pt x="65" y="1206"/>
                  </a:cubicBezTo>
                  <a:cubicBezTo>
                    <a:pt x="65" y="1207"/>
                    <a:pt x="66" y="1208"/>
                    <a:pt x="67" y="1208"/>
                  </a:cubicBezTo>
                  <a:cubicBezTo>
                    <a:pt x="58" y="1216"/>
                    <a:pt x="49" y="1223"/>
                    <a:pt x="41" y="1230"/>
                  </a:cubicBezTo>
                  <a:close/>
                  <a:moveTo>
                    <a:pt x="59" y="1187"/>
                  </a:moveTo>
                  <a:cubicBezTo>
                    <a:pt x="59" y="1189"/>
                    <a:pt x="59" y="1190"/>
                    <a:pt x="59" y="1192"/>
                  </a:cubicBezTo>
                  <a:cubicBezTo>
                    <a:pt x="58" y="1192"/>
                    <a:pt x="57" y="1193"/>
                    <a:pt x="56" y="1194"/>
                  </a:cubicBezTo>
                  <a:cubicBezTo>
                    <a:pt x="57" y="1192"/>
                    <a:pt x="58" y="1189"/>
                    <a:pt x="59" y="1187"/>
                  </a:cubicBezTo>
                  <a:close/>
                  <a:moveTo>
                    <a:pt x="58" y="1162"/>
                  </a:moveTo>
                  <a:cubicBezTo>
                    <a:pt x="58" y="1163"/>
                    <a:pt x="59" y="1163"/>
                    <a:pt x="60" y="1163"/>
                  </a:cubicBezTo>
                  <a:cubicBezTo>
                    <a:pt x="60" y="1164"/>
                    <a:pt x="60" y="1164"/>
                    <a:pt x="59" y="1165"/>
                  </a:cubicBezTo>
                  <a:cubicBezTo>
                    <a:pt x="59" y="1164"/>
                    <a:pt x="58" y="1163"/>
                    <a:pt x="58" y="1162"/>
                  </a:cubicBezTo>
                  <a:close/>
                  <a:moveTo>
                    <a:pt x="70" y="1184"/>
                  </a:moveTo>
                  <a:cubicBezTo>
                    <a:pt x="69" y="1181"/>
                    <a:pt x="68" y="1179"/>
                    <a:pt x="65" y="1177"/>
                  </a:cubicBezTo>
                  <a:cubicBezTo>
                    <a:pt x="67" y="1176"/>
                    <a:pt x="69" y="1175"/>
                    <a:pt x="71" y="1173"/>
                  </a:cubicBezTo>
                  <a:cubicBezTo>
                    <a:pt x="73" y="1175"/>
                    <a:pt x="75" y="1177"/>
                    <a:pt x="77" y="1179"/>
                  </a:cubicBezTo>
                  <a:cubicBezTo>
                    <a:pt x="75" y="1180"/>
                    <a:pt x="72" y="1182"/>
                    <a:pt x="70" y="1184"/>
                  </a:cubicBezTo>
                  <a:close/>
                  <a:moveTo>
                    <a:pt x="212" y="1077"/>
                  </a:moveTo>
                  <a:cubicBezTo>
                    <a:pt x="207" y="1080"/>
                    <a:pt x="202" y="1084"/>
                    <a:pt x="198" y="1089"/>
                  </a:cubicBezTo>
                  <a:cubicBezTo>
                    <a:pt x="156" y="1111"/>
                    <a:pt x="124" y="1147"/>
                    <a:pt x="86" y="1173"/>
                  </a:cubicBezTo>
                  <a:cubicBezTo>
                    <a:pt x="83" y="1169"/>
                    <a:pt x="81" y="1167"/>
                    <a:pt x="78" y="1164"/>
                  </a:cubicBezTo>
                  <a:cubicBezTo>
                    <a:pt x="77" y="1162"/>
                    <a:pt x="71" y="1160"/>
                    <a:pt x="69" y="1159"/>
                  </a:cubicBezTo>
                  <a:cubicBezTo>
                    <a:pt x="60" y="1148"/>
                    <a:pt x="46" y="1143"/>
                    <a:pt x="34" y="1146"/>
                  </a:cubicBezTo>
                  <a:cubicBezTo>
                    <a:pt x="35" y="1142"/>
                    <a:pt x="35" y="1138"/>
                    <a:pt x="35" y="1134"/>
                  </a:cubicBezTo>
                  <a:cubicBezTo>
                    <a:pt x="37" y="1134"/>
                    <a:pt x="38" y="1132"/>
                    <a:pt x="38" y="1130"/>
                  </a:cubicBezTo>
                  <a:cubicBezTo>
                    <a:pt x="38" y="1120"/>
                    <a:pt x="42" y="1074"/>
                    <a:pt x="35" y="1073"/>
                  </a:cubicBezTo>
                  <a:cubicBezTo>
                    <a:pt x="25" y="1073"/>
                    <a:pt x="27" y="1142"/>
                    <a:pt x="26" y="1151"/>
                  </a:cubicBezTo>
                  <a:cubicBezTo>
                    <a:pt x="26" y="1124"/>
                    <a:pt x="21" y="1096"/>
                    <a:pt x="23" y="1070"/>
                  </a:cubicBezTo>
                  <a:cubicBezTo>
                    <a:pt x="27" y="1067"/>
                    <a:pt x="25" y="1055"/>
                    <a:pt x="25" y="1051"/>
                  </a:cubicBezTo>
                  <a:cubicBezTo>
                    <a:pt x="29" y="1049"/>
                    <a:pt x="35" y="1009"/>
                    <a:pt x="31" y="1007"/>
                  </a:cubicBezTo>
                  <a:cubicBezTo>
                    <a:pt x="32" y="1005"/>
                    <a:pt x="32" y="1003"/>
                    <a:pt x="33" y="1001"/>
                  </a:cubicBezTo>
                  <a:cubicBezTo>
                    <a:pt x="34" y="1001"/>
                    <a:pt x="35" y="1001"/>
                    <a:pt x="37" y="1000"/>
                  </a:cubicBezTo>
                  <a:cubicBezTo>
                    <a:pt x="40" y="1002"/>
                    <a:pt x="46" y="998"/>
                    <a:pt x="42" y="994"/>
                  </a:cubicBezTo>
                  <a:cubicBezTo>
                    <a:pt x="43" y="994"/>
                    <a:pt x="43" y="993"/>
                    <a:pt x="43" y="992"/>
                  </a:cubicBezTo>
                  <a:cubicBezTo>
                    <a:pt x="63" y="991"/>
                    <a:pt x="84" y="991"/>
                    <a:pt x="103" y="994"/>
                  </a:cubicBezTo>
                  <a:cubicBezTo>
                    <a:pt x="121" y="997"/>
                    <a:pt x="144" y="1014"/>
                    <a:pt x="159" y="1014"/>
                  </a:cubicBezTo>
                  <a:cubicBezTo>
                    <a:pt x="175" y="1014"/>
                    <a:pt x="133" y="994"/>
                    <a:pt x="130" y="993"/>
                  </a:cubicBezTo>
                  <a:cubicBezTo>
                    <a:pt x="108" y="985"/>
                    <a:pt x="85" y="983"/>
                    <a:pt x="61" y="983"/>
                  </a:cubicBezTo>
                  <a:cubicBezTo>
                    <a:pt x="64" y="980"/>
                    <a:pt x="66" y="977"/>
                    <a:pt x="68" y="973"/>
                  </a:cubicBezTo>
                  <a:cubicBezTo>
                    <a:pt x="74" y="971"/>
                    <a:pt x="82" y="970"/>
                    <a:pt x="91" y="971"/>
                  </a:cubicBezTo>
                  <a:cubicBezTo>
                    <a:pt x="94" y="971"/>
                    <a:pt x="98" y="972"/>
                    <a:pt x="102" y="972"/>
                  </a:cubicBezTo>
                  <a:cubicBezTo>
                    <a:pt x="101" y="980"/>
                    <a:pt x="139" y="987"/>
                    <a:pt x="143" y="988"/>
                  </a:cubicBezTo>
                  <a:cubicBezTo>
                    <a:pt x="144" y="989"/>
                    <a:pt x="145" y="989"/>
                    <a:pt x="146" y="989"/>
                  </a:cubicBezTo>
                  <a:cubicBezTo>
                    <a:pt x="146" y="992"/>
                    <a:pt x="160" y="1007"/>
                    <a:pt x="161" y="997"/>
                  </a:cubicBezTo>
                  <a:cubicBezTo>
                    <a:pt x="163" y="999"/>
                    <a:pt x="166" y="1000"/>
                    <a:pt x="168" y="1001"/>
                  </a:cubicBezTo>
                  <a:cubicBezTo>
                    <a:pt x="168" y="1002"/>
                    <a:pt x="169" y="1002"/>
                    <a:pt x="169" y="1002"/>
                  </a:cubicBezTo>
                  <a:cubicBezTo>
                    <a:pt x="170" y="1004"/>
                    <a:pt x="172" y="1010"/>
                    <a:pt x="176" y="1009"/>
                  </a:cubicBezTo>
                  <a:cubicBezTo>
                    <a:pt x="186" y="1019"/>
                    <a:pt x="192" y="1050"/>
                    <a:pt x="206" y="1054"/>
                  </a:cubicBezTo>
                  <a:cubicBezTo>
                    <a:pt x="210" y="1066"/>
                    <a:pt x="212" y="1042"/>
                    <a:pt x="210" y="1037"/>
                  </a:cubicBezTo>
                  <a:cubicBezTo>
                    <a:pt x="211" y="1038"/>
                    <a:pt x="211" y="1038"/>
                    <a:pt x="211" y="1038"/>
                  </a:cubicBezTo>
                  <a:cubicBezTo>
                    <a:pt x="211" y="1041"/>
                    <a:pt x="212" y="1042"/>
                    <a:pt x="215" y="1043"/>
                  </a:cubicBezTo>
                  <a:cubicBezTo>
                    <a:pt x="217" y="1046"/>
                    <a:pt x="218" y="1049"/>
                    <a:pt x="219" y="1051"/>
                  </a:cubicBezTo>
                  <a:cubicBezTo>
                    <a:pt x="215" y="1059"/>
                    <a:pt x="213" y="1067"/>
                    <a:pt x="212" y="1077"/>
                  </a:cubicBezTo>
                  <a:close/>
                  <a:moveTo>
                    <a:pt x="264" y="992"/>
                  </a:moveTo>
                  <a:cubicBezTo>
                    <a:pt x="267" y="987"/>
                    <a:pt x="270" y="982"/>
                    <a:pt x="273" y="977"/>
                  </a:cubicBezTo>
                  <a:cubicBezTo>
                    <a:pt x="273" y="978"/>
                    <a:pt x="273" y="979"/>
                    <a:pt x="273" y="980"/>
                  </a:cubicBezTo>
                  <a:cubicBezTo>
                    <a:pt x="270" y="984"/>
                    <a:pt x="267" y="988"/>
                    <a:pt x="264" y="992"/>
                  </a:cubicBezTo>
                  <a:close/>
                  <a:moveTo>
                    <a:pt x="257" y="979"/>
                  </a:moveTo>
                  <a:cubicBezTo>
                    <a:pt x="255" y="983"/>
                    <a:pt x="253" y="987"/>
                    <a:pt x="251" y="991"/>
                  </a:cubicBezTo>
                  <a:cubicBezTo>
                    <a:pt x="257" y="976"/>
                    <a:pt x="265" y="962"/>
                    <a:pt x="274" y="948"/>
                  </a:cubicBezTo>
                  <a:cubicBezTo>
                    <a:pt x="268" y="958"/>
                    <a:pt x="263" y="969"/>
                    <a:pt x="257" y="979"/>
                  </a:cubicBezTo>
                  <a:close/>
                  <a:moveTo>
                    <a:pt x="601" y="431"/>
                  </a:moveTo>
                  <a:cubicBezTo>
                    <a:pt x="600" y="430"/>
                    <a:pt x="600" y="430"/>
                    <a:pt x="599" y="430"/>
                  </a:cubicBezTo>
                  <a:cubicBezTo>
                    <a:pt x="597" y="428"/>
                    <a:pt x="595" y="425"/>
                    <a:pt x="593" y="423"/>
                  </a:cubicBezTo>
                  <a:cubicBezTo>
                    <a:pt x="593" y="419"/>
                    <a:pt x="592" y="416"/>
                    <a:pt x="591" y="412"/>
                  </a:cubicBezTo>
                  <a:cubicBezTo>
                    <a:pt x="595" y="418"/>
                    <a:pt x="598" y="424"/>
                    <a:pt x="601" y="431"/>
                  </a:cubicBezTo>
                  <a:close/>
                  <a:moveTo>
                    <a:pt x="604" y="448"/>
                  </a:moveTo>
                  <a:cubicBezTo>
                    <a:pt x="598" y="456"/>
                    <a:pt x="591" y="463"/>
                    <a:pt x="584" y="470"/>
                  </a:cubicBezTo>
                  <a:cubicBezTo>
                    <a:pt x="589" y="461"/>
                    <a:pt x="594" y="452"/>
                    <a:pt x="599" y="443"/>
                  </a:cubicBezTo>
                  <a:cubicBezTo>
                    <a:pt x="601" y="444"/>
                    <a:pt x="602" y="446"/>
                    <a:pt x="604" y="448"/>
                  </a:cubicBezTo>
                  <a:close/>
                  <a:moveTo>
                    <a:pt x="585" y="426"/>
                  </a:moveTo>
                  <a:cubicBezTo>
                    <a:pt x="585" y="426"/>
                    <a:pt x="584" y="427"/>
                    <a:pt x="584" y="428"/>
                  </a:cubicBezTo>
                  <a:cubicBezTo>
                    <a:pt x="584" y="426"/>
                    <a:pt x="583" y="425"/>
                    <a:pt x="583" y="423"/>
                  </a:cubicBezTo>
                  <a:cubicBezTo>
                    <a:pt x="583" y="424"/>
                    <a:pt x="584" y="425"/>
                    <a:pt x="585" y="426"/>
                  </a:cubicBezTo>
                  <a:close/>
                  <a:moveTo>
                    <a:pt x="579" y="405"/>
                  </a:moveTo>
                  <a:cubicBezTo>
                    <a:pt x="580" y="407"/>
                    <a:pt x="580" y="408"/>
                    <a:pt x="581" y="410"/>
                  </a:cubicBezTo>
                  <a:cubicBezTo>
                    <a:pt x="579" y="407"/>
                    <a:pt x="577" y="405"/>
                    <a:pt x="575" y="403"/>
                  </a:cubicBezTo>
                  <a:cubicBezTo>
                    <a:pt x="577" y="404"/>
                    <a:pt x="578" y="404"/>
                    <a:pt x="579" y="405"/>
                  </a:cubicBezTo>
                  <a:close/>
                  <a:moveTo>
                    <a:pt x="567" y="387"/>
                  </a:moveTo>
                  <a:cubicBezTo>
                    <a:pt x="568" y="388"/>
                    <a:pt x="569" y="390"/>
                    <a:pt x="571" y="392"/>
                  </a:cubicBezTo>
                  <a:cubicBezTo>
                    <a:pt x="567" y="390"/>
                    <a:pt x="564" y="388"/>
                    <a:pt x="560" y="387"/>
                  </a:cubicBezTo>
                  <a:cubicBezTo>
                    <a:pt x="555" y="381"/>
                    <a:pt x="549" y="376"/>
                    <a:pt x="544" y="370"/>
                  </a:cubicBezTo>
                  <a:cubicBezTo>
                    <a:pt x="552" y="375"/>
                    <a:pt x="560" y="381"/>
                    <a:pt x="567" y="387"/>
                  </a:cubicBezTo>
                  <a:close/>
                  <a:moveTo>
                    <a:pt x="534" y="355"/>
                  </a:moveTo>
                  <a:cubicBezTo>
                    <a:pt x="528" y="352"/>
                    <a:pt x="522" y="349"/>
                    <a:pt x="516" y="347"/>
                  </a:cubicBezTo>
                  <a:cubicBezTo>
                    <a:pt x="513" y="345"/>
                    <a:pt x="510" y="342"/>
                    <a:pt x="507" y="340"/>
                  </a:cubicBezTo>
                  <a:cubicBezTo>
                    <a:pt x="516" y="345"/>
                    <a:pt x="526" y="350"/>
                    <a:pt x="534" y="355"/>
                  </a:cubicBezTo>
                  <a:close/>
                  <a:moveTo>
                    <a:pt x="531" y="374"/>
                  </a:moveTo>
                  <a:cubicBezTo>
                    <a:pt x="518" y="368"/>
                    <a:pt x="506" y="361"/>
                    <a:pt x="495" y="353"/>
                  </a:cubicBezTo>
                  <a:cubicBezTo>
                    <a:pt x="508" y="359"/>
                    <a:pt x="520" y="366"/>
                    <a:pt x="531" y="374"/>
                  </a:cubicBezTo>
                  <a:close/>
                  <a:moveTo>
                    <a:pt x="475" y="332"/>
                  </a:moveTo>
                  <a:cubicBezTo>
                    <a:pt x="467" y="330"/>
                    <a:pt x="460" y="328"/>
                    <a:pt x="452" y="326"/>
                  </a:cubicBezTo>
                  <a:cubicBezTo>
                    <a:pt x="451" y="326"/>
                    <a:pt x="451" y="325"/>
                    <a:pt x="450" y="325"/>
                  </a:cubicBezTo>
                  <a:cubicBezTo>
                    <a:pt x="459" y="327"/>
                    <a:pt x="467" y="329"/>
                    <a:pt x="475" y="332"/>
                  </a:cubicBezTo>
                  <a:close/>
                  <a:moveTo>
                    <a:pt x="408" y="324"/>
                  </a:moveTo>
                  <a:cubicBezTo>
                    <a:pt x="410" y="324"/>
                    <a:pt x="412" y="325"/>
                    <a:pt x="414" y="325"/>
                  </a:cubicBezTo>
                  <a:cubicBezTo>
                    <a:pt x="411" y="325"/>
                    <a:pt x="407" y="325"/>
                    <a:pt x="404" y="324"/>
                  </a:cubicBezTo>
                  <a:cubicBezTo>
                    <a:pt x="405" y="324"/>
                    <a:pt x="406" y="324"/>
                    <a:pt x="408" y="324"/>
                  </a:cubicBezTo>
                  <a:close/>
                  <a:moveTo>
                    <a:pt x="328" y="327"/>
                  </a:moveTo>
                  <a:cubicBezTo>
                    <a:pt x="331" y="325"/>
                    <a:pt x="335" y="324"/>
                    <a:pt x="338" y="323"/>
                  </a:cubicBezTo>
                  <a:cubicBezTo>
                    <a:pt x="335" y="324"/>
                    <a:pt x="331" y="326"/>
                    <a:pt x="328" y="327"/>
                  </a:cubicBezTo>
                  <a:cubicBezTo>
                    <a:pt x="328" y="327"/>
                    <a:pt x="328" y="327"/>
                    <a:pt x="328" y="327"/>
                  </a:cubicBezTo>
                  <a:close/>
                  <a:moveTo>
                    <a:pt x="316" y="367"/>
                  </a:moveTo>
                  <a:cubicBezTo>
                    <a:pt x="318" y="367"/>
                    <a:pt x="320" y="366"/>
                    <a:pt x="321" y="365"/>
                  </a:cubicBezTo>
                  <a:cubicBezTo>
                    <a:pt x="318" y="370"/>
                    <a:pt x="316" y="375"/>
                    <a:pt x="313" y="380"/>
                  </a:cubicBezTo>
                  <a:cubicBezTo>
                    <a:pt x="312" y="380"/>
                    <a:pt x="311" y="379"/>
                    <a:pt x="311" y="380"/>
                  </a:cubicBezTo>
                  <a:cubicBezTo>
                    <a:pt x="312" y="376"/>
                    <a:pt x="314" y="371"/>
                    <a:pt x="316" y="367"/>
                  </a:cubicBezTo>
                  <a:close/>
                  <a:moveTo>
                    <a:pt x="309" y="409"/>
                  </a:moveTo>
                  <a:cubicBezTo>
                    <a:pt x="308" y="408"/>
                    <a:pt x="308" y="408"/>
                    <a:pt x="308" y="408"/>
                  </a:cubicBezTo>
                  <a:cubicBezTo>
                    <a:pt x="315" y="392"/>
                    <a:pt x="322" y="377"/>
                    <a:pt x="332" y="364"/>
                  </a:cubicBezTo>
                  <a:cubicBezTo>
                    <a:pt x="333" y="364"/>
                    <a:pt x="333" y="364"/>
                    <a:pt x="334" y="365"/>
                  </a:cubicBezTo>
                  <a:cubicBezTo>
                    <a:pt x="331" y="383"/>
                    <a:pt x="322" y="401"/>
                    <a:pt x="313" y="418"/>
                  </a:cubicBezTo>
                  <a:cubicBezTo>
                    <a:pt x="313" y="417"/>
                    <a:pt x="313" y="416"/>
                    <a:pt x="312" y="415"/>
                  </a:cubicBezTo>
                  <a:cubicBezTo>
                    <a:pt x="312" y="413"/>
                    <a:pt x="312" y="409"/>
                    <a:pt x="309" y="409"/>
                  </a:cubicBezTo>
                  <a:close/>
                  <a:moveTo>
                    <a:pt x="306" y="389"/>
                  </a:moveTo>
                  <a:cubicBezTo>
                    <a:pt x="307" y="388"/>
                    <a:pt x="308" y="388"/>
                    <a:pt x="308" y="388"/>
                  </a:cubicBezTo>
                  <a:cubicBezTo>
                    <a:pt x="306" y="392"/>
                    <a:pt x="304" y="396"/>
                    <a:pt x="302" y="401"/>
                  </a:cubicBezTo>
                  <a:cubicBezTo>
                    <a:pt x="302" y="400"/>
                    <a:pt x="302" y="400"/>
                    <a:pt x="301" y="399"/>
                  </a:cubicBezTo>
                  <a:cubicBezTo>
                    <a:pt x="303" y="396"/>
                    <a:pt x="305" y="392"/>
                    <a:pt x="306" y="389"/>
                  </a:cubicBezTo>
                  <a:close/>
                  <a:moveTo>
                    <a:pt x="308" y="433"/>
                  </a:moveTo>
                  <a:cubicBezTo>
                    <a:pt x="308" y="433"/>
                    <a:pt x="308" y="433"/>
                    <a:pt x="307" y="433"/>
                  </a:cubicBezTo>
                  <a:cubicBezTo>
                    <a:pt x="307" y="433"/>
                    <a:pt x="308" y="433"/>
                    <a:pt x="308" y="433"/>
                  </a:cubicBezTo>
                  <a:cubicBezTo>
                    <a:pt x="308" y="433"/>
                    <a:pt x="308" y="433"/>
                    <a:pt x="308" y="433"/>
                  </a:cubicBezTo>
                  <a:close/>
                  <a:moveTo>
                    <a:pt x="289" y="428"/>
                  </a:moveTo>
                  <a:cubicBezTo>
                    <a:pt x="291" y="421"/>
                    <a:pt x="294" y="414"/>
                    <a:pt x="297" y="407"/>
                  </a:cubicBezTo>
                  <a:cubicBezTo>
                    <a:pt x="298" y="408"/>
                    <a:pt x="298" y="408"/>
                    <a:pt x="299" y="409"/>
                  </a:cubicBezTo>
                  <a:cubicBezTo>
                    <a:pt x="296" y="415"/>
                    <a:pt x="293" y="422"/>
                    <a:pt x="289" y="429"/>
                  </a:cubicBezTo>
                  <a:cubicBezTo>
                    <a:pt x="289" y="429"/>
                    <a:pt x="289" y="429"/>
                    <a:pt x="289" y="429"/>
                  </a:cubicBezTo>
                  <a:cubicBezTo>
                    <a:pt x="289" y="429"/>
                    <a:pt x="289" y="429"/>
                    <a:pt x="289" y="428"/>
                  </a:cubicBezTo>
                  <a:close/>
                  <a:moveTo>
                    <a:pt x="298" y="461"/>
                  </a:moveTo>
                  <a:cubicBezTo>
                    <a:pt x="297" y="461"/>
                    <a:pt x="297" y="461"/>
                    <a:pt x="297" y="461"/>
                  </a:cubicBezTo>
                  <a:cubicBezTo>
                    <a:pt x="297" y="461"/>
                    <a:pt x="297" y="461"/>
                    <a:pt x="297" y="461"/>
                  </a:cubicBezTo>
                  <a:cubicBezTo>
                    <a:pt x="297" y="461"/>
                    <a:pt x="297" y="461"/>
                    <a:pt x="298" y="461"/>
                  </a:cubicBezTo>
                  <a:close/>
                  <a:moveTo>
                    <a:pt x="289" y="460"/>
                  </a:moveTo>
                  <a:cubicBezTo>
                    <a:pt x="289" y="462"/>
                    <a:pt x="289" y="463"/>
                    <a:pt x="290" y="463"/>
                  </a:cubicBezTo>
                  <a:cubicBezTo>
                    <a:pt x="288" y="464"/>
                    <a:pt x="286" y="465"/>
                    <a:pt x="284" y="465"/>
                  </a:cubicBezTo>
                  <a:cubicBezTo>
                    <a:pt x="286" y="464"/>
                    <a:pt x="287" y="462"/>
                    <a:pt x="289" y="460"/>
                  </a:cubicBezTo>
                  <a:close/>
                  <a:moveTo>
                    <a:pt x="246" y="528"/>
                  </a:moveTo>
                  <a:cubicBezTo>
                    <a:pt x="250" y="523"/>
                    <a:pt x="255" y="520"/>
                    <a:pt x="261" y="518"/>
                  </a:cubicBezTo>
                  <a:cubicBezTo>
                    <a:pt x="266" y="522"/>
                    <a:pt x="272" y="525"/>
                    <a:pt x="279" y="528"/>
                  </a:cubicBezTo>
                  <a:cubicBezTo>
                    <a:pt x="267" y="529"/>
                    <a:pt x="257" y="530"/>
                    <a:pt x="246" y="528"/>
                  </a:cubicBezTo>
                  <a:close/>
                  <a:moveTo>
                    <a:pt x="342" y="537"/>
                  </a:moveTo>
                  <a:cubicBezTo>
                    <a:pt x="333" y="535"/>
                    <a:pt x="324" y="533"/>
                    <a:pt x="315" y="531"/>
                  </a:cubicBezTo>
                  <a:cubicBezTo>
                    <a:pt x="329" y="531"/>
                    <a:pt x="342" y="534"/>
                    <a:pt x="355" y="539"/>
                  </a:cubicBezTo>
                  <a:cubicBezTo>
                    <a:pt x="351" y="538"/>
                    <a:pt x="346" y="538"/>
                    <a:pt x="342" y="537"/>
                  </a:cubicBezTo>
                  <a:close/>
                  <a:moveTo>
                    <a:pt x="388" y="548"/>
                  </a:moveTo>
                  <a:cubicBezTo>
                    <a:pt x="358" y="529"/>
                    <a:pt x="329" y="520"/>
                    <a:pt x="294" y="525"/>
                  </a:cubicBezTo>
                  <a:cubicBezTo>
                    <a:pt x="286" y="522"/>
                    <a:pt x="278" y="519"/>
                    <a:pt x="271" y="515"/>
                  </a:cubicBezTo>
                  <a:cubicBezTo>
                    <a:pt x="311" y="507"/>
                    <a:pt x="356" y="528"/>
                    <a:pt x="390" y="548"/>
                  </a:cubicBezTo>
                  <a:cubicBezTo>
                    <a:pt x="389" y="548"/>
                    <a:pt x="388" y="548"/>
                    <a:pt x="388" y="548"/>
                  </a:cubicBezTo>
                  <a:close/>
                  <a:moveTo>
                    <a:pt x="365" y="526"/>
                  </a:moveTo>
                  <a:cubicBezTo>
                    <a:pt x="346" y="517"/>
                    <a:pt x="324" y="509"/>
                    <a:pt x="303" y="507"/>
                  </a:cubicBezTo>
                  <a:cubicBezTo>
                    <a:pt x="356" y="509"/>
                    <a:pt x="428" y="535"/>
                    <a:pt x="450" y="588"/>
                  </a:cubicBezTo>
                  <a:cubicBezTo>
                    <a:pt x="429" y="564"/>
                    <a:pt x="398" y="541"/>
                    <a:pt x="365" y="526"/>
                  </a:cubicBezTo>
                  <a:close/>
                  <a:moveTo>
                    <a:pt x="445" y="649"/>
                  </a:moveTo>
                  <a:cubicBezTo>
                    <a:pt x="446" y="650"/>
                    <a:pt x="446" y="649"/>
                    <a:pt x="447" y="649"/>
                  </a:cubicBezTo>
                  <a:cubicBezTo>
                    <a:pt x="446" y="651"/>
                    <a:pt x="446" y="652"/>
                    <a:pt x="445" y="653"/>
                  </a:cubicBezTo>
                  <a:cubicBezTo>
                    <a:pt x="445" y="652"/>
                    <a:pt x="445" y="651"/>
                    <a:pt x="445" y="649"/>
                  </a:cubicBezTo>
                  <a:close/>
                  <a:moveTo>
                    <a:pt x="441" y="688"/>
                  </a:moveTo>
                  <a:cubicBezTo>
                    <a:pt x="442" y="688"/>
                    <a:pt x="442" y="688"/>
                    <a:pt x="442" y="687"/>
                  </a:cubicBezTo>
                  <a:cubicBezTo>
                    <a:pt x="442" y="688"/>
                    <a:pt x="442" y="688"/>
                    <a:pt x="442" y="688"/>
                  </a:cubicBezTo>
                  <a:cubicBezTo>
                    <a:pt x="442" y="688"/>
                    <a:pt x="442" y="688"/>
                    <a:pt x="441" y="688"/>
                  </a:cubicBezTo>
                  <a:close/>
                  <a:moveTo>
                    <a:pt x="460" y="653"/>
                  </a:moveTo>
                  <a:cubicBezTo>
                    <a:pt x="453" y="659"/>
                    <a:pt x="447" y="666"/>
                    <a:pt x="442" y="674"/>
                  </a:cubicBezTo>
                  <a:cubicBezTo>
                    <a:pt x="442" y="673"/>
                    <a:pt x="442" y="672"/>
                    <a:pt x="442" y="671"/>
                  </a:cubicBezTo>
                  <a:cubicBezTo>
                    <a:pt x="450" y="661"/>
                    <a:pt x="456" y="651"/>
                    <a:pt x="460" y="640"/>
                  </a:cubicBezTo>
                  <a:cubicBezTo>
                    <a:pt x="461" y="643"/>
                    <a:pt x="461" y="645"/>
                    <a:pt x="462" y="648"/>
                  </a:cubicBezTo>
                  <a:cubicBezTo>
                    <a:pt x="461" y="649"/>
                    <a:pt x="460" y="651"/>
                    <a:pt x="460" y="653"/>
                  </a:cubicBezTo>
                  <a:close/>
                  <a:moveTo>
                    <a:pt x="485" y="620"/>
                  </a:moveTo>
                  <a:cubicBezTo>
                    <a:pt x="481" y="624"/>
                    <a:pt x="477" y="628"/>
                    <a:pt x="473" y="633"/>
                  </a:cubicBezTo>
                  <a:cubicBezTo>
                    <a:pt x="473" y="631"/>
                    <a:pt x="473" y="629"/>
                    <a:pt x="472" y="627"/>
                  </a:cubicBezTo>
                  <a:cubicBezTo>
                    <a:pt x="480" y="619"/>
                    <a:pt x="488" y="611"/>
                    <a:pt x="496" y="603"/>
                  </a:cubicBezTo>
                  <a:cubicBezTo>
                    <a:pt x="493" y="608"/>
                    <a:pt x="489" y="614"/>
                    <a:pt x="485" y="620"/>
                  </a:cubicBezTo>
                  <a:close/>
                  <a:moveTo>
                    <a:pt x="468" y="616"/>
                  </a:moveTo>
                  <a:cubicBezTo>
                    <a:pt x="465" y="609"/>
                    <a:pt x="461" y="602"/>
                    <a:pt x="456" y="596"/>
                  </a:cubicBezTo>
                  <a:cubicBezTo>
                    <a:pt x="458" y="595"/>
                    <a:pt x="460" y="593"/>
                    <a:pt x="459" y="590"/>
                  </a:cubicBezTo>
                  <a:cubicBezTo>
                    <a:pt x="437" y="521"/>
                    <a:pt x="328" y="485"/>
                    <a:pt x="262" y="503"/>
                  </a:cubicBezTo>
                  <a:cubicBezTo>
                    <a:pt x="266" y="496"/>
                    <a:pt x="269" y="490"/>
                    <a:pt x="271" y="482"/>
                  </a:cubicBezTo>
                  <a:cubicBezTo>
                    <a:pt x="276" y="487"/>
                    <a:pt x="279" y="478"/>
                    <a:pt x="279" y="476"/>
                  </a:cubicBezTo>
                  <a:cubicBezTo>
                    <a:pt x="286" y="473"/>
                    <a:pt x="293" y="471"/>
                    <a:pt x="300" y="468"/>
                  </a:cubicBezTo>
                  <a:cubicBezTo>
                    <a:pt x="296" y="476"/>
                    <a:pt x="296" y="480"/>
                    <a:pt x="305" y="484"/>
                  </a:cubicBezTo>
                  <a:cubicBezTo>
                    <a:pt x="305" y="485"/>
                    <a:pt x="305" y="486"/>
                    <a:pt x="305" y="487"/>
                  </a:cubicBezTo>
                  <a:cubicBezTo>
                    <a:pt x="306" y="488"/>
                    <a:pt x="307" y="489"/>
                    <a:pt x="308" y="490"/>
                  </a:cubicBezTo>
                  <a:cubicBezTo>
                    <a:pt x="307" y="494"/>
                    <a:pt x="310" y="499"/>
                    <a:pt x="314" y="496"/>
                  </a:cubicBezTo>
                  <a:cubicBezTo>
                    <a:pt x="325" y="501"/>
                    <a:pt x="326" y="486"/>
                    <a:pt x="326" y="480"/>
                  </a:cubicBezTo>
                  <a:cubicBezTo>
                    <a:pt x="332" y="473"/>
                    <a:pt x="333" y="463"/>
                    <a:pt x="322" y="466"/>
                  </a:cubicBezTo>
                  <a:cubicBezTo>
                    <a:pt x="320" y="461"/>
                    <a:pt x="316" y="455"/>
                    <a:pt x="310" y="457"/>
                  </a:cubicBezTo>
                  <a:cubicBezTo>
                    <a:pt x="307" y="455"/>
                    <a:pt x="304" y="454"/>
                    <a:pt x="301" y="453"/>
                  </a:cubicBezTo>
                  <a:cubicBezTo>
                    <a:pt x="301" y="453"/>
                    <a:pt x="302" y="452"/>
                    <a:pt x="302" y="452"/>
                  </a:cubicBezTo>
                  <a:cubicBezTo>
                    <a:pt x="305" y="452"/>
                    <a:pt x="307" y="452"/>
                    <a:pt x="310" y="452"/>
                  </a:cubicBezTo>
                  <a:cubicBezTo>
                    <a:pt x="310" y="459"/>
                    <a:pt x="317" y="454"/>
                    <a:pt x="319" y="452"/>
                  </a:cubicBezTo>
                  <a:cubicBezTo>
                    <a:pt x="334" y="451"/>
                    <a:pt x="349" y="452"/>
                    <a:pt x="364" y="454"/>
                  </a:cubicBezTo>
                  <a:cubicBezTo>
                    <a:pt x="360" y="464"/>
                    <a:pt x="377" y="456"/>
                    <a:pt x="377" y="456"/>
                  </a:cubicBezTo>
                  <a:cubicBezTo>
                    <a:pt x="386" y="458"/>
                    <a:pt x="395" y="460"/>
                    <a:pt x="404" y="464"/>
                  </a:cubicBezTo>
                  <a:cubicBezTo>
                    <a:pt x="426" y="481"/>
                    <a:pt x="436" y="519"/>
                    <a:pt x="464" y="528"/>
                  </a:cubicBezTo>
                  <a:cubicBezTo>
                    <a:pt x="459" y="529"/>
                    <a:pt x="441" y="542"/>
                    <a:pt x="451" y="547"/>
                  </a:cubicBezTo>
                  <a:cubicBezTo>
                    <a:pt x="463" y="583"/>
                    <a:pt x="513" y="532"/>
                    <a:pt x="469" y="528"/>
                  </a:cubicBezTo>
                  <a:cubicBezTo>
                    <a:pt x="474" y="524"/>
                    <a:pt x="470" y="507"/>
                    <a:pt x="470" y="501"/>
                  </a:cubicBezTo>
                  <a:cubicBezTo>
                    <a:pt x="476" y="512"/>
                    <a:pt x="485" y="522"/>
                    <a:pt x="493" y="532"/>
                  </a:cubicBezTo>
                  <a:cubicBezTo>
                    <a:pt x="502" y="543"/>
                    <a:pt x="508" y="538"/>
                    <a:pt x="499" y="527"/>
                  </a:cubicBezTo>
                  <a:cubicBezTo>
                    <a:pt x="489" y="513"/>
                    <a:pt x="476" y="500"/>
                    <a:pt x="470" y="484"/>
                  </a:cubicBezTo>
                  <a:cubicBezTo>
                    <a:pt x="462" y="463"/>
                    <a:pt x="459" y="475"/>
                    <a:pt x="460" y="490"/>
                  </a:cubicBezTo>
                  <a:cubicBezTo>
                    <a:pt x="445" y="474"/>
                    <a:pt x="427" y="463"/>
                    <a:pt x="408" y="456"/>
                  </a:cubicBezTo>
                  <a:cubicBezTo>
                    <a:pt x="395" y="447"/>
                    <a:pt x="383" y="450"/>
                    <a:pt x="369" y="445"/>
                  </a:cubicBezTo>
                  <a:cubicBezTo>
                    <a:pt x="367" y="441"/>
                    <a:pt x="364" y="438"/>
                    <a:pt x="359" y="438"/>
                  </a:cubicBezTo>
                  <a:cubicBezTo>
                    <a:pt x="361" y="438"/>
                    <a:pt x="363" y="438"/>
                    <a:pt x="366" y="438"/>
                  </a:cubicBezTo>
                  <a:cubicBezTo>
                    <a:pt x="393" y="438"/>
                    <a:pt x="423" y="441"/>
                    <a:pt x="450" y="448"/>
                  </a:cubicBezTo>
                  <a:cubicBezTo>
                    <a:pt x="458" y="451"/>
                    <a:pt x="514" y="489"/>
                    <a:pt x="516" y="487"/>
                  </a:cubicBezTo>
                  <a:cubicBezTo>
                    <a:pt x="530" y="474"/>
                    <a:pt x="495" y="456"/>
                    <a:pt x="485" y="451"/>
                  </a:cubicBezTo>
                  <a:cubicBezTo>
                    <a:pt x="435" y="429"/>
                    <a:pt x="377" y="425"/>
                    <a:pt x="323" y="432"/>
                  </a:cubicBezTo>
                  <a:cubicBezTo>
                    <a:pt x="323" y="429"/>
                    <a:pt x="320" y="428"/>
                    <a:pt x="317" y="428"/>
                  </a:cubicBezTo>
                  <a:cubicBezTo>
                    <a:pt x="326" y="408"/>
                    <a:pt x="338" y="389"/>
                    <a:pt x="342" y="367"/>
                  </a:cubicBezTo>
                  <a:cubicBezTo>
                    <a:pt x="356" y="372"/>
                    <a:pt x="371" y="376"/>
                    <a:pt x="385" y="381"/>
                  </a:cubicBezTo>
                  <a:cubicBezTo>
                    <a:pt x="405" y="393"/>
                    <a:pt x="422" y="408"/>
                    <a:pt x="441" y="420"/>
                  </a:cubicBezTo>
                  <a:cubicBezTo>
                    <a:pt x="470" y="439"/>
                    <a:pt x="463" y="417"/>
                    <a:pt x="445" y="402"/>
                  </a:cubicBezTo>
                  <a:cubicBezTo>
                    <a:pt x="451" y="404"/>
                    <a:pt x="483" y="425"/>
                    <a:pt x="488" y="421"/>
                  </a:cubicBezTo>
                  <a:cubicBezTo>
                    <a:pt x="503" y="436"/>
                    <a:pt x="520" y="452"/>
                    <a:pt x="542" y="458"/>
                  </a:cubicBezTo>
                  <a:cubicBezTo>
                    <a:pt x="545" y="459"/>
                    <a:pt x="549" y="453"/>
                    <a:pt x="545" y="451"/>
                  </a:cubicBezTo>
                  <a:cubicBezTo>
                    <a:pt x="533" y="442"/>
                    <a:pt x="521" y="433"/>
                    <a:pt x="509" y="424"/>
                  </a:cubicBezTo>
                  <a:cubicBezTo>
                    <a:pt x="469" y="392"/>
                    <a:pt x="428" y="365"/>
                    <a:pt x="376" y="358"/>
                  </a:cubicBezTo>
                  <a:cubicBezTo>
                    <a:pt x="365" y="356"/>
                    <a:pt x="353" y="354"/>
                    <a:pt x="343" y="354"/>
                  </a:cubicBezTo>
                  <a:cubicBezTo>
                    <a:pt x="342" y="340"/>
                    <a:pt x="334" y="348"/>
                    <a:pt x="329" y="355"/>
                  </a:cubicBezTo>
                  <a:cubicBezTo>
                    <a:pt x="328" y="355"/>
                    <a:pt x="328" y="355"/>
                    <a:pt x="327" y="356"/>
                  </a:cubicBezTo>
                  <a:cubicBezTo>
                    <a:pt x="325" y="356"/>
                    <a:pt x="323" y="356"/>
                    <a:pt x="320" y="355"/>
                  </a:cubicBezTo>
                  <a:cubicBezTo>
                    <a:pt x="322" y="349"/>
                    <a:pt x="324" y="343"/>
                    <a:pt x="326" y="337"/>
                  </a:cubicBezTo>
                  <a:cubicBezTo>
                    <a:pt x="340" y="331"/>
                    <a:pt x="353" y="324"/>
                    <a:pt x="367" y="320"/>
                  </a:cubicBezTo>
                  <a:cubicBezTo>
                    <a:pt x="372" y="320"/>
                    <a:pt x="376" y="320"/>
                    <a:pt x="380" y="320"/>
                  </a:cubicBezTo>
                  <a:cubicBezTo>
                    <a:pt x="377" y="321"/>
                    <a:pt x="367" y="322"/>
                    <a:pt x="365" y="325"/>
                  </a:cubicBezTo>
                  <a:cubicBezTo>
                    <a:pt x="361" y="327"/>
                    <a:pt x="344" y="331"/>
                    <a:pt x="348" y="337"/>
                  </a:cubicBezTo>
                  <a:cubicBezTo>
                    <a:pt x="351" y="344"/>
                    <a:pt x="367" y="333"/>
                    <a:pt x="371" y="332"/>
                  </a:cubicBezTo>
                  <a:cubicBezTo>
                    <a:pt x="398" y="331"/>
                    <a:pt x="426" y="334"/>
                    <a:pt x="452" y="340"/>
                  </a:cubicBezTo>
                  <a:cubicBezTo>
                    <a:pt x="478" y="359"/>
                    <a:pt x="503" y="384"/>
                    <a:pt x="519" y="412"/>
                  </a:cubicBezTo>
                  <a:cubicBezTo>
                    <a:pt x="523" y="420"/>
                    <a:pt x="526" y="408"/>
                    <a:pt x="521" y="401"/>
                  </a:cubicBezTo>
                  <a:cubicBezTo>
                    <a:pt x="510" y="383"/>
                    <a:pt x="496" y="367"/>
                    <a:pt x="480" y="353"/>
                  </a:cubicBezTo>
                  <a:cubicBezTo>
                    <a:pt x="503" y="369"/>
                    <a:pt x="527" y="380"/>
                    <a:pt x="552" y="392"/>
                  </a:cubicBezTo>
                  <a:cubicBezTo>
                    <a:pt x="556" y="396"/>
                    <a:pt x="563" y="411"/>
                    <a:pt x="571" y="423"/>
                  </a:cubicBezTo>
                  <a:cubicBezTo>
                    <a:pt x="563" y="414"/>
                    <a:pt x="551" y="402"/>
                    <a:pt x="543" y="419"/>
                  </a:cubicBezTo>
                  <a:cubicBezTo>
                    <a:pt x="538" y="430"/>
                    <a:pt x="546" y="437"/>
                    <a:pt x="547" y="430"/>
                  </a:cubicBezTo>
                  <a:cubicBezTo>
                    <a:pt x="547" y="430"/>
                    <a:pt x="550" y="417"/>
                    <a:pt x="554" y="418"/>
                  </a:cubicBezTo>
                  <a:cubicBezTo>
                    <a:pt x="537" y="432"/>
                    <a:pt x="579" y="440"/>
                    <a:pt x="573" y="426"/>
                  </a:cubicBezTo>
                  <a:cubicBezTo>
                    <a:pt x="580" y="437"/>
                    <a:pt x="587" y="443"/>
                    <a:pt x="591" y="433"/>
                  </a:cubicBezTo>
                  <a:cubicBezTo>
                    <a:pt x="592" y="434"/>
                    <a:pt x="593" y="435"/>
                    <a:pt x="594" y="436"/>
                  </a:cubicBezTo>
                  <a:cubicBezTo>
                    <a:pt x="588" y="446"/>
                    <a:pt x="582" y="455"/>
                    <a:pt x="577" y="465"/>
                  </a:cubicBezTo>
                  <a:cubicBezTo>
                    <a:pt x="569" y="467"/>
                    <a:pt x="557" y="493"/>
                    <a:pt x="553" y="500"/>
                  </a:cubicBezTo>
                  <a:cubicBezTo>
                    <a:pt x="541" y="513"/>
                    <a:pt x="530" y="527"/>
                    <a:pt x="518" y="541"/>
                  </a:cubicBezTo>
                  <a:cubicBezTo>
                    <a:pt x="515" y="545"/>
                    <a:pt x="486" y="570"/>
                    <a:pt x="493" y="575"/>
                  </a:cubicBezTo>
                  <a:cubicBezTo>
                    <a:pt x="500" y="581"/>
                    <a:pt x="520" y="550"/>
                    <a:pt x="524" y="546"/>
                  </a:cubicBezTo>
                  <a:cubicBezTo>
                    <a:pt x="508" y="572"/>
                    <a:pt x="490" y="595"/>
                    <a:pt x="468" y="616"/>
                  </a:cubicBezTo>
                  <a:close/>
                  <a:moveTo>
                    <a:pt x="306" y="476"/>
                  </a:moveTo>
                  <a:cubicBezTo>
                    <a:pt x="309" y="466"/>
                    <a:pt x="312" y="465"/>
                    <a:pt x="312" y="465"/>
                  </a:cubicBezTo>
                  <a:cubicBezTo>
                    <a:pt x="312" y="465"/>
                    <a:pt x="314" y="466"/>
                    <a:pt x="315" y="470"/>
                  </a:cubicBezTo>
                  <a:cubicBezTo>
                    <a:pt x="313" y="472"/>
                    <a:pt x="311" y="474"/>
                    <a:pt x="309" y="477"/>
                  </a:cubicBezTo>
                  <a:cubicBezTo>
                    <a:pt x="308" y="477"/>
                    <a:pt x="307" y="476"/>
                    <a:pt x="306" y="476"/>
                  </a:cubicBezTo>
                  <a:close/>
                  <a:moveTo>
                    <a:pt x="317" y="488"/>
                  </a:moveTo>
                  <a:cubicBezTo>
                    <a:pt x="317" y="487"/>
                    <a:pt x="318" y="486"/>
                    <a:pt x="318" y="484"/>
                  </a:cubicBezTo>
                  <a:cubicBezTo>
                    <a:pt x="318" y="484"/>
                    <a:pt x="318" y="484"/>
                    <a:pt x="318" y="484"/>
                  </a:cubicBezTo>
                  <a:cubicBezTo>
                    <a:pt x="318" y="486"/>
                    <a:pt x="318" y="488"/>
                    <a:pt x="317" y="488"/>
                  </a:cubicBezTo>
                  <a:cubicBezTo>
                    <a:pt x="317" y="488"/>
                    <a:pt x="317" y="488"/>
                    <a:pt x="317" y="488"/>
                  </a:cubicBezTo>
                  <a:close/>
                  <a:moveTo>
                    <a:pt x="423" y="472"/>
                  </a:moveTo>
                  <a:cubicBezTo>
                    <a:pt x="438" y="480"/>
                    <a:pt x="451" y="490"/>
                    <a:pt x="462" y="505"/>
                  </a:cubicBezTo>
                  <a:cubicBezTo>
                    <a:pt x="462" y="510"/>
                    <a:pt x="463" y="515"/>
                    <a:pt x="463" y="519"/>
                  </a:cubicBezTo>
                  <a:cubicBezTo>
                    <a:pt x="445" y="509"/>
                    <a:pt x="435" y="487"/>
                    <a:pt x="423" y="472"/>
                  </a:cubicBezTo>
                  <a:close/>
                  <a:moveTo>
                    <a:pt x="468" y="539"/>
                  </a:moveTo>
                  <a:cubicBezTo>
                    <a:pt x="470" y="540"/>
                    <a:pt x="472" y="539"/>
                    <a:pt x="472" y="537"/>
                  </a:cubicBezTo>
                  <a:cubicBezTo>
                    <a:pt x="484" y="544"/>
                    <a:pt x="474" y="553"/>
                    <a:pt x="465" y="550"/>
                  </a:cubicBezTo>
                  <a:cubicBezTo>
                    <a:pt x="466" y="550"/>
                    <a:pt x="467" y="550"/>
                    <a:pt x="469" y="550"/>
                  </a:cubicBezTo>
                  <a:cubicBezTo>
                    <a:pt x="477" y="549"/>
                    <a:pt x="469" y="541"/>
                    <a:pt x="468" y="539"/>
                  </a:cubicBezTo>
                  <a:close/>
                  <a:moveTo>
                    <a:pt x="379" y="367"/>
                  </a:moveTo>
                  <a:cubicBezTo>
                    <a:pt x="409" y="374"/>
                    <a:pt x="440" y="385"/>
                    <a:pt x="466" y="403"/>
                  </a:cubicBezTo>
                  <a:cubicBezTo>
                    <a:pt x="439" y="389"/>
                    <a:pt x="408" y="377"/>
                    <a:pt x="379" y="367"/>
                  </a:cubicBezTo>
                  <a:close/>
                  <a:moveTo>
                    <a:pt x="414" y="391"/>
                  </a:moveTo>
                  <a:cubicBezTo>
                    <a:pt x="427" y="398"/>
                    <a:pt x="438" y="405"/>
                    <a:pt x="446" y="414"/>
                  </a:cubicBezTo>
                  <a:cubicBezTo>
                    <a:pt x="435" y="407"/>
                    <a:pt x="425" y="399"/>
                    <a:pt x="414" y="391"/>
                  </a:cubicBezTo>
                  <a:close/>
                  <a:moveTo>
                    <a:pt x="562" y="425"/>
                  </a:moveTo>
                  <a:cubicBezTo>
                    <a:pt x="561" y="425"/>
                    <a:pt x="560" y="424"/>
                    <a:pt x="559" y="424"/>
                  </a:cubicBezTo>
                  <a:cubicBezTo>
                    <a:pt x="559" y="424"/>
                    <a:pt x="559" y="424"/>
                    <a:pt x="559" y="424"/>
                  </a:cubicBezTo>
                  <a:cubicBezTo>
                    <a:pt x="560" y="424"/>
                    <a:pt x="560" y="423"/>
                    <a:pt x="560" y="423"/>
                  </a:cubicBezTo>
                  <a:cubicBezTo>
                    <a:pt x="561" y="423"/>
                    <a:pt x="561" y="424"/>
                    <a:pt x="562" y="425"/>
                  </a:cubicBezTo>
                  <a:close/>
                  <a:moveTo>
                    <a:pt x="574" y="502"/>
                  </a:moveTo>
                  <a:cubicBezTo>
                    <a:pt x="564" y="513"/>
                    <a:pt x="554" y="526"/>
                    <a:pt x="545" y="538"/>
                  </a:cubicBezTo>
                  <a:cubicBezTo>
                    <a:pt x="548" y="533"/>
                    <a:pt x="551" y="527"/>
                    <a:pt x="554" y="522"/>
                  </a:cubicBezTo>
                  <a:cubicBezTo>
                    <a:pt x="557" y="519"/>
                    <a:pt x="559" y="516"/>
                    <a:pt x="561" y="513"/>
                  </a:cubicBezTo>
                  <a:cubicBezTo>
                    <a:pt x="566" y="509"/>
                    <a:pt x="570" y="506"/>
                    <a:pt x="574" y="502"/>
                  </a:cubicBezTo>
                  <a:close/>
                  <a:moveTo>
                    <a:pt x="596" y="505"/>
                  </a:moveTo>
                  <a:cubicBezTo>
                    <a:pt x="577" y="530"/>
                    <a:pt x="555" y="554"/>
                    <a:pt x="534" y="578"/>
                  </a:cubicBezTo>
                  <a:cubicBezTo>
                    <a:pt x="525" y="585"/>
                    <a:pt x="516" y="592"/>
                    <a:pt x="508" y="600"/>
                  </a:cubicBezTo>
                  <a:cubicBezTo>
                    <a:pt x="513" y="590"/>
                    <a:pt x="519" y="581"/>
                    <a:pt x="524" y="572"/>
                  </a:cubicBezTo>
                  <a:cubicBezTo>
                    <a:pt x="549" y="545"/>
                    <a:pt x="571" y="507"/>
                    <a:pt x="602" y="487"/>
                  </a:cubicBezTo>
                  <a:cubicBezTo>
                    <a:pt x="601" y="493"/>
                    <a:pt x="599" y="500"/>
                    <a:pt x="596" y="505"/>
                  </a:cubicBezTo>
                  <a:close/>
                  <a:moveTo>
                    <a:pt x="625" y="465"/>
                  </a:moveTo>
                  <a:cubicBezTo>
                    <a:pt x="620" y="473"/>
                    <a:pt x="615" y="480"/>
                    <a:pt x="610" y="487"/>
                  </a:cubicBezTo>
                  <a:cubicBezTo>
                    <a:pt x="612" y="483"/>
                    <a:pt x="612" y="480"/>
                    <a:pt x="610" y="476"/>
                  </a:cubicBezTo>
                  <a:cubicBezTo>
                    <a:pt x="605" y="473"/>
                    <a:pt x="597" y="480"/>
                    <a:pt x="595" y="482"/>
                  </a:cubicBezTo>
                  <a:cubicBezTo>
                    <a:pt x="597" y="480"/>
                    <a:pt x="618" y="450"/>
                    <a:pt x="604" y="461"/>
                  </a:cubicBezTo>
                  <a:cubicBezTo>
                    <a:pt x="606" y="458"/>
                    <a:pt x="608" y="456"/>
                    <a:pt x="610" y="453"/>
                  </a:cubicBezTo>
                  <a:cubicBezTo>
                    <a:pt x="615" y="454"/>
                    <a:pt x="616" y="445"/>
                    <a:pt x="613" y="442"/>
                  </a:cubicBezTo>
                  <a:cubicBezTo>
                    <a:pt x="611" y="435"/>
                    <a:pt x="609" y="428"/>
                    <a:pt x="605" y="421"/>
                  </a:cubicBezTo>
                  <a:cubicBezTo>
                    <a:pt x="620" y="431"/>
                    <a:pt x="631" y="443"/>
                    <a:pt x="631" y="453"/>
                  </a:cubicBezTo>
                  <a:cubicBezTo>
                    <a:pt x="627" y="457"/>
                    <a:pt x="625" y="461"/>
                    <a:pt x="625" y="465"/>
                  </a:cubicBezTo>
                  <a:close/>
                  <a:moveTo>
                    <a:pt x="709" y="356"/>
                  </a:moveTo>
                  <a:cubicBezTo>
                    <a:pt x="703" y="361"/>
                    <a:pt x="697" y="367"/>
                    <a:pt x="691" y="373"/>
                  </a:cubicBezTo>
                  <a:cubicBezTo>
                    <a:pt x="706" y="353"/>
                    <a:pt x="721" y="335"/>
                    <a:pt x="738" y="318"/>
                  </a:cubicBezTo>
                  <a:cubicBezTo>
                    <a:pt x="729" y="331"/>
                    <a:pt x="719" y="343"/>
                    <a:pt x="709" y="356"/>
                  </a:cubicBezTo>
                  <a:close/>
                  <a:moveTo>
                    <a:pt x="751" y="313"/>
                  </a:moveTo>
                  <a:cubicBezTo>
                    <a:pt x="754" y="308"/>
                    <a:pt x="757" y="303"/>
                    <a:pt x="760" y="299"/>
                  </a:cubicBezTo>
                  <a:cubicBezTo>
                    <a:pt x="762" y="297"/>
                    <a:pt x="765" y="295"/>
                    <a:pt x="767" y="293"/>
                  </a:cubicBezTo>
                  <a:cubicBezTo>
                    <a:pt x="762" y="299"/>
                    <a:pt x="757" y="306"/>
                    <a:pt x="751" y="313"/>
                  </a:cubicBezTo>
                  <a:close/>
                  <a:moveTo>
                    <a:pt x="810" y="221"/>
                  </a:moveTo>
                  <a:cubicBezTo>
                    <a:pt x="811" y="222"/>
                    <a:pt x="812" y="222"/>
                    <a:pt x="814" y="222"/>
                  </a:cubicBezTo>
                  <a:cubicBezTo>
                    <a:pt x="809" y="225"/>
                    <a:pt x="804" y="229"/>
                    <a:pt x="801" y="233"/>
                  </a:cubicBezTo>
                  <a:cubicBezTo>
                    <a:pt x="801" y="226"/>
                    <a:pt x="801" y="219"/>
                    <a:pt x="800" y="211"/>
                  </a:cubicBezTo>
                  <a:cubicBezTo>
                    <a:pt x="803" y="215"/>
                    <a:pt x="806" y="218"/>
                    <a:pt x="810" y="221"/>
                  </a:cubicBezTo>
                  <a:close/>
                  <a:moveTo>
                    <a:pt x="798" y="248"/>
                  </a:moveTo>
                  <a:cubicBezTo>
                    <a:pt x="804" y="241"/>
                    <a:pt x="809" y="235"/>
                    <a:pt x="816" y="230"/>
                  </a:cubicBezTo>
                  <a:cubicBezTo>
                    <a:pt x="811" y="239"/>
                    <a:pt x="804" y="248"/>
                    <a:pt x="795" y="257"/>
                  </a:cubicBezTo>
                  <a:cubicBezTo>
                    <a:pt x="796" y="254"/>
                    <a:pt x="797" y="251"/>
                    <a:pt x="798" y="248"/>
                  </a:cubicBezTo>
                  <a:close/>
                  <a:moveTo>
                    <a:pt x="790" y="245"/>
                  </a:moveTo>
                  <a:cubicBezTo>
                    <a:pt x="789" y="246"/>
                    <a:pt x="781" y="253"/>
                    <a:pt x="787" y="256"/>
                  </a:cubicBezTo>
                  <a:cubicBezTo>
                    <a:pt x="785" y="261"/>
                    <a:pt x="783" y="266"/>
                    <a:pt x="781" y="271"/>
                  </a:cubicBezTo>
                  <a:cubicBezTo>
                    <a:pt x="773" y="277"/>
                    <a:pt x="766" y="283"/>
                    <a:pt x="759" y="289"/>
                  </a:cubicBezTo>
                  <a:cubicBezTo>
                    <a:pt x="751" y="288"/>
                    <a:pt x="733" y="311"/>
                    <a:pt x="726" y="316"/>
                  </a:cubicBezTo>
                  <a:cubicBezTo>
                    <a:pt x="750" y="289"/>
                    <a:pt x="774" y="261"/>
                    <a:pt x="792" y="231"/>
                  </a:cubicBezTo>
                  <a:cubicBezTo>
                    <a:pt x="792" y="236"/>
                    <a:pt x="791" y="240"/>
                    <a:pt x="790" y="245"/>
                  </a:cubicBezTo>
                  <a:close/>
                  <a:moveTo>
                    <a:pt x="789" y="218"/>
                  </a:moveTo>
                  <a:cubicBezTo>
                    <a:pt x="788" y="210"/>
                    <a:pt x="788" y="202"/>
                    <a:pt x="787" y="194"/>
                  </a:cubicBezTo>
                  <a:cubicBezTo>
                    <a:pt x="790" y="201"/>
                    <a:pt x="792" y="208"/>
                    <a:pt x="792" y="215"/>
                  </a:cubicBezTo>
                  <a:cubicBezTo>
                    <a:pt x="791" y="216"/>
                    <a:pt x="790" y="217"/>
                    <a:pt x="789" y="218"/>
                  </a:cubicBezTo>
                  <a:close/>
                  <a:moveTo>
                    <a:pt x="791" y="180"/>
                  </a:moveTo>
                  <a:cubicBezTo>
                    <a:pt x="791" y="180"/>
                    <a:pt x="791" y="180"/>
                    <a:pt x="790" y="180"/>
                  </a:cubicBezTo>
                  <a:cubicBezTo>
                    <a:pt x="789" y="178"/>
                    <a:pt x="788" y="176"/>
                    <a:pt x="787" y="174"/>
                  </a:cubicBezTo>
                  <a:cubicBezTo>
                    <a:pt x="789" y="176"/>
                    <a:pt x="790" y="178"/>
                    <a:pt x="791" y="180"/>
                  </a:cubicBezTo>
                  <a:close/>
                  <a:moveTo>
                    <a:pt x="485" y="34"/>
                  </a:moveTo>
                  <a:cubicBezTo>
                    <a:pt x="487" y="33"/>
                    <a:pt x="489" y="31"/>
                    <a:pt x="491" y="30"/>
                  </a:cubicBezTo>
                  <a:cubicBezTo>
                    <a:pt x="494" y="30"/>
                    <a:pt x="498" y="31"/>
                    <a:pt x="500" y="32"/>
                  </a:cubicBezTo>
                  <a:cubicBezTo>
                    <a:pt x="495" y="33"/>
                    <a:pt x="490" y="34"/>
                    <a:pt x="485" y="35"/>
                  </a:cubicBezTo>
                  <a:cubicBezTo>
                    <a:pt x="485" y="35"/>
                    <a:pt x="485" y="34"/>
                    <a:pt x="485" y="34"/>
                  </a:cubicBezTo>
                  <a:close/>
                  <a:moveTo>
                    <a:pt x="485" y="43"/>
                  </a:moveTo>
                  <a:cubicBezTo>
                    <a:pt x="500" y="40"/>
                    <a:pt x="517" y="37"/>
                    <a:pt x="533" y="36"/>
                  </a:cubicBezTo>
                  <a:cubicBezTo>
                    <a:pt x="542" y="36"/>
                    <a:pt x="551" y="36"/>
                    <a:pt x="561" y="36"/>
                  </a:cubicBezTo>
                  <a:cubicBezTo>
                    <a:pt x="548" y="37"/>
                    <a:pt x="535" y="40"/>
                    <a:pt x="522" y="43"/>
                  </a:cubicBezTo>
                  <a:cubicBezTo>
                    <a:pt x="511" y="42"/>
                    <a:pt x="498" y="42"/>
                    <a:pt x="485" y="43"/>
                  </a:cubicBezTo>
                  <a:close/>
                  <a:moveTo>
                    <a:pt x="483" y="69"/>
                  </a:moveTo>
                  <a:cubicBezTo>
                    <a:pt x="486" y="68"/>
                    <a:pt x="489" y="66"/>
                    <a:pt x="492" y="64"/>
                  </a:cubicBezTo>
                  <a:cubicBezTo>
                    <a:pt x="494" y="67"/>
                    <a:pt x="496" y="68"/>
                    <a:pt x="499" y="69"/>
                  </a:cubicBezTo>
                  <a:cubicBezTo>
                    <a:pt x="493" y="69"/>
                    <a:pt x="488" y="69"/>
                    <a:pt x="483" y="69"/>
                  </a:cubicBezTo>
                  <a:close/>
                  <a:moveTo>
                    <a:pt x="523" y="51"/>
                  </a:moveTo>
                  <a:cubicBezTo>
                    <a:pt x="529" y="51"/>
                    <a:pt x="535" y="52"/>
                    <a:pt x="540" y="52"/>
                  </a:cubicBezTo>
                  <a:cubicBezTo>
                    <a:pt x="530" y="53"/>
                    <a:pt x="520" y="55"/>
                    <a:pt x="510" y="56"/>
                  </a:cubicBezTo>
                  <a:cubicBezTo>
                    <a:pt x="514" y="54"/>
                    <a:pt x="519" y="52"/>
                    <a:pt x="523" y="51"/>
                  </a:cubicBezTo>
                  <a:close/>
                  <a:moveTo>
                    <a:pt x="577" y="68"/>
                  </a:moveTo>
                  <a:cubicBezTo>
                    <a:pt x="558" y="66"/>
                    <a:pt x="539" y="65"/>
                    <a:pt x="520" y="63"/>
                  </a:cubicBezTo>
                  <a:cubicBezTo>
                    <a:pt x="538" y="61"/>
                    <a:pt x="557" y="58"/>
                    <a:pt x="575" y="58"/>
                  </a:cubicBezTo>
                  <a:cubicBezTo>
                    <a:pt x="583" y="61"/>
                    <a:pt x="589" y="63"/>
                    <a:pt x="595" y="68"/>
                  </a:cubicBezTo>
                  <a:cubicBezTo>
                    <a:pt x="589" y="68"/>
                    <a:pt x="583" y="68"/>
                    <a:pt x="577" y="68"/>
                  </a:cubicBezTo>
                  <a:close/>
                  <a:moveTo>
                    <a:pt x="609" y="72"/>
                  </a:moveTo>
                  <a:cubicBezTo>
                    <a:pt x="609" y="71"/>
                    <a:pt x="608" y="69"/>
                    <a:pt x="608" y="68"/>
                  </a:cubicBezTo>
                  <a:cubicBezTo>
                    <a:pt x="607" y="67"/>
                    <a:pt x="606" y="67"/>
                    <a:pt x="605" y="66"/>
                  </a:cubicBezTo>
                  <a:cubicBezTo>
                    <a:pt x="619" y="69"/>
                    <a:pt x="632" y="73"/>
                    <a:pt x="645" y="77"/>
                  </a:cubicBezTo>
                  <a:cubicBezTo>
                    <a:pt x="633" y="75"/>
                    <a:pt x="621" y="73"/>
                    <a:pt x="609" y="72"/>
                  </a:cubicBezTo>
                  <a:close/>
                  <a:moveTo>
                    <a:pt x="713" y="111"/>
                  </a:moveTo>
                  <a:cubicBezTo>
                    <a:pt x="708" y="107"/>
                    <a:pt x="704" y="103"/>
                    <a:pt x="699" y="99"/>
                  </a:cubicBezTo>
                  <a:cubicBezTo>
                    <a:pt x="699" y="99"/>
                    <a:pt x="699" y="99"/>
                    <a:pt x="699" y="99"/>
                  </a:cubicBezTo>
                  <a:cubicBezTo>
                    <a:pt x="713" y="104"/>
                    <a:pt x="726" y="110"/>
                    <a:pt x="738" y="117"/>
                  </a:cubicBezTo>
                  <a:cubicBezTo>
                    <a:pt x="741" y="120"/>
                    <a:pt x="744" y="124"/>
                    <a:pt x="747" y="127"/>
                  </a:cubicBezTo>
                  <a:cubicBezTo>
                    <a:pt x="736" y="121"/>
                    <a:pt x="725" y="115"/>
                    <a:pt x="713" y="111"/>
                  </a:cubicBezTo>
                  <a:close/>
                  <a:moveTo>
                    <a:pt x="777" y="172"/>
                  </a:moveTo>
                  <a:cubicBezTo>
                    <a:pt x="780" y="187"/>
                    <a:pt x="780" y="203"/>
                    <a:pt x="781" y="218"/>
                  </a:cubicBezTo>
                  <a:cubicBezTo>
                    <a:pt x="771" y="185"/>
                    <a:pt x="753" y="154"/>
                    <a:pt x="728" y="127"/>
                  </a:cubicBezTo>
                  <a:cubicBezTo>
                    <a:pt x="741" y="133"/>
                    <a:pt x="753" y="141"/>
                    <a:pt x="764" y="150"/>
                  </a:cubicBezTo>
                  <a:cubicBezTo>
                    <a:pt x="769" y="157"/>
                    <a:pt x="773" y="165"/>
                    <a:pt x="777" y="172"/>
                  </a:cubicBezTo>
                  <a:close/>
                  <a:moveTo>
                    <a:pt x="797" y="149"/>
                  </a:moveTo>
                  <a:cubicBezTo>
                    <a:pt x="783" y="136"/>
                    <a:pt x="768" y="125"/>
                    <a:pt x="752" y="115"/>
                  </a:cubicBezTo>
                  <a:cubicBezTo>
                    <a:pt x="732" y="103"/>
                    <a:pt x="718" y="85"/>
                    <a:pt x="699" y="71"/>
                  </a:cubicBezTo>
                  <a:cubicBezTo>
                    <a:pt x="743" y="91"/>
                    <a:pt x="774" y="115"/>
                    <a:pt x="797" y="149"/>
                  </a:cubicBezTo>
                  <a:close/>
                  <a:moveTo>
                    <a:pt x="689" y="74"/>
                  </a:moveTo>
                  <a:cubicBezTo>
                    <a:pt x="699" y="81"/>
                    <a:pt x="709" y="89"/>
                    <a:pt x="717" y="97"/>
                  </a:cubicBezTo>
                  <a:cubicBezTo>
                    <a:pt x="710" y="93"/>
                    <a:pt x="702" y="89"/>
                    <a:pt x="693" y="86"/>
                  </a:cubicBezTo>
                  <a:cubicBezTo>
                    <a:pt x="691" y="82"/>
                    <a:pt x="688" y="78"/>
                    <a:pt x="686" y="75"/>
                  </a:cubicBezTo>
                  <a:cubicBezTo>
                    <a:pt x="687" y="75"/>
                    <a:pt x="688" y="75"/>
                    <a:pt x="689" y="74"/>
                  </a:cubicBezTo>
                  <a:close/>
                  <a:moveTo>
                    <a:pt x="637" y="50"/>
                  </a:moveTo>
                  <a:cubicBezTo>
                    <a:pt x="653" y="57"/>
                    <a:pt x="668" y="67"/>
                    <a:pt x="680" y="81"/>
                  </a:cubicBezTo>
                  <a:cubicBezTo>
                    <a:pt x="636" y="64"/>
                    <a:pt x="597" y="51"/>
                    <a:pt x="550" y="45"/>
                  </a:cubicBezTo>
                  <a:cubicBezTo>
                    <a:pt x="578" y="41"/>
                    <a:pt x="607" y="43"/>
                    <a:pt x="637" y="50"/>
                  </a:cubicBezTo>
                  <a:close/>
                  <a:moveTo>
                    <a:pt x="513" y="30"/>
                  </a:moveTo>
                  <a:cubicBezTo>
                    <a:pt x="511" y="30"/>
                    <a:pt x="509" y="31"/>
                    <a:pt x="507" y="31"/>
                  </a:cubicBezTo>
                  <a:cubicBezTo>
                    <a:pt x="509" y="28"/>
                    <a:pt x="506" y="26"/>
                    <a:pt x="503" y="25"/>
                  </a:cubicBezTo>
                  <a:cubicBezTo>
                    <a:pt x="524" y="18"/>
                    <a:pt x="551" y="20"/>
                    <a:pt x="578" y="26"/>
                  </a:cubicBezTo>
                  <a:cubicBezTo>
                    <a:pt x="569" y="26"/>
                    <a:pt x="517" y="21"/>
                    <a:pt x="513" y="3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0" name="Freeform 24"/>
            <p:cNvSpPr/>
            <p:nvPr/>
          </p:nvSpPr>
          <p:spPr bwMode="auto">
            <a:xfrm>
              <a:off x="2269622" y="4730543"/>
              <a:ext cx="216685" cy="195210"/>
            </a:xfrm>
            <a:custGeom>
              <a:avLst/>
              <a:gdLst/>
              <a:ahLst/>
              <a:cxnLst>
                <a:cxn ang="0">
                  <a:pos x="73" y="14"/>
                </a:cxn>
                <a:cxn ang="0">
                  <a:pos x="69" y="15"/>
                </a:cxn>
                <a:cxn ang="0">
                  <a:pos x="59" y="12"/>
                </a:cxn>
                <a:cxn ang="0">
                  <a:pos x="21" y="48"/>
                </a:cxn>
                <a:cxn ang="0">
                  <a:pos x="5" y="71"/>
                </a:cxn>
                <a:cxn ang="0">
                  <a:pos x="27" y="57"/>
                </a:cxn>
                <a:cxn ang="0">
                  <a:pos x="32" y="63"/>
                </a:cxn>
                <a:cxn ang="0">
                  <a:pos x="56" y="35"/>
                </a:cxn>
                <a:cxn ang="0">
                  <a:pos x="73" y="14"/>
                </a:cxn>
              </a:cxnLst>
              <a:rect l="0" t="0" r="r" b="b"/>
              <a:pathLst>
                <a:path w="87" h="78">
                  <a:moveTo>
                    <a:pt x="73" y="14"/>
                  </a:moveTo>
                  <a:cubicBezTo>
                    <a:pt x="72" y="14"/>
                    <a:pt x="70" y="14"/>
                    <a:pt x="69" y="15"/>
                  </a:cubicBezTo>
                  <a:cubicBezTo>
                    <a:pt x="75" y="6"/>
                    <a:pt x="61" y="11"/>
                    <a:pt x="59" y="12"/>
                  </a:cubicBezTo>
                  <a:cubicBezTo>
                    <a:pt x="59" y="0"/>
                    <a:pt x="24" y="44"/>
                    <a:pt x="21" y="48"/>
                  </a:cubicBezTo>
                  <a:cubicBezTo>
                    <a:pt x="18" y="51"/>
                    <a:pt x="0" y="66"/>
                    <a:pt x="5" y="71"/>
                  </a:cubicBezTo>
                  <a:cubicBezTo>
                    <a:pt x="11" y="78"/>
                    <a:pt x="24" y="60"/>
                    <a:pt x="27" y="57"/>
                  </a:cubicBezTo>
                  <a:cubicBezTo>
                    <a:pt x="25" y="60"/>
                    <a:pt x="27" y="68"/>
                    <a:pt x="32" y="63"/>
                  </a:cubicBezTo>
                  <a:cubicBezTo>
                    <a:pt x="41" y="54"/>
                    <a:pt x="48" y="44"/>
                    <a:pt x="56" y="35"/>
                  </a:cubicBezTo>
                  <a:cubicBezTo>
                    <a:pt x="57" y="35"/>
                    <a:pt x="87" y="12"/>
                    <a:pt x="73" y="1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1" name="Freeform 25"/>
            <p:cNvSpPr/>
            <p:nvPr/>
          </p:nvSpPr>
          <p:spPr bwMode="auto">
            <a:xfrm>
              <a:off x="2033417" y="5076072"/>
              <a:ext cx="1417233" cy="562207"/>
            </a:xfrm>
            <a:custGeom>
              <a:avLst/>
              <a:gdLst/>
              <a:ahLst/>
              <a:cxnLst>
                <a:cxn ang="0">
                  <a:pos x="555" y="219"/>
                </a:cxn>
                <a:cxn ang="0">
                  <a:pos x="565" y="182"/>
                </a:cxn>
                <a:cxn ang="0">
                  <a:pos x="536" y="156"/>
                </a:cxn>
                <a:cxn ang="0">
                  <a:pos x="428" y="146"/>
                </a:cxn>
                <a:cxn ang="0">
                  <a:pos x="279" y="149"/>
                </a:cxn>
                <a:cxn ang="0">
                  <a:pos x="148" y="147"/>
                </a:cxn>
                <a:cxn ang="0">
                  <a:pos x="300" y="87"/>
                </a:cxn>
                <a:cxn ang="0">
                  <a:pos x="488" y="41"/>
                </a:cxn>
                <a:cxn ang="0">
                  <a:pos x="539" y="9"/>
                </a:cxn>
                <a:cxn ang="0">
                  <a:pos x="440" y="1"/>
                </a:cxn>
                <a:cxn ang="0">
                  <a:pos x="240" y="33"/>
                </a:cxn>
                <a:cxn ang="0">
                  <a:pos x="46" y="74"/>
                </a:cxn>
                <a:cxn ang="0">
                  <a:pos x="7" y="83"/>
                </a:cxn>
                <a:cxn ang="0">
                  <a:pos x="23" y="87"/>
                </a:cxn>
                <a:cxn ang="0">
                  <a:pos x="132" y="63"/>
                </a:cxn>
                <a:cxn ang="0">
                  <a:pos x="335" y="22"/>
                </a:cxn>
                <a:cxn ang="0">
                  <a:pos x="528" y="15"/>
                </a:cxn>
                <a:cxn ang="0">
                  <a:pos x="411" y="49"/>
                </a:cxn>
                <a:cxn ang="0">
                  <a:pos x="277" y="86"/>
                </a:cxn>
                <a:cxn ang="0">
                  <a:pos x="175" y="120"/>
                </a:cxn>
                <a:cxn ang="0">
                  <a:pos x="137" y="149"/>
                </a:cxn>
                <a:cxn ang="0">
                  <a:pos x="190" y="159"/>
                </a:cxn>
                <a:cxn ang="0">
                  <a:pos x="428" y="154"/>
                </a:cxn>
                <a:cxn ang="0">
                  <a:pos x="522" y="160"/>
                </a:cxn>
                <a:cxn ang="0">
                  <a:pos x="555" y="179"/>
                </a:cxn>
                <a:cxn ang="0">
                  <a:pos x="555" y="219"/>
                </a:cxn>
              </a:cxnLst>
              <a:rect l="0" t="0" r="r" b="b"/>
              <a:pathLst>
                <a:path w="567" h="225">
                  <a:moveTo>
                    <a:pt x="555" y="219"/>
                  </a:moveTo>
                  <a:cubicBezTo>
                    <a:pt x="567" y="225"/>
                    <a:pt x="567" y="187"/>
                    <a:pt x="565" y="182"/>
                  </a:cubicBezTo>
                  <a:cubicBezTo>
                    <a:pt x="561" y="168"/>
                    <a:pt x="548" y="161"/>
                    <a:pt x="536" y="156"/>
                  </a:cubicBezTo>
                  <a:cubicBezTo>
                    <a:pt x="502" y="143"/>
                    <a:pt x="463" y="145"/>
                    <a:pt x="428" y="146"/>
                  </a:cubicBezTo>
                  <a:cubicBezTo>
                    <a:pt x="378" y="148"/>
                    <a:pt x="329" y="148"/>
                    <a:pt x="279" y="149"/>
                  </a:cubicBezTo>
                  <a:cubicBezTo>
                    <a:pt x="239" y="150"/>
                    <a:pt x="188" y="158"/>
                    <a:pt x="148" y="147"/>
                  </a:cubicBezTo>
                  <a:cubicBezTo>
                    <a:pt x="185" y="113"/>
                    <a:pt x="253" y="101"/>
                    <a:pt x="300" y="87"/>
                  </a:cubicBezTo>
                  <a:cubicBezTo>
                    <a:pt x="362" y="68"/>
                    <a:pt x="426" y="59"/>
                    <a:pt x="488" y="41"/>
                  </a:cubicBezTo>
                  <a:cubicBezTo>
                    <a:pt x="494" y="39"/>
                    <a:pt x="552" y="12"/>
                    <a:pt x="539" y="9"/>
                  </a:cubicBezTo>
                  <a:cubicBezTo>
                    <a:pt x="507" y="1"/>
                    <a:pt x="473" y="0"/>
                    <a:pt x="440" y="1"/>
                  </a:cubicBezTo>
                  <a:cubicBezTo>
                    <a:pt x="372" y="4"/>
                    <a:pt x="306" y="20"/>
                    <a:pt x="240" y="33"/>
                  </a:cubicBezTo>
                  <a:cubicBezTo>
                    <a:pt x="175" y="46"/>
                    <a:pt x="111" y="61"/>
                    <a:pt x="46" y="74"/>
                  </a:cubicBezTo>
                  <a:cubicBezTo>
                    <a:pt x="39" y="76"/>
                    <a:pt x="11" y="77"/>
                    <a:pt x="7" y="83"/>
                  </a:cubicBezTo>
                  <a:cubicBezTo>
                    <a:pt x="0" y="93"/>
                    <a:pt x="26" y="86"/>
                    <a:pt x="23" y="87"/>
                  </a:cubicBezTo>
                  <a:cubicBezTo>
                    <a:pt x="60" y="80"/>
                    <a:pt x="96" y="71"/>
                    <a:pt x="132" y="63"/>
                  </a:cubicBezTo>
                  <a:cubicBezTo>
                    <a:pt x="199" y="47"/>
                    <a:pt x="267" y="34"/>
                    <a:pt x="335" y="22"/>
                  </a:cubicBezTo>
                  <a:cubicBezTo>
                    <a:pt x="398" y="11"/>
                    <a:pt x="465" y="2"/>
                    <a:pt x="528" y="15"/>
                  </a:cubicBezTo>
                  <a:cubicBezTo>
                    <a:pt x="494" y="37"/>
                    <a:pt x="450" y="42"/>
                    <a:pt x="411" y="49"/>
                  </a:cubicBezTo>
                  <a:cubicBezTo>
                    <a:pt x="366" y="58"/>
                    <a:pt x="321" y="72"/>
                    <a:pt x="277" y="86"/>
                  </a:cubicBezTo>
                  <a:cubicBezTo>
                    <a:pt x="243" y="96"/>
                    <a:pt x="207" y="106"/>
                    <a:pt x="175" y="120"/>
                  </a:cubicBezTo>
                  <a:cubicBezTo>
                    <a:pt x="168" y="124"/>
                    <a:pt x="135" y="139"/>
                    <a:pt x="137" y="149"/>
                  </a:cubicBezTo>
                  <a:cubicBezTo>
                    <a:pt x="140" y="161"/>
                    <a:pt x="181" y="159"/>
                    <a:pt x="190" y="159"/>
                  </a:cubicBezTo>
                  <a:cubicBezTo>
                    <a:pt x="269" y="158"/>
                    <a:pt x="349" y="157"/>
                    <a:pt x="428" y="154"/>
                  </a:cubicBezTo>
                  <a:cubicBezTo>
                    <a:pt x="459" y="153"/>
                    <a:pt x="491" y="152"/>
                    <a:pt x="522" y="160"/>
                  </a:cubicBezTo>
                  <a:cubicBezTo>
                    <a:pt x="534" y="163"/>
                    <a:pt x="548" y="168"/>
                    <a:pt x="555" y="179"/>
                  </a:cubicBezTo>
                  <a:cubicBezTo>
                    <a:pt x="561" y="188"/>
                    <a:pt x="551" y="217"/>
                    <a:pt x="555" y="219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</p:grpSp>
      <p:graphicFrame>
        <p:nvGraphicFramePr>
          <p:cNvPr id="42" name="表格 41"/>
          <p:cNvGraphicFramePr>
            <a:graphicFrameLocks noGrp="1"/>
          </p:cNvGraphicFramePr>
          <p:nvPr/>
        </p:nvGraphicFramePr>
        <p:xfrm>
          <a:off x="2066157" y="2240380"/>
          <a:ext cx="8064897" cy="3384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2979"/>
                <a:gridCol w="1612979"/>
                <a:gridCol w="1877645"/>
                <a:gridCol w="1512179"/>
                <a:gridCol w="1449115"/>
              </a:tblGrid>
              <a:tr h="84609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建立</a:t>
                      </a:r>
                      <a:endParaRPr lang="zh-CN" altLang="en-US" sz="2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插入</a:t>
                      </a:r>
                      <a:endParaRPr lang="zh-CN" altLang="en-US" sz="2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删除</a:t>
                      </a:r>
                      <a:endParaRPr lang="zh-CN" altLang="en-US" sz="2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查找</a:t>
                      </a:r>
                      <a:endParaRPr lang="zh-CN" altLang="en-US" sz="2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输出</a:t>
                      </a:r>
                      <a:endParaRPr lang="zh-CN" altLang="en-US" sz="2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09728" marR="109728" marT="54864" marB="54864"/>
                </a:tc>
              </a:tr>
              <a:tr h="846095">
                <a:tc>
                  <a:txBody>
                    <a:bodyPr/>
                    <a:lstStyle/>
                    <a:p>
                      <a:r>
                        <a:rPr lang="zh-CN" altLang="en-US" sz="2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头插法</a:t>
                      </a:r>
                      <a:endParaRPr lang="zh-CN" altLang="en-US" sz="2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zh-CN" altLang="en-US" sz="2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前插法</a:t>
                      </a:r>
                      <a:endParaRPr lang="zh-CN" altLang="en-US" sz="2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zh-CN" altLang="en-US" sz="2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删除</a:t>
                      </a:r>
                      <a:r>
                        <a:rPr lang="en-US" altLang="zh-CN" sz="2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</a:t>
                      </a:r>
                      <a:r>
                        <a:rPr lang="zh-CN" altLang="en-US" sz="2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后继</a:t>
                      </a:r>
                      <a:endParaRPr lang="zh-CN" altLang="en-US" sz="2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zh-CN" altLang="en-US" sz="2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序号查找</a:t>
                      </a:r>
                      <a:endParaRPr lang="zh-CN" altLang="en-US" sz="2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zh-CN" altLang="en-US" sz="2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顺序打印</a:t>
                      </a:r>
                      <a:endParaRPr lang="zh-CN" altLang="en-US" sz="2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09728" marR="109728" marT="54864" marB="54864"/>
                </a:tc>
              </a:tr>
              <a:tr h="846095">
                <a:tc>
                  <a:txBody>
                    <a:bodyPr/>
                    <a:lstStyle/>
                    <a:p>
                      <a:r>
                        <a:rPr lang="zh-CN" altLang="en-US" sz="2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尾插法</a:t>
                      </a:r>
                      <a:endParaRPr lang="en-US" altLang="zh-CN" sz="22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zh-CN" altLang="en-US" sz="2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后插法</a:t>
                      </a:r>
                      <a:endParaRPr lang="zh-CN" altLang="en-US" sz="2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zh-CN" altLang="en-US" sz="2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删除</a:t>
                      </a:r>
                      <a:r>
                        <a:rPr lang="en-US" altLang="zh-CN" sz="2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</a:t>
                      </a:r>
                      <a:r>
                        <a:rPr lang="zh-CN" altLang="en-US" sz="22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本身</a:t>
                      </a:r>
                      <a:endParaRPr lang="zh-CN" altLang="en-US" sz="2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zh-CN" altLang="en-US" sz="2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值查找</a:t>
                      </a:r>
                      <a:endParaRPr lang="zh-CN" altLang="en-US" sz="2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endParaRPr lang="zh-CN" altLang="en-US" sz="2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09728" marR="109728" marT="54864" marB="54864"/>
                </a:tc>
              </a:tr>
              <a:tr h="84609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2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递归法</a:t>
                      </a:r>
                      <a:endParaRPr lang="en-US" altLang="zh-CN" sz="2200" kern="1200" dirty="0" smtClean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2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2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2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2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 marT="54864" marB="54864"/>
                </a:tc>
              </a:tr>
            </a:tbl>
          </a:graphicData>
        </a:graphic>
      </p:graphicFrame>
      <p:grpSp>
        <p:nvGrpSpPr>
          <p:cNvPr id="35" name="组合 34"/>
          <p:cNvGrpSpPr/>
          <p:nvPr/>
        </p:nvGrpSpPr>
        <p:grpSpPr>
          <a:xfrm>
            <a:off x="3468479" y="1088590"/>
            <a:ext cx="7715304" cy="406265"/>
            <a:chOff x="1285852" y="1357302"/>
            <a:chExt cx="6429420" cy="338554"/>
          </a:xfrm>
          <a:solidFill>
            <a:srgbClr val="FFC000"/>
          </a:solidFill>
        </p:grpSpPr>
        <p:cxnSp>
          <p:nvCxnSpPr>
            <p:cNvPr id="36" name="直接箭头连接符 35"/>
            <p:cNvCxnSpPr/>
            <p:nvPr/>
          </p:nvCxnSpPr>
          <p:spPr>
            <a:xfrm>
              <a:off x="1285852" y="1571616"/>
              <a:ext cx="571504" cy="1588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矩形 36"/>
            <p:cNvSpPr/>
            <p:nvPr/>
          </p:nvSpPr>
          <p:spPr>
            <a:xfrm>
              <a:off x="1857356" y="1364997"/>
              <a:ext cx="1143008" cy="323165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r>
                <a:rPr lang="en-US" altLang="zh-CN" sz="192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o UI" panose="020B0502040204020203" pitchFamily="34" charset="0"/>
                </a:rPr>
                <a:t>10</a:t>
              </a:r>
              <a:endParaRPr lang="zh-CN" altLang="en-US" sz="192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o UI" panose="020B0502040204020203" pitchFamily="34" charset="0"/>
              </a:endParaRPr>
            </a:p>
          </p:txBody>
        </p:sp>
        <p:cxnSp>
          <p:nvCxnSpPr>
            <p:cNvPr id="38" name="直接连接符 37"/>
            <p:cNvCxnSpPr/>
            <p:nvPr/>
          </p:nvCxnSpPr>
          <p:spPr>
            <a:xfrm rot="5400000">
              <a:off x="2403253" y="1525785"/>
              <a:ext cx="338554" cy="1588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/>
            <p:nvPr/>
          </p:nvCxnSpPr>
          <p:spPr>
            <a:xfrm>
              <a:off x="2857488" y="1571616"/>
              <a:ext cx="571504" cy="1588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矩形 39"/>
            <p:cNvSpPr/>
            <p:nvPr/>
          </p:nvSpPr>
          <p:spPr>
            <a:xfrm>
              <a:off x="3428992" y="1364997"/>
              <a:ext cx="1143008" cy="323165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r>
                <a:rPr lang="en-US" altLang="zh-CN" sz="192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o UI" panose="020B0502040204020203" pitchFamily="34" charset="0"/>
                </a:rPr>
                <a:t>20</a:t>
              </a:r>
              <a:endParaRPr lang="zh-CN" altLang="en-US" sz="192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o UI" panose="020B0502040204020203" pitchFamily="34" charset="0"/>
              </a:endParaRPr>
            </a:p>
          </p:txBody>
        </p:sp>
        <p:cxnSp>
          <p:nvCxnSpPr>
            <p:cNvPr id="41" name="直接连接符 40"/>
            <p:cNvCxnSpPr/>
            <p:nvPr/>
          </p:nvCxnSpPr>
          <p:spPr>
            <a:xfrm rot="5400000">
              <a:off x="5475087" y="1525785"/>
              <a:ext cx="338554" cy="1588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 rot="5400000">
              <a:off x="3903451" y="1525785"/>
              <a:ext cx="338554" cy="1588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/>
            <p:nvPr/>
          </p:nvCxnSpPr>
          <p:spPr>
            <a:xfrm>
              <a:off x="4429124" y="1571616"/>
              <a:ext cx="571504" cy="1588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矩形 44"/>
            <p:cNvSpPr/>
            <p:nvPr/>
          </p:nvSpPr>
          <p:spPr>
            <a:xfrm>
              <a:off x="5000628" y="1364997"/>
              <a:ext cx="1143008" cy="323165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r>
                <a:rPr lang="en-US" altLang="zh-CN" sz="192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o UI" panose="020B0502040204020203" pitchFamily="34" charset="0"/>
                </a:rPr>
                <a:t>30</a:t>
              </a:r>
              <a:endParaRPr lang="zh-CN" altLang="en-US" sz="192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o UI" panose="020B0502040204020203" pitchFamily="34" charset="0"/>
              </a:endParaRPr>
            </a:p>
          </p:txBody>
        </p:sp>
        <p:cxnSp>
          <p:nvCxnSpPr>
            <p:cNvPr id="46" name="直接连接符 45"/>
            <p:cNvCxnSpPr/>
            <p:nvPr/>
          </p:nvCxnSpPr>
          <p:spPr>
            <a:xfrm rot="5400000">
              <a:off x="5546525" y="1525785"/>
              <a:ext cx="338554" cy="1588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矩形 46"/>
            <p:cNvSpPr/>
            <p:nvPr/>
          </p:nvSpPr>
          <p:spPr>
            <a:xfrm>
              <a:off x="6572264" y="1364997"/>
              <a:ext cx="1143008" cy="323165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r>
                <a:rPr lang="en-US" altLang="zh-CN" sz="192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o UI" panose="020B0502040204020203" pitchFamily="34" charset="0"/>
                </a:rPr>
                <a:t>40</a:t>
              </a:r>
              <a:endParaRPr lang="zh-CN" altLang="en-US" sz="192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o UI" panose="020B0502040204020203" pitchFamily="34" charset="0"/>
              </a:endParaRPr>
            </a:p>
          </p:txBody>
        </p:sp>
        <p:cxnSp>
          <p:nvCxnSpPr>
            <p:cNvPr id="48" name="直接箭头连接符 47"/>
            <p:cNvCxnSpPr/>
            <p:nvPr/>
          </p:nvCxnSpPr>
          <p:spPr>
            <a:xfrm>
              <a:off x="6000760" y="1500178"/>
              <a:ext cx="571504" cy="1588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 rot="5400000">
              <a:off x="7118161" y="1525785"/>
              <a:ext cx="338554" cy="1588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/>
            <p:nvPr/>
          </p:nvCxnSpPr>
          <p:spPr>
            <a:xfrm rot="5400000">
              <a:off x="7393801" y="1464459"/>
              <a:ext cx="142876" cy="71438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/>
            <p:nvPr/>
          </p:nvCxnSpPr>
          <p:spPr>
            <a:xfrm rot="16200000" flipH="1">
              <a:off x="7465239" y="1464459"/>
              <a:ext cx="142876" cy="71438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组合 67"/>
          <p:cNvGrpSpPr/>
          <p:nvPr/>
        </p:nvGrpSpPr>
        <p:grpSpPr>
          <a:xfrm>
            <a:off x="544856" y="1118784"/>
            <a:ext cx="3000358" cy="535531"/>
            <a:chOff x="0" y="2428872"/>
            <a:chExt cx="2500298" cy="446276"/>
          </a:xfrm>
          <a:solidFill>
            <a:srgbClr val="00B050"/>
          </a:solidFill>
        </p:grpSpPr>
        <p:sp>
          <p:nvSpPr>
            <p:cNvPr id="69" name="矩形 68"/>
            <p:cNvSpPr/>
            <p:nvPr/>
          </p:nvSpPr>
          <p:spPr>
            <a:xfrm>
              <a:off x="1357290" y="2436567"/>
              <a:ext cx="1143008" cy="323165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endParaRPr lang="zh-CN" altLang="en-US" sz="192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o UI" panose="020B0502040204020203" pitchFamily="34" charset="0"/>
              </a:endParaRPr>
            </a:p>
          </p:txBody>
        </p:sp>
        <p:cxnSp>
          <p:nvCxnSpPr>
            <p:cNvPr id="70" name="直接连接符 69"/>
            <p:cNvCxnSpPr/>
            <p:nvPr/>
          </p:nvCxnSpPr>
          <p:spPr>
            <a:xfrm rot="5400000">
              <a:off x="1831749" y="2597355"/>
              <a:ext cx="338554" cy="1588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4"/>
            <p:cNvSpPr txBox="1"/>
            <p:nvPr/>
          </p:nvSpPr>
          <p:spPr>
            <a:xfrm>
              <a:off x="0" y="2428872"/>
              <a:ext cx="928662" cy="446276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2880" b="1" dirty="0">
                  <a:latin typeface="Consolas" panose="020B0609020204030204" pitchFamily="49" charset="0"/>
                  <a:cs typeface="Consolas" panose="020B0609020204030204" pitchFamily="49" charset="0"/>
                </a:rPr>
                <a:t>Head</a:t>
              </a:r>
              <a:endParaRPr lang="zh-CN" altLang="en-US" sz="288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cxnSp>
        <p:nvCxnSpPr>
          <p:cNvPr id="72" name="直接箭头连接符 71"/>
          <p:cNvCxnSpPr/>
          <p:nvPr/>
        </p:nvCxnSpPr>
        <p:spPr>
          <a:xfrm>
            <a:off x="1487799" y="1375961"/>
            <a:ext cx="685805" cy="190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"/>
          <p:cNvGrpSpPr/>
          <p:nvPr/>
        </p:nvGrpSpPr>
        <p:grpSpPr>
          <a:xfrm>
            <a:off x="11220703" y="5064108"/>
            <a:ext cx="959195" cy="1303281"/>
            <a:chOff x="2000231" y="2114716"/>
            <a:chExt cx="2123898" cy="3523563"/>
          </a:xfrm>
          <a:solidFill>
            <a:srgbClr val="0070C0"/>
          </a:solidFill>
        </p:grpSpPr>
        <p:sp>
          <p:nvSpPr>
            <p:cNvPr id="5" name="Freeform 19"/>
            <p:cNvSpPr>
              <a:spLocks noEditPoints="1"/>
            </p:cNvSpPr>
            <p:nvPr/>
          </p:nvSpPr>
          <p:spPr bwMode="auto">
            <a:xfrm>
              <a:off x="3054372" y="2961932"/>
              <a:ext cx="181546" cy="140551"/>
            </a:xfrm>
            <a:custGeom>
              <a:avLst/>
              <a:gdLst/>
              <a:ahLst/>
              <a:cxnLst>
                <a:cxn ang="0">
                  <a:pos x="28" y="8"/>
                </a:cxn>
                <a:cxn ang="0">
                  <a:pos x="26" y="8"/>
                </a:cxn>
                <a:cxn ang="0">
                  <a:pos x="13" y="13"/>
                </a:cxn>
                <a:cxn ang="0">
                  <a:pos x="11" y="24"/>
                </a:cxn>
                <a:cxn ang="0">
                  <a:pos x="12" y="24"/>
                </a:cxn>
                <a:cxn ang="0">
                  <a:pos x="28" y="8"/>
                </a:cxn>
                <a:cxn ang="0">
                  <a:pos x="26" y="27"/>
                </a:cxn>
                <a:cxn ang="0">
                  <a:pos x="24" y="26"/>
                </a:cxn>
                <a:cxn ang="0">
                  <a:pos x="27" y="27"/>
                </a:cxn>
                <a:cxn ang="0">
                  <a:pos x="26" y="27"/>
                </a:cxn>
                <a:cxn ang="0">
                  <a:pos x="33" y="24"/>
                </a:cxn>
                <a:cxn ang="0">
                  <a:pos x="21" y="18"/>
                </a:cxn>
                <a:cxn ang="0">
                  <a:pos x="38" y="19"/>
                </a:cxn>
                <a:cxn ang="0">
                  <a:pos x="33" y="24"/>
                </a:cxn>
              </a:cxnLst>
              <a:rect l="0" t="0" r="r" b="b"/>
              <a:pathLst>
                <a:path w="73" h="56">
                  <a:moveTo>
                    <a:pt x="28" y="8"/>
                  </a:moveTo>
                  <a:cubicBezTo>
                    <a:pt x="27" y="8"/>
                    <a:pt x="26" y="8"/>
                    <a:pt x="26" y="8"/>
                  </a:cubicBezTo>
                  <a:cubicBezTo>
                    <a:pt x="33" y="0"/>
                    <a:pt x="18" y="2"/>
                    <a:pt x="13" y="13"/>
                  </a:cubicBezTo>
                  <a:cubicBezTo>
                    <a:pt x="12" y="13"/>
                    <a:pt x="0" y="24"/>
                    <a:pt x="11" y="24"/>
                  </a:cubicBezTo>
                  <a:cubicBezTo>
                    <a:pt x="11" y="24"/>
                    <a:pt x="12" y="24"/>
                    <a:pt x="12" y="24"/>
                  </a:cubicBezTo>
                  <a:cubicBezTo>
                    <a:pt x="20" y="56"/>
                    <a:pt x="73" y="7"/>
                    <a:pt x="28" y="8"/>
                  </a:cubicBezTo>
                  <a:close/>
                  <a:moveTo>
                    <a:pt x="26" y="27"/>
                  </a:moveTo>
                  <a:cubicBezTo>
                    <a:pt x="25" y="27"/>
                    <a:pt x="24" y="27"/>
                    <a:pt x="24" y="26"/>
                  </a:cubicBezTo>
                  <a:cubicBezTo>
                    <a:pt x="25" y="27"/>
                    <a:pt x="26" y="27"/>
                    <a:pt x="27" y="27"/>
                  </a:cubicBezTo>
                  <a:cubicBezTo>
                    <a:pt x="26" y="27"/>
                    <a:pt x="26" y="27"/>
                    <a:pt x="26" y="27"/>
                  </a:cubicBezTo>
                  <a:close/>
                  <a:moveTo>
                    <a:pt x="33" y="24"/>
                  </a:moveTo>
                  <a:cubicBezTo>
                    <a:pt x="35" y="18"/>
                    <a:pt x="24" y="18"/>
                    <a:pt x="21" y="18"/>
                  </a:cubicBezTo>
                  <a:cubicBezTo>
                    <a:pt x="27" y="15"/>
                    <a:pt x="32" y="16"/>
                    <a:pt x="38" y="19"/>
                  </a:cubicBezTo>
                  <a:cubicBezTo>
                    <a:pt x="36" y="21"/>
                    <a:pt x="35" y="23"/>
                    <a:pt x="33" y="2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6" name="Freeform 20"/>
            <p:cNvSpPr>
              <a:spLocks noEditPoints="1"/>
            </p:cNvSpPr>
            <p:nvPr/>
          </p:nvSpPr>
          <p:spPr bwMode="auto">
            <a:xfrm>
              <a:off x="2843543" y="2290406"/>
              <a:ext cx="370901" cy="579776"/>
            </a:xfrm>
            <a:custGeom>
              <a:avLst/>
              <a:gdLst/>
              <a:ahLst/>
              <a:cxnLst>
                <a:cxn ang="0">
                  <a:pos x="76" y="1"/>
                </a:cxn>
                <a:cxn ang="0">
                  <a:pos x="31" y="121"/>
                </a:cxn>
                <a:cxn ang="0">
                  <a:pos x="6" y="190"/>
                </a:cxn>
                <a:cxn ang="0">
                  <a:pos x="8" y="215"/>
                </a:cxn>
                <a:cxn ang="0">
                  <a:pos x="27" y="200"/>
                </a:cxn>
                <a:cxn ang="0">
                  <a:pos x="142" y="232"/>
                </a:cxn>
                <a:cxn ang="0">
                  <a:pos x="143" y="224"/>
                </a:cxn>
                <a:cxn ang="0">
                  <a:pos x="110" y="217"/>
                </a:cxn>
                <a:cxn ang="0">
                  <a:pos x="42" y="199"/>
                </a:cxn>
                <a:cxn ang="0">
                  <a:pos x="38" y="195"/>
                </a:cxn>
                <a:cxn ang="0">
                  <a:pos x="31" y="195"/>
                </a:cxn>
                <a:cxn ang="0">
                  <a:pos x="57" y="151"/>
                </a:cxn>
                <a:cxn ang="0">
                  <a:pos x="60" y="181"/>
                </a:cxn>
                <a:cxn ang="0">
                  <a:pos x="73" y="117"/>
                </a:cxn>
                <a:cxn ang="0">
                  <a:pos x="97" y="47"/>
                </a:cxn>
                <a:cxn ang="0">
                  <a:pos x="66" y="114"/>
                </a:cxn>
                <a:cxn ang="0">
                  <a:pos x="29" y="182"/>
                </a:cxn>
                <a:cxn ang="0">
                  <a:pos x="76" y="1"/>
                </a:cxn>
                <a:cxn ang="0">
                  <a:pos x="26" y="156"/>
                </a:cxn>
                <a:cxn ang="0">
                  <a:pos x="25" y="159"/>
                </a:cxn>
                <a:cxn ang="0">
                  <a:pos x="26" y="156"/>
                </a:cxn>
                <a:cxn ang="0">
                  <a:pos x="46" y="118"/>
                </a:cxn>
                <a:cxn ang="0">
                  <a:pos x="38" y="127"/>
                </a:cxn>
                <a:cxn ang="0">
                  <a:pos x="59" y="75"/>
                </a:cxn>
                <a:cxn ang="0">
                  <a:pos x="46" y="118"/>
                </a:cxn>
              </a:cxnLst>
              <a:rect l="0" t="0" r="r" b="b"/>
              <a:pathLst>
                <a:path w="148" h="232">
                  <a:moveTo>
                    <a:pt x="76" y="1"/>
                  </a:moveTo>
                  <a:cubicBezTo>
                    <a:pt x="74" y="0"/>
                    <a:pt x="36" y="109"/>
                    <a:pt x="31" y="121"/>
                  </a:cubicBezTo>
                  <a:cubicBezTo>
                    <a:pt x="22" y="143"/>
                    <a:pt x="13" y="166"/>
                    <a:pt x="6" y="190"/>
                  </a:cubicBezTo>
                  <a:cubicBezTo>
                    <a:pt x="5" y="192"/>
                    <a:pt x="0" y="230"/>
                    <a:pt x="8" y="215"/>
                  </a:cubicBezTo>
                  <a:cubicBezTo>
                    <a:pt x="12" y="225"/>
                    <a:pt x="26" y="202"/>
                    <a:pt x="27" y="200"/>
                  </a:cubicBezTo>
                  <a:cubicBezTo>
                    <a:pt x="32" y="217"/>
                    <a:pt x="126" y="232"/>
                    <a:pt x="142" y="232"/>
                  </a:cubicBezTo>
                  <a:cubicBezTo>
                    <a:pt x="148" y="232"/>
                    <a:pt x="147" y="225"/>
                    <a:pt x="143" y="224"/>
                  </a:cubicBezTo>
                  <a:cubicBezTo>
                    <a:pt x="132" y="222"/>
                    <a:pt x="121" y="219"/>
                    <a:pt x="110" y="217"/>
                  </a:cubicBezTo>
                  <a:cubicBezTo>
                    <a:pt x="87" y="213"/>
                    <a:pt x="64" y="208"/>
                    <a:pt x="42" y="199"/>
                  </a:cubicBezTo>
                  <a:cubicBezTo>
                    <a:pt x="43" y="197"/>
                    <a:pt x="41" y="195"/>
                    <a:pt x="38" y="195"/>
                  </a:cubicBezTo>
                  <a:cubicBezTo>
                    <a:pt x="36" y="195"/>
                    <a:pt x="33" y="195"/>
                    <a:pt x="31" y="195"/>
                  </a:cubicBezTo>
                  <a:cubicBezTo>
                    <a:pt x="40" y="180"/>
                    <a:pt x="49" y="166"/>
                    <a:pt x="57" y="151"/>
                  </a:cubicBezTo>
                  <a:cubicBezTo>
                    <a:pt x="57" y="152"/>
                    <a:pt x="49" y="190"/>
                    <a:pt x="60" y="181"/>
                  </a:cubicBezTo>
                  <a:cubicBezTo>
                    <a:pt x="68" y="174"/>
                    <a:pt x="70" y="129"/>
                    <a:pt x="73" y="117"/>
                  </a:cubicBezTo>
                  <a:cubicBezTo>
                    <a:pt x="78" y="105"/>
                    <a:pt x="103" y="59"/>
                    <a:pt x="97" y="47"/>
                  </a:cubicBezTo>
                  <a:cubicBezTo>
                    <a:pt x="93" y="40"/>
                    <a:pt x="68" y="106"/>
                    <a:pt x="66" y="114"/>
                  </a:cubicBezTo>
                  <a:cubicBezTo>
                    <a:pt x="56" y="136"/>
                    <a:pt x="44" y="159"/>
                    <a:pt x="29" y="182"/>
                  </a:cubicBezTo>
                  <a:cubicBezTo>
                    <a:pt x="36" y="166"/>
                    <a:pt x="96" y="3"/>
                    <a:pt x="76" y="1"/>
                  </a:cubicBezTo>
                  <a:close/>
                  <a:moveTo>
                    <a:pt x="26" y="156"/>
                  </a:moveTo>
                  <a:cubicBezTo>
                    <a:pt x="25" y="157"/>
                    <a:pt x="25" y="158"/>
                    <a:pt x="25" y="159"/>
                  </a:cubicBezTo>
                  <a:cubicBezTo>
                    <a:pt x="25" y="158"/>
                    <a:pt x="26" y="157"/>
                    <a:pt x="26" y="156"/>
                  </a:cubicBezTo>
                  <a:close/>
                  <a:moveTo>
                    <a:pt x="46" y="118"/>
                  </a:moveTo>
                  <a:cubicBezTo>
                    <a:pt x="43" y="118"/>
                    <a:pt x="40" y="122"/>
                    <a:pt x="38" y="127"/>
                  </a:cubicBezTo>
                  <a:cubicBezTo>
                    <a:pt x="45" y="110"/>
                    <a:pt x="52" y="92"/>
                    <a:pt x="59" y="75"/>
                  </a:cubicBezTo>
                  <a:cubicBezTo>
                    <a:pt x="55" y="89"/>
                    <a:pt x="51" y="103"/>
                    <a:pt x="46" y="11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7" name="Freeform 21"/>
            <p:cNvSpPr>
              <a:spLocks noEditPoints="1"/>
            </p:cNvSpPr>
            <p:nvPr/>
          </p:nvSpPr>
          <p:spPr bwMode="auto">
            <a:xfrm>
              <a:off x="3444794" y="2427054"/>
              <a:ext cx="374805" cy="542687"/>
            </a:xfrm>
            <a:custGeom>
              <a:avLst/>
              <a:gdLst/>
              <a:ahLst/>
              <a:cxnLst>
                <a:cxn ang="0">
                  <a:pos x="94" y="46"/>
                </a:cxn>
                <a:cxn ang="0">
                  <a:pos x="55" y="95"/>
                </a:cxn>
                <a:cxn ang="0">
                  <a:pos x="8" y="158"/>
                </a:cxn>
                <a:cxn ang="0">
                  <a:pos x="11" y="170"/>
                </a:cxn>
                <a:cxn ang="0">
                  <a:pos x="35" y="158"/>
                </a:cxn>
                <a:cxn ang="0">
                  <a:pos x="7" y="210"/>
                </a:cxn>
                <a:cxn ang="0">
                  <a:pos x="10" y="217"/>
                </a:cxn>
                <a:cxn ang="0">
                  <a:pos x="25" y="204"/>
                </a:cxn>
                <a:cxn ang="0">
                  <a:pos x="70" y="152"/>
                </a:cxn>
                <a:cxn ang="0">
                  <a:pos x="146" y="50"/>
                </a:cxn>
                <a:cxn ang="0">
                  <a:pos x="148" y="42"/>
                </a:cxn>
                <a:cxn ang="0">
                  <a:pos x="130" y="56"/>
                </a:cxn>
                <a:cxn ang="0">
                  <a:pos x="119" y="58"/>
                </a:cxn>
                <a:cxn ang="0">
                  <a:pos x="113" y="48"/>
                </a:cxn>
                <a:cxn ang="0">
                  <a:pos x="122" y="39"/>
                </a:cxn>
                <a:cxn ang="0">
                  <a:pos x="88" y="16"/>
                </a:cxn>
                <a:cxn ang="0">
                  <a:pos x="60" y="5"/>
                </a:cxn>
                <a:cxn ang="0">
                  <a:pos x="80" y="32"/>
                </a:cxn>
                <a:cxn ang="0">
                  <a:pos x="98" y="46"/>
                </a:cxn>
                <a:cxn ang="0">
                  <a:pos x="99" y="57"/>
                </a:cxn>
                <a:cxn ang="0">
                  <a:pos x="88" y="64"/>
                </a:cxn>
                <a:cxn ang="0">
                  <a:pos x="94" y="46"/>
                </a:cxn>
                <a:cxn ang="0">
                  <a:pos x="76" y="20"/>
                </a:cxn>
                <a:cxn ang="0">
                  <a:pos x="71" y="15"/>
                </a:cxn>
                <a:cxn ang="0">
                  <a:pos x="78" y="19"/>
                </a:cxn>
                <a:cxn ang="0">
                  <a:pos x="76" y="20"/>
                </a:cxn>
                <a:cxn ang="0">
                  <a:pos x="85" y="26"/>
                </a:cxn>
                <a:cxn ang="0">
                  <a:pos x="84" y="25"/>
                </a:cxn>
                <a:cxn ang="0">
                  <a:pos x="86" y="24"/>
                </a:cxn>
                <a:cxn ang="0">
                  <a:pos x="90" y="28"/>
                </a:cxn>
                <a:cxn ang="0">
                  <a:pos x="85" y="26"/>
                </a:cxn>
                <a:cxn ang="0">
                  <a:pos x="42" y="170"/>
                </a:cxn>
                <a:cxn ang="0">
                  <a:pos x="20" y="196"/>
                </a:cxn>
                <a:cxn ang="0">
                  <a:pos x="49" y="160"/>
                </a:cxn>
                <a:cxn ang="0">
                  <a:pos x="42" y="170"/>
                </a:cxn>
                <a:cxn ang="0">
                  <a:pos x="116" y="62"/>
                </a:cxn>
                <a:cxn ang="0">
                  <a:pos x="116" y="62"/>
                </a:cxn>
                <a:cxn ang="0">
                  <a:pos x="102" y="77"/>
                </a:cxn>
                <a:cxn ang="0">
                  <a:pos x="106" y="63"/>
                </a:cxn>
                <a:cxn ang="0">
                  <a:pos x="116" y="62"/>
                </a:cxn>
                <a:cxn ang="0">
                  <a:pos x="107" y="55"/>
                </a:cxn>
                <a:cxn ang="0">
                  <a:pos x="107" y="53"/>
                </a:cxn>
                <a:cxn ang="0">
                  <a:pos x="108" y="55"/>
                </a:cxn>
                <a:cxn ang="0">
                  <a:pos x="107" y="55"/>
                </a:cxn>
                <a:cxn ang="0">
                  <a:pos x="112" y="39"/>
                </a:cxn>
                <a:cxn ang="0">
                  <a:pos x="103" y="34"/>
                </a:cxn>
                <a:cxn ang="0">
                  <a:pos x="99" y="27"/>
                </a:cxn>
                <a:cxn ang="0">
                  <a:pos x="112" y="39"/>
                </a:cxn>
                <a:cxn ang="0">
                  <a:pos x="104" y="87"/>
                </a:cxn>
                <a:cxn ang="0">
                  <a:pos x="95" y="101"/>
                </a:cxn>
                <a:cxn ang="0">
                  <a:pos x="72" y="123"/>
                </a:cxn>
                <a:cxn ang="0">
                  <a:pos x="104" y="87"/>
                </a:cxn>
                <a:cxn ang="0">
                  <a:pos x="97" y="67"/>
                </a:cxn>
                <a:cxn ang="0">
                  <a:pos x="72" y="111"/>
                </a:cxn>
                <a:cxn ang="0">
                  <a:pos x="22" y="157"/>
                </a:cxn>
                <a:cxn ang="0">
                  <a:pos x="85" y="69"/>
                </a:cxn>
                <a:cxn ang="0">
                  <a:pos x="87" y="73"/>
                </a:cxn>
                <a:cxn ang="0">
                  <a:pos x="97" y="67"/>
                </a:cxn>
              </a:cxnLst>
              <a:rect l="0" t="0" r="r" b="b"/>
              <a:pathLst>
                <a:path w="150" h="217">
                  <a:moveTo>
                    <a:pt x="94" y="46"/>
                  </a:moveTo>
                  <a:cubicBezTo>
                    <a:pt x="84" y="38"/>
                    <a:pt x="59" y="88"/>
                    <a:pt x="55" y="95"/>
                  </a:cubicBezTo>
                  <a:cubicBezTo>
                    <a:pt x="39" y="115"/>
                    <a:pt x="20" y="134"/>
                    <a:pt x="8" y="158"/>
                  </a:cubicBezTo>
                  <a:cubicBezTo>
                    <a:pt x="0" y="172"/>
                    <a:pt x="0" y="196"/>
                    <a:pt x="11" y="170"/>
                  </a:cubicBezTo>
                  <a:cubicBezTo>
                    <a:pt x="14" y="174"/>
                    <a:pt x="24" y="168"/>
                    <a:pt x="35" y="158"/>
                  </a:cubicBezTo>
                  <a:cubicBezTo>
                    <a:pt x="19" y="175"/>
                    <a:pt x="7" y="194"/>
                    <a:pt x="7" y="210"/>
                  </a:cubicBezTo>
                  <a:cubicBezTo>
                    <a:pt x="5" y="212"/>
                    <a:pt x="6" y="217"/>
                    <a:pt x="10" y="217"/>
                  </a:cubicBezTo>
                  <a:cubicBezTo>
                    <a:pt x="15" y="217"/>
                    <a:pt x="22" y="207"/>
                    <a:pt x="25" y="204"/>
                  </a:cubicBezTo>
                  <a:cubicBezTo>
                    <a:pt x="42" y="189"/>
                    <a:pt x="57" y="171"/>
                    <a:pt x="70" y="152"/>
                  </a:cubicBezTo>
                  <a:cubicBezTo>
                    <a:pt x="79" y="141"/>
                    <a:pt x="150" y="51"/>
                    <a:pt x="146" y="50"/>
                  </a:cubicBezTo>
                  <a:cubicBezTo>
                    <a:pt x="149" y="48"/>
                    <a:pt x="149" y="46"/>
                    <a:pt x="148" y="42"/>
                  </a:cubicBezTo>
                  <a:cubicBezTo>
                    <a:pt x="143" y="37"/>
                    <a:pt x="133" y="53"/>
                    <a:pt x="130" y="56"/>
                  </a:cubicBezTo>
                  <a:cubicBezTo>
                    <a:pt x="129" y="48"/>
                    <a:pt x="121" y="56"/>
                    <a:pt x="119" y="58"/>
                  </a:cubicBezTo>
                  <a:cubicBezTo>
                    <a:pt x="119" y="54"/>
                    <a:pt x="116" y="50"/>
                    <a:pt x="113" y="48"/>
                  </a:cubicBezTo>
                  <a:cubicBezTo>
                    <a:pt x="122" y="52"/>
                    <a:pt x="128" y="52"/>
                    <a:pt x="122" y="39"/>
                  </a:cubicBezTo>
                  <a:cubicBezTo>
                    <a:pt x="116" y="27"/>
                    <a:pt x="102" y="16"/>
                    <a:pt x="88" y="16"/>
                  </a:cubicBezTo>
                  <a:cubicBezTo>
                    <a:pt x="84" y="12"/>
                    <a:pt x="65" y="0"/>
                    <a:pt x="60" y="5"/>
                  </a:cubicBezTo>
                  <a:cubicBezTo>
                    <a:pt x="52" y="14"/>
                    <a:pt x="76" y="29"/>
                    <a:pt x="80" y="32"/>
                  </a:cubicBezTo>
                  <a:cubicBezTo>
                    <a:pt x="86" y="37"/>
                    <a:pt x="92" y="41"/>
                    <a:pt x="98" y="46"/>
                  </a:cubicBezTo>
                  <a:cubicBezTo>
                    <a:pt x="99" y="49"/>
                    <a:pt x="99" y="53"/>
                    <a:pt x="99" y="57"/>
                  </a:cubicBezTo>
                  <a:cubicBezTo>
                    <a:pt x="94" y="59"/>
                    <a:pt x="91" y="61"/>
                    <a:pt x="88" y="64"/>
                  </a:cubicBezTo>
                  <a:cubicBezTo>
                    <a:pt x="90" y="61"/>
                    <a:pt x="99" y="50"/>
                    <a:pt x="94" y="46"/>
                  </a:cubicBezTo>
                  <a:close/>
                  <a:moveTo>
                    <a:pt x="76" y="20"/>
                  </a:moveTo>
                  <a:cubicBezTo>
                    <a:pt x="75" y="18"/>
                    <a:pt x="73" y="17"/>
                    <a:pt x="71" y="15"/>
                  </a:cubicBezTo>
                  <a:cubicBezTo>
                    <a:pt x="74" y="16"/>
                    <a:pt x="76" y="17"/>
                    <a:pt x="78" y="19"/>
                  </a:cubicBezTo>
                  <a:cubicBezTo>
                    <a:pt x="78" y="19"/>
                    <a:pt x="77" y="19"/>
                    <a:pt x="76" y="20"/>
                  </a:cubicBezTo>
                  <a:close/>
                  <a:moveTo>
                    <a:pt x="85" y="26"/>
                  </a:moveTo>
                  <a:cubicBezTo>
                    <a:pt x="85" y="25"/>
                    <a:pt x="84" y="25"/>
                    <a:pt x="84" y="25"/>
                  </a:cubicBezTo>
                  <a:cubicBezTo>
                    <a:pt x="85" y="24"/>
                    <a:pt x="85" y="24"/>
                    <a:pt x="86" y="24"/>
                  </a:cubicBezTo>
                  <a:cubicBezTo>
                    <a:pt x="87" y="25"/>
                    <a:pt x="89" y="27"/>
                    <a:pt x="90" y="28"/>
                  </a:cubicBezTo>
                  <a:cubicBezTo>
                    <a:pt x="88" y="27"/>
                    <a:pt x="87" y="26"/>
                    <a:pt x="85" y="26"/>
                  </a:cubicBezTo>
                  <a:close/>
                  <a:moveTo>
                    <a:pt x="42" y="170"/>
                  </a:moveTo>
                  <a:cubicBezTo>
                    <a:pt x="35" y="179"/>
                    <a:pt x="28" y="188"/>
                    <a:pt x="20" y="196"/>
                  </a:cubicBezTo>
                  <a:cubicBezTo>
                    <a:pt x="27" y="184"/>
                    <a:pt x="38" y="171"/>
                    <a:pt x="49" y="160"/>
                  </a:cubicBezTo>
                  <a:cubicBezTo>
                    <a:pt x="47" y="163"/>
                    <a:pt x="44" y="167"/>
                    <a:pt x="42" y="170"/>
                  </a:cubicBezTo>
                  <a:close/>
                  <a:moveTo>
                    <a:pt x="116" y="62"/>
                  </a:moveTo>
                  <a:cubicBezTo>
                    <a:pt x="116" y="62"/>
                    <a:pt x="116" y="62"/>
                    <a:pt x="116" y="62"/>
                  </a:cubicBezTo>
                  <a:cubicBezTo>
                    <a:pt x="111" y="67"/>
                    <a:pt x="107" y="72"/>
                    <a:pt x="102" y="77"/>
                  </a:cubicBezTo>
                  <a:cubicBezTo>
                    <a:pt x="104" y="73"/>
                    <a:pt x="105" y="68"/>
                    <a:pt x="106" y="63"/>
                  </a:cubicBezTo>
                  <a:cubicBezTo>
                    <a:pt x="109" y="62"/>
                    <a:pt x="113" y="62"/>
                    <a:pt x="116" y="62"/>
                  </a:cubicBezTo>
                  <a:close/>
                  <a:moveTo>
                    <a:pt x="107" y="55"/>
                  </a:moveTo>
                  <a:cubicBezTo>
                    <a:pt x="107" y="54"/>
                    <a:pt x="107" y="54"/>
                    <a:pt x="107" y="53"/>
                  </a:cubicBezTo>
                  <a:cubicBezTo>
                    <a:pt x="107" y="54"/>
                    <a:pt x="108" y="54"/>
                    <a:pt x="108" y="55"/>
                  </a:cubicBezTo>
                  <a:cubicBezTo>
                    <a:pt x="108" y="55"/>
                    <a:pt x="107" y="55"/>
                    <a:pt x="107" y="55"/>
                  </a:cubicBezTo>
                  <a:close/>
                  <a:moveTo>
                    <a:pt x="112" y="39"/>
                  </a:moveTo>
                  <a:cubicBezTo>
                    <a:pt x="109" y="37"/>
                    <a:pt x="106" y="36"/>
                    <a:pt x="103" y="34"/>
                  </a:cubicBezTo>
                  <a:cubicBezTo>
                    <a:pt x="102" y="32"/>
                    <a:pt x="101" y="29"/>
                    <a:pt x="99" y="27"/>
                  </a:cubicBezTo>
                  <a:cubicBezTo>
                    <a:pt x="104" y="30"/>
                    <a:pt x="109" y="34"/>
                    <a:pt x="112" y="39"/>
                  </a:cubicBezTo>
                  <a:close/>
                  <a:moveTo>
                    <a:pt x="104" y="87"/>
                  </a:moveTo>
                  <a:cubicBezTo>
                    <a:pt x="101" y="92"/>
                    <a:pt x="98" y="96"/>
                    <a:pt x="95" y="101"/>
                  </a:cubicBezTo>
                  <a:cubicBezTo>
                    <a:pt x="89" y="107"/>
                    <a:pt x="81" y="114"/>
                    <a:pt x="72" y="123"/>
                  </a:cubicBezTo>
                  <a:cubicBezTo>
                    <a:pt x="87" y="106"/>
                    <a:pt x="101" y="91"/>
                    <a:pt x="104" y="87"/>
                  </a:cubicBezTo>
                  <a:close/>
                  <a:moveTo>
                    <a:pt x="97" y="67"/>
                  </a:moveTo>
                  <a:cubicBezTo>
                    <a:pt x="95" y="75"/>
                    <a:pt x="70" y="107"/>
                    <a:pt x="72" y="111"/>
                  </a:cubicBezTo>
                  <a:cubicBezTo>
                    <a:pt x="57" y="128"/>
                    <a:pt x="40" y="144"/>
                    <a:pt x="22" y="157"/>
                  </a:cubicBezTo>
                  <a:cubicBezTo>
                    <a:pt x="37" y="125"/>
                    <a:pt x="66" y="98"/>
                    <a:pt x="85" y="69"/>
                  </a:cubicBezTo>
                  <a:cubicBezTo>
                    <a:pt x="85" y="70"/>
                    <a:pt x="86" y="72"/>
                    <a:pt x="87" y="73"/>
                  </a:cubicBezTo>
                  <a:cubicBezTo>
                    <a:pt x="91" y="73"/>
                    <a:pt x="95" y="71"/>
                    <a:pt x="97" y="67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8" name="Freeform 22"/>
            <p:cNvSpPr>
              <a:spLocks noEditPoints="1"/>
            </p:cNvSpPr>
            <p:nvPr/>
          </p:nvSpPr>
          <p:spPr bwMode="auto">
            <a:xfrm>
              <a:off x="2417983" y="3512428"/>
              <a:ext cx="443129" cy="694951"/>
            </a:xfrm>
            <a:custGeom>
              <a:avLst/>
              <a:gdLst/>
              <a:ahLst/>
              <a:cxnLst>
                <a:cxn ang="0">
                  <a:pos x="108" y="80"/>
                </a:cxn>
                <a:cxn ang="0">
                  <a:pos x="85" y="118"/>
                </a:cxn>
                <a:cxn ang="0">
                  <a:pos x="54" y="175"/>
                </a:cxn>
                <a:cxn ang="0">
                  <a:pos x="15" y="248"/>
                </a:cxn>
                <a:cxn ang="0">
                  <a:pos x="24" y="251"/>
                </a:cxn>
                <a:cxn ang="0">
                  <a:pos x="70" y="189"/>
                </a:cxn>
                <a:cxn ang="0">
                  <a:pos x="110" y="97"/>
                </a:cxn>
                <a:cxn ang="0">
                  <a:pos x="132" y="63"/>
                </a:cxn>
                <a:cxn ang="0">
                  <a:pos x="160" y="97"/>
                </a:cxn>
                <a:cxn ang="0">
                  <a:pos x="132" y="52"/>
                </a:cxn>
                <a:cxn ang="0">
                  <a:pos x="175" y="41"/>
                </a:cxn>
                <a:cxn ang="0">
                  <a:pos x="119" y="18"/>
                </a:cxn>
                <a:cxn ang="0">
                  <a:pos x="88" y="5"/>
                </a:cxn>
                <a:cxn ang="0">
                  <a:pos x="91" y="16"/>
                </a:cxn>
                <a:cxn ang="0">
                  <a:pos x="159" y="38"/>
                </a:cxn>
                <a:cxn ang="0">
                  <a:pos x="123" y="44"/>
                </a:cxn>
                <a:cxn ang="0">
                  <a:pos x="121" y="53"/>
                </a:cxn>
                <a:cxn ang="0">
                  <a:pos x="126" y="56"/>
                </a:cxn>
                <a:cxn ang="0">
                  <a:pos x="114" y="72"/>
                </a:cxn>
                <a:cxn ang="0">
                  <a:pos x="108" y="80"/>
                </a:cxn>
                <a:cxn ang="0">
                  <a:pos x="34" y="233"/>
                </a:cxn>
                <a:cxn ang="0">
                  <a:pos x="91" y="126"/>
                </a:cxn>
                <a:cxn ang="0">
                  <a:pos x="34" y="233"/>
                </a:cxn>
              </a:cxnLst>
              <a:rect l="0" t="0" r="r" b="b"/>
              <a:pathLst>
                <a:path w="177" h="278">
                  <a:moveTo>
                    <a:pt x="108" y="80"/>
                  </a:moveTo>
                  <a:cubicBezTo>
                    <a:pt x="99" y="92"/>
                    <a:pt x="92" y="105"/>
                    <a:pt x="85" y="118"/>
                  </a:cubicBezTo>
                  <a:cubicBezTo>
                    <a:pt x="81" y="126"/>
                    <a:pt x="48" y="171"/>
                    <a:pt x="54" y="175"/>
                  </a:cubicBezTo>
                  <a:cubicBezTo>
                    <a:pt x="41" y="199"/>
                    <a:pt x="28" y="224"/>
                    <a:pt x="15" y="248"/>
                  </a:cubicBezTo>
                  <a:cubicBezTo>
                    <a:pt x="0" y="277"/>
                    <a:pt x="8" y="278"/>
                    <a:pt x="24" y="251"/>
                  </a:cubicBezTo>
                  <a:cubicBezTo>
                    <a:pt x="31" y="260"/>
                    <a:pt x="67" y="196"/>
                    <a:pt x="70" y="189"/>
                  </a:cubicBezTo>
                  <a:cubicBezTo>
                    <a:pt x="76" y="177"/>
                    <a:pt x="118" y="107"/>
                    <a:pt x="110" y="97"/>
                  </a:cubicBezTo>
                  <a:cubicBezTo>
                    <a:pt x="118" y="86"/>
                    <a:pt x="125" y="74"/>
                    <a:pt x="132" y="63"/>
                  </a:cubicBezTo>
                  <a:cubicBezTo>
                    <a:pt x="135" y="67"/>
                    <a:pt x="154" y="102"/>
                    <a:pt x="160" y="97"/>
                  </a:cubicBezTo>
                  <a:cubicBezTo>
                    <a:pt x="167" y="92"/>
                    <a:pt x="136" y="56"/>
                    <a:pt x="132" y="52"/>
                  </a:cubicBezTo>
                  <a:cubicBezTo>
                    <a:pt x="138" y="51"/>
                    <a:pt x="174" y="48"/>
                    <a:pt x="175" y="41"/>
                  </a:cubicBezTo>
                  <a:cubicBezTo>
                    <a:pt x="177" y="30"/>
                    <a:pt x="126" y="20"/>
                    <a:pt x="119" y="18"/>
                  </a:cubicBezTo>
                  <a:cubicBezTo>
                    <a:pt x="108" y="15"/>
                    <a:pt x="97" y="11"/>
                    <a:pt x="88" y="5"/>
                  </a:cubicBezTo>
                  <a:cubicBezTo>
                    <a:pt x="80" y="0"/>
                    <a:pt x="85" y="13"/>
                    <a:pt x="91" y="16"/>
                  </a:cubicBezTo>
                  <a:cubicBezTo>
                    <a:pt x="113" y="27"/>
                    <a:pt x="137" y="29"/>
                    <a:pt x="159" y="38"/>
                  </a:cubicBezTo>
                  <a:cubicBezTo>
                    <a:pt x="147" y="41"/>
                    <a:pt x="135" y="44"/>
                    <a:pt x="123" y="44"/>
                  </a:cubicBezTo>
                  <a:cubicBezTo>
                    <a:pt x="97" y="29"/>
                    <a:pt x="86" y="53"/>
                    <a:pt x="121" y="53"/>
                  </a:cubicBezTo>
                  <a:cubicBezTo>
                    <a:pt x="123" y="54"/>
                    <a:pt x="124" y="55"/>
                    <a:pt x="126" y="56"/>
                  </a:cubicBezTo>
                  <a:cubicBezTo>
                    <a:pt x="122" y="62"/>
                    <a:pt x="118" y="67"/>
                    <a:pt x="114" y="72"/>
                  </a:cubicBezTo>
                  <a:cubicBezTo>
                    <a:pt x="109" y="73"/>
                    <a:pt x="107" y="75"/>
                    <a:pt x="108" y="80"/>
                  </a:cubicBezTo>
                  <a:close/>
                  <a:moveTo>
                    <a:pt x="34" y="233"/>
                  </a:moveTo>
                  <a:cubicBezTo>
                    <a:pt x="53" y="198"/>
                    <a:pt x="69" y="159"/>
                    <a:pt x="91" y="126"/>
                  </a:cubicBezTo>
                  <a:cubicBezTo>
                    <a:pt x="75" y="163"/>
                    <a:pt x="57" y="202"/>
                    <a:pt x="34" y="23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9" name="Freeform 23"/>
            <p:cNvSpPr>
              <a:spLocks noEditPoints="1"/>
            </p:cNvSpPr>
            <p:nvPr/>
          </p:nvSpPr>
          <p:spPr bwMode="auto">
            <a:xfrm>
              <a:off x="2000231" y="2114716"/>
              <a:ext cx="2123898" cy="3170227"/>
            </a:xfrm>
            <a:custGeom>
              <a:avLst/>
              <a:gdLst/>
              <a:ahLst/>
              <a:cxnLst>
                <a:cxn ang="0">
                  <a:pos x="467" y="52"/>
                </a:cxn>
                <a:cxn ang="0">
                  <a:pos x="692" y="104"/>
                </a:cxn>
                <a:cxn ang="0">
                  <a:pos x="777" y="241"/>
                </a:cxn>
                <a:cxn ang="0">
                  <a:pos x="605" y="411"/>
                </a:cxn>
                <a:cxn ang="0">
                  <a:pos x="269" y="446"/>
                </a:cxn>
                <a:cxn ang="0">
                  <a:pos x="456" y="626"/>
                </a:cxn>
                <a:cxn ang="0">
                  <a:pos x="427" y="694"/>
                </a:cxn>
                <a:cxn ang="0">
                  <a:pos x="219" y="1035"/>
                </a:cxn>
                <a:cxn ang="0">
                  <a:pos x="133" y="740"/>
                </a:cxn>
                <a:cxn ang="0">
                  <a:pos x="30" y="996"/>
                </a:cxn>
                <a:cxn ang="0">
                  <a:pos x="230" y="1073"/>
                </a:cxn>
                <a:cxn ang="0">
                  <a:pos x="474" y="651"/>
                </a:cxn>
                <a:cxn ang="0">
                  <a:pos x="812" y="175"/>
                </a:cxn>
                <a:cxn ang="0">
                  <a:pos x="233" y="557"/>
                </a:cxn>
                <a:cxn ang="0">
                  <a:pos x="84" y="960"/>
                </a:cxn>
                <a:cxn ang="0">
                  <a:pos x="125" y="777"/>
                </a:cxn>
                <a:cxn ang="0">
                  <a:pos x="80" y="960"/>
                </a:cxn>
                <a:cxn ang="0">
                  <a:pos x="44" y="972"/>
                </a:cxn>
                <a:cxn ang="0">
                  <a:pos x="25" y="1224"/>
                </a:cxn>
                <a:cxn ang="0">
                  <a:pos x="43" y="1158"/>
                </a:cxn>
                <a:cxn ang="0">
                  <a:pos x="41" y="1230"/>
                </a:cxn>
                <a:cxn ang="0">
                  <a:pos x="56" y="1194"/>
                </a:cxn>
                <a:cxn ang="0">
                  <a:pos x="70" y="1184"/>
                </a:cxn>
                <a:cxn ang="0">
                  <a:pos x="26" y="1151"/>
                </a:cxn>
                <a:cxn ang="0">
                  <a:pos x="130" y="993"/>
                </a:cxn>
                <a:cxn ang="0">
                  <a:pos x="176" y="1009"/>
                </a:cxn>
                <a:cxn ang="0">
                  <a:pos x="264" y="992"/>
                </a:cxn>
                <a:cxn ang="0">
                  <a:pos x="604" y="448"/>
                </a:cxn>
                <a:cxn ang="0">
                  <a:pos x="575" y="403"/>
                </a:cxn>
                <a:cxn ang="0">
                  <a:pos x="534" y="355"/>
                </a:cxn>
                <a:cxn ang="0">
                  <a:pos x="404" y="324"/>
                </a:cxn>
                <a:cxn ang="0">
                  <a:pos x="316" y="367"/>
                </a:cxn>
                <a:cxn ang="0">
                  <a:pos x="302" y="401"/>
                </a:cxn>
                <a:cxn ang="0">
                  <a:pos x="289" y="429"/>
                </a:cxn>
                <a:cxn ang="0">
                  <a:pos x="289" y="460"/>
                </a:cxn>
                <a:cxn ang="0">
                  <a:pos x="294" y="525"/>
                </a:cxn>
                <a:cxn ang="0">
                  <a:pos x="445" y="653"/>
                </a:cxn>
                <a:cxn ang="0">
                  <a:pos x="462" y="648"/>
                </a:cxn>
                <a:cxn ang="0">
                  <a:pos x="262" y="503"/>
                </a:cxn>
                <a:cxn ang="0">
                  <a:pos x="310" y="457"/>
                </a:cxn>
                <a:cxn ang="0">
                  <a:pos x="469" y="528"/>
                </a:cxn>
                <a:cxn ang="0">
                  <a:pos x="450" y="448"/>
                </a:cxn>
                <a:cxn ang="0">
                  <a:pos x="542" y="458"/>
                </a:cxn>
                <a:cxn ang="0">
                  <a:pos x="380" y="320"/>
                </a:cxn>
                <a:cxn ang="0">
                  <a:pos x="543" y="419"/>
                </a:cxn>
                <a:cxn ang="0">
                  <a:pos x="524" y="546"/>
                </a:cxn>
                <a:cxn ang="0">
                  <a:pos x="317" y="488"/>
                </a:cxn>
                <a:cxn ang="0">
                  <a:pos x="468" y="539"/>
                </a:cxn>
                <a:cxn ang="0">
                  <a:pos x="560" y="423"/>
                </a:cxn>
                <a:cxn ang="0">
                  <a:pos x="524" y="572"/>
                </a:cxn>
                <a:cxn ang="0">
                  <a:pos x="605" y="421"/>
                </a:cxn>
                <a:cxn ang="0">
                  <a:pos x="751" y="313"/>
                </a:cxn>
                <a:cxn ang="0">
                  <a:pos x="790" y="245"/>
                </a:cxn>
                <a:cxn ang="0">
                  <a:pos x="789" y="218"/>
                </a:cxn>
                <a:cxn ang="0">
                  <a:pos x="485" y="43"/>
                </a:cxn>
                <a:cxn ang="0">
                  <a:pos x="540" y="52"/>
                </a:cxn>
                <a:cxn ang="0">
                  <a:pos x="605" y="66"/>
                </a:cxn>
                <a:cxn ang="0">
                  <a:pos x="781" y="218"/>
                </a:cxn>
                <a:cxn ang="0">
                  <a:pos x="693" y="86"/>
                </a:cxn>
                <a:cxn ang="0">
                  <a:pos x="578" y="26"/>
                </a:cxn>
              </a:cxnLst>
              <a:rect l="0" t="0" r="r" b="b"/>
              <a:pathLst>
                <a:path w="849" h="1268">
                  <a:moveTo>
                    <a:pt x="488" y="22"/>
                  </a:moveTo>
                  <a:cubicBezTo>
                    <a:pt x="485" y="22"/>
                    <a:pt x="458" y="23"/>
                    <a:pt x="460" y="31"/>
                  </a:cubicBezTo>
                  <a:cubicBezTo>
                    <a:pt x="443" y="32"/>
                    <a:pt x="427" y="39"/>
                    <a:pt x="413" y="48"/>
                  </a:cubicBezTo>
                  <a:cubicBezTo>
                    <a:pt x="412" y="49"/>
                    <a:pt x="400" y="60"/>
                    <a:pt x="410" y="60"/>
                  </a:cubicBezTo>
                  <a:cubicBezTo>
                    <a:pt x="415" y="60"/>
                    <a:pt x="426" y="50"/>
                    <a:pt x="430" y="48"/>
                  </a:cubicBezTo>
                  <a:cubicBezTo>
                    <a:pt x="428" y="50"/>
                    <a:pt x="428" y="52"/>
                    <a:pt x="429" y="54"/>
                  </a:cubicBezTo>
                  <a:cubicBezTo>
                    <a:pt x="424" y="56"/>
                    <a:pt x="419" y="59"/>
                    <a:pt x="415" y="63"/>
                  </a:cubicBezTo>
                  <a:cubicBezTo>
                    <a:pt x="413" y="69"/>
                    <a:pt x="415" y="71"/>
                    <a:pt x="421" y="69"/>
                  </a:cubicBezTo>
                  <a:cubicBezTo>
                    <a:pt x="430" y="60"/>
                    <a:pt x="443" y="56"/>
                    <a:pt x="455" y="54"/>
                  </a:cubicBezTo>
                  <a:cubicBezTo>
                    <a:pt x="438" y="75"/>
                    <a:pt x="460" y="60"/>
                    <a:pt x="467" y="52"/>
                  </a:cubicBezTo>
                  <a:cubicBezTo>
                    <a:pt x="467" y="52"/>
                    <a:pt x="468" y="52"/>
                    <a:pt x="468" y="52"/>
                  </a:cubicBezTo>
                  <a:cubicBezTo>
                    <a:pt x="471" y="54"/>
                    <a:pt x="482" y="57"/>
                    <a:pt x="483" y="51"/>
                  </a:cubicBezTo>
                  <a:cubicBezTo>
                    <a:pt x="489" y="51"/>
                    <a:pt x="495" y="50"/>
                    <a:pt x="501" y="50"/>
                  </a:cubicBezTo>
                  <a:cubicBezTo>
                    <a:pt x="484" y="58"/>
                    <a:pt x="468" y="69"/>
                    <a:pt x="451" y="78"/>
                  </a:cubicBezTo>
                  <a:cubicBezTo>
                    <a:pt x="428" y="90"/>
                    <a:pt x="452" y="88"/>
                    <a:pt x="464" y="81"/>
                  </a:cubicBezTo>
                  <a:cubicBezTo>
                    <a:pt x="505" y="68"/>
                    <a:pt x="555" y="86"/>
                    <a:pt x="593" y="101"/>
                  </a:cubicBezTo>
                  <a:cubicBezTo>
                    <a:pt x="608" y="108"/>
                    <a:pt x="609" y="99"/>
                    <a:pt x="596" y="94"/>
                  </a:cubicBezTo>
                  <a:cubicBezTo>
                    <a:pt x="576" y="85"/>
                    <a:pt x="554" y="78"/>
                    <a:pt x="532" y="74"/>
                  </a:cubicBezTo>
                  <a:cubicBezTo>
                    <a:pt x="580" y="79"/>
                    <a:pt x="628" y="79"/>
                    <a:pt x="676" y="92"/>
                  </a:cubicBezTo>
                  <a:cubicBezTo>
                    <a:pt x="681" y="96"/>
                    <a:pt x="687" y="100"/>
                    <a:pt x="692" y="104"/>
                  </a:cubicBezTo>
                  <a:cubicBezTo>
                    <a:pt x="692" y="104"/>
                    <a:pt x="692" y="104"/>
                    <a:pt x="692" y="104"/>
                  </a:cubicBezTo>
                  <a:cubicBezTo>
                    <a:pt x="680" y="101"/>
                    <a:pt x="628" y="85"/>
                    <a:pt x="618" y="95"/>
                  </a:cubicBezTo>
                  <a:cubicBezTo>
                    <a:pt x="610" y="104"/>
                    <a:pt x="634" y="103"/>
                    <a:pt x="632" y="103"/>
                  </a:cubicBezTo>
                  <a:cubicBezTo>
                    <a:pt x="651" y="103"/>
                    <a:pt x="670" y="107"/>
                    <a:pt x="689" y="112"/>
                  </a:cubicBezTo>
                  <a:cubicBezTo>
                    <a:pt x="678" y="119"/>
                    <a:pt x="690" y="124"/>
                    <a:pt x="697" y="114"/>
                  </a:cubicBezTo>
                  <a:cubicBezTo>
                    <a:pt x="701" y="116"/>
                    <a:pt x="705" y="117"/>
                    <a:pt x="709" y="119"/>
                  </a:cubicBezTo>
                  <a:cubicBezTo>
                    <a:pt x="728" y="137"/>
                    <a:pt x="745" y="158"/>
                    <a:pt x="757" y="181"/>
                  </a:cubicBezTo>
                  <a:cubicBezTo>
                    <a:pt x="760" y="186"/>
                    <a:pt x="779" y="233"/>
                    <a:pt x="782" y="222"/>
                  </a:cubicBezTo>
                  <a:cubicBezTo>
                    <a:pt x="782" y="223"/>
                    <a:pt x="782" y="224"/>
                    <a:pt x="782" y="225"/>
                  </a:cubicBezTo>
                  <a:cubicBezTo>
                    <a:pt x="780" y="227"/>
                    <a:pt x="769" y="238"/>
                    <a:pt x="777" y="241"/>
                  </a:cubicBezTo>
                  <a:cubicBezTo>
                    <a:pt x="748" y="283"/>
                    <a:pt x="712" y="324"/>
                    <a:pt x="675" y="359"/>
                  </a:cubicBezTo>
                  <a:cubicBezTo>
                    <a:pt x="678" y="354"/>
                    <a:pt x="702" y="326"/>
                    <a:pt x="698" y="322"/>
                  </a:cubicBezTo>
                  <a:cubicBezTo>
                    <a:pt x="691" y="314"/>
                    <a:pt x="672" y="349"/>
                    <a:pt x="669" y="353"/>
                  </a:cubicBezTo>
                  <a:cubicBezTo>
                    <a:pt x="659" y="371"/>
                    <a:pt x="630" y="418"/>
                    <a:pt x="664" y="382"/>
                  </a:cubicBezTo>
                  <a:cubicBezTo>
                    <a:pt x="670" y="386"/>
                    <a:pt x="687" y="360"/>
                    <a:pt x="690" y="356"/>
                  </a:cubicBezTo>
                  <a:cubicBezTo>
                    <a:pt x="694" y="353"/>
                    <a:pt x="698" y="349"/>
                    <a:pt x="702" y="346"/>
                  </a:cubicBezTo>
                  <a:cubicBezTo>
                    <a:pt x="689" y="361"/>
                    <a:pt x="677" y="377"/>
                    <a:pt x="666" y="392"/>
                  </a:cubicBezTo>
                  <a:cubicBezTo>
                    <a:pt x="664" y="395"/>
                    <a:pt x="637" y="433"/>
                    <a:pt x="650" y="427"/>
                  </a:cubicBezTo>
                  <a:cubicBezTo>
                    <a:pt x="645" y="433"/>
                    <a:pt x="641" y="439"/>
                    <a:pt x="637" y="444"/>
                  </a:cubicBezTo>
                  <a:cubicBezTo>
                    <a:pt x="632" y="430"/>
                    <a:pt x="618" y="419"/>
                    <a:pt x="605" y="411"/>
                  </a:cubicBezTo>
                  <a:cubicBezTo>
                    <a:pt x="588" y="400"/>
                    <a:pt x="574" y="381"/>
                    <a:pt x="559" y="366"/>
                  </a:cubicBezTo>
                  <a:cubicBezTo>
                    <a:pt x="531" y="337"/>
                    <a:pt x="490" y="322"/>
                    <a:pt x="451" y="317"/>
                  </a:cubicBezTo>
                  <a:cubicBezTo>
                    <a:pt x="442" y="315"/>
                    <a:pt x="433" y="314"/>
                    <a:pt x="424" y="314"/>
                  </a:cubicBezTo>
                  <a:cubicBezTo>
                    <a:pt x="397" y="302"/>
                    <a:pt x="355" y="307"/>
                    <a:pt x="328" y="318"/>
                  </a:cubicBezTo>
                  <a:cubicBezTo>
                    <a:pt x="325" y="314"/>
                    <a:pt x="321" y="318"/>
                    <a:pt x="320" y="321"/>
                  </a:cubicBezTo>
                  <a:cubicBezTo>
                    <a:pt x="313" y="325"/>
                    <a:pt x="291" y="349"/>
                    <a:pt x="312" y="342"/>
                  </a:cubicBezTo>
                  <a:cubicBezTo>
                    <a:pt x="307" y="356"/>
                    <a:pt x="302" y="370"/>
                    <a:pt x="297" y="384"/>
                  </a:cubicBezTo>
                  <a:cubicBezTo>
                    <a:pt x="294" y="386"/>
                    <a:pt x="288" y="390"/>
                    <a:pt x="287" y="394"/>
                  </a:cubicBezTo>
                  <a:cubicBezTo>
                    <a:pt x="280" y="395"/>
                    <a:pt x="278" y="424"/>
                    <a:pt x="277" y="430"/>
                  </a:cubicBezTo>
                  <a:cubicBezTo>
                    <a:pt x="274" y="435"/>
                    <a:pt x="271" y="440"/>
                    <a:pt x="269" y="446"/>
                  </a:cubicBezTo>
                  <a:cubicBezTo>
                    <a:pt x="267" y="446"/>
                    <a:pt x="251" y="456"/>
                    <a:pt x="264" y="456"/>
                  </a:cubicBezTo>
                  <a:cubicBezTo>
                    <a:pt x="261" y="464"/>
                    <a:pt x="258" y="471"/>
                    <a:pt x="255" y="478"/>
                  </a:cubicBezTo>
                  <a:cubicBezTo>
                    <a:pt x="248" y="484"/>
                    <a:pt x="245" y="491"/>
                    <a:pt x="249" y="500"/>
                  </a:cubicBezTo>
                  <a:cubicBezTo>
                    <a:pt x="248" y="503"/>
                    <a:pt x="245" y="512"/>
                    <a:pt x="247" y="516"/>
                  </a:cubicBezTo>
                  <a:cubicBezTo>
                    <a:pt x="209" y="543"/>
                    <a:pt x="280" y="536"/>
                    <a:pt x="294" y="533"/>
                  </a:cubicBezTo>
                  <a:cubicBezTo>
                    <a:pt x="323" y="543"/>
                    <a:pt x="354" y="545"/>
                    <a:pt x="384" y="555"/>
                  </a:cubicBezTo>
                  <a:cubicBezTo>
                    <a:pt x="400" y="565"/>
                    <a:pt x="415" y="578"/>
                    <a:pt x="425" y="594"/>
                  </a:cubicBezTo>
                  <a:cubicBezTo>
                    <a:pt x="431" y="597"/>
                    <a:pt x="433" y="595"/>
                    <a:pt x="432" y="589"/>
                  </a:cubicBezTo>
                  <a:cubicBezTo>
                    <a:pt x="428" y="582"/>
                    <a:pt x="422" y="576"/>
                    <a:pt x="416" y="570"/>
                  </a:cubicBezTo>
                  <a:cubicBezTo>
                    <a:pt x="437" y="584"/>
                    <a:pt x="448" y="603"/>
                    <a:pt x="456" y="626"/>
                  </a:cubicBezTo>
                  <a:cubicBezTo>
                    <a:pt x="456" y="627"/>
                    <a:pt x="456" y="628"/>
                    <a:pt x="455" y="628"/>
                  </a:cubicBezTo>
                  <a:cubicBezTo>
                    <a:pt x="452" y="632"/>
                    <a:pt x="448" y="636"/>
                    <a:pt x="445" y="640"/>
                  </a:cubicBezTo>
                  <a:cubicBezTo>
                    <a:pt x="444" y="637"/>
                    <a:pt x="433" y="592"/>
                    <a:pt x="428" y="606"/>
                  </a:cubicBezTo>
                  <a:cubicBezTo>
                    <a:pt x="426" y="611"/>
                    <a:pt x="435" y="627"/>
                    <a:pt x="436" y="633"/>
                  </a:cubicBezTo>
                  <a:cubicBezTo>
                    <a:pt x="438" y="644"/>
                    <a:pt x="437" y="656"/>
                    <a:pt x="435" y="668"/>
                  </a:cubicBezTo>
                  <a:cubicBezTo>
                    <a:pt x="416" y="692"/>
                    <a:pt x="392" y="712"/>
                    <a:pt x="372" y="736"/>
                  </a:cubicBezTo>
                  <a:cubicBezTo>
                    <a:pt x="371" y="740"/>
                    <a:pt x="372" y="742"/>
                    <a:pt x="375" y="742"/>
                  </a:cubicBezTo>
                  <a:cubicBezTo>
                    <a:pt x="380" y="742"/>
                    <a:pt x="388" y="730"/>
                    <a:pt x="391" y="727"/>
                  </a:cubicBezTo>
                  <a:cubicBezTo>
                    <a:pt x="404" y="714"/>
                    <a:pt x="417" y="701"/>
                    <a:pt x="430" y="686"/>
                  </a:cubicBezTo>
                  <a:cubicBezTo>
                    <a:pt x="429" y="689"/>
                    <a:pt x="428" y="691"/>
                    <a:pt x="427" y="694"/>
                  </a:cubicBezTo>
                  <a:cubicBezTo>
                    <a:pt x="423" y="700"/>
                    <a:pt x="400" y="721"/>
                    <a:pt x="401" y="728"/>
                  </a:cubicBezTo>
                  <a:cubicBezTo>
                    <a:pt x="400" y="729"/>
                    <a:pt x="399" y="731"/>
                    <a:pt x="398" y="732"/>
                  </a:cubicBezTo>
                  <a:cubicBezTo>
                    <a:pt x="396" y="733"/>
                    <a:pt x="396" y="734"/>
                    <a:pt x="395" y="735"/>
                  </a:cubicBezTo>
                  <a:cubicBezTo>
                    <a:pt x="354" y="789"/>
                    <a:pt x="315" y="845"/>
                    <a:pt x="277" y="900"/>
                  </a:cubicBezTo>
                  <a:cubicBezTo>
                    <a:pt x="267" y="915"/>
                    <a:pt x="274" y="919"/>
                    <a:pt x="284" y="905"/>
                  </a:cubicBezTo>
                  <a:cubicBezTo>
                    <a:pt x="292" y="892"/>
                    <a:pt x="301" y="879"/>
                    <a:pt x="310" y="866"/>
                  </a:cubicBezTo>
                  <a:cubicBezTo>
                    <a:pt x="331" y="836"/>
                    <a:pt x="353" y="805"/>
                    <a:pt x="375" y="775"/>
                  </a:cubicBezTo>
                  <a:cubicBezTo>
                    <a:pt x="363" y="798"/>
                    <a:pt x="220" y="1010"/>
                    <a:pt x="236" y="1019"/>
                  </a:cubicBezTo>
                  <a:cubicBezTo>
                    <a:pt x="231" y="1027"/>
                    <a:pt x="227" y="1035"/>
                    <a:pt x="224" y="1043"/>
                  </a:cubicBezTo>
                  <a:cubicBezTo>
                    <a:pt x="223" y="1040"/>
                    <a:pt x="221" y="1038"/>
                    <a:pt x="219" y="1035"/>
                  </a:cubicBezTo>
                  <a:cubicBezTo>
                    <a:pt x="214" y="1003"/>
                    <a:pt x="176" y="983"/>
                    <a:pt x="138" y="972"/>
                  </a:cubicBezTo>
                  <a:cubicBezTo>
                    <a:pt x="125" y="967"/>
                    <a:pt x="113" y="966"/>
                    <a:pt x="100" y="963"/>
                  </a:cubicBezTo>
                  <a:cubicBezTo>
                    <a:pt x="109" y="959"/>
                    <a:pt x="91" y="950"/>
                    <a:pt x="89" y="949"/>
                  </a:cubicBezTo>
                  <a:cubicBezTo>
                    <a:pt x="103" y="903"/>
                    <a:pt x="120" y="858"/>
                    <a:pt x="137" y="813"/>
                  </a:cubicBezTo>
                  <a:cubicBezTo>
                    <a:pt x="147" y="789"/>
                    <a:pt x="156" y="765"/>
                    <a:pt x="165" y="741"/>
                  </a:cubicBezTo>
                  <a:cubicBezTo>
                    <a:pt x="167" y="737"/>
                    <a:pt x="186" y="696"/>
                    <a:pt x="174" y="700"/>
                  </a:cubicBezTo>
                  <a:cubicBezTo>
                    <a:pt x="191" y="666"/>
                    <a:pt x="207" y="631"/>
                    <a:pt x="225" y="598"/>
                  </a:cubicBezTo>
                  <a:cubicBezTo>
                    <a:pt x="235" y="580"/>
                    <a:pt x="251" y="519"/>
                    <a:pt x="218" y="561"/>
                  </a:cubicBezTo>
                  <a:cubicBezTo>
                    <a:pt x="201" y="583"/>
                    <a:pt x="191" y="612"/>
                    <a:pt x="182" y="638"/>
                  </a:cubicBezTo>
                  <a:cubicBezTo>
                    <a:pt x="169" y="673"/>
                    <a:pt x="148" y="706"/>
                    <a:pt x="133" y="740"/>
                  </a:cubicBezTo>
                  <a:cubicBezTo>
                    <a:pt x="124" y="740"/>
                    <a:pt x="110" y="776"/>
                    <a:pt x="107" y="784"/>
                  </a:cubicBezTo>
                  <a:cubicBezTo>
                    <a:pt x="95" y="806"/>
                    <a:pt x="86" y="829"/>
                    <a:pt x="75" y="852"/>
                  </a:cubicBezTo>
                  <a:cubicBezTo>
                    <a:pt x="65" y="874"/>
                    <a:pt x="55" y="897"/>
                    <a:pt x="47" y="920"/>
                  </a:cubicBezTo>
                  <a:cubicBezTo>
                    <a:pt x="47" y="922"/>
                    <a:pt x="35" y="952"/>
                    <a:pt x="46" y="947"/>
                  </a:cubicBezTo>
                  <a:cubicBezTo>
                    <a:pt x="50" y="948"/>
                    <a:pt x="53" y="949"/>
                    <a:pt x="57" y="948"/>
                  </a:cubicBezTo>
                  <a:cubicBezTo>
                    <a:pt x="56" y="949"/>
                    <a:pt x="55" y="950"/>
                    <a:pt x="53" y="951"/>
                  </a:cubicBezTo>
                  <a:cubicBezTo>
                    <a:pt x="49" y="939"/>
                    <a:pt x="35" y="974"/>
                    <a:pt x="35" y="977"/>
                  </a:cubicBezTo>
                  <a:cubicBezTo>
                    <a:pt x="30" y="978"/>
                    <a:pt x="29" y="981"/>
                    <a:pt x="30" y="986"/>
                  </a:cubicBezTo>
                  <a:cubicBezTo>
                    <a:pt x="28" y="988"/>
                    <a:pt x="28" y="991"/>
                    <a:pt x="31" y="992"/>
                  </a:cubicBezTo>
                  <a:cubicBezTo>
                    <a:pt x="31" y="993"/>
                    <a:pt x="31" y="995"/>
                    <a:pt x="30" y="996"/>
                  </a:cubicBezTo>
                  <a:cubicBezTo>
                    <a:pt x="20" y="992"/>
                    <a:pt x="17" y="1046"/>
                    <a:pt x="17" y="1052"/>
                  </a:cubicBezTo>
                  <a:cubicBezTo>
                    <a:pt x="11" y="1076"/>
                    <a:pt x="12" y="1103"/>
                    <a:pt x="13" y="1127"/>
                  </a:cubicBezTo>
                  <a:cubicBezTo>
                    <a:pt x="14" y="1139"/>
                    <a:pt x="12" y="1228"/>
                    <a:pt x="20" y="1230"/>
                  </a:cubicBezTo>
                  <a:cubicBezTo>
                    <a:pt x="11" y="1241"/>
                    <a:pt x="0" y="1268"/>
                    <a:pt x="23" y="1253"/>
                  </a:cubicBezTo>
                  <a:cubicBezTo>
                    <a:pt x="49" y="1236"/>
                    <a:pt x="72" y="1216"/>
                    <a:pt x="94" y="1195"/>
                  </a:cubicBezTo>
                  <a:cubicBezTo>
                    <a:pt x="111" y="1178"/>
                    <a:pt x="128" y="1160"/>
                    <a:pt x="146" y="1145"/>
                  </a:cubicBezTo>
                  <a:cubicBezTo>
                    <a:pt x="161" y="1135"/>
                    <a:pt x="201" y="1111"/>
                    <a:pt x="206" y="1094"/>
                  </a:cubicBezTo>
                  <a:cubicBezTo>
                    <a:pt x="209" y="1093"/>
                    <a:pt x="216" y="1091"/>
                    <a:pt x="214" y="1086"/>
                  </a:cubicBezTo>
                  <a:cubicBezTo>
                    <a:pt x="217" y="1088"/>
                    <a:pt x="219" y="1084"/>
                    <a:pt x="220" y="1081"/>
                  </a:cubicBezTo>
                  <a:cubicBezTo>
                    <a:pt x="224" y="1079"/>
                    <a:pt x="228" y="1076"/>
                    <a:pt x="230" y="1073"/>
                  </a:cubicBezTo>
                  <a:cubicBezTo>
                    <a:pt x="236" y="1071"/>
                    <a:pt x="235" y="1054"/>
                    <a:pt x="234" y="1049"/>
                  </a:cubicBezTo>
                  <a:cubicBezTo>
                    <a:pt x="242" y="1036"/>
                    <a:pt x="322" y="930"/>
                    <a:pt x="316" y="927"/>
                  </a:cubicBezTo>
                  <a:cubicBezTo>
                    <a:pt x="311" y="923"/>
                    <a:pt x="290" y="958"/>
                    <a:pt x="286" y="963"/>
                  </a:cubicBezTo>
                  <a:cubicBezTo>
                    <a:pt x="288" y="959"/>
                    <a:pt x="289" y="955"/>
                    <a:pt x="291" y="951"/>
                  </a:cubicBezTo>
                  <a:cubicBezTo>
                    <a:pt x="314" y="917"/>
                    <a:pt x="335" y="880"/>
                    <a:pt x="357" y="845"/>
                  </a:cubicBezTo>
                  <a:cubicBezTo>
                    <a:pt x="370" y="826"/>
                    <a:pt x="382" y="807"/>
                    <a:pt x="394" y="788"/>
                  </a:cubicBezTo>
                  <a:cubicBezTo>
                    <a:pt x="401" y="778"/>
                    <a:pt x="408" y="767"/>
                    <a:pt x="415" y="757"/>
                  </a:cubicBezTo>
                  <a:cubicBezTo>
                    <a:pt x="415" y="756"/>
                    <a:pt x="437" y="722"/>
                    <a:pt x="424" y="729"/>
                  </a:cubicBezTo>
                  <a:cubicBezTo>
                    <a:pt x="426" y="725"/>
                    <a:pt x="428" y="721"/>
                    <a:pt x="430" y="717"/>
                  </a:cubicBezTo>
                  <a:cubicBezTo>
                    <a:pt x="444" y="697"/>
                    <a:pt x="470" y="676"/>
                    <a:pt x="474" y="651"/>
                  </a:cubicBezTo>
                  <a:cubicBezTo>
                    <a:pt x="477" y="646"/>
                    <a:pt x="481" y="641"/>
                    <a:pt x="484" y="636"/>
                  </a:cubicBezTo>
                  <a:cubicBezTo>
                    <a:pt x="489" y="645"/>
                    <a:pt x="511" y="615"/>
                    <a:pt x="514" y="611"/>
                  </a:cubicBezTo>
                  <a:cubicBezTo>
                    <a:pt x="530" y="594"/>
                    <a:pt x="547" y="578"/>
                    <a:pt x="565" y="561"/>
                  </a:cubicBezTo>
                  <a:cubicBezTo>
                    <a:pt x="580" y="546"/>
                    <a:pt x="594" y="529"/>
                    <a:pt x="603" y="510"/>
                  </a:cubicBezTo>
                  <a:cubicBezTo>
                    <a:pt x="611" y="499"/>
                    <a:pt x="646" y="463"/>
                    <a:pt x="643" y="449"/>
                  </a:cubicBezTo>
                  <a:cubicBezTo>
                    <a:pt x="675" y="406"/>
                    <a:pt x="711" y="367"/>
                    <a:pt x="748" y="328"/>
                  </a:cubicBezTo>
                  <a:cubicBezTo>
                    <a:pt x="766" y="309"/>
                    <a:pt x="778" y="285"/>
                    <a:pt x="796" y="267"/>
                  </a:cubicBezTo>
                  <a:cubicBezTo>
                    <a:pt x="802" y="261"/>
                    <a:pt x="842" y="204"/>
                    <a:pt x="815" y="221"/>
                  </a:cubicBezTo>
                  <a:cubicBezTo>
                    <a:pt x="828" y="208"/>
                    <a:pt x="781" y="151"/>
                    <a:pt x="774" y="140"/>
                  </a:cubicBezTo>
                  <a:cubicBezTo>
                    <a:pt x="788" y="150"/>
                    <a:pt x="801" y="162"/>
                    <a:pt x="812" y="175"/>
                  </a:cubicBezTo>
                  <a:cubicBezTo>
                    <a:pt x="817" y="180"/>
                    <a:pt x="832" y="209"/>
                    <a:pt x="838" y="209"/>
                  </a:cubicBezTo>
                  <a:cubicBezTo>
                    <a:pt x="849" y="209"/>
                    <a:pt x="803" y="142"/>
                    <a:pt x="797" y="134"/>
                  </a:cubicBezTo>
                  <a:cubicBezTo>
                    <a:pt x="777" y="110"/>
                    <a:pt x="752" y="90"/>
                    <a:pt x="725" y="75"/>
                  </a:cubicBezTo>
                  <a:cubicBezTo>
                    <a:pt x="694" y="59"/>
                    <a:pt x="659" y="39"/>
                    <a:pt x="626" y="31"/>
                  </a:cubicBezTo>
                  <a:cubicBezTo>
                    <a:pt x="586" y="17"/>
                    <a:pt x="529" y="0"/>
                    <a:pt x="488" y="22"/>
                  </a:cubicBezTo>
                  <a:close/>
                  <a:moveTo>
                    <a:pt x="233" y="557"/>
                  </a:moveTo>
                  <a:cubicBezTo>
                    <a:pt x="231" y="575"/>
                    <a:pt x="220" y="591"/>
                    <a:pt x="212" y="607"/>
                  </a:cubicBezTo>
                  <a:cubicBezTo>
                    <a:pt x="210" y="607"/>
                    <a:pt x="208" y="607"/>
                    <a:pt x="207" y="608"/>
                  </a:cubicBezTo>
                  <a:cubicBezTo>
                    <a:pt x="209" y="604"/>
                    <a:pt x="210" y="600"/>
                    <a:pt x="206" y="598"/>
                  </a:cubicBezTo>
                  <a:cubicBezTo>
                    <a:pt x="214" y="581"/>
                    <a:pt x="223" y="565"/>
                    <a:pt x="233" y="557"/>
                  </a:cubicBezTo>
                  <a:close/>
                  <a:moveTo>
                    <a:pt x="206" y="1022"/>
                  </a:moveTo>
                  <a:cubicBezTo>
                    <a:pt x="205" y="1022"/>
                    <a:pt x="205" y="1022"/>
                    <a:pt x="204" y="1022"/>
                  </a:cubicBezTo>
                  <a:cubicBezTo>
                    <a:pt x="201" y="1019"/>
                    <a:pt x="197" y="1015"/>
                    <a:pt x="192" y="1015"/>
                  </a:cubicBezTo>
                  <a:cubicBezTo>
                    <a:pt x="189" y="1010"/>
                    <a:pt x="186" y="1006"/>
                    <a:pt x="182" y="1003"/>
                  </a:cubicBezTo>
                  <a:cubicBezTo>
                    <a:pt x="182" y="1001"/>
                    <a:pt x="181" y="1000"/>
                    <a:pt x="180" y="999"/>
                  </a:cubicBezTo>
                  <a:cubicBezTo>
                    <a:pt x="176" y="997"/>
                    <a:pt x="176" y="997"/>
                    <a:pt x="176" y="997"/>
                  </a:cubicBezTo>
                  <a:cubicBezTo>
                    <a:pt x="176" y="996"/>
                    <a:pt x="175" y="995"/>
                    <a:pt x="174" y="995"/>
                  </a:cubicBezTo>
                  <a:cubicBezTo>
                    <a:pt x="188" y="1002"/>
                    <a:pt x="199" y="1011"/>
                    <a:pt x="206" y="1022"/>
                  </a:cubicBezTo>
                  <a:close/>
                  <a:moveTo>
                    <a:pt x="95" y="962"/>
                  </a:moveTo>
                  <a:cubicBezTo>
                    <a:pt x="91" y="961"/>
                    <a:pt x="87" y="961"/>
                    <a:pt x="84" y="960"/>
                  </a:cubicBezTo>
                  <a:cubicBezTo>
                    <a:pt x="85" y="959"/>
                    <a:pt x="86" y="958"/>
                    <a:pt x="86" y="957"/>
                  </a:cubicBezTo>
                  <a:cubicBezTo>
                    <a:pt x="89" y="958"/>
                    <a:pt x="92" y="960"/>
                    <a:pt x="95" y="962"/>
                  </a:cubicBezTo>
                  <a:close/>
                  <a:moveTo>
                    <a:pt x="167" y="715"/>
                  </a:moveTo>
                  <a:cubicBezTo>
                    <a:pt x="159" y="735"/>
                    <a:pt x="152" y="755"/>
                    <a:pt x="144" y="774"/>
                  </a:cubicBezTo>
                  <a:cubicBezTo>
                    <a:pt x="137" y="791"/>
                    <a:pt x="130" y="809"/>
                    <a:pt x="124" y="827"/>
                  </a:cubicBezTo>
                  <a:cubicBezTo>
                    <a:pt x="136" y="789"/>
                    <a:pt x="149" y="751"/>
                    <a:pt x="167" y="715"/>
                  </a:cubicBezTo>
                  <a:close/>
                  <a:moveTo>
                    <a:pt x="125" y="777"/>
                  </a:moveTo>
                  <a:cubicBezTo>
                    <a:pt x="120" y="790"/>
                    <a:pt x="115" y="803"/>
                    <a:pt x="110" y="815"/>
                  </a:cubicBezTo>
                  <a:cubicBezTo>
                    <a:pt x="110" y="814"/>
                    <a:pt x="109" y="813"/>
                    <a:pt x="109" y="812"/>
                  </a:cubicBezTo>
                  <a:cubicBezTo>
                    <a:pt x="114" y="800"/>
                    <a:pt x="119" y="788"/>
                    <a:pt x="125" y="777"/>
                  </a:cubicBezTo>
                  <a:close/>
                  <a:moveTo>
                    <a:pt x="112" y="837"/>
                  </a:moveTo>
                  <a:cubicBezTo>
                    <a:pt x="101" y="873"/>
                    <a:pt x="90" y="909"/>
                    <a:pt x="74" y="944"/>
                  </a:cubicBezTo>
                  <a:cubicBezTo>
                    <a:pt x="74" y="943"/>
                    <a:pt x="74" y="943"/>
                    <a:pt x="73" y="943"/>
                  </a:cubicBezTo>
                  <a:cubicBezTo>
                    <a:pt x="76" y="934"/>
                    <a:pt x="79" y="925"/>
                    <a:pt x="83" y="915"/>
                  </a:cubicBezTo>
                  <a:cubicBezTo>
                    <a:pt x="89" y="915"/>
                    <a:pt x="108" y="846"/>
                    <a:pt x="112" y="837"/>
                  </a:cubicBezTo>
                  <a:close/>
                  <a:moveTo>
                    <a:pt x="80" y="960"/>
                  </a:moveTo>
                  <a:cubicBezTo>
                    <a:pt x="78" y="960"/>
                    <a:pt x="77" y="960"/>
                    <a:pt x="75" y="960"/>
                  </a:cubicBezTo>
                  <a:cubicBezTo>
                    <a:pt x="76" y="958"/>
                    <a:pt x="78" y="956"/>
                    <a:pt x="79" y="953"/>
                  </a:cubicBezTo>
                  <a:cubicBezTo>
                    <a:pt x="79" y="953"/>
                    <a:pt x="79" y="953"/>
                    <a:pt x="79" y="953"/>
                  </a:cubicBezTo>
                  <a:cubicBezTo>
                    <a:pt x="78" y="956"/>
                    <a:pt x="78" y="958"/>
                    <a:pt x="80" y="960"/>
                  </a:cubicBezTo>
                  <a:close/>
                  <a:moveTo>
                    <a:pt x="95" y="845"/>
                  </a:moveTo>
                  <a:cubicBezTo>
                    <a:pt x="92" y="856"/>
                    <a:pt x="75" y="895"/>
                    <a:pt x="79" y="903"/>
                  </a:cubicBezTo>
                  <a:cubicBezTo>
                    <a:pt x="74" y="916"/>
                    <a:pt x="69" y="929"/>
                    <a:pt x="65" y="941"/>
                  </a:cubicBezTo>
                  <a:cubicBezTo>
                    <a:pt x="63" y="941"/>
                    <a:pt x="60" y="941"/>
                    <a:pt x="57" y="940"/>
                  </a:cubicBezTo>
                  <a:cubicBezTo>
                    <a:pt x="69" y="909"/>
                    <a:pt x="81" y="878"/>
                    <a:pt x="95" y="845"/>
                  </a:cubicBezTo>
                  <a:close/>
                  <a:moveTo>
                    <a:pt x="54" y="927"/>
                  </a:moveTo>
                  <a:cubicBezTo>
                    <a:pt x="57" y="917"/>
                    <a:pt x="60" y="907"/>
                    <a:pt x="64" y="896"/>
                  </a:cubicBezTo>
                  <a:cubicBezTo>
                    <a:pt x="65" y="897"/>
                    <a:pt x="65" y="897"/>
                    <a:pt x="65" y="897"/>
                  </a:cubicBezTo>
                  <a:cubicBezTo>
                    <a:pt x="61" y="907"/>
                    <a:pt x="57" y="917"/>
                    <a:pt x="54" y="927"/>
                  </a:cubicBezTo>
                  <a:close/>
                  <a:moveTo>
                    <a:pt x="44" y="972"/>
                  </a:moveTo>
                  <a:cubicBezTo>
                    <a:pt x="45" y="972"/>
                    <a:pt x="45" y="972"/>
                    <a:pt x="45" y="972"/>
                  </a:cubicBezTo>
                  <a:cubicBezTo>
                    <a:pt x="48" y="966"/>
                    <a:pt x="54" y="960"/>
                    <a:pt x="61" y="956"/>
                  </a:cubicBezTo>
                  <a:cubicBezTo>
                    <a:pt x="60" y="957"/>
                    <a:pt x="58" y="965"/>
                    <a:pt x="58" y="966"/>
                  </a:cubicBezTo>
                  <a:cubicBezTo>
                    <a:pt x="57" y="967"/>
                    <a:pt x="57" y="968"/>
                    <a:pt x="56" y="969"/>
                  </a:cubicBezTo>
                  <a:cubicBezTo>
                    <a:pt x="53" y="973"/>
                    <a:pt x="46" y="977"/>
                    <a:pt x="52" y="983"/>
                  </a:cubicBezTo>
                  <a:cubicBezTo>
                    <a:pt x="52" y="983"/>
                    <a:pt x="52" y="983"/>
                    <a:pt x="52" y="983"/>
                  </a:cubicBezTo>
                  <a:cubicBezTo>
                    <a:pt x="52" y="983"/>
                    <a:pt x="52" y="983"/>
                    <a:pt x="51" y="983"/>
                  </a:cubicBezTo>
                  <a:cubicBezTo>
                    <a:pt x="51" y="978"/>
                    <a:pt x="45" y="980"/>
                    <a:pt x="42" y="981"/>
                  </a:cubicBezTo>
                  <a:cubicBezTo>
                    <a:pt x="43" y="978"/>
                    <a:pt x="43" y="975"/>
                    <a:pt x="44" y="972"/>
                  </a:cubicBezTo>
                  <a:close/>
                  <a:moveTo>
                    <a:pt x="25" y="1224"/>
                  </a:moveTo>
                  <a:cubicBezTo>
                    <a:pt x="24" y="1216"/>
                    <a:pt x="24" y="1209"/>
                    <a:pt x="24" y="1201"/>
                  </a:cubicBezTo>
                  <a:cubicBezTo>
                    <a:pt x="27" y="1195"/>
                    <a:pt x="25" y="1181"/>
                    <a:pt x="25" y="1174"/>
                  </a:cubicBezTo>
                  <a:cubicBezTo>
                    <a:pt x="32" y="1176"/>
                    <a:pt x="32" y="1161"/>
                    <a:pt x="33" y="1158"/>
                  </a:cubicBezTo>
                  <a:cubicBezTo>
                    <a:pt x="35" y="1161"/>
                    <a:pt x="38" y="1164"/>
                    <a:pt x="41" y="1167"/>
                  </a:cubicBezTo>
                  <a:cubicBezTo>
                    <a:pt x="34" y="1174"/>
                    <a:pt x="34" y="1183"/>
                    <a:pt x="45" y="1182"/>
                  </a:cubicBezTo>
                  <a:cubicBezTo>
                    <a:pt x="45" y="1184"/>
                    <a:pt x="46" y="1186"/>
                    <a:pt x="46" y="1188"/>
                  </a:cubicBezTo>
                  <a:cubicBezTo>
                    <a:pt x="43" y="1192"/>
                    <a:pt x="27" y="1211"/>
                    <a:pt x="32" y="1215"/>
                  </a:cubicBezTo>
                  <a:cubicBezTo>
                    <a:pt x="30" y="1218"/>
                    <a:pt x="27" y="1221"/>
                    <a:pt x="25" y="1224"/>
                  </a:cubicBezTo>
                  <a:close/>
                  <a:moveTo>
                    <a:pt x="48" y="1162"/>
                  </a:moveTo>
                  <a:cubicBezTo>
                    <a:pt x="47" y="1161"/>
                    <a:pt x="45" y="1159"/>
                    <a:pt x="43" y="1158"/>
                  </a:cubicBezTo>
                  <a:cubicBezTo>
                    <a:pt x="47" y="1159"/>
                    <a:pt x="51" y="1160"/>
                    <a:pt x="55" y="1161"/>
                  </a:cubicBezTo>
                  <a:cubicBezTo>
                    <a:pt x="54" y="1161"/>
                    <a:pt x="53" y="1161"/>
                    <a:pt x="53" y="1162"/>
                  </a:cubicBezTo>
                  <a:cubicBezTo>
                    <a:pt x="52" y="1161"/>
                    <a:pt x="51" y="1161"/>
                    <a:pt x="51" y="1161"/>
                  </a:cubicBezTo>
                  <a:cubicBezTo>
                    <a:pt x="50" y="1161"/>
                    <a:pt x="49" y="1162"/>
                    <a:pt x="48" y="1162"/>
                  </a:cubicBezTo>
                  <a:close/>
                  <a:moveTo>
                    <a:pt x="49" y="1200"/>
                  </a:moveTo>
                  <a:cubicBezTo>
                    <a:pt x="48" y="1201"/>
                    <a:pt x="48" y="1201"/>
                    <a:pt x="47" y="1202"/>
                  </a:cubicBezTo>
                  <a:cubicBezTo>
                    <a:pt x="47" y="1202"/>
                    <a:pt x="47" y="1201"/>
                    <a:pt x="47" y="1201"/>
                  </a:cubicBezTo>
                  <a:cubicBezTo>
                    <a:pt x="47" y="1201"/>
                    <a:pt x="48" y="1200"/>
                    <a:pt x="48" y="1199"/>
                  </a:cubicBezTo>
                  <a:cubicBezTo>
                    <a:pt x="48" y="1200"/>
                    <a:pt x="49" y="1200"/>
                    <a:pt x="49" y="1200"/>
                  </a:cubicBezTo>
                  <a:close/>
                  <a:moveTo>
                    <a:pt x="41" y="1230"/>
                  </a:moveTo>
                  <a:cubicBezTo>
                    <a:pt x="41" y="1230"/>
                    <a:pt x="41" y="1230"/>
                    <a:pt x="41" y="1230"/>
                  </a:cubicBezTo>
                  <a:cubicBezTo>
                    <a:pt x="45" y="1225"/>
                    <a:pt x="50" y="1221"/>
                    <a:pt x="54" y="1216"/>
                  </a:cubicBezTo>
                  <a:cubicBezTo>
                    <a:pt x="54" y="1215"/>
                    <a:pt x="55" y="1215"/>
                    <a:pt x="55" y="1214"/>
                  </a:cubicBezTo>
                  <a:cubicBezTo>
                    <a:pt x="58" y="1214"/>
                    <a:pt x="59" y="1212"/>
                    <a:pt x="60" y="1210"/>
                  </a:cubicBezTo>
                  <a:cubicBezTo>
                    <a:pt x="62" y="1209"/>
                    <a:pt x="63" y="1207"/>
                    <a:pt x="65" y="1206"/>
                  </a:cubicBezTo>
                  <a:cubicBezTo>
                    <a:pt x="65" y="1207"/>
                    <a:pt x="66" y="1208"/>
                    <a:pt x="67" y="1208"/>
                  </a:cubicBezTo>
                  <a:cubicBezTo>
                    <a:pt x="58" y="1216"/>
                    <a:pt x="49" y="1223"/>
                    <a:pt x="41" y="1230"/>
                  </a:cubicBezTo>
                  <a:close/>
                  <a:moveTo>
                    <a:pt x="59" y="1187"/>
                  </a:moveTo>
                  <a:cubicBezTo>
                    <a:pt x="59" y="1189"/>
                    <a:pt x="59" y="1190"/>
                    <a:pt x="59" y="1192"/>
                  </a:cubicBezTo>
                  <a:cubicBezTo>
                    <a:pt x="58" y="1192"/>
                    <a:pt x="57" y="1193"/>
                    <a:pt x="56" y="1194"/>
                  </a:cubicBezTo>
                  <a:cubicBezTo>
                    <a:pt x="57" y="1192"/>
                    <a:pt x="58" y="1189"/>
                    <a:pt x="59" y="1187"/>
                  </a:cubicBezTo>
                  <a:close/>
                  <a:moveTo>
                    <a:pt x="58" y="1162"/>
                  </a:moveTo>
                  <a:cubicBezTo>
                    <a:pt x="58" y="1163"/>
                    <a:pt x="59" y="1163"/>
                    <a:pt x="60" y="1163"/>
                  </a:cubicBezTo>
                  <a:cubicBezTo>
                    <a:pt x="60" y="1164"/>
                    <a:pt x="60" y="1164"/>
                    <a:pt x="59" y="1165"/>
                  </a:cubicBezTo>
                  <a:cubicBezTo>
                    <a:pt x="59" y="1164"/>
                    <a:pt x="58" y="1163"/>
                    <a:pt x="58" y="1162"/>
                  </a:cubicBezTo>
                  <a:close/>
                  <a:moveTo>
                    <a:pt x="70" y="1184"/>
                  </a:moveTo>
                  <a:cubicBezTo>
                    <a:pt x="69" y="1181"/>
                    <a:pt x="68" y="1179"/>
                    <a:pt x="65" y="1177"/>
                  </a:cubicBezTo>
                  <a:cubicBezTo>
                    <a:pt x="67" y="1176"/>
                    <a:pt x="69" y="1175"/>
                    <a:pt x="71" y="1173"/>
                  </a:cubicBezTo>
                  <a:cubicBezTo>
                    <a:pt x="73" y="1175"/>
                    <a:pt x="75" y="1177"/>
                    <a:pt x="77" y="1179"/>
                  </a:cubicBezTo>
                  <a:cubicBezTo>
                    <a:pt x="75" y="1180"/>
                    <a:pt x="72" y="1182"/>
                    <a:pt x="70" y="1184"/>
                  </a:cubicBezTo>
                  <a:close/>
                  <a:moveTo>
                    <a:pt x="212" y="1077"/>
                  </a:moveTo>
                  <a:cubicBezTo>
                    <a:pt x="207" y="1080"/>
                    <a:pt x="202" y="1084"/>
                    <a:pt x="198" y="1089"/>
                  </a:cubicBezTo>
                  <a:cubicBezTo>
                    <a:pt x="156" y="1111"/>
                    <a:pt x="124" y="1147"/>
                    <a:pt x="86" y="1173"/>
                  </a:cubicBezTo>
                  <a:cubicBezTo>
                    <a:pt x="83" y="1169"/>
                    <a:pt x="81" y="1167"/>
                    <a:pt x="78" y="1164"/>
                  </a:cubicBezTo>
                  <a:cubicBezTo>
                    <a:pt x="77" y="1162"/>
                    <a:pt x="71" y="1160"/>
                    <a:pt x="69" y="1159"/>
                  </a:cubicBezTo>
                  <a:cubicBezTo>
                    <a:pt x="60" y="1148"/>
                    <a:pt x="46" y="1143"/>
                    <a:pt x="34" y="1146"/>
                  </a:cubicBezTo>
                  <a:cubicBezTo>
                    <a:pt x="35" y="1142"/>
                    <a:pt x="35" y="1138"/>
                    <a:pt x="35" y="1134"/>
                  </a:cubicBezTo>
                  <a:cubicBezTo>
                    <a:pt x="37" y="1134"/>
                    <a:pt x="38" y="1132"/>
                    <a:pt x="38" y="1130"/>
                  </a:cubicBezTo>
                  <a:cubicBezTo>
                    <a:pt x="38" y="1120"/>
                    <a:pt x="42" y="1074"/>
                    <a:pt x="35" y="1073"/>
                  </a:cubicBezTo>
                  <a:cubicBezTo>
                    <a:pt x="25" y="1073"/>
                    <a:pt x="27" y="1142"/>
                    <a:pt x="26" y="1151"/>
                  </a:cubicBezTo>
                  <a:cubicBezTo>
                    <a:pt x="26" y="1124"/>
                    <a:pt x="21" y="1096"/>
                    <a:pt x="23" y="1070"/>
                  </a:cubicBezTo>
                  <a:cubicBezTo>
                    <a:pt x="27" y="1067"/>
                    <a:pt x="25" y="1055"/>
                    <a:pt x="25" y="1051"/>
                  </a:cubicBezTo>
                  <a:cubicBezTo>
                    <a:pt x="29" y="1049"/>
                    <a:pt x="35" y="1009"/>
                    <a:pt x="31" y="1007"/>
                  </a:cubicBezTo>
                  <a:cubicBezTo>
                    <a:pt x="32" y="1005"/>
                    <a:pt x="32" y="1003"/>
                    <a:pt x="33" y="1001"/>
                  </a:cubicBezTo>
                  <a:cubicBezTo>
                    <a:pt x="34" y="1001"/>
                    <a:pt x="35" y="1001"/>
                    <a:pt x="37" y="1000"/>
                  </a:cubicBezTo>
                  <a:cubicBezTo>
                    <a:pt x="40" y="1002"/>
                    <a:pt x="46" y="998"/>
                    <a:pt x="42" y="994"/>
                  </a:cubicBezTo>
                  <a:cubicBezTo>
                    <a:pt x="43" y="994"/>
                    <a:pt x="43" y="993"/>
                    <a:pt x="43" y="992"/>
                  </a:cubicBezTo>
                  <a:cubicBezTo>
                    <a:pt x="63" y="991"/>
                    <a:pt x="84" y="991"/>
                    <a:pt x="103" y="994"/>
                  </a:cubicBezTo>
                  <a:cubicBezTo>
                    <a:pt x="121" y="997"/>
                    <a:pt x="144" y="1014"/>
                    <a:pt x="159" y="1014"/>
                  </a:cubicBezTo>
                  <a:cubicBezTo>
                    <a:pt x="175" y="1014"/>
                    <a:pt x="133" y="994"/>
                    <a:pt x="130" y="993"/>
                  </a:cubicBezTo>
                  <a:cubicBezTo>
                    <a:pt x="108" y="985"/>
                    <a:pt x="85" y="983"/>
                    <a:pt x="61" y="983"/>
                  </a:cubicBezTo>
                  <a:cubicBezTo>
                    <a:pt x="64" y="980"/>
                    <a:pt x="66" y="977"/>
                    <a:pt x="68" y="973"/>
                  </a:cubicBezTo>
                  <a:cubicBezTo>
                    <a:pt x="74" y="971"/>
                    <a:pt x="82" y="970"/>
                    <a:pt x="91" y="971"/>
                  </a:cubicBezTo>
                  <a:cubicBezTo>
                    <a:pt x="94" y="971"/>
                    <a:pt x="98" y="972"/>
                    <a:pt x="102" y="972"/>
                  </a:cubicBezTo>
                  <a:cubicBezTo>
                    <a:pt x="101" y="980"/>
                    <a:pt x="139" y="987"/>
                    <a:pt x="143" y="988"/>
                  </a:cubicBezTo>
                  <a:cubicBezTo>
                    <a:pt x="144" y="989"/>
                    <a:pt x="145" y="989"/>
                    <a:pt x="146" y="989"/>
                  </a:cubicBezTo>
                  <a:cubicBezTo>
                    <a:pt x="146" y="992"/>
                    <a:pt x="160" y="1007"/>
                    <a:pt x="161" y="997"/>
                  </a:cubicBezTo>
                  <a:cubicBezTo>
                    <a:pt x="163" y="999"/>
                    <a:pt x="166" y="1000"/>
                    <a:pt x="168" y="1001"/>
                  </a:cubicBezTo>
                  <a:cubicBezTo>
                    <a:pt x="168" y="1002"/>
                    <a:pt x="169" y="1002"/>
                    <a:pt x="169" y="1002"/>
                  </a:cubicBezTo>
                  <a:cubicBezTo>
                    <a:pt x="170" y="1004"/>
                    <a:pt x="172" y="1010"/>
                    <a:pt x="176" y="1009"/>
                  </a:cubicBezTo>
                  <a:cubicBezTo>
                    <a:pt x="186" y="1019"/>
                    <a:pt x="192" y="1050"/>
                    <a:pt x="206" y="1054"/>
                  </a:cubicBezTo>
                  <a:cubicBezTo>
                    <a:pt x="210" y="1066"/>
                    <a:pt x="212" y="1042"/>
                    <a:pt x="210" y="1037"/>
                  </a:cubicBezTo>
                  <a:cubicBezTo>
                    <a:pt x="211" y="1038"/>
                    <a:pt x="211" y="1038"/>
                    <a:pt x="211" y="1038"/>
                  </a:cubicBezTo>
                  <a:cubicBezTo>
                    <a:pt x="211" y="1041"/>
                    <a:pt x="212" y="1042"/>
                    <a:pt x="215" y="1043"/>
                  </a:cubicBezTo>
                  <a:cubicBezTo>
                    <a:pt x="217" y="1046"/>
                    <a:pt x="218" y="1049"/>
                    <a:pt x="219" y="1051"/>
                  </a:cubicBezTo>
                  <a:cubicBezTo>
                    <a:pt x="215" y="1059"/>
                    <a:pt x="213" y="1067"/>
                    <a:pt x="212" y="1077"/>
                  </a:cubicBezTo>
                  <a:close/>
                  <a:moveTo>
                    <a:pt x="264" y="992"/>
                  </a:moveTo>
                  <a:cubicBezTo>
                    <a:pt x="267" y="987"/>
                    <a:pt x="270" y="982"/>
                    <a:pt x="273" y="977"/>
                  </a:cubicBezTo>
                  <a:cubicBezTo>
                    <a:pt x="273" y="978"/>
                    <a:pt x="273" y="979"/>
                    <a:pt x="273" y="980"/>
                  </a:cubicBezTo>
                  <a:cubicBezTo>
                    <a:pt x="270" y="984"/>
                    <a:pt x="267" y="988"/>
                    <a:pt x="264" y="992"/>
                  </a:cubicBezTo>
                  <a:close/>
                  <a:moveTo>
                    <a:pt x="257" y="979"/>
                  </a:moveTo>
                  <a:cubicBezTo>
                    <a:pt x="255" y="983"/>
                    <a:pt x="253" y="987"/>
                    <a:pt x="251" y="991"/>
                  </a:cubicBezTo>
                  <a:cubicBezTo>
                    <a:pt x="257" y="976"/>
                    <a:pt x="265" y="962"/>
                    <a:pt x="274" y="948"/>
                  </a:cubicBezTo>
                  <a:cubicBezTo>
                    <a:pt x="268" y="958"/>
                    <a:pt x="263" y="969"/>
                    <a:pt x="257" y="979"/>
                  </a:cubicBezTo>
                  <a:close/>
                  <a:moveTo>
                    <a:pt x="601" y="431"/>
                  </a:moveTo>
                  <a:cubicBezTo>
                    <a:pt x="600" y="430"/>
                    <a:pt x="600" y="430"/>
                    <a:pt x="599" y="430"/>
                  </a:cubicBezTo>
                  <a:cubicBezTo>
                    <a:pt x="597" y="428"/>
                    <a:pt x="595" y="425"/>
                    <a:pt x="593" y="423"/>
                  </a:cubicBezTo>
                  <a:cubicBezTo>
                    <a:pt x="593" y="419"/>
                    <a:pt x="592" y="416"/>
                    <a:pt x="591" y="412"/>
                  </a:cubicBezTo>
                  <a:cubicBezTo>
                    <a:pt x="595" y="418"/>
                    <a:pt x="598" y="424"/>
                    <a:pt x="601" y="431"/>
                  </a:cubicBezTo>
                  <a:close/>
                  <a:moveTo>
                    <a:pt x="604" y="448"/>
                  </a:moveTo>
                  <a:cubicBezTo>
                    <a:pt x="598" y="456"/>
                    <a:pt x="591" y="463"/>
                    <a:pt x="584" y="470"/>
                  </a:cubicBezTo>
                  <a:cubicBezTo>
                    <a:pt x="589" y="461"/>
                    <a:pt x="594" y="452"/>
                    <a:pt x="599" y="443"/>
                  </a:cubicBezTo>
                  <a:cubicBezTo>
                    <a:pt x="601" y="444"/>
                    <a:pt x="602" y="446"/>
                    <a:pt x="604" y="448"/>
                  </a:cubicBezTo>
                  <a:close/>
                  <a:moveTo>
                    <a:pt x="585" y="426"/>
                  </a:moveTo>
                  <a:cubicBezTo>
                    <a:pt x="585" y="426"/>
                    <a:pt x="584" y="427"/>
                    <a:pt x="584" y="428"/>
                  </a:cubicBezTo>
                  <a:cubicBezTo>
                    <a:pt x="584" y="426"/>
                    <a:pt x="583" y="425"/>
                    <a:pt x="583" y="423"/>
                  </a:cubicBezTo>
                  <a:cubicBezTo>
                    <a:pt x="583" y="424"/>
                    <a:pt x="584" y="425"/>
                    <a:pt x="585" y="426"/>
                  </a:cubicBezTo>
                  <a:close/>
                  <a:moveTo>
                    <a:pt x="579" y="405"/>
                  </a:moveTo>
                  <a:cubicBezTo>
                    <a:pt x="580" y="407"/>
                    <a:pt x="580" y="408"/>
                    <a:pt x="581" y="410"/>
                  </a:cubicBezTo>
                  <a:cubicBezTo>
                    <a:pt x="579" y="407"/>
                    <a:pt x="577" y="405"/>
                    <a:pt x="575" y="403"/>
                  </a:cubicBezTo>
                  <a:cubicBezTo>
                    <a:pt x="577" y="404"/>
                    <a:pt x="578" y="404"/>
                    <a:pt x="579" y="405"/>
                  </a:cubicBezTo>
                  <a:close/>
                  <a:moveTo>
                    <a:pt x="567" y="387"/>
                  </a:moveTo>
                  <a:cubicBezTo>
                    <a:pt x="568" y="388"/>
                    <a:pt x="569" y="390"/>
                    <a:pt x="571" y="392"/>
                  </a:cubicBezTo>
                  <a:cubicBezTo>
                    <a:pt x="567" y="390"/>
                    <a:pt x="564" y="388"/>
                    <a:pt x="560" y="387"/>
                  </a:cubicBezTo>
                  <a:cubicBezTo>
                    <a:pt x="555" y="381"/>
                    <a:pt x="549" y="376"/>
                    <a:pt x="544" y="370"/>
                  </a:cubicBezTo>
                  <a:cubicBezTo>
                    <a:pt x="552" y="375"/>
                    <a:pt x="560" y="381"/>
                    <a:pt x="567" y="387"/>
                  </a:cubicBezTo>
                  <a:close/>
                  <a:moveTo>
                    <a:pt x="534" y="355"/>
                  </a:moveTo>
                  <a:cubicBezTo>
                    <a:pt x="528" y="352"/>
                    <a:pt x="522" y="349"/>
                    <a:pt x="516" y="347"/>
                  </a:cubicBezTo>
                  <a:cubicBezTo>
                    <a:pt x="513" y="345"/>
                    <a:pt x="510" y="342"/>
                    <a:pt x="507" y="340"/>
                  </a:cubicBezTo>
                  <a:cubicBezTo>
                    <a:pt x="516" y="345"/>
                    <a:pt x="526" y="350"/>
                    <a:pt x="534" y="355"/>
                  </a:cubicBezTo>
                  <a:close/>
                  <a:moveTo>
                    <a:pt x="531" y="374"/>
                  </a:moveTo>
                  <a:cubicBezTo>
                    <a:pt x="518" y="368"/>
                    <a:pt x="506" y="361"/>
                    <a:pt x="495" y="353"/>
                  </a:cubicBezTo>
                  <a:cubicBezTo>
                    <a:pt x="508" y="359"/>
                    <a:pt x="520" y="366"/>
                    <a:pt x="531" y="374"/>
                  </a:cubicBezTo>
                  <a:close/>
                  <a:moveTo>
                    <a:pt x="475" y="332"/>
                  </a:moveTo>
                  <a:cubicBezTo>
                    <a:pt x="467" y="330"/>
                    <a:pt x="460" y="328"/>
                    <a:pt x="452" y="326"/>
                  </a:cubicBezTo>
                  <a:cubicBezTo>
                    <a:pt x="451" y="326"/>
                    <a:pt x="451" y="325"/>
                    <a:pt x="450" y="325"/>
                  </a:cubicBezTo>
                  <a:cubicBezTo>
                    <a:pt x="459" y="327"/>
                    <a:pt x="467" y="329"/>
                    <a:pt x="475" y="332"/>
                  </a:cubicBezTo>
                  <a:close/>
                  <a:moveTo>
                    <a:pt x="408" y="324"/>
                  </a:moveTo>
                  <a:cubicBezTo>
                    <a:pt x="410" y="324"/>
                    <a:pt x="412" y="325"/>
                    <a:pt x="414" y="325"/>
                  </a:cubicBezTo>
                  <a:cubicBezTo>
                    <a:pt x="411" y="325"/>
                    <a:pt x="407" y="325"/>
                    <a:pt x="404" y="324"/>
                  </a:cubicBezTo>
                  <a:cubicBezTo>
                    <a:pt x="405" y="324"/>
                    <a:pt x="406" y="324"/>
                    <a:pt x="408" y="324"/>
                  </a:cubicBezTo>
                  <a:close/>
                  <a:moveTo>
                    <a:pt x="328" y="327"/>
                  </a:moveTo>
                  <a:cubicBezTo>
                    <a:pt x="331" y="325"/>
                    <a:pt x="335" y="324"/>
                    <a:pt x="338" y="323"/>
                  </a:cubicBezTo>
                  <a:cubicBezTo>
                    <a:pt x="335" y="324"/>
                    <a:pt x="331" y="326"/>
                    <a:pt x="328" y="327"/>
                  </a:cubicBezTo>
                  <a:cubicBezTo>
                    <a:pt x="328" y="327"/>
                    <a:pt x="328" y="327"/>
                    <a:pt x="328" y="327"/>
                  </a:cubicBezTo>
                  <a:close/>
                  <a:moveTo>
                    <a:pt x="316" y="367"/>
                  </a:moveTo>
                  <a:cubicBezTo>
                    <a:pt x="318" y="367"/>
                    <a:pt x="320" y="366"/>
                    <a:pt x="321" y="365"/>
                  </a:cubicBezTo>
                  <a:cubicBezTo>
                    <a:pt x="318" y="370"/>
                    <a:pt x="316" y="375"/>
                    <a:pt x="313" y="380"/>
                  </a:cubicBezTo>
                  <a:cubicBezTo>
                    <a:pt x="312" y="380"/>
                    <a:pt x="311" y="379"/>
                    <a:pt x="311" y="380"/>
                  </a:cubicBezTo>
                  <a:cubicBezTo>
                    <a:pt x="312" y="376"/>
                    <a:pt x="314" y="371"/>
                    <a:pt x="316" y="367"/>
                  </a:cubicBezTo>
                  <a:close/>
                  <a:moveTo>
                    <a:pt x="309" y="409"/>
                  </a:moveTo>
                  <a:cubicBezTo>
                    <a:pt x="308" y="408"/>
                    <a:pt x="308" y="408"/>
                    <a:pt x="308" y="408"/>
                  </a:cubicBezTo>
                  <a:cubicBezTo>
                    <a:pt x="315" y="392"/>
                    <a:pt x="322" y="377"/>
                    <a:pt x="332" y="364"/>
                  </a:cubicBezTo>
                  <a:cubicBezTo>
                    <a:pt x="333" y="364"/>
                    <a:pt x="333" y="364"/>
                    <a:pt x="334" y="365"/>
                  </a:cubicBezTo>
                  <a:cubicBezTo>
                    <a:pt x="331" y="383"/>
                    <a:pt x="322" y="401"/>
                    <a:pt x="313" y="418"/>
                  </a:cubicBezTo>
                  <a:cubicBezTo>
                    <a:pt x="313" y="417"/>
                    <a:pt x="313" y="416"/>
                    <a:pt x="312" y="415"/>
                  </a:cubicBezTo>
                  <a:cubicBezTo>
                    <a:pt x="312" y="413"/>
                    <a:pt x="312" y="409"/>
                    <a:pt x="309" y="409"/>
                  </a:cubicBezTo>
                  <a:close/>
                  <a:moveTo>
                    <a:pt x="306" y="389"/>
                  </a:moveTo>
                  <a:cubicBezTo>
                    <a:pt x="307" y="388"/>
                    <a:pt x="308" y="388"/>
                    <a:pt x="308" y="388"/>
                  </a:cubicBezTo>
                  <a:cubicBezTo>
                    <a:pt x="306" y="392"/>
                    <a:pt x="304" y="396"/>
                    <a:pt x="302" y="401"/>
                  </a:cubicBezTo>
                  <a:cubicBezTo>
                    <a:pt x="302" y="400"/>
                    <a:pt x="302" y="400"/>
                    <a:pt x="301" y="399"/>
                  </a:cubicBezTo>
                  <a:cubicBezTo>
                    <a:pt x="303" y="396"/>
                    <a:pt x="305" y="392"/>
                    <a:pt x="306" y="389"/>
                  </a:cubicBezTo>
                  <a:close/>
                  <a:moveTo>
                    <a:pt x="308" y="433"/>
                  </a:moveTo>
                  <a:cubicBezTo>
                    <a:pt x="308" y="433"/>
                    <a:pt x="308" y="433"/>
                    <a:pt x="307" y="433"/>
                  </a:cubicBezTo>
                  <a:cubicBezTo>
                    <a:pt x="307" y="433"/>
                    <a:pt x="308" y="433"/>
                    <a:pt x="308" y="433"/>
                  </a:cubicBezTo>
                  <a:cubicBezTo>
                    <a:pt x="308" y="433"/>
                    <a:pt x="308" y="433"/>
                    <a:pt x="308" y="433"/>
                  </a:cubicBezTo>
                  <a:close/>
                  <a:moveTo>
                    <a:pt x="289" y="428"/>
                  </a:moveTo>
                  <a:cubicBezTo>
                    <a:pt x="291" y="421"/>
                    <a:pt x="294" y="414"/>
                    <a:pt x="297" y="407"/>
                  </a:cubicBezTo>
                  <a:cubicBezTo>
                    <a:pt x="298" y="408"/>
                    <a:pt x="298" y="408"/>
                    <a:pt x="299" y="409"/>
                  </a:cubicBezTo>
                  <a:cubicBezTo>
                    <a:pt x="296" y="415"/>
                    <a:pt x="293" y="422"/>
                    <a:pt x="289" y="429"/>
                  </a:cubicBezTo>
                  <a:cubicBezTo>
                    <a:pt x="289" y="429"/>
                    <a:pt x="289" y="429"/>
                    <a:pt x="289" y="429"/>
                  </a:cubicBezTo>
                  <a:cubicBezTo>
                    <a:pt x="289" y="429"/>
                    <a:pt x="289" y="429"/>
                    <a:pt x="289" y="428"/>
                  </a:cubicBezTo>
                  <a:close/>
                  <a:moveTo>
                    <a:pt x="298" y="461"/>
                  </a:moveTo>
                  <a:cubicBezTo>
                    <a:pt x="297" y="461"/>
                    <a:pt x="297" y="461"/>
                    <a:pt x="297" y="461"/>
                  </a:cubicBezTo>
                  <a:cubicBezTo>
                    <a:pt x="297" y="461"/>
                    <a:pt x="297" y="461"/>
                    <a:pt x="297" y="461"/>
                  </a:cubicBezTo>
                  <a:cubicBezTo>
                    <a:pt x="297" y="461"/>
                    <a:pt x="297" y="461"/>
                    <a:pt x="298" y="461"/>
                  </a:cubicBezTo>
                  <a:close/>
                  <a:moveTo>
                    <a:pt x="289" y="460"/>
                  </a:moveTo>
                  <a:cubicBezTo>
                    <a:pt x="289" y="462"/>
                    <a:pt x="289" y="463"/>
                    <a:pt x="290" y="463"/>
                  </a:cubicBezTo>
                  <a:cubicBezTo>
                    <a:pt x="288" y="464"/>
                    <a:pt x="286" y="465"/>
                    <a:pt x="284" y="465"/>
                  </a:cubicBezTo>
                  <a:cubicBezTo>
                    <a:pt x="286" y="464"/>
                    <a:pt x="287" y="462"/>
                    <a:pt x="289" y="460"/>
                  </a:cubicBezTo>
                  <a:close/>
                  <a:moveTo>
                    <a:pt x="246" y="528"/>
                  </a:moveTo>
                  <a:cubicBezTo>
                    <a:pt x="250" y="523"/>
                    <a:pt x="255" y="520"/>
                    <a:pt x="261" y="518"/>
                  </a:cubicBezTo>
                  <a:cubicBezTo>
                    <a:pt x="266" y="522"/>
                    <a:pt x="272" y="525"/>
                    <a:pt x="279" y="528"/>
                  </a:cubicBezTo>
                  <a:cubicBezTo>
                    <a:pt x="267" y="529"/>
                    <a:pt x="257" y="530"/>
                    <a:pt x="246" y="528"/>
                  </a:cubicBezTo>
                  <a:close/>
                  <a:moveTo>
                    <a:pt x="342" y="537"/>
                  </a:moveTo>
                  <a:cubicBezTo>
                    <a:pt x="333" y="535"/>
                    <a:pt x="324" y="533"/>
                    <a:pt x="315" y="531"/>
                  </a:cubicBezTo>
                  <a:cubicBezTo>
                    <a:pt x="329" y="531"/>
                    <a:pt x="342" y="534"/>
                    <a:pt x="355" y="539"/>
                  </a:cubicBezTo>
                  <a:cubicBezTo>
                    <a:pt x="351" y="538"/>
                    <a:pt x="346" y="538"/>
                    <a:pt x="342" y="537"/>
                  </a:cubicBezTo>
                  <a:close/>
                  <a:moveTo>
                    <a:pt x="388" y="548"/>
                  </a:moveTo>
                  <a:cubicBezTo>
                    <a:pt x="358" y="529"/>
                    <a:pt x="329" y="520"/>
                    <a:pt x="294" y="525"/>
                  </a:cubicBezTo>
                  <a:cubicBezTo>
                    <a:pt x="286" y="522"/>
                    <a:pt x="278" y="519"/>
                    <a:pt x="271" y="515"/>
                  </a:cubicBezTo>
                  <a:cubicBezTo>
                    <a:pt x="311" y="507"/>
                    <a:pt x="356" y="528"/>
                    <a:pt x="390" y="548"/>
                  </a:cubicBezTo>
                  <a:cubicBezTo>
                    <a:pt x="389" y="548"/>
                    <a:pt x="388" y="548"/>
                    <a:pt x="388" y="548"/>
                  </a:cubicBezTo>
                  <a:close/>
                  <a:moveTo>
                    <a:pt x="365" y="526"/>
                  </a:moveTo>
                  <a:cubicBezTo>
                    <a:pt x="346" y="517"/>
                    <a:pt x="324" y="509"/>
                    <a:pt x="303" y="507"/>
                  </a:cubicBezTo>
                  <a:cubicBezTo>
                    <a:pt x="356" y="509"/>
                    <a:pt x="428" y="535"/>
                    <a:pt x="450" y="588"/>
                  </a:cubicBezTo>
                  <a:cubicBezTo>
                    <a:pt x="429" y="564"/>
                    <a:pt x="398" y="541"/>
                    <a:pt x="365" y="526"/>
                  </a:cubicBezTo>
                  <a:close/>
                  <a:moveTo>
                    <a:pt x="445" y="649"/>
                  </a:moveTo>
                  <a:cubicBezTo>
                    <a:pt x="446" y="650"/>
                    <a:pt x="446" y="649"/>
                    <a:pt x="447" y="649"/>
                  </a:cubicBezTo>
                  <a:cubicBezTo>
                    <a:pt x="446" y="651"/>
                    <a:pt x="446" y="652"/>
                    <a:pt x="445" y="653"/>
                  </a:cubicBezTo>
                  <a:cubicBezTo>
                    <a:pt x="445" y="652"/>
                    <a:pt x="445" y="651"/>
                    <a:pt x="445" y="649"/>
                  </a:cubicBezTo>
                  <a:close/>
                  <a:moveTo>
                    <a:pt x="441" y="688"/>
                  </a:moveTo>
                  <a:cubicBezTo>
                    <a:pt x="442" y="688"/>
                    <a:pt x="442" y="688"/>
                    <a:pt x="442" y="687"/>
                  </a:cubicBezTo>
                  <a:cubicBezTo>
                    <a:pt x="442" y="688"/>
                    <a:pt x="442" y="688"/>
                    <a:pt x="442" y="688"/>
                  </a:cubicBezTo>
                  <a:cubicBezTo>
                    <a:pt x="442" y="688"/>
                    <a:pt x="442" y="688"/>
                    <a:pt x="441" y="688"/>
                  </a:cubicBezTo>
                  <a:close/>
                  <a:moveTo>
                    <a:pt x="460" y="653"/>
                  </a:moveTo>
                  <a:cubicBezTo>
                    <a:pt x="453" y="659"/>
                    <a:pt x="447" y="666"/>
                    <a:pt x="442" y="674"/>
                  </a:cubicBezTo>
                  <a:cubicBezTo>
                    <a:pt x="442" y="673"/>
                    <a:pt x="442" y="672"/>
                    <a:pt x="442" y="671"/>
                  </a:cubicBezTo>
                  <a:cubicBezTo>
                    <a:pt x="450" y="661"/>
                    <a:pt x="456" y="651"/>
                    <a:pt x="460" y="640"/>
                  </a:cubicBezTo>
                  <a:cubicBezTo>
                    <a:pt x="461" y="643"/>
                    <a:pt x="461" y="645"/>
                    <a:pt x="462" y="648"/>
                  </a:cubicBezTo>
                  <a:cubicBezTo>
                    <a:pt x="461" y="649"/>
                    <a:pt x="460" y="651"/>
                    <a:pt x="460" y="653"/>
                  </a:cubicBezTo>
                  <a:close/>
                  <a:moveTo>
                    <a:pt x="485" y="620"/>
                  </a:moveTo>
                  <a:cubicBezTo>
                    <a:pt x="481" y="624"/>
                    <a:pt x="477" y="628"/>
                    <a:pt x="473" y="633"/>
                  </a:cubicBezTo>
                  <a:cubicBezTo>
                    <a:pt x="473" y="631"/>
                    <a:pt x="473" y="629"/>
                    <a:pt x="472" y="627"/>
                  </a:cubicBezTo>
                  <a:cubicBezTo>
                    <a:pt x="480" y="619"/>
                    <a:pt x="488" y="611"/>
                    <a:pt x="496" y="603"/>
                  </a:cubicBezTo>
                  <a:cubicBezTo>
                    <a:pt x="493" y="608"/>
                    <a:pt x="489" y="614"/>
                    <a:pt x="485" y="620"/>
                  </a:cubicBezTo>
                  <a:close/>
                  <a:moveTo>
                    <a:pt x="468" y="616"/>
                  </a:moveTo>
                  <a:cubicBezTo>
                    <a:pt x="465" y="609"/>
                    <a:pt x="461" y="602"/>
                    <a:pt x="456" y="596"/>
                  </a:cubicBezTo>
                  <a:cubicBezTo>
                    <a:pt x="458" y="595"/>
                    <a:pt x="460" y="593"/>
                    <a:pt x="459" y="590"/>
                  </a:cubicBezTo>
                  <a:cubicBezTo>
                    <a:pt x="437" y="521"/>
                    <a:pt x="328" y="485"/>
                    <a:pt x="262" y="503"/>
                  </a:cubicBezTo>
                  <a:cubicBezTo>
                    <a:pt x="266" y="496"/>
                    <a:pt x="269" y="490"/>
                    <a:pt x="271" y="482"/>
                  </a:cubicBezTo>
                  <a:cubicBezTo>
                    <a:pt x="276" y="487"/>
                    <a:pt x="279" y="478"/>
                    <a:pt x="279" y="476"/>
                  </a:cubicBezTo>
                  <a:cubicBezTo>
                    <a:pt x="286" y="473"/>
                    <a:pt x="293" y="471"/>
                    <a:pt x="300" y="468"/>
                  </a:cubicBezTo>
                  <a:cubicBezTo>
                    <a:pt x="296" y="476"/>
                    <a:pt x="296" y="480"/>
                    <a:pt x="305" y="484"/>
                  </a:cubicBezTo>
                  <a:cubicBezTo>
                    <a:pt x="305" y="485"/>
                    <a:pt x="305" y="486"/>
                    <a:pt x="305" y="487"/>
                  </a:cubicBezTo>
                  <a:cubicBezTo>
                    <a:pt x="306" y="488"/>
                    <a:pt x="307" y="489"/>
                    <a:pt x="308" y="490"/>
                  </a:cubicBezTo>
                  <a:cubicBezTo>
                    <a:pt x="307" y="494"/>
                    <a:pt x="310" y="499"/>
                    <a:pt x="314" y="496"/>
                  </a:cubicBezTo>
                  <a:cubicBezTo>
                    <a:pt x="325" y="501"/>
                    <a:pt x="326" y="486"/>
                    <a:pt x="326" y="480"/>
                  </a:cubicBezTo>
                  <a:cubicBezTo>
                    <a:pt x="332" y="473"/>
                    <a:pt x="333" y="463"/>
                    <a:pt x="322" y="466"/>
                  </a:cubicBezTo>
                  <a:cubicBezTo>
                    <a:pt x="320" y="461"/>
                    <a:pt x="316" y="455"/>
                    <a:pt x="310" y="457"/>
                  </a:cubicBezTo>
                  <a:cubicBezTo>
                    <a:pt x="307" y="455"/>
                    <a:pt x="304" y="454"/>
                    <a:pt x="301" y="453"/>
                  </a:cubicBezTo>
                  <a:cubicBezTo>
                    <a:pt x="301" y="453"/>
                    <a:pt x="302" y="452"/>
                    <a:pt x="302" y="452"/>
                  </a:cubicBezTo>
                  <a:cubicBezTo>
                    <a:pt x="305" y="452"/>
                    <a:pt x="307" y="452"/>
                    <a:pt x="310" y="452"/>
                  </a:cubicBezTo>
                  <a:cubicBezTo>
                    <a:pt x="310" y="459"/>
                    <a:pt x="317" y="454"/>
                    <a:pt x="319" y="452"/>
                  </a:cubicBezTo>
                  <a:cubicBezTo>
                    <a:pt x="334" y="451"/>
                    <a:pt x="349" y="452"/>
                    <a:pt x="364" y="454"/>
                  </a:cubicBezTo>
                  <a:cubicBezTo>
                    <a:pt x="360" y="464"/>
                    <a:pt x="377" y="456"/>
                    <a:pt x="377" y="456"/>
                  </a:cubicBezTo>
                  <a:cubicBezTo>
                    <a:pt x="386" y="458"/>
                    <a:pt x="395" y="460"/>
                    <a:pt x="404" y="464"/>
                  </a:cubicBezTo>
                  <a:cubicBezTo>
                    <a:pt x="426" y="481"/>
                    <a:pt x="436" y="519"/>
                    <a:pt x="464" y="528"/>
                  </a:cubicBezTo>
                  <a:cubicBezTo>
                    <a:pt x="459" y="529"/>
                    <a:pt x="441" y="542"/>
                    <a:pt x="451" y="547"/>
                  </a:cubicBezTo>
                  <a:cubicBezTo>
                    <a:pt x="463" y="583"/>
                    <a:pt x="513" y="532"/>
                    <a:pt x="469" y="528"/>
                  </a:cubicBezTo>
                  <a:cubicBezTo>
                    <a:pt x="474" y="524"/>
                    <a:pt x="470" y="507"/>
                    <a:pt x="470" y="501"/>
                  </a:cubicBezTo>
                  <a:cubicBezTo>
                    <a:pt x="476" y="512"/>
                    <a:pt x="485" y="522"/>
                    <a:pt x="493" y="532"/>
                  </a:cubicBezTo>
                  <a:cubicBezTo>
                    <a:pt x="502" y="543"/>
                    <a:pt x="508" y="538"/>
                    <a:pt x="499" y="527"/>
                  </a:cubicBezTo>
                  <a:cubicBezTo>
                    <a:pt x="489" y="513"/>
                    <a:pt x="476" y="500"/>
                    <a:pt x="470" y="484"/>
                  </a:cubicBezTo>
                  <a:cubicBezTo>
                    <a:pt x="462" y="463"/>
                    <a:pt x="459" y="475"/>
                    <a:pt x="460" y="490"/>
                  </a:cubicBezTo>
                  <a:cubicBezTo>
                    <a:pt x="445" y="474"/>
                    <a:pt x="427" y="463"/>
                    <a:pt x="408" y="456"/>
                  </a:cubicBezTo>
                  <a:cubicBezTo>
                    <a:pt x="395" y="447"/>
                    <a:pt x="383" y="450"/>
                    <a:pt x="369" y="445"/>
                  </a:cubicBezTo>
                  <a:cubicBezTo>
                    <a:pt x="367" y="441"/>
                    <a:pt x="364" y="438"/>
                    <a:pt x="359" y="438"/>
                  </a:cubicBezTo>
                  <a:cubicBezTo>
                    <a:pt x="361" y="438"/>
                    <a:pt x="363" y="438"/>
                    <a:pt x="366" y="438"/>
                  </a:cubicBezTo>
                  <a:cubicBezTo>
                    <a:pt x="393" y="438"/>
                    <a:pt x="423" y="441"/>
                    <a:pt x="450" y="448"/>
                  </a:cubicBezTo>
                  <a:cubicBezTo>
                    <a:pt x="458" y="451"/>
                    <a:pt x="514" y="489"/>
                    <a:pt x="516" y="487"/>
                  </a:cubicBezTo>
                  <a:cubicBezTo>
                    <a:pt x="530" y="474"/>
                    <a:pt x="495" y="456"/>
                    <a:pt x="485" y="451"/>
                  </a:cubicBezTo>
                  <a:cubicBezTo>
                    <a:pt x="435" y="429"/>
                    <a:pt x="377" y="425"/>
                    <a:pt x="323" y="432"/>
                  </a:cubicBezTo>
                  <a:cubicBezTo>
                    <a:pt x="323" y="429"/>
                    <a:pt x="320" y="428"/>
                    <a:pt x="317" y="428"/>
                  </a:cubicBezTo>
                  <a:cubicBezTo>
                    <a:pt x="326" y="408"/>
                    <a:pt x="338" y="389"/>
                    <a:pt x="342" y="367"/>
                  </a:cubicBezTo>
                  <a:cubicBezTo>
                    <a:pt x="356" y="372"/>
                    <a:pt x="371" y="376"/>
                    <a:pt x="385" y="381"/>
                  </a:cubicBezTo>
                  <a:cubicBezTo>
                    <a:pt x="405" y="393"/>
                    <a:pt x="422" y="408"/>
                    <a:pt x="441" y="420"/>
                  </a:cubicBezTo>
                  <a:cubicBezTo>
                    <a:pt x="470" y="439"/>
                    <a:pt x="463" y="417"/>
                    <a:pt x="445" y="402"/>
                  </a:cubicBezTo>
                  <a:cubicBezTo>
                    <a:pt x="451" y="404"/>
                    <a:pt x="483" y="425"/>
                    <a:pt x="488" y="421"/>
                  </a:cubicBezTo>
                  <a:cubicBezTo>
                    <a:pt x="503" y="436"/>
                    <a:pt x="520" y="452"/>
                    <a:pt x="542" y="458"/>
                  </a:cubicBezTo>
                  <a:cubicBezTo>
                    <a:pt x="545" y="459"/>
                    <a:pt x="549" y="453"/>
                    <a:pt x="545" y="451"/>
                  </a:cubicBezTo>
                  <a:cubicBezTo>
                    <a:pt x="533" y="442"/>
                    <a:pt x="521" y="433"/>
                    <a:pt x="509" y="424"/>
                  </a:cubicBezTo>
                  <a:cubicBezTo>
                    <a:pt x="469" y="392"/>
                    <a:pt x="428" y="365"/>
                    <a:pt x="376" y="358"/>
                  </a:cubicBezTo>
                  <a:cubicBezTo>
                    <a:pt x="365" y="356"/>
                    <a:pt x="353" y="354"/>
                    <a:pt x="343" y="354"/>
                  </a:cubicBezTo>
                  <a:cubicBezTo>
                    <a:pt x="342" y="340"/>
                    <a:pt x="334" y="348"/>
                    <a:pt x="329" y="355"/>
                  </a:cubicBezTo>
                  <a:cubicBezTo>
                    <a:pt x="328" y="355"/>
                    <a:pt x="328" y="355"/>
                    <a:pt x="327" y="356"/>
                  </a:cubicBezTo>
                  <a:cubicBezTo>
                    <a:pt x="325" y="356"/>
                    <a:pt x="323" y="356"/>
                    <a:pt x="320" y="355"/>
                  </a:cubicBezTo>
                  <a:cubicBezTo>
                    <a:pt x="322" y="349"/>
                    <a:pt x="324" y="343"/>
                    <a:pt x="326" y="337"/>
                  </a:cubicBezTo>
                  <a:cubicBezTo>
                    <a:pt x="340" y="331"/>
                    <a:pt x="353" y="324"/>
                    <a:pt x="367" y="320"/>
                  </a:cubicBezTo>
                  <a:cubicBezTo>
                    <a:pt x="372" y="320"/>
                    <a:pt x="376" y="320"/>
                    <a:pt x="380" y="320"/>
                  </a:cubicBezTo>
                  <a:cubicBezTo>
                    <a:pt x="377" y="321"/>
                    <a:pt x="367" y="322"/>
                    <a:pt x="365" y="325"/>
                  </a:cubicBezTo>
                  <a:cubicBezTo>
                    <a:pt x="361" y="327"/>
                    <a:pt x="344" y="331"/>
                    <a:pt x="348" y="337"/>
                  </a:cubicBezTo>
                  <a:cubicBezTo>
                    <a:pt x="351" y="344"/>
                    <a:pt x="367" y="333"/>
                    <a:pt x="371" y="332"/>
                  </a:cubicBezTo>
                  <a:cubicBezTo>
                    <a:pt x="398" y="331"/>
                    <a:pt x="426" y="334"/>
                    <a:pt x="452" y="340"/>
                  </a:cubicBezTo>
                  <a:cubicBezTo>
                    <a:pt x="478" y="359"/>
                    <a:pt x="503" y="384"/>
                    <a:pt x="519" y="412"/>
                  </a:cubicBezTo>
                  <a:cubicBezTo>
                    <a:pt x="523" y="420"/>
                    <a:pt x="526" y="408"/>
                    <a:pt x="521" y="401"/>
                  </a:cubicBezTo>
                  <a:cubicBezTo>
                    <a:pt x="510" y="383"/>
                    <a:pt x="496" y="367"/>
                    <a:pt x="480" y="353"/>
                  </a:cubicBezTo>
                  <a:cubicBezTo>
                    <a:pt x="503" y="369"/>
                    <a:pt x="527" y="380"/>
                    <a:pt x="552" y="392"/>
                  </a:cubicBezTo>
                  <a:cubicBezTo>
                    <a:pt x="556" y="396"/>
                    <a:pt x="563" y="411"/>
                    <a:pt x="571" y="423"/>
                  </a:cubicBezTo>
                  <a:cubicBezTo>
                    <a:pt x="563" y="414"/>
                    <a:pt x="551" y="402"/>
                    <a:pt x="543" y="419"/>
                  </a:cubicBezTo>
                  <a:cubicBezTo>
                    <a:pt x="538" y="430"/>
                    <a:pt x="546" y="437"/>
                    <a:pt x="547" y="430"/>
                  </a:cubicBezTo>
                  <a:cubicBezTo>
                    <a:pt x="547" y="430"/>
                    <a:pt x="550" y="417"/>
                    <a:pt x="554" y="418"/>
                  </a:cubicBezTo>
                  <a:cubicBezTo>
                    <a:pt x="537" y="432"/>
                    <a:pt x="579" y="440"/>
                    <a:pt x="573" y="426"/>
                  </a:cubicBezTo>
                  <a:cubicBezTo>
                    <a:pt x="580" y="437"/>
                    <a:pt x="587" y="443"/>
                    <a:pt x="591" y="433"/>
                  </a:cubicBezTo>
                  <a:cubicBezTo>
                    <a:pt x="592" y="434"/>
                    <a:pt x="593" y="435"/>
                    <a:pt x="594" y="436"/>
                  </a:cubicBezTo>
                  <a:cubicBezTo>
                    <a:pt x="588" y="446"/>
                    <a:pt x="582" y="455"/>
                    <a:pt x="577" y="465"/>
                  </a:cubicBezTo>
                  <a:cubicBezTo>
                    <a:pt x="569" y="467"/>
                    <a:pt x="557" y="493"/>
                    <a:pt x="553" y="500"/>
                  </a:cubicBezTo>
                  <a:cubicBezTo>
                    <a:pt x="541" y="513"/>
                    <a:pt x="530" y="527"/>
                    <a:pt x="518" y="541"/>
                  </a:cubicBezTo>
                  <a:cubicBezTo>
                    <a:pt x="515" y="545"/>
                    <a:pt x="486" y="570"/>
                    <a:pt x="493" y="575"/>
                  </a:cubicBezTo>
                  <a:cubicBezTo>
                    <a:pt x="500" y="581"/>
                    <a:pt x="520" y="550"/>
                    <a:pt x="524" y="546"/>
                  </a:cubicBezTo>
                  <a:cubicBezTo>
                    <a:pt x="508" y="572"/>
                    <a:pt x="490" y="595"/>
                    <a:pt x="468" y="616"/>
                  </a:cubicBezTo>
                  <a:close/>
                  <a:moveTo>
                    <a:pt x="306" y="476"/>
                  </a:moveTo>
                  <a:cubicBezTo>
                    <a:pt x="309" y="466"/>
                    <a:pt x="312" y="465"/>
                    <a:pt x="312" y="465"/>
                  </a:cubicBezTo>
                  <a:cubicBezTo>
                    <a:pt x="312" y="465"/>
                    <a:pt x="314" y="466"/>
                    <a:pt x="315" y="470"/>
                  </a:cubicBezTo>
                  <a:cubicBezTo>
                    <a:pt x="313" y="472"/>
                    <a:pt x="311" y="474"/>
                    <a:pt x="309" y="477"/>
                  </a:cubicBezTo>
                  <a:cubicBezTo>
                    <a:pt x="308" y="477"/>
                    <a:pt x="307" y="476"/>
                    <a:pt x="306" y="476"/>
                  </a:cubicBezTo>
                  <a:close/>
                  <a:moveTo>
                    <a:pt x="317" y="488"/>
                  </a:moveTo>
                  <a:cubicBezTo>
                    <a:pt x="317" y="487"/>
                    <a:pt x="318" y="486"/>
                    <a:pt x="318" y="484"/>
                  </a:cubicBezTo>
                  <a:cubicBezTo>
                    <a:pt x="318" y="484"/>
                    <a:pt x="318" y="484"/>
                    <a:pt x="318" y="484"/>
                  </a:cubicBezTo>
                  <a:cubicBezTo>
                    <a:pt x="318" y="486"/>
                    <a:pt x="318" y="488"/>
                    <a:pt x="317" y="488"/>
                  </a:cubicBezTo>
                  <a:cubicBezTo>
                    <a:pt x="317" y="488"/>
                    <a:pt x="317" y="488"/>
                    <a:pt x="317" y="488"/>
                  </a:cubicBezTo>
                  <a:close/>
                  <a:moveTo>
                    <a:pt x="423" y="472"/>
                  </a:moveTo>
                  <a:cubicBezTo>
                    <a:pt x="438" y="480"/>
                    <a:pt x="451" y="490"/>
                    <a:pt x="462" y="505"/>
                  </a:cubicBezTo>
                  <a:cubicBezTo>
                    <a:pt x="462" y="510"/>
                    <a:pt x="463" y="515"/>
                    <a:pt x="463" y="519"/>
                  </a:cubicBezTo>
                  <a:cubicBezTo>
                    <a:pt x="445" y="509"/>
                    <a:pt x="435" y="487"/>
                    <a:pt x="423" y="472"/>
                  </a:cubicBezTo>
                  <a:close/>
                  <a:moveTo>
                    <a:pt x="468" y="539"/>
                  </a:moveTo>
                  <a:cubicBezTo>
                    <a:pt x="470" y="540"/>
                    <a:pt x="472" y="539"/>
                    <a:pt x="472" y="537"/>
                  </a:cubicBezTo>
                  <a:cubicBezTo>
                    <a:pt x="484" y="544"/>
                    <a:pt x="474" y="553"/>
                    <a:pt x="465" y="550"/>
                  </a:cubicBezTo>
                  <a:cubicBezTo>
                    <a:pt x="466" y="550"/>
                    <a:pt x="467" y="550"/>
                    <a:pt x="469" y="550"/>
                  </a:cubicBezTo>
                  <a:cubicBezTo>
                    <a:pt x="477" y="549"/>
                    <a:pt x="469" y="541"/>
                    <a:pt x="468" y="539"/>
                  </a:cubicBezTo>
                  <a:close/>
                  <a:moveTo>
                    <a:pt x="379" y="367"/>
                  </a:moveTo>
                  <a:cubicBezTo>
                    <a:pt x="409" y="374"/>
                    <a:pt x="440" y="385"/>
                    <a:pt x="466" y="403"/>
                  </a:cubicBezTo>
                  <a:cubicBezTo>
                    <a:pt x="439" y="389"/>
                    <a:pt x="408" y="377"/>
                    <a:pt x="379" y="367"/>
                  </a:cubicBezTo>
                  <a:close/>
                  <a:moveTo>
                    <a:pt x="414" y="391"/>
                  </a:moveTo>
                  <a:cubicBezTo>
                    <a:pt x="427" y="398"/>
                    <a:pt x="438" y="405"/>
                    <a:pt x="446" y="414"/>
                  </a:cubicBezTo>
                  <a:cubicBezTo>
                    <a:pt x="435" y="407"/>
                    <a:pt x="425" y="399"/>
                    <a:pt x="414" y="391"/>
                  </a:cubicBezTo>
                  <a:close/>
                  <a:moveTo>
                    <a:pt x="562" y="425"/>
                  </a:moveTo>
                  <a:cubicBezTo>
                    <a:pt x="561" y="425"/>
                    <a:pt x="560" y="424"/>
                    <a:pt x="559" y="424"/>
                  </a:cubicBezTo>
                  <a:cubicBezTo>
                    <a:pt x="559" y="424"/>
                    <a:pt x="559" y="424"/>
                    <a:pt x="559" y="424"/>
                  </a:cubicBezTo>
                  <a:cubicBezTo>
                    <a:pt x="560" y="424"/>
                    <a:pt x="560" y="423"/>
                    <a:pt x="560" y="423"/>
                  </a:cubicBezTo>
                  <a:cubicBezTo>
                    <a:pt x="561" y="423"/>
                    <a:pt x="561" y="424"/>
                    <a:pt x="562" y="425"/>
                  </a:cubicBezTo>
                  <a:close/>
                  <a:moveTo>
                    <a:pt x="574" y="502"/>
                  </a:moveTo>
                  <a:cubicBezTo>
                    <a:pt x="564" y="513"/>
                    <a:pt x="554" y="526"/>
                    <a:pt x="545" y="538"/>
                  </a:cubicBezTo>
                  <a:cubicBezTo>
                    <a:pt x="548" y="533"/>
                    <a:pt x="551" y="527"/>
                    <a:pt x="554" y="522"/>
                  </a:cubicBezTo>
                  <a:cubicBezTo>
                    <a:pt x="557" y="519"/>
                    <a:pt x="559" y="516"/>
                    <a:pt x="561" y="513"/>
                  </a:cubicBezTo>
                  <a:cubicBezTo>
                    <a:pt x="566" y="509"/>
                    <a:pt x="570" y="506"/>
                    <a:pt x="574" y="502"/>
                  </a:cubicBezTo>
                  <a:close/>
                  <a:moveTo>
                    <a:pt x="596" y="505"/>
                  </a:moveTo>
                  <a:cubicBezTo>
                    <a:pt x="577" y="530"/>
                    <a:pt x="555" y="554"/>
                    <a:pt x="534" y="578"/>
                  </a:cubicBezTo>
                  <a:cubicBezTo>
                    <a:pt x="525" y="585"/>
                    <a:pt x="516" y="592"/>
                    <a:pt x="508" y="600"/>
                  </a:cubicBezTo>
                  <a:cubicBezTo>
                    <a:pt x="513" y="590"/>
                    <a:pt x="519" y="581"/>
                    <a:pt x="524" y="572"/>
                  </a:cubicBezTo>
                  <a:cubicBezTo>
                    <a:pt x="549" y="545"/>
                    <a:pt x="571" y="507"/>
                    <a:pt x="602" y="487"/>
                  </a:cubicBezTo>
                  <a:cubicBezTo>
                    <a:pt x="601" y="493"/>
                    <a:pt x="599" y="500"/>
                    <a:pt x="596" y="505"/>
                  </a:cubicBezTo>
                  <a:close/>
                  <a:moveTo>
                    <a:pt x="625" y="465"/>
                  </a:moveTo>
                  <a:cubicBezTo>
                    <a:pt x="620" y="473"/>
                    <a:pt x="615" y="480"/>
                    <a:pt x="610" y="487"/>
                  </a:cubicBezTo>
                  <a:cubicBezTo>
                    <a:pt x="612" y="483"/>
                    <a:pt x="612" y="480"/>
                    <a:pt x="610" y="476"/>
                  </a:cubicBezTo>
                  <a:cubicBezTo>
                    <a:pt x="605" y="473"/>
                    <a:pt x="597" y="480"/>
                    <a:pt x="595" y="482"/>
                  </a:cubicBezTo>
                  <a:cubicBezTo>
                    <a:pt x="597" y="480"/>
                    <a:pt x="618" y="450"/>
                    <a:pt x="604" y="461"/>
                  </a:cubicBezTo>
                  <a:cubicBezTo>
                    <a:pt x="606" y="458"/>
                    <a:pt x="608" y="456"/>
                    <a:pt x="610" y="453"/>
                  </a:cubicBezTo>
                  <a:cubicBezTo>
                    <a:pt x="615" y="454"/>
                    <a:pt x="616" y="445"/>
                    <a:pt x="613" y="442"/>
                  </a:cubicBezTo>
                  <a:cubicBezTo>
                    <a:pt x="611" y="435"/>
                    <a:pt x="609" y="428"/>
                    <a:pt x="605" y="421"/>
                  </a:cubicBezTo>
                  <a:cubicBezTo>
                    <a:pt x="620" y="431"/>
                    <a:pt x="631" y="443"/>
                    <a:pt x="631" y="453"/>
                  </a:cubicBezTo>
                  <a:cubicBezTo>
                    <a:pt x="627" y="457"/>
                    <a:pt x="625" y="461"/>
                    <a:pt x="625" y="465"/>
                  </a:cubicBezTo>
                  <a:close/>
                  <a:moveTo>
                    <a:pt x="709" y="356"/>
                  </a:moveTo>
                  <a:cubicBezTo>
                    <a:pt x="703" y="361"/>
                    <a:pt x="697" y="367"/>
                    <a:pt x="691" y="373"/>
                  </a:cubicBezTo>
                  <a:cubicBezTo>
                    <a:pt x="706" y="353"/>
                    <a:pt x="721" y="335"/>
                    <a:pt x="738" y="318"/>
                  </a:cubicBezTo>
                  <a:cubicBezTo>
                    <a:pt x="729" y="331"/>
                    <a:pt x="719" y="343"/>
                    <a:pt x="709" y="356"/>
                  </a:cubicBezTo>
                  <a:close/>
                  <a:moveTo>
                    <a:pt x="751" y="313"/>
                  </a:moveTo>
                  <a:cubicBezTo>
                    <a:pt x="754" y="308"/>
                    <a:pt x="757" y="303"/>
                    <a:pt x="760" y="299"/>
                  </a:cubicBezTo>
                  <a:cubicBezTo>
                    <a:pt x="762" y="297"/>
                    <a:pt x="765" y="295"/>
                    <a:pt x="767" y="293"/>
                  </a:cubicBezTo>
                  <a:cubicBezTo>
                    <a:pt x="762" y="299"/>
                    <a:pt x="757" y="306"/>
                    <a:pt x="751" y="313"/>
                  </a:cubicBezTo>
                  <a:close/>
                  <a:moveTo>
                    <a:pt x="810" y="221"/>
                  </a:moveTo>
                  <a:cubicBezTo>
                    <a:pt x="811" y="222"/>
                    <a:pt x="812" y="222"/>
                    <a:pt x="814" y="222"/>
                  </a:cubicBezTo>
                  <a:cubicBezTo>
                    <a:pt x="809" y="225"/>
                    <a:pt x="804" y="229"/>
                    <a:pt x="801" y="233"/>
                  </a:cubicBezTo>
                  <a:cubicBezTo>
                    <a:pt x="801" y="226"/>
                    <a:pt x="801" y="219"/>
                    <a:pt x="800" y="211"/>
                  </a:cubicBezTo>
                  <a:cubicBezTo>
                    <a:pt x="803" y="215"/>
                    <a:pt x="806" y="218"/>
                    <a:pt x="810" y="221"/>
                  </a:cubicBezTo>
                  <a:close/>
                  <a:moveTo>
                    <a:pt x="798" y="248"/>
                  </a:moveTo>
                  <a:cubicBezTo>
                    <a:pt x="804" y="241"/>
                    <a:pt x="809" y="235"/>
                    <a:pt x="816" y="230"/>
                  </a:cubicBezTo>
                  <a:cubicBezTo>
                    <a:pt x="811" y="239"/>
                    <a:pt x="804" y="248"/>
                    <a:pt x="795" y="257"/>
                  </a:cubicBezTo>
                  <a:cubicBezTo>
                    <a:pt x="796" y="254"/>
                    <a:pt x="797" y="251"/>
                    <a:pt x="798" y="248"/>
                  </a:cubicBezTo>
                  <a:close/>
                  <a:moveTo>
                    <a:pt x="790" y="245"/>
                  </a:moveTo>
                  <a:cubicBezTo>
                    <a:pt x="789" y="246"/>
                    <a:pt x="781" y="253"/>
                    <a:pt x="787" y="256"/>
                  </a:cubicBezTo>
                  <a:cubicBezTo>
                    <a:pt x="785" y="261"/>
                    <a:pt x="783" y="266"/>
                    <a:pt x="781" y="271"/>
                  </a:cubicBezTo>
                  <a:cubicBezTo>
                    <a:pt x="773" y="277"/>
                    <a:pt x="766" y="283"/>
                    <a:pt x="759" y="289"/>
                  </a:cubicBezTo>
                  <a:cubicBezTo>
                    <a:pt x="751" y="288"/>
                    <a:pt x="733" y="311"/>
                    <a:pt x="726" y="316"/>
                  </a:cubicBezTo>
                  <a:cubicBezTo>
                    <a:pt x="750" y="289"/>
                    <a:pt x="774" y="261"/>
                    <a:pt x="792" y="231"/>
                  </a:cubicBezTo>
                  <a:cubicBezTo>
                    <a:pt x="792" y="236"/>
                    <a:pt x="791" y="240"/>
                    <a:pt x="790" y="245"/>
                  </a:cubicBezTo>
                  <a:close/>
                  <a:moveTo>
                    <a:pt x="789" y="218"/>
                  </a:moveTo>
                  <a:cubicBezTo>
                    <a:pt x="788" y="210"/>
                    <a:pt x="788" y="202"/>
                    <a:pt x="787" y="194"/>
                  </a:cubicBezTo>
                  <a:cubicBezTo>
                    <a:pt x="790" y="201"/>
                    <a:pt x="792" y="208"/>
                    <a:pt x="792" y="215"/>
                  </a:cubicBezTo>
                  <a:cubicBezTo>
                    <a:pt x="791" y="216"/>
                    <a:pt x="790" y="217"/>
                    <a:pt x="789" y="218"/>
                  </a:cubicBezTo>
                  <a:close/>
                  <a:moveTo>
                    <a:pt x="791" y="180"/>
                  </a:moveTo>
                  <a:cubicBezTo>
                    <a:pt x="791" y="180"/>
                    <a:pt x="791" y="180"/>
                    <a:pt x="790" y="180"/>
                  </a:cubicBezTo>
                  <a:cubicBezTo>
                    <a:pt x="789" y="178"/>
                    <a:pt x="788" y="176"/>
                    <a:pt x="787" y="174"/>
                  </a:cubicBezTo>
                  <a:cubicBezTo>
                    <a:pt x="789" y="176"/>
                    <a:pt x="790" y="178"/>
                    <a:pt x="791" y="180"/>
                  </a:cubicBezTo>
                  <a:close/>
                  <a:moveTo>
                    <a:pt x="485" y="34"/>
                  </a:moveTo>
                  <a:cubicBezTo>
                    <a:pt x="487" y="33"/>
                    <a:pt x="489" y="31"/>
                    <a:pt x="491" y="30"/>
                  </a:cubicBezTo>
                  <a:cubicBezTo>
                    <a:pt x="494" y="30"/>
                    <a:pt x="498" y="31"/>
                    <a:pt x="500" y="32"/>
                  </a:cubicBezTo>
                  <a:cubicBezTo>
                    <a:pt x="495" y="33"/>
                    <a:pt x="490" y="34"/>
                    <a:pt x="485" y="35"/>
                  </a:cubicBezTo>
                  <a:cubicBezTo>
                    <a:pt x="485" y="35"/>
                    <a:pt x="485" y="34"/>
                    <a:pt x="485" y="34"/>
                  </a:cubicBezTo>
                  <a:close/>
                  <a:moveTo>
                    <a:pt x="485" y="43"/>
                  </a:moveTo>
                  <a:cubicBezTo>
                    <a:pt x="500" y="40"/>
                    <a:pt x="517" y="37"/>
                    <a:pt x="533" y="36"/>
                  </a:cubicBezTo>
                  <a:cubicBezTo>
                    <a:pt x="542" y="36"/>
                    <a:pt x="551" y="36"/>
                    <a:pt x="561" y="36"/>
                  </a:cubicBezTo>
                  <a:cubicBezTo>
                    <a:pt x="548" y="37"/>
                    <a:pt x="535" y="40"/>
                    <a:pt x="522" y="43"/>
                  </a:cubicBezTo>
                  <a:cubicBezTo>
                    <a:pt x="511" y="42"/>
                    <a:pt x="498" y="42"/>
                    <a:pt x="485" y="43"/>
                  </a:cubicBezTo>
                  <a:close/>
                  <a:moveTo>
                    <a:pt x="483" y="69"/>
                  </a:moveTo>
                  <a:cubicBezTo>
                    <a:pt x="486" y="68"/>
                    <a:pt x="489" y="66"/>
                    <a:pt x="492" y="64"/>
                  </a:cubicBezTo>
                  <a:cubicBezTo>
                    <a:pt x="494" y="67"/>
                    <a:pt x="496" y="68"/>
                    <a:pt x="499" y="69"/>
                  </a:cubicBezTo>
                  <a:cubicBezTo>
                    <a:pt x="493" y="69"/>
                    <a:pt x="488" y="69"/>
                    <a:pt x="483" y="69"/>
                  </a:cubicBezTo>
                  <a:close/>
                  <a:moveTo>
                    <a:pt x="523" y="51"/>
                  </a:moveTo>
                  <a:cubicBezTo>
                    <a:pt x="529" y="51"/>
                    <a:pt x="535" y="52"/>
                    <a:pt x="540" y="52"/>
                  </a:cubicBezTo>
                  <a:cubicBezTo>
                    <a:pt x="530" y="53"/>
                    <a:pt x="520" y="55"/>
                    <a:pt x="510" y="56"/>
                  </a:cubicBezTo>
                  <a:cubicBezTo>
                    <a:pt x="514" y="54"/>
                    <a:pt x="519" y="52"/>
                    <a:pt x="523" y="51"/>
                  </a:cubicBezTo>
                  <a:close/>
                  <a:moveTo>
                    <a:pt x="577" y="68"/>
                  </a:moveTo>
                  <a:cubicBezTo>
                    <a:pt x="558" y="66"/>
                    <a:pt x="539" y="65"/>
                    <a:pt x="520" y="63"/>
                  </a:cubicBezTo>
                  <a:cubicBezTo>
                    <a:pt x="538" y="61"/>
                    <a:pt x="557" y="58"/>
                    <a:pt x="575" y="58"/>
                  </a:cubicBezTo>
                  <a:cubicBezTo>
                    <a:pt x="583" y="61"/>
                    <a:pt x="589" y="63"/>
                    <a:pt x="595" y="68"/>
                  </a:cubicBezTo>
                  <a:cubicBezTo>
                    <a:pt x="589" y="68"/>
                    <a:pt x="583" y="68"/>
                    <a:pt x="577" y="68"/>
                  </a:cubicBezTo>
                  <a:close/>
                  <a:moveTo>
                    <a:pt x="609" y="72"/>
                  </a:moveTo>
                  <a:cubicBezTo>
                    <a:pt x="609" y="71"/>
                    <a:pt x="608" y="69"/>
                    <a:pt x="608" y="68"/>
                  </a:cubicBezTo>
                  <a:cubicBezTo>
                    <a:pt x="607" y="67"/>
                    <a:pt x="606" y="67"/>
                    <a:pt x="605" y="66"/>
                  </a:cubicBezTo>
                  <a:cubicBezTo>
                    <a:pt x="619" y="69"/>
                    <a:pt x="632" y="73"/>
                    <a:pt x="645" y="77"/>
                  </a:cubicBezTo>
                  <a:cubicBezTo>
                    <a:pt x="633" y="75"/>
                    <a:pt x="621" y="73"/>
                    <a:pt x="609" y="72"/>
                  </a:cubicBezTo>
                  <a:close/>
                  <a:moveTo>
                    <a:pt x="713" y="111"/>
                  </a:moveTo>
                  <a:cubicBezTo>
                    <a:pt x="708" y="107"/>
                    <a:pt x="704" y="103"/>
                    <a:pt x="699" y="99"/>
                  </a:cubicBezTo>
                  <a:cubicBezTo>
                    <a:pt x="699" y="99"/>
                    <a:pt x="699" y="99"/>
                    <a:pt x="699" y="99"/>
                  </a:cubicBezTo>
                  <a:cubicBezTo>
                    <a:pt x="713" y="104"/>
                    <a:pt x="726" y="110"/>
                    <a:pt x="738" y="117"/>
                  </a:cubicBezTo>
                  <a:cubicBezTo>
                    <a:pt x="741" y="120"/>
                    <a:pt x="744" y="124"/>
                    <a:pt x="747" y="127"/>
                  </a:cubicBezTo>
                  <a:cubicBezTo>
                    <a:pt x="736" y="121"/>
                    <a:pt x="725" y="115"/>
                    <a:pt x="713" y="111"/>
                  </a:cubicBezTo>
                  <a:close/>
                  <a:moveTo>
                    <a:pt x="777" y="172"/>
                  </a:moveTo>
                  <a:cubicBezTo>
                    <a:pt x="780" y="187"/>
                    <a:pt x="780" y="203"/>
                    <a:pt x="781" y="218"/>
                  </a:cubicBezTo>
                  <a:cubicBezTo>
                    <a:pt x="771" y="185"/>
                    <a:pt x="753" y="154"/>
                    <a:pt x="728" y="127"/>
                  </a:cubicBezTo>
                  <a:cubicBezTo>
                    <a:pt x="741" y="133"/>
                    <a:pt x="753" y="141"/>
                    <a:pt x="764" y="150"/>
                  </a:cubicBezTo>
                  <a:cubicBezTo>
                    <a:pt x="769" y="157"/>
                    <a:pt x="773" y="165"/>
                    <a:pt x="777" y="172"/>
                  </a:cubicBezTo>
                  <a:close/>
                  <a:moveTo>
                    <a:pt x="797" y="149"/>
                  </a:moveTo>
                  <a:cubicBezTo>
                    <a:pt x="783" y="136"/>
                    <a:pt x="768" y="125"/>
                    <a:pt x="752" y="115"/>
                  </a:cubicBezTo>
                  <a:cubicBezTo>
                    <a:pt x="732" y="103"/>
                    <a:pt x="718" y="85"/>
                    <a:pt x="699" y="71"/>
                  </a:cubicBezTo>
                  <a:cubicBezTo>
                    <a:pt x="743" y="91"/>
                    <a:pt x="774" y="115"/>
                    <a:pt x="797" y="149"/>
                  </a:cubicBezTo>
                  <a:close/>
                  <a:moveTo>
                    <a:pt x="689" y="74"/>
                  </a:moveTo>
                  <a:cubicBezTo>
                    <a:pt x="699" y="81"/>
                    <a:pt x="709" y="89"/>
                    <a:pt x="717" y="97"/>
                  </a:cubicBezTo>
                  <a:cubicBezTo>
                    <a:pt x="710" y="93"/>
                    <a:pt x="702" y="89"/>
                    <a:pt x="693" y="86"/>
                  </a:cubicBezTo>
                  <a:cubicBezTo>
                    <a:pt x="691" y="82"/>
                    <a:pt x="688" y="78"/>
                    <a:pt x="686" y="75"/>
                  </a:cubicBezTo>
                  <a:cubicBezTo>
                    <a:pt x="687" y="75"/>
                    <a:pt x="688" y="75"/>
                    <a:pt x="689" y="74"/>
                  </a:cubicBezTo>
                  <a:close/>
                  <a:moveTo>
                    <a:pt x="637" y="50"/>
                  </a:moveTo>
                  <a:cubicBezTo>
                    <a:pt x="653" y="57"/>
                    <a:pt x="668" y="67"/>
                    <a:pt x="680" y="81"/>
                  </a:cubicBezTo>
                  <a:cubicBezTo>
                    <a:pt x="636" y="64"/>
                    <a:pt x="597" y="51"/>
                    <a:pt x="550" y="45"/>
                  </a:cubicBezTo>
                  <a:cubicBezTo>
                    <a:pt x="578" y="41"/>
                    <a:pt x="607" y="43"/>
                    <a:pt x="637" y="50"/>
                  </a:cubicBezTo>
                  <a:close/>
                  <a:moveTo>
                    <a:pt x="513" y="30"/>
                  </a:moveTo>
                  <a:cubicBezTo>
                    <a:pt x="511" y="30"/>
                    <a:pt x="509" y="31"/>
                    <a:pt x="507" y="31"/>
                  </a:cubicBezTo>
                  <a:cubicBezTo>
                    <a:pt x="509" y="28"/>
                    <a:pt x="506" y="26"/>
                    <a:pt x="503" y="25"/>
                  </a:cubicBezTo>
                  <a:cubicBezTo>
                    <a:pt x="524" y="18"/>
                    <a:pt x="551" y="20"/>
                    <a:pt x="578" y="26"/>
                  </a:cubicBezTo>
                  <a:cubicBezTo>
                    <a:pt x="569" y="26"/>
                    <a:pt x="517" y="21"/>
                    <a:pt x="513" y="3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0" name="Freeform 24"/>
            <p:cNvSpPr/>
            <p:nvPr/>
          </p:nvSpPr>
          <p:spPr bwMode="auto">
            <a:xfrm>
              <a:off x="2269622" y="4730543"/>
              <a:ext cx="216685" cy="195210"/>
            </a:xfrm>
            <a:custGeom>
              <a:avLst/>
              <a:gdLst/>
              <a:ahLst/>
              <a:cxnLst>
                <a:cxn ang="0">
                  <a:pos x="73" y="14"/>
                </a:cxn>
                <a:cxn ang="0">
                  <a:pos x="69" y="15"/>
                </a:cxn>
                <a:cxn ang="0">
                  <a:pos x="59" y="12"/>
                </a:cxn>
                <a:cxn ang="0">
                  <a:pos x="21" y="48"/>
                </a:cxn>
                <a:cxn ang="0">
                  <a:pos x="5" y="71"/>
                </a:cxn>
                <a:cxn ang="0">
                  <a:pos x="27" y="57"/>
                </a:cxn>
                <a:cxn ang="0">
                  <a:pos x="32" y="63"/>
                </a:cxn>
                <a:cxn ang="0">
                  <a:pos x="56" y="35"/>
                </a:cxn>
                <a:cxn ang="0">
                  <a:pos x="73" y="14"/>
                </a:cxn>
              </a:cxnLst>
              <a:rect l="0" t="0" r="r" b="b"/>
              <a:pathLst>
                <a:path w="87" h="78">
                  <a:moveTo>
                    <a:pt x="73" y="14"/>
                  </a:moveTo>
                  <a:cubicBezTo>
                    <a:pt x="72" y="14"/>
                    <a:pt x="70" y="14"/>
                    <a:pt x="69" y="15"/>
                  </a:cubicBezTo>
                  <a:cubicBezTo>
                    <a:pt x="75" y="6"/>
                    <a:pt x="61" y="11"/>
                    <a:pt x="59" y="12"/>
                  </a:cubicBezTo>
                  <a:cubicBezTo>
                    <a:pt x="59" y="0"/>
                    <a:pt x="24" y="44"/>
                    <a:pt x="21" y="48"/>
                  </a:cubicBezTo>
                  <a:cubicBezTo>
                    <a:pt x="18" y="51"/>
                    <a:pt x="0" y="66"/>
                    <a:pt x="5" y="71"/>
                  </a:cubicBezTo>
                  <a:cubicBezTo>
                    <a:pt x="11" y="78"/>
                    <a:pt x="24" y="60"/>
                    <a:pt x="27" y="57"/>
                  </a:cubicBezTo>
                  <a:cubicBezTo>
                    <a:pt x="25" y="60"/>
                    <a:pt x="27" y="68"/>
                    <a:pt x="32" y="63"/>
                  </a:cubicBezTo>
                  <a:cubicBezTo>
                    <a:pt x="41" y="54"/>
                    <a:pt x="48" y="44"/>
                    <a:pt x="56" y="35"/>
                  </a:cubicBezTo>
                  <a:cubicBezTo>
                    <a:pt x="57" y="35"/>
                    <a:pt x="87" y="12"/>
                    <a:pt x="73" y="1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1" name="Freeform 25"/>
            <p:cNvSpPr/>
            <p:nvPr/>
          </p:nvSpPr>
          <p:spPr bwMode="auto">
            <a:xfrm>
              <a:off x="2033417" y="5076072"/>
              <a:ext cx="1417233" cy="562207"/>
            </a:xfrm>
            <a:custGeom>
              <a:avLst/>
              <a:gdLst/>
              <a:ahLst/>
              <a:cxnLst>
                <a:cxn ang="0">
                  <a:pos x="555" y="219"/>
                </a:cxn>
                <a:cxn ang="0">
                  <a:pos x="565" y="182"/>
                </a:cxn>
                <a:cxn ang="0">
                  <a:pos x="536" y="156"/>
                </a:cxn>
                <a:cxn ang="0">
                  <a:pos x="428" y="146"/>
                </a:cxn>
                <a:cxn ang="0">
                  <a:pos x="279" y="149"/>
                </a:cxn>
                <a:cxn ang="0">
                  <a:pos x="148" y="147"/>
                </a:cxn>
                <a:cxn ang="0">
                  <a:pos x="300" y="87"/>
                </a:cxn>
                <a:cxn ang="0">
                  <a:pos x="488" y="41"/>
                </a:cxn>
                <a:cxn ang="0">
                  <a:pos x="539" y="9"/>
                </a:cxn>
                <a:cxn ang="0">
                  <a:pos x="440" y="1"/>
                </a:cxn>
                <a:cxn ang="0">
                  <a:pos x="240" y="33"/>
                </a:cxn>
                <a:cxn ang="0">
                  <a:pos x="46" y="74"/>
                </a:cxn>
                <a:cxn ang="0">
                  <a:pos x="7" y="83"/>
                </a:cxn>
                <a:cxn ang="0">
                  <a:pos x="23" y="87"/>
                </a:cxn>
                <a:cxn ang="0">
                  <a:pos x="132" y="63"/>
                </a:cxn>
                <a:cxn ang="0">
                  <a:pos x="335" y="22"/>
                </a:cxn>
                <a:cxn ang="0">
                  <a:pos x="528" y="15"/>
                </a:cxn>
                <a:cxn ang="0">
                  <a:pos x="411" y="49"/>
                </a:cxn>
                <a:cxn ang="0">
                  <a:pos x="277" y="86"/>
                </a:cxn>
                <a:cxn ang="0">
                  <a:pos x="175" y="120"/>
                </a:cxn>
                <a:cxn ang="0">
                  <a:pos x="137" y="149"/>
                </a:cxn>
                <a:cxn ang="0">
                  <a:pos x="190" y="159"/>
                </a:cxn>
                <a:cxn ang="0">
                  <a:pos x="428" y="154"/>
                </a:cxn>
                <a:cxn ang="0">
                  <a:pos x="522" y="160"/>
                </a:cxn>
                <a:cxn ang="0">
                  <a:pos x="555" y="179"/>
                </a:cxn>
                <a:cxn ang="0">
                  <a:pos x="555" y="219"/>
                </a:cxn>
              </a:cxnLst>
              <a:rect l="0" t="0" r="r" b="b"/>
              <a:pathLst>
                <a:path w="567" h="225">
                  <a:moveTo>
                    <a:pt x="555" y="219"/>
                  </a:moveTo>
                  <a:cubicBezTo>
                    <a:pt x="567" y="225"/>
                    <a:pt x="567" y="187"/>
                    <a:pt x="565" y="182"/>
                  </a:cubicBezTo>
                  <a:cubicBezTo>
                    <a:pt x="561" y="168"/>
                    <a:pt x="548" y="161"/>
                    <a:pt x="536" y="156"/>
                  </a:cubicBezTo>
                  <a:cubicBezTo>
                    <a:pt x="502" y="143"/>
                    <a:pt x="463" y="145"/>
                    <a:pt x="428" y="146"/>
                  </a:cubicBezTo>
                  <a:cubicBezTo>
                    <a:pt x="378" y="148"/>
                    <a:pt x="329" y="148"/>
                    <a:pt x="279" y="149"/>
                  </a:cubicBezTo>
                  <a:cubicBezTo>
                    <a:pt x="239" y="150"/>
                    <a:pt x="188" y="158"/>
                    <a:pt x="148" y="147"/>
                  </a:cubicBezTo>
                  <a:cubicBezTo>
                    <a:pt x="185" y="113"/>
                    <a:pt x="253" y="101"/>
                    <a:pt x="300" y="87"/>
                  </a:cubicBezTo>
                  <a:cubicBezTo>
                    <a:pt x="362" y="68"/>
                    <a:pt x="426" y="59"/>
                    <a:pt x="488" y="41"/>
                  </a:cubicBezTo>
                  <a:cubicBezTo>
                    <a:pt x="494" y="39"/>
                    <a:pt x="552" y="12"/>
                    <a:pt x="539" y="9"/>
                  </a:cubicBezTo>
                  <a:cubicBezTo>
                    <a:pt x="507" y="1"/>
                    <a:pt x="473" y="0"/>
                    <a:pt x="440" y="1"/>
                  </a:cubicBezTo>
                  <a:cubicBezTo>
                    <a:pt x="372" y="4"/>
                    <a:pt x="306" y="20"/>
                    <a:pt x="240" y="33"/>
                  </a:cubicBezTo>
                  <a:cubicBezTo>
                    <a:pt x="175" y="46"/>
                    <a:pt x="111" y="61"/>
                    <a:pt x="46" y="74"/>
                  </a:cubicBezTo>
                  <a:cubicBezTo>
                    <a:pt x="39" y="76"/>
                    <a:pt x="11" y="77"/>
                    <a:pt x="7" y="83"/>
                  </a:cubicBezTo>
                  <a:cubicBezTo>
                    <a:pt x="0" y="93"/>
                    <a:pt x="26" y="86"/>
                    <a:pt x="23" y="87"/>
                  </a:cubicBezTo>
                  <a:cubicBezTo>
                    <a:pt x="60" y="80"/>
                    <a:pt x="96" y="71"/>
                    <a:pt x="132" y="63"/>
                  </a:cubicBezTo>
                  <a:cubicBezTo>
                    <a:pt x="199" y="47"/>
                    <a:pt x="267" y="34"/>
                    <a:pt x="335" y="22"/>
                  </a:cubicBezTo>
                  <a:cubicBezTo>
                    <a:pt x="398" y="11"/>
                    <a:pt x="465" y="2"/>
                    <a:pt x="528" y="15"/>
                  </a:cubicBezTo>
                  <a:cubicBezTo>
                    <a:pt x="494" y="37"/>
                    <a:pt x="450" y="42"/>
                    <a:pt x="411" y="49"/>
                  </a:cubicBezTo>
                  <a:cubicBezTo>
                    <a:pt x="366" y="58"/>
                    <a:pt x="321" y="72"/>
                    <a:pt x="277" y="86"/>
                  </a:cubicBezTo>
                  <a:cubicBezTo>
                    <a:pt x="243" y="96"/>
                    <a:pt x="207" y="106"/>
                    <a:pt x="175" y="120"/>
                  </a:cubicBezTo>
                  <a:cubicBezTo>
                    <a:pt x="168" y="124"/>
                    <a:pt x="135" y="139"/>
                    <a:pt x="137" y="149"/>
                  </a:cubicBezTo>
                  <a:cubicBezTo>
                    <a:pt x="140" y="161"/>
                    <a:pt x="181" y="159"/>
                    <a:pt x="190" y="159"/>
                  </a:cubicBezTo>
                  <a:cubicBezTo>
                    <a:pt x="269" y="158"/>
                    <a:pt x="349" y="157"/>
                    <a:pt x="428" y="154"/>
                  </a:cubicBezTo>
                  <a:cubicBezTo>
                    <a:pt x="459" y="153"/>
                    <a:pt x="491" y="152"/>
                    <a:pt x="522" y="160"/>
                  </a:cubicBezTo>
                  <a:cubicBezTo>
                    <a:pt x="534" y="163"/>
                    <a:pt x="548" y="168"/>
                    <a:pt x="555" y="179"/>
                  </a:cubicBezTo>
                  <a:cubicBezTo>
                    <a:pt x="561" y="188"/>
                    <a:pt x="551" y="217"/>
                    <a:pt x="555" y="219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75" name="Rectangle 34"/>
          <p:cNvSpPr>
            <a:spLocks noChangeArrowheads="1"/>
          </p:cNvSpPr>
          <p:nvPr/>
        </p:nvSpPr>
        <p:spPr bwMode="auto">
          <a:xfrm>
            <a:off x="2385897" y="4695527"/>
            <a:ext cx="5791970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(1)p=</a:t>
            </a:r>
            <a:r>
              <a:rPr lang="en-US" altLang="zh-CN" sz="2400" b="1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malloc</a:t>
            </a:r>
            <a:r>
              <a:rPr lang="en-US" altLang="zh-CN" sz="24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2400" b="1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altLang="zh-CN" sz="24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2400" b="1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altLang="zh-CN" sz="24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Node ))</a:t>
            </a:r>
          </a:p>
        </p:txBody>
      </p:sp>
      <p:sp>
        <p:nvSpPr>
          <p:cNvPr id="76" name="Rectangle 35"/>
          <p:cNvSpPr>
            <a:spLocks noChangeArrowheads="1"/>
          </p:cNvSpPr>
          <p:nvPr/>
        </p:nvSpPr>
        <p:spPr bwMode="auto">
          <a:xfrm>
            <a:off x="4700489" y="3923996"/>
            <a:ext cx="2733441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(2)p-</a:t>
            </a:r>
            <a:r>
              <a:rPr lang="en-US" altLang="zh-CN" sz="2400" b="1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&gt;data=data</a:t>
            </a:r>
            <a:endParaRPr lang="en-US" altLang="zh-CN" sz="2400" b="1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7" name="Rectangle 37"/>
          <p:cNvSpPr>
            <a:spLocks noChangeArrowheads="1"/>
          </p:cNvSpPr>
          <p:nvPr/>
        </p:nvSpPr>
        <p:spPr bwMode="auto">
          <a:xfrm>
            <a:off x="6500726" y="2638112"/>
            <a:ext cx="2733441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(4)head-</a:t>
            </a:r>
            <a:r>
              <a:rPr lang="en-US" altLang="zh-CN" sz="2400" b="1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&gt;next=p</a:t>
            </a:r>
            <a:endParaRPr lang="en-US" altLang="zh-CN" sz="2400" b="1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8" name="Rectangle 36"/>
          <p:cNvSpPr>
            <a:spLocks noChangeArrowheads="1"/>
          </p:cNvSpPr>
          <p:nvPr/>
        </p:nvSpPr>
        <p:spPr bwMode="auto">
          <a:xfrm>
            <a:off x="5557745" y="3323917"/>
            <a:ext cx="3752950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b="1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(3)p-&gt;next=head-&gt;next</a:t>
            </a:r>
            <a:endParaRPr lang="en-US" altLang="zh-CN" sz="2400" b="1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81" name="组合 80"/>
          <p:cNvGrpSpPr/>
          <p:nvPr/>
        </p:nvGrpSpPr>
        <p:grpSpPr>
          <a:xfrm>
            <a:off x="983432" y="1379519"/>
            <a:ext cx="9577064" cy="857255"/>
            <a:chOff x="642910" y="1643054"/>
            <a:chExt cx="7572428" cy="384721"/>
          </a:xfrm>
          <a:solidFill>
            <a:srgbClr val="FFC000"/>
          </a:solidFill>
        </p:grpSpPr>
        <p:sp>
          <p:nvSpPr>
            <p:cNvPr id="49" name="TextBox 48"/>
            <p:cNvSpPr txBox="1"/>
            <p:nvPr/>
          </p:nvSpPr>
          <p:spPr>
            <a:xfrm>
              <a:off x="642910" y="1643054"/>
              <a:ext cx="1214414" cy="384721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latin typeface="Arial Black" panose="020B0A04020102020204" pitchFamily="34" charset="0"/>
                </a:rPr>
                <a:t>head</a:t>
              </a:r>
              <a:endParaRPr lang="zh-CN" altLang="en-US" sz="2400" dirty="0">
                <a:latin typeface="Arial Black" panose="020B0A04020102020204" pitchFamily="34" charset="0"/>
              </a:endParaRPr>
            </a:p>
          </p:txBody>
        </p:sp>
        <p:grpSp>
          <p:nvGrpSpPr>
            <p:cNvPr id="3" name="组合 50"/>
            <p:cNvGrpSpPr/>
            <p:nvPr/>
          </p:nvGrpSpPr>
          <p:grpSpPr>
            <a:xfrm>
              <a:off x="1785918" y="1643054"/>
              <a:ext cx="6429420" cy="338554"/>
              <a:chOff x="1285852" y="1357302"/>
              <a:chExt cx="6429420" cy="338554"/>
            </a:xfrm>
            <a:grpFill/>
          </p:grpSpPr>
          <p:cxnSp>
            <p:nvCxnSpPr>
              <p:cNvPr id="52" name="直接箭头连接符 51"/>
              <p:cNvCxnSpPr/>
              <p:nvPr/>
            </p:nvCxnSpPr>
            <p:spPr>
              <a:xfrm>
                <a:off x="1285852" y="1571616"/>
                <a:ext cx="571504" cy="1588"/>
              </a:xfrm>
              <a:prstGeom prst="straightConnector1">
                <a:avLst/>
              </a:prstGeom>
              <a:grpFill/>
              <a:ln w="28575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矩形 52"/>
              <p:cNvSpPr/>
              <p:nvPr/>
            </p:nvSpPr>
            <p:spPr>
              <a:xfrm>
                <a:off x="1857356" y="1364996"/>
                <a:ext cx="1143008" cy="323165"/>
              </a:xfrm>
              <a:prstGeom prst="rect">
                <a:avLst/>
              </a:prstGeom>
              <a:solidFill>
                <a:srgbClr val="00B050"/>
              </a:solidFill>
              <a:ln w="28575">
                <a:solidFill>
                  <a:schemeClr val="tx2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>
                <a:spAutoFit/>
              </a:bodyPr>
              <a:lstStyle/>
              <a:p>
                <a:endParaRPr lang="zh-CN" altLang="en-US" sz="192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o UI" panose="020B0502040204020203" pitchFamily="34" charset="0"/>
                </a:endParaRPr>
              </a:p>
            </p:txBody>
          </p:sp>
          <p:cxnSp>
            <p:nvCxnSpPr>
              <p:cNvPr id="54" name="直接连接符 53"/>
              <p:cNvCxnSpPr/>
              <p:nvPr/>
            </p:nvCxnSpPr>
            <p:spPr>
              <a:xfrm rot="5400000">
                <a:off x="2403253" y="1525785"/>
                <a:ext cx="338554" cy="1588"/>
              </a:xfrm>
              <a:prstGeom prst="line">
                <a:avLst/>
              </a:prstGeom>
              <a:grpFill/>
              <a:ln w="2857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接箭头连接符 54"/>
              <p:cNvCxnSpPr/>
              <p:nvPr/>
            </p:nvCxnSpPr>
            <p:spPr>
              <a:xfrm>
                <a:off x="2857488" y="1571616"/>
                <a:ext cx="571504" cy="1588"/>
              </a:xfrm>
              <a:prstGeom prst="straightConnector1">
                <a:avLst/>
              </a:prstGeom>
              <a:grpFill/>
              <a:ln w="28575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矩形 55"/>
              <p:cNvSpPr/>
              <p:nvPr/>
            </p:nvSpPr>
            <p:spPr>
              <a:xfrm>
                <a:off x="3428992" y="1364996"/>
                <a:ext cx="1143008" cy="323165"/>
              </a:xfrm>
              <a:prstGeom prst="rect">
                <a:avLst/>
              </a:prstGeom>
              <a:grp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>
                <a:spAutoFit/>
              </a:bodyPr>
              <a:lstStyle/>
              <a:p>
                <a:r>
                  <a:rPr lang="en-US" altLang="zh-CN" sz="1920" b="1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Lao UI" panose="020B0502040204020203" pitchFamily="34" charset="0"/>
                  </a:rPr>
                  <a:t>30</a:t>
                </a:r>
                <a:endParaRPr lang="zh-CN" altLang="en-US" sz="192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o UI" panose="020B0502040204020203" pitchFamily="34" charset="0"/>
                </a:endParaRPr>
              </a:p>
            </p:txBody>
          </p:sp>
          <p:cxnSp>
            <p:nvCxnSpPr>
              <p:cNvPr id="57" name="直接连接符 56"/>
              <p:cNvCxnSpPr/>
              <p:nvPr/>
            </p:nvCxnSpPr>
            <p:spPr>
              <a:xfrm rot="5400000">
                <a:off x="5475087" y="1525785"/>
                <a:ext cx="338554" cy="1588"/>
              </a:xfrm>
              <a:prstGeom prst="line">
                <a:avLst/>
              </a:prstGeom>
              <a:grpFill/>
              <a:ln w="2857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接连接符 57"/>
              <p:cNvCxnSpPr/>
              <p:nvPr/>
            </p:nvCxnSpPr>
            <p:spPr>
              <a:xfrm rot="5400000">
                <a:off x="3903451" y="1525785"/>
                <a:ext cx="338554" cy="1588"/>
              </a:xfrm>
              <a:prstGeom prst="line">
                <a:avLst/>
              </a:prstGeom>
              <a:grpFill/>
              <a:ln w="2857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接箭头连接符 58"/>
              <p:cNvCxnSpPr/>
              <p:nvPr/>
            </p:nvCxnSpPr>
            <p:spPr>
              <a:xfrm>
                <a:off x="4429124" y="1571616"/>
                <a:ext cx="571504" cy="1588"/>
              </a:xfrm>
              <a:prstGeom prst="straightConnector1">
                <a:avLst/>
              </a:prstGeom>
              <a:grpFill/>
              <a:ln w="28575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矩形 59"/>
              <p:cNvSpPr/>
              <p:nvPr/>
            </p:nvSpPr>
            <p:spPr>
              <a:xfrm>
                <a:off x="5000628" y="1364996"/>
                <a:ext cx="1143008" cy="323165"/>
              </a:xfrm>
              <a:prstGeom prst="rect">
                <a:avLst/>
              </a:prstGeom>
              <a:grp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>
                <a:spAutoFit/>
              </a:bodyPr>
              <a:lstStyle/>
              <a:p>
                <a:r>
                  <a:rPr lang="en-US" altLang="zh-CN" sz="1920" b="1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Lao UI" panose="020B0502040204020203" pitchFamily="34" charset="0"/>
                  </a:rPr>
                  <a:t>20</a:t>
                </a:r>
                <a:endParaRPr lang="zh-CN" altLang="en-US" sz="192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o UI" panose="020B0502040204020203" pitchFamily="34" charset="0"/>
                </a:endParaRPr>
              </a:p>
            </p:txBody>
          </p:sp>
          <p:cxnSp>
            <p:nvCxnSpPr>
              <p:cNvPr id="61" name="直接连接符 60"/>
              <p:cNvCxnSpPr/>
              <p:nvPr/>
            </p:nvCxnSpPr>
            <p:spPr>
              <a:xfrm rot="5400000">
                <a:off x="5546525" y="1525785"/>
                <a:ext cx="338554" cy="1588"/>
              </a:xfrm>
              <a:prstGeom prst="line">
                <a:avLst/>
              </a:prstGeom>
              <a:grpFill/>
              <a:ln w="2857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矩形 61"/>
              <p:cNvSpPr/>
              <p:nvPr/>
            </p:nvSpPr>
            <p:spPr>
              <a:xfrm>
                <a:off x="6572264" y="1364996"/>
                <a:ext cx="1143008" cy="323165"/>
              </a:xfrm>
              <a:prstGeom prst="rect">
                <a:avLst/>
              </a:prstGeom>
              <a:grp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>
                <a:spAutoFit/>
              </a:bodyPr>
              <a:lstStyle/>
              <a:p>
                <a:r>
                  <a:rPr lang="en-US" altLang="zh-CN" sz="1920" b="1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Lao UI" panose="020B0502040204020203" pitchFamily="34" charset="0"/>
                  </a:rPr>
                  <a:t>10</a:t>
                </a:r>
                <a:endParaRPr lang="zh-CN" altLang="en-US" sz="192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o UI" panose="020B0502040204020203" pitchFamily="34" charset="0"/>
                </a:endParaRPr>
              </a:p>
            </p:txBody>
          </p:sp>
          <p:cxnSp>
            <p:nvCxnSpPr>
              <p:cNvPr id="63" name="直接箭头连接符 62"/>
              <p:cNvCxnSpPr/>
              <p:nvPr/>
            </p:nvCxnSpPr>
            <p:spPr>
              <a:xfrm>
                <a:off x="6000760" y="1500178"/>
                <a:ext cx="571504" cy="1588"/>
              </a:xfrm>
              <a:prstGeom prst="straightConnector1">
                <a:avLst/>
              </a:prstGeom>
              <a:grpFill/>
              <a:ln w="28575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接连接符 63"/>
              <p:cNvCxnSpPr/>
              <p:nvPr/>
            </p:nvCxnSpPr>
            <p:spPr>
              <a:xfrm rot="5400000">
                <a:off x="7118161" y="1525785"/>
                <a:ext cx="338554" cy="1588"/>
              </a:xfrm>
              <a:prstGeom prst="line">
                <a:avLst/>
              </a:prstGeom>
              <a:grpFill/>
              <a:ln w="2857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接连接符 64"/>
              <p:cNvCxnSpPr/>
              <p:nvPr/>
            </p:nvCxnSpPr>
            <p:spPr>
              <a:xfrm rot="5400000">
                <a:off x="7393801" y="1464459"/>
                <a:ext cx="142876" cy="71438"/>
              </a:xfrm>
              <a:prstGeom prst="line">
                <a:avLst/>
              </a:prstGeom>
              <a:grpFill/>
              <a:ln w="2857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接连接符 65"/>
              <p:cNvCxnSpPr/>
              <p:nvPr/>
            </p:nvCxnSpPr>
            <p:spPr>
              <a:xfrm rot="16200000" flipH="1">
                <a:off x="7465239" y="1464459"/>
                <a:ext cx="142876" cy="71438"/>
              </a:xfrm>
              <a:prstGeom prst="line">
                <a:avLst/>
              </a:prstGeom>
              <a:grpFill/>
              <a:ln w="2857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4" name="组合 43"/>
          <p:cNvGrpSpPr/>
          <p:nvPr/>
        </p:nvGrpSpPr>
        <p:grpSpPr>
          <a:xfrm>
            <a:off x="1767117" y="2846173"/>
            <a:ext cx="2878380" cy="994415"/>
            <a:chOff x="1081666" y="2183923"/>
            <a:chExt cx="2275888" cy="446276"/>
          </a:xfrm>
          <a:solidFill>
            <a:srgbClr val="00B0F0"/>
          </a:solidFill>
        </p:grpSpPr>
        <p:sp>
          <p:nvSpPr>
            <p:cNvPr id="36" name="TextBox 35"/>
            <p:cNvSpPr txBox="1"/>
            <p:nvPr/>
          </p:nvSpPr>
          <p:spPr>
            <a:xfrm>
              <a:off x="1081666" y="2183923"/>
              <a:ext cx="714348" cy="446276"/>
            </a:xfrm>
            <a:prstGeom prst="rect">
              <a:avLst/>
            </a:prstGeom>
            <a:grpFill/>
            <a:ln w="28575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2880" dirty="0">
                  <a:latin typeface="Arial Black" panose="020B0A04020102020204" pitchFamily="34" charset="0"/>
                </a:rPr>
                <a:t>p</a:t>
              </a:r>
              <a:endParaRPr lang="zh-CN" altLang="en-US" sz="2880" dirty="0">
                <a:latin typeface="Arial Black" panose="020B0A04020102020204" pitchFamily="34" charset="0"/>
              </a:endParaRPr>
            </a:p>
          </p:txBody>
        </p:sp>
        <p:grpSp>
          <p:nvGrpSpPr>
            <p:cNvPr id="43" name="组合 42"/>
            <p:cNvGrpSpPr/>
            <p:nvPr/>
          </p:nvGrpSpPr>
          <p:grpSpPr>
            <a:xfrm>
              <a:off x="1643042" y="2214558"/>
              <a:ext cx="1714512" cy="338554"/>
              <a:chOff x="1643042" y="2214558"/>
              <a:chExt cx="1714512" cy="338554"/>
            </a:xfrm>
            <a:grpFill/>
          </p:grpSpPr>
          <p:grpSp>
            <p:nvGrpSpPr>
              <p:cNvPr id="41" name="组合 40"/>
              <p:cNvGrpSpPr/>
              <p:nvPr/>
            </p:nvGrpSpPr>
            <p:grpSpPr>
              <a:xfrm>
                <a:off x="2214546" y="2214558"/>
                <a:ext cx="1143008" cy="338554"/>
                <a:chOff x="2214546" y="2214558"/>
                <a:chExt cx="1143008" cy="338554"/>
              </a:xfrm>
              <a:grpFill/>
            </p:grpSpPr>
            <p:sp>
              <p:nvSpPr>
                <p:cNvPr id="32" name="矩形 31"/>
                <p:cNvSpPr/>
                <p:nvPr/>
              </p:nvSpPr>
              <p:spPr>
                <a:xfrm>
                  <a:off x="2214546" y="2222252"/>
                  <a:ext cx="1143008" cy="323165"/>
                </a:xfrm>
                <a:prstGeom prst="rect">
                  <a:avLst/>
                </a:prstGeom>
                <a:grpFill/>
                <a:ln w="28575">
                  <a:solidFill>
                    <a:schemeClr val="tx2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endParaRPr lang="zh-CN" altLang="en-US" sz="1920" b="1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Lao UI" panose="020B0502040204020203" pitchFamily="34" charset="0"/>
                  </a:endParaRPr>
                </a:p>
              </p:txBody>
            </p:sp>
            <p:cxnSp>
              <p:nvCxnSpPr>
                <p:cNvPr id="33" name="直接连接符 32"/>
                <p:cNvCxnSpPr/>
                <p:nvPr/>
              </p:nvCxnSpPr>
              <p:spPr>
                <a:xfrm rot="5400000">
                  <a:off x="2689005" y="2383041"/>
                  <a:ext cx="338554" cy="1588"/>
                </a:xfrm>
                <a:prstGeom prst="line">
                  <a:avLst/>
                </a:prstGeom>
                <a:grpFill/>
                <a:ln w="28575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8" name="直接箭头连接符 37"/>
              <p:cNvCxnSpPr/>
              <p:nvPr/>
            </p:nvCxnSpPr>
            <p:spPr>
              <a:xfrm>
                <a:off x="1643042" y="2428872"/>
                <a:ext cx="571504" cy="1588"/>
              </a:xfrm>
              <a:prstGeom prst="straightConnector1">
                <a:avLst/>
              </a:prstGeom>
              <a:grpFill/>
              <a:ln w="28575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46" name="直接箭头连接符 45"/>
          <p:cNvCxnSpPr>
            <a:endCxn id="56" idx="2"/>
          </p:cNvCxnSpPr>
          <p:nvPr/>
        </p:nvCxnSpPr>
        <p:spPr>
          <a:xfrm flipV="1">
            <a:off x="4412456" y="2116755"/>
            <a:ext cx="1449858" cy="977277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 flipH="1">
            <a:off x="4319493" y="1784707"/>
            <a:ext cx="321" cy="152285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组合 71"/>
          <p:cNvGrpSpPr/>
          <p:nvPr/>
        </p:nvGrpSpPr>
        <p:grpSpPr>
          <a:xfrm>
            <a:off x="4690612" y="1480028"/>
            <a:ext cx="271049" cy="636727"/>
            <a:chOff x="3357554" y="1071550"/>
            <a:chExt cx="214314" cy="285752"/>
          </a:xfrm>
        </p:grpSpPr>
        <p:cxnSp>
          <p:nvCxnSpPr>
            <p:cNvPr id="70" name="直接连接符 69"/>
            <p:cNvCxnSpPr/>
            <p:nvPr/>
          </p:nvCxnSpPr>
          <p:spPr>
            <a:xfrm rot="5400000">
              <a:off x="3321835" y="1107269"/>
              <a:ext cx="214314" cy="142876"/>
            </a:xfrm>
            <a:prstGeom prst="line">
              <a:avLst/>
            </a:prstGeom>
            <a:ln w="25400" cmpd="sng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/>
            <p:nvPr/>
          </p:nvCxnSpPr>
          <p:spPr>
            <a:xfrm rot="5400000">
              <a:off x="3393273" y="1178707"/>
              <a:ext cx="214314" cy="142876"/>
            </a:xfrm>
            <a:prstGeom prst="line">
              <a:avLst/>
            </a:prstGeom>
            <a:ln w="25400" cmpd="sng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TextBox 44"/>
          <p:cNvSpPr txBox="1"/>
          <p:nvPr/>
        </p:nvSpPr>
        <p:spPr>
          <a:xfrm>
            <a:off x="3296427" y="3076732"/>
            <a:ext cx="7081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40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47" name="Rectangle 3"/>
          <p:cNvSpPr>
            <a:spLocks noChangeArrowheads="1"/>
          </p:cNvSpPr>
          <p:nvPr/>
        </p:nvSpPr>
        <p:spPr bwMode="auto">
          <a:xfrm>
            <a:off x="335360" y="134891"/>
            <a:ext cx="590465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3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3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2.5.3 </a:t>
            </a:r>
            <a:r>
              <a:rPr kumimoji="1" lang="zh-CN" altLang="en-US" sz="3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头插法建立单链表</a:t>
            </a:r>
            <a:endParaRPr kumimoji="1" lang="zh-CN" altLang="en-US" sz="3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8" name="直接连接符 47"/>
          <p:cNvCxnSpPr/>
          <p:nvPr/>
        </p:nvCxnSpPr>
        <p:spPr>
          <a:xfrm flipV="1">
            <a:off x="74712" y="634314"/>
            <a:ext cx="12192000" cy="71612"/>
          </a:xfrm>
          <a:prstGeom prst="line">
            <a:avLst/>
          </a:prstGeom>
          <a:ln w="57150">
            <a:gradFill>
              <a:gsLst>
                <a:gs pos="0">
                  <a:srgbClr val="00B0F0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  <p:bldP spid="76" grpId="0"/>
      <p:bldP spid="77" grpId="0"/>
      <p:bldP spid="78" grpId="0"/>
      <p:bldP spid="4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35360" y="134891"/>
            <a:ext cx="498911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3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2.5.1</a:t>
            </a:r>
            <a:r>
              <a:rPr kumimoji="1" lang="zh-CN" altLang="en-US" sz="3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建立空的单链表</a:t>
            </a:r>
            <a:endParaRPr kumimoji="1" lang="zh-CN" altLang="en-US" sz="3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74712" y="634314"/>
            <a:ext cx="12192000" cy="71612"/>
          </a:xfrm>
          <a:prstGeom prst="line">
            <a:avLst/>
          </a:prstGeom>
          <a:ln w="57150">
            <a:gradFill>
              <a:gsLst>
                <a:gs pos="0">
                  <a:srgbClr val="00B0F0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479376" y="857240"/>
          <a:ext cx="11095037" cy="32918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27920"/>
                <a:gridCol w="10267117"/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zh-CN" sz="2400" kern="1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zh-CN" sz="2400" kern="1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zh-CN" sz="2400" kern="1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zh-CN" sz="2400" kern="1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zh-CN" sz="2400" kern="1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zh-CN" sz="2400" kern="1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zh-CN" sz="2400" kern="1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zh-CN" sz="2400" kern="1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zh-CN" sz="2400" kern="10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 err="1">
                          <a:solidFill>
                            <a:schemeClr val="tx1"/>
                          </a:solidFill>
                          <a:effectLst/>
                        </a:rPr>
                        <a:t>LinkList</a:t>
                      </a: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2400" kern="100" dirty="0" err="1">
                          <a:solidFill>
                            <a:schemeClr val="tx1"/>
                          </a:solidFill>
                          <a:effectLst/>
                        </a:rPr>
                        <a:t>SetNullList_Link</a:t>
                      </a: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</a:rPr>
                        <a:t>() //</a:t>
                      </a:r>
                      <a:r>
                        <a:rPr lang="zh-CN" sz="2400" kern="100" dirty="0">
                          <a:solidFill>
                            <a:schemeClr val="tx1"/>
                          </a:solidFill>
                          <a:effectLst/>
                        </a:rPr>
                        <a:t>创建带有头结点的空链表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</a:rPr>
                        <a:t>{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</a:rPr>
                        <a:t>	</a:t>
                      </a:r>
                      <a:r>
                        <a:rPr lang="en-US" sz="2400" kern="100" dirty="0" err="1">
                          <a:solidFill>
                            <a:schemeClr val="tx1"/>
                          </a:solidFill>
                          <a:effectLst/>
                        </a:rPr>
                        <a:t>LinkList</a:t>
                      </a: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</a:rPr>
                        <a:t> head =(</a:t>
                      </a:r>
                      <a:r>
                        <a:rPr lang="en-US" sz="2400" kern="100" dirty="0" err="1">
                          <a:solidFill>
                            <a:schemeClr val="tx1"/>
                          </a:solidFill>
                          <a:effectLst/>
                        </a:rPr>
                        <a:t>LinkList</a:t>
                      </a: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r>
                        <a:rPr lang="en-US" sz="2400" kern="100" dirty="0" err="1">
                          <a:solidFill>
                            <a:schemeClr val="tx1"/>
                          </a:solidFill>
                          <a:effectLst/>
                        </a:rPr>
                        <a:t>malloc</a:t>
                      </a: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en-US" sz="2400" kern="100" dirty="0" err="1">
                          <a:solidFill>
                            <a:schemeClr val="tx1"/>
                          </a:solidFill>
                          <a:effectLst/>
                        </a:rPr>
                        <a:t>sizeof</a:t>
                      </a: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en-US" sz="2400" kern="100" dirty="0" err="1">
                          <a:solidFill>
                            <a:schemeClr val="tx1"/>
                          </a:solidFill>
                          <a:effectLst/>
                        </a:rPr>
                        <a:t>struct</a:t>
                      </a: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</a:rPr>
                        <a:t> Node));//</a:t>
                      </a:r>
                      <a:r>
                        <a:rPr lang="zh-CN" sz="2400" kern="100" dirty="0">
                          <a:solidFill>
                            <a:schemeClr val="tx1"/>
                          </a:solidFill>
                          <a:effectLst/>
                        </a:rPr>
                        <a:t>申请头结点空间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</a:rPr>
                        <a:t>	if (head!=NULL) 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indent="571500" algn="just">
                        <a:spcAft>
                          <a:spcPts val="0"/>
                        </a:spcAft>
                      </a:pPr>
                      <a:r>
                        <a:rPr lang="en-US" sz="2400" kern="100" dirty="0" smtClean="0">
                          <a:solidFill>
                            <a:schemeClr val="tx1"/>
                          </a:solidFill>
                          <a:effectLst/>
                        </a:rPr>
                        <a:t>          head-</a:t>
                      </a: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</a:rPr>
                        <a:t>&gt;next = NULL;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</a:rPr>
                        <a:t>	else 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indent="571500" algn="just">
                        <a:spcAft>
                          <a:spcPts val="0"/>
                        </a:spcAft>
                      </a:pPr>
                      <a:r>
                        <a:rPr lang="en-US" sz="2400" kern="100" dirty="0" smtClean="0">
                          <a:solidFill>
                            <a:schemeClr val="tx1"/>
                          </a:solidFill>
                          <a:effectLst/>
                        </a:rPr>
                        <a:t>         </a:t>
                      </a:r>
                      <a:r>
                        <a:rPr lang="en-US" sz="2400" kern="100" dirty="0" err="1" smtClean="0">
                          <a:solidFill>
                            <a:schemeClr val="tx1"/>
                          </a:solidFill>
                          <a:effectLst/>
                        </a:rPr>
                        <a:t>printf</a:t>
                      </a: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</a:rPr>
                        <a:t>("</a:t>
                      </a:r>
                      <a:r>
                        <a:rPr lang="en-US" sz="2400" kern="100" dirty="0" err="1">
                          <a:solidFill>
                            <a:schemeClr val="tx1"/>
                          </a:solidFill>
                          <a:effectLst/>
                        </a:rPr>
                        <a:t>alloc</a:t>
                      </a: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</a:rPr>
                        <a:t> failure</a:t>
                      </a:r>
                      <a:r>
                        <a:rPr lang="en-US" sz="2400" kern="100" dirty="0" smtClean="0">
                          <a:solidFill>
                            <a:schemeClr val="tx1"/>
                          </a:solidFill>
                          <a:effectLst/>
                        </a:rPr>
                        <a:t>"); 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</a:rPr>
                        <a:t>	return head; //</a:t>
                      </a:r>
                      <a:r>
                        <a:rPr lang="zh-CN" sz="2400" kern="100" dirty="0">
                          <a:solidFill>
                            <a:schemeClr val="tx1"/>
                          </a:solidFill>
                          <a:effectLst/>
                        </a:rPr>
                        <a:t>返回头指针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</a:rPr>
                        <a:t>}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512709" y="4437112"/>
          <a:ext cx="11061703" cy="14630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70029"/>
                <a:gridCol w="10591674"/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zh-CN" sz="2400" kern="1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zh-CN" sz="2400" kern="1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zh-CN" sz="2400" kern="1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zh-CN" sz="2400" kern="10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 err="1">
                          <a:solidFill>
                            <a:schemeClr val="tx1"/>
                          </a:solidFill>
                          <a:effectLst/>
                        </a:rPr>
                        <a:t>int</a:t>
                      </a: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2400" kern="100" dirty="0" err="1">
                          <a:solidFill>
                            <a:schemeClr val="tx1"/>
                          </a:solidFill>
                          <a:effectLst/>
                        </a:rPr>
                        <a:t>IsNull_Link</a:t>
                      </a: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en-US" sz="2400" kern="100" dirty="0" err="1">
                          <a:solidFill>
                            <a:schemeClr val="tx1"/>
                          </a:solidFill>
                          <a:effectLst/>
                        </a:rPr>
                        <a:t>LinkList</a:t>
                      </a: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</a:rPr>
                        <a:t> head) //</a:t>
                      </a:r>
                      <a:r>
                        <a:rPr lang="zh-CN" sz="2400" kern="100" dirty="0">
                          <a:solidFill>
                            <a:schemeClr val="tx1"/>
                          </a:solidFill>
                          <a:effectLst/>
                        </a:rPr>
                        <a:t>判断链表是否为空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</a:rPr>
                        <a:t>{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</a:rPr>
                        <a:t>	return(head-&gt;next==NULL);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</a:rPr>
                        <a:t>}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5550196" y="146900"/>
            <a:ext cx="4536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r>
              <a:rPr lang="en-US" altLang="zh-CN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2-12</a:t>
            </a:r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，算法</a:t>
            </a:r>
            <a:r>
              <a:rPr lang="en-US" altLang="zh-CN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2-13</a:t>
            </a:r>
            <a:endParaRPr lang="zh-CN" altLang="en-US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7536160" y="2993116"/>
            <a:ext cx="3000358" cy="535531"/>
            <a:chOff x="0" y="2428872"/>
            <a:chExt cx="2500298" cy="446276"/>
          </a:xfrm>
          <a:solidFill>
            <a:srgbClr val="FFC000"/>
          </a:solidFill>
        </p:grpSpPr>
        <p:sp>
          <p:nvSpPr>
            <p:cNvPr id="10" name="矩形 9"/>
            <p:cNvSpPr/>
            <p:nvPr/>
          </p:nvSpPr>
          <p:spPr>
            <a:xfrm>
              <a:off x="1357290" y="2436567"/>
              <a:ext cx="1143008" cy="323165"/>
            </a:xfrm>
            <a:prstGeom prst="rect">
              <a:avLst/>
            </a:prstGeom>
            <a:grpFill/>
            <a:ln w="28575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endParaRPr lang="zh-CN" altLang="en-US" sz="192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o UI" panose="020B0502040204020203" pitchFamily="34" charset="0"/>
              </a:endParaRPr>
            </a:p>
          </p:txBody>
        </p:sp>
        <p:cxnSp>
          <p:nvCxnSpPr>
            <p:cNvPr id="11" name="直接连接符 10"/>
            <p:cNvCxnSpPr/>
            <p:nvPr/>
          </p:nvCxnSpPr>
          <p:spPr>
            <a:xfrm rot="5400000">
              <a:off x="1831749" y="2597355"/>
              <a:ext cx="338554" cy="1588"/>
            </a:xfrm>
            <a:prstGeom prst="line">
              <a:avLst/>
            </a:prstGeom>
            <a:grpFill/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74"/>
            <p:cNvSpPr txBox="1"/>
            <p:nvPr/>
          </p:nvSpPr>
          <p:spPr>
            <a:xfrm>
              <a:off x="0" y="2428872"/>
              <a:ext cx="928662" cy="446276"/>
            </a:xfrm>
            <a:prstGeom prst="rect">
              <a:avLst/>
            </a:prstGeom>
            <a:grpFill/>
            <a:ln w="28575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2880" b="1" dirty="0">
                  <a:latin typeface="Consolas" panose="020B0609020204030204" pitchFamily="49" charset="0"/>
                  <a:cs typeface="Consolas" panose="020B0609020204030204" pitchFamily="49" charset="0"/>
                </a:rPr>
                <a:t>h</a:t>
              </a:r>
              <a:r>
                <a:rPr lang="en-US" altLang="zh-CN" sz="288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ead</a:t>
              </a:r>
              <a:endParaRPr lang="zh-CN" altLang="en-US" sz="288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cxnSp>
        <p:nvCxnSpPr>
          <p:cNvPr id="13" name="直接箭头连接符 12"/>
          <p:cNvCxnSpPr/>
          <p:nvPr/>
        </p:nvCxnSpPr>
        <p:spPr>
          <a:xfrm>
            <a:off x="8483697" y="3217278"/>
            <a:ext cx="685805" cy="1906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10120728" y="3089430"/>
            <a:ext cx="171451" cy="171451"/>
            <a:chOff x="11035641" y="2907217"/>
            <a:chExt cx="171451" cy="171451"/>
          </a:xfrm>
        </p:grpSpPr>
        <p:cxnSp>
          <p:nvCxnSpPr>
            <p:cNvPr id="14" name="直接连接符 13"/>
            <p:cNvCxnSpPr/>
            <p:nvPr/>
          </p:nvCxnSpPr>
          <p:spPr>
            <a:xfrm rot="5400000">
              <a:off x="10992778" y="2950080"/>
              <a:ext cx="171451" cy="85726"/>
            </a:xfrm>
            <a:prstGeom prst="line">
              <a:avLst/>
            </a:prstGeom>
            <a:solidFill>
              <a:srgbClr val="FFC000"/>
            </a:solidFill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rot="16200000" flipH="1">
              <a:off x="11078503" y="2950080"/>
              <a:ext cx="171451" cy="85726"/>
            </a:xfrm>
            <a:prstGeom prst="line">
              <a:avLst/>
            </a:prstGeom>
            <a:solidFill>
              <a:srgbClr val="FFC000"/>
            </a:solidFill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35360" y="134891"/>
            <a:ext cx="590465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3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3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2.5.3 </a:t>
            </a:r>
            <a:r>
              <a:rPr kumimoji="1" lang="zh-CN" altLang="en-US" sz="3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头插法建立单链表</a:t>
            </a:r>
            <a:endParaRPr kumimoji="1" lang="zh-CN" altLang="en-US" sz="3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74712" y="634314"/>
            <a:ext cx="12192000" cy="71612"/>
          </a:xfrm>
          <a:prstGeom prst="line">
            <a:avLst/>
          </a:prstGeom>
          <a:ln w="57150">
            <a:gradFill>
              <a:gsLst>
                <a:gs pos="0">
                  <a:srgbClr val="00B0F0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479376" y="836712"/>
          <a:ext cx="11017224" cy="5486400"/>
        </p:xfrm>
        <a:graphic>
          <a:graphicData uri="http://schemas.openxmlformats.org/drawingml/2006/table">
            <a:tbl>
              <a:tblPr firstRow="1" firstCol="1" bandRow="1">
                <a:tableStyleId>{8A107856-5554-42FB-B03E-39F5DBC370BA}</a:tableStyleId>
              </a:tblPr>
              <a:tblGrid>
                <a:gridCol w="585496"/>
                <a:gridCol w="10431728"/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1</a:t>
                      </a:r>
                      <a:endParaRPr lang="zh-CN" sz="24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2</a:t>
                      </a:r>
                      <a:endParaRPr lang="zh-CN" sz="24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3</a:t>
                      </a:r>
                      <a:endParaRPr lang="zh-CN" sz="24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4</a:t>
                      </a:r>
                      <a:endParaRPr lang="zh-CN" sz="24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5</a:t>
                      </a:r>
                      <a:endParaRPr lang="zh-CN" sz="24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6</a:t>
                      </a:r>
                      <a:endParaRPr lang="zh-CN" sz="24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7</a:t>
                      </a:r>
                      <a:endParaRPr lang="zh-CN" sz="24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8</a:t>
                      </a:r>
                      <a:endParaRPr lang="zh-CN" sz="24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9</a:t>
                      </a:r>
                      <a:endParaRPr lang="zh-CN" sz="24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10</a:t>
                      </a:r>
                      <a:endParaRPr lang="zh-CN" sz="24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11</a:t>
                      </a:r>
                      <a:endParaRPr lang="zh-CN" sz="24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12</a:t>
                      </a:r>
                      <a:endParaRPr lang="zh-CN" sz="24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13</a:t>
                      </a:r>
                      <a:endParaRPr lang="zh-CN" sz="24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14</a:t>
                      </a:r>
                      <a:endParaRPr lang="zh-CN" sz="24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15</a:t>
                      </a:r>
                      <a:endParaRPr lang="zh-CN" sz="2400" kern="10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void </a:t>
                      </a:r>
                      <a:r>
                        <a:rPr lang="en-US" sz="2400" kern="100" dirty="0" err="1">
                          <a:solidFill>
                            <a:schemeClr val="tx1"/>
                          </a:solidFill>
                          <a:effectLst/>
                        </a:rPr>
                        <a:t>CreateList_Head</a:t>
                      </a: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en-US" sz="2400" kern="100" dirty="0" err="1">
                          <a:solidFill>
                            <a:srgbClr val="FF0000"/>
                          </a:solidFill>
                          <a:effectLst/>
                        </a:rPr>
                        <a:t>struct</a:t>
                      </a:r>
                      <a:r>
                        <a:rPr lang="en-US" sz="2400" kern="100" dirty="0">
                          <a:solidFill>
                            <a:srgbClr val="0070C0"/>
                          </a:solidFill>
                          <a:effectLst/>
                        </a:rPr>
                        <a:t> </a:t>
                      </a:r>
                      <a:r>
                        <a:rPr lang="en-US" sz="2400" kern="100" dirty="0">
                          <a:solidFill>
                            <a:srgbClr val="FF0000"/>
                          </a:solidFill>
                          <a:effectLst/>
                        </a:rPr>
                        <a:t>Node *head</a:t>
                      </a:r>
                      <a:r>
                        <a:rPr lang="en-US" sz="2400" kern="100" dirty="0">
                          <a:effectLst/>
                        </a:rPr>
                        <a:t>)//</a:t>
                      </a:r>
                      <a:r>
                        <a:rPr lang="zh-CN" sz="2400" kern="100" dirty="0">
                          <a:effectLst/>
                        </a:rPr>
                        <a:t>头插法建立单链表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{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	</a:t>
                      </a:r>
                      <a:r>
                        <a:rPr lang="en-US" sz="2400" kern="100" dirty="0" err="1">
                          <a:effectLst/>
                        </a:rPr>
                        <a:t>PNode</a:t>
                      </a:r>
                      <a:r>
                        <a:rPr lang="en-US" sz="2400" kern="100" dirty="0">
                          <a:effectLst/>
                        </a:rPr>
                        <a:t> p = NULL;   //</a:t>
                      </a:r>
                      <a:r>
                        <a:rPr lang="zh-CN" sz="2400" kern="100" dirty="0">
                          <a:effectLst/>
                        </a:rPr>
                        <a:t>临时使用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	</a:t>
                      </a:r>
                      <a:r>
                        <a:rPr lang="en-US" sz="2400" kern="100" dirty="0" err="1">
                          <a:effectLst/>
                        </a:rPr>
                        <a:t>int</a:t>
                      </a:r>
                      <a:r>
                        <a:rPr lang="en-US" sz="2400" kern="100" dirty="0">
                          <a:effectLst/>
                        </a:rPr>
                        <a:t> data;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	</a:t>
                      </a:r>
                      <a:r>
                        <a:rPr lang="en-US" sz="2400" kern="100" dirty="0" err="1">
                          <a:effectLst/>
                        </a:rPr>
                        <a:t>printf</a:t>
                      </a:r>
                      <a:r>
                        <a:rPr lang="en-US" sz="2400" kern="100" dirty="0">
                          <a:effectLst/>
                        </a:rPr>
                        <a:t>("</a:t>
                      </a:r>
                      <a:r>
                        <a:rPr lang="zh-CN" sz="2400" kern="100" dirty="0">
                          <a:effectLst/>
                        </a:rPr>
                        <a:t>请输入整型数据建立链表，以</a:t>
                      </a:r>
                      <a:r>
                        <a:rPr lang="en-US" sz="2400" kern="100" dirty="0">
                          <a:effectLst/>
                        </a:rPr>
                        <a:t>-1</a:t>
                      </a:r>
                      <a:r>
                        <a:rPr lang="zh-CN" sz="2400" kern="100" dirty="0">
                          <a:effectLst/>
                        </a:rPr>
                        <a:t>结束</a:t>
                      </a:r>
                      <a:r>
                        <a:rPr lang="en-US" sz="2400" kern="100" dirty="0">
                          <a:effectLst/>
                        </a:rPr>
                        <a:t>\n"); 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	</a:t>
                      </a:r>
                      <a:r>
                        <a:rPr lang="en-US" sz="2400" kern="100" dirty="0" err="1">
                          <a:solidFill>
                            <a:srgbClr val="C00000"/>
                          </a:solidFill>
                          <a:effectLst/>
                        </a:rPr>
                        <a:t>scanf</a:t>
                      </a:r>
                      <a:r>
                        <a:rPr lang="en-US" sz="2400" kern="100" dirty="0">
                          <a:solidFill>
                            <a:srgbClr val="C00000"/>
                          </a:solidFill>
                          <a:effectLst/>
                        </a:rPr>
                        <a:t>("%</a:t>
                      </a:r>
                      <a:r>
                        <a:rPr lang="en-US" sz="2400" kern="100" dirty="0" err="1">
                          <a:solidFill>
                            <a:srgbClr val="C00000"/>
                          </a:solidFill>
                          <a:effectLst/>
                        </a:rPr>
                        <a:t>d",&amp;data</a:t>
                      </a:r>
                      <a:r>
                        <a:rPr lang="en-US" sz="2400" kern="100" dirty="0">
                          <a:solidFill>
                            <a:srgbClr val="C00000"/>
                          </a:solidFill>
                          <a:effectLst/>
                        </a:rPr>
                        <a:t>);</a:t>
                      </a:r>
                      <a:endParaRPr lang="zh-CN" sz="2400" kern="100" dirty="0">
                        <a:solidFill>
                          <a:srgbClr val="C00000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	</a:t>
                      </a:r>
                      <a:r>
                        <a:rPr lang="en-US" sz="2400" kern="100" dirty="0">
                          <a:solidFill>
                            <a:srgbClr val="0000FF"/>
                          </a:solidFill>
                          <a:effectLst/>
                        </a:rPr>
                        <a:t>while(data!=-1)</a:t>
                      </a:r>
                      <a:endParaRPr lang="zh-CN" sz="2400" kern="100" dirty="0">
                        <a:solidFill>
                          <a:srgbClr val="0000FF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rgbClr val="0000FF"/>
                          </a:solidFill>
                          <a:effectLst/>
                        </a:rPr>
                        <a:t>	{ </a:t>
                      </a:r>
                      <a:endParaRPr lang="zh-CN" sz="2400" kern="100" dirty="0">
                        <a:solidFill>
                          <a:srgbClr val="0000FF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		</a:t>
                      </a:r>
                      <a:r>
                        <a:rPr lang="en-US" sz="2400" kern="100" dirty="0">
                          <a:solidFill>
                            <a:srgbClr val="00B050"/>
                          </a:solidFill>
                          <a:effectLst/>
                        </a:rPr>
                        <a:t>p = (</a:t>
                      </a:r>
                      <a:r>
                        <a:rPr lang="en-US" sz="2400" kern="100" dirty="0" err="1">
                          <a:solidFill>
                            <a:srgbClr val="00B050"/>
                          </a:solidFill>
                          <a:effectLst/>
                        </a:rPr>
                        <a:t>struct</a:t>
                      </a:r>
                      <a:r>
                        <a:rPr lang="en-US" sz="2400" kern="100" dirty="0">
                          <a:solidFill>
                            <a:srgbClr val="00B050"/>
                          </a:solidFill>
                          <a:effectLst/>
                        </a:rPr>
                        <a:t> Node*)</a:t>
                      </a:r>
                      <a:r>
                        <a:rPr lang="en-US" sz="2400" kern="100" dirty="0" err="1">
                          <a:solidFill>
                            <a:srgbClr val="00B050"/>
                          </a:solidFill>
                          <a:effectLst/>
                        </a:rPr>
                        <a:t>malloc</a:t>
                      </a:r>
                      <a:r>
                        <a:rPr lang="en-US" sz="2400" kern="100" dirty="0">
                          <a:solidFill>
                            <a:srgbClr val="00B050"/>
                          </a:solidFill>
                          <a:effectLst/>
                        </a:rPr>
                        <a:t>(</a:t>
                      </a:r>
                      <a:r>
                        <a:rPr lang="en-US" sz="2400" kern="100" dirty="0" err="1">
                          <a:solidFill>
                            <a:srgbClr val="00B050"/>
                          </a:solidFill>
                          <a:effectLst/>
                        </a:rPr>
                        <a:t>sizeof</a:t>
                      </a:r>
                      <a:r>
                        <a:rPr lang="en-US" sz="2400" kern="100" dirty="0">
                          <a:solidFill>
                            <a:srgbClr val="00B050"/>
                          </a:solidFill>
                          <a:effectLst/>
                        </a:rPr>
                        <a:t>(</a:t>
                      </a:r>
                      <a:r>
                        <a:rPr lang="en-US" sz="2400" kern="100" dirty="0" err="1">
                          <a:solidFill>
                            <a:srgbClr val="00B050"/>
                          </a:solidFill>
                          <a:effectLst/>
                        </a:rPr>
                        <a:t>struct</a:t>
                      </a:r>
                      <a:r>
                        <a:rPr lang="en-US" sz="2400" kern="100" dirty="0">
                          <a:solidFill>
                            <a:srgbClr val="00B050"/>
                          </a:solidFill>
                          <a:effectLst/>
                        </a:rPr>
                        <a:t> Node)); //</a:t>
                      </a:r>
                      <a:r>
                        <a:rPr lang="zh-CN" sz="2400" kern="100" dirty="0">
                          <a:solidFill>
                            <a:srgbClr val="00B050"/>
                          </a:solidFill>
                          <a:effectLst/>
                        </a:rPr>
                        <a:t>分配空间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rgbClr val="00B050"/>
                          </a:solidFill>
                          <a:effectLst/>
                        </a:rPr>
                        <a:t>		p-&gt;data = data;  //</a:t>
                      </a:r>
                      <a:r>
                        <a:rPr lang="zh-CN" sz="2400" kern="100" dirty="0">
                          <a:solidFill>
                            <a:srgbClr val="00B050"/>
                          </a:solidFill>
                          <a:effectLst/>
                        </a:rPr>
                        <a:t>对数据域赋值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rgbClr val="00B050"/>
                          </a:solidFill>
                          <a:effectLst/>
                        </a:rPr>
                        <a:t>		p-&gt;next = head-&gt;next;   //next</a:t>
                      </a:r>
                      <a:r>
                        <a:rPr lang="zh-CN" sz="2400" kern="100" dirty="0">
                          <a:solidFill>
                            <a:srgbClr val="00B050"/>
                          </a:solidFill>
                          <a:effectLst/>
                        </a:rPr>
                        <a:t>域赋值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rgbClr val="00B050"/>
                          </a:solidFill>
                          <a:effectLst/>
                        </a:rPr>
                        <a:t>		head-&gt;next = p;</a:t>
                      </a:r>
                      <a:endParaRPr lang="zh-CN" sz="2400" kern="100" dirty="0">
                        <a:solidFill>
                          <a:srgbClr val="00B050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		</a:t>
                      </a:r>
                      <a:r>
                        <a:rPr lang="en-US" sz="2400" kern="100" dirty="0" err="1">
                          <a:solidFill>
                            <a:srgbClr val="C00000"/>
                          </a:solidFill>
                          <a:effectLst/>
                        </a:rPr>
                        <a:t>scanf</a:t>
                      </a:r>
                      <a:r>
                        <a:rPr lang="en-US" sz="2400" kern="100" dirty="0">
                          <a:solidFill>
                            <a:srgbClr val="C00000"/>
                          </a:solidFill>
                          <a:effectLst/>
                        </a:rPr>
                        <a:t>("%</a:t>
                      </a:r>
                      <a:r>
                        <a:rPr lang="en-US" sz="2400" kern="100" dirty="0" err="1">
                          <a:solidFill>
                            <a:srgbClr val="C00000"/>
                          </a:solidFill>
                          <a:effectLst/>
                        </a:rPr>
                        <a:t>d",&amp;data</a:t>
                      </a:r>
                      <a:r>
                        <a:rPr lang="en-US" sz="2400" kern="100" dirty="0">
                          <a:solidFill>
                            <a:srgbClr val="C00000"/>
                          </a:solidFill>
                          <a:effectLst/>
                        </a:rPr>
                        <a:t>);</a:t>
                      </a:r>
                      <a:endParaRPr lang="zh-CN" sz="2400" kern="100" dirty="0">
                        <a:solidFill>
                          <a:srgbClr val="C00000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     </a:t>
                      </a:r>
                      <a:r>
                        <a:rPr lang="en-US" sz="2400" kern="100" dirty="0" smtClean="0">
                          <a:effectLst/>
                        </a:rPr>
                        <a:t>     </a:t>
                      </a:r>
                      <a:r>
                        <a:rPr lang="en-US" sz="2400" kern="100" dirty="0" smtClean="0">
                          <a:solidFill>
                            <a:srgbClr val="0000FF"/>
                          </a:solidFill>
                          <a:effectLst/>
                        </a:rPr>
                        <a:t>}</a:t>
                      </a:r>
                      <a:endParaRPr lang="zh-CN" sz="2400" kern="100" dirty="0">
                        <a:solidFill>
                          <a:srgbClr val="0000FF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}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5591944" y="134891"/>
            <a:ext cx="201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r>
              <a:rPr lang="en-US" altLang="zh-CN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2-14</a:t>
            </a:r>
            <a:endParaRPr lang="zh-CN" altLang="en-US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"/>
          <p:cNvGrpSpPr/>
          <p:nvPr/>
        </p:nvGrpSpPr>
        <p:grpSpPr>
          <a:xfrm>
            <a:off x="11068046" y="5142013"/>
            <a:ext cx="959195" cy="1087257"/>
            <a:chOff x="2000231" y="2114716"/>
            <a:chExt cx="2123898" cy="3523563"/>
          </a:xfrm>
          <a:solidFill>
            <a:srgbClr val="0070C0"/>
          </a:solidFill>
        </p:grpSpPr>
        <p:sp>
          <p:nvSpPr>
            <p:cNvPr id="5" name="Freeform 19"/>
            <p:cNvSpPr>
              <a:spLocks noEditPoints="1"/>
            </p:cNvSpPr>
            <p:nvPr/>
          </p:nvSpPr>
          <p:spPr bwMode="auto">
            <a:xfrm>
              <a:off x="3054372" y="2961932"/>
              <a:ext cx="181546" cy="140551"/>
            </a:xfrm>
            <a:custGeom>
              <a:avLst/>
              <a:gdLst/>
              <a:ahLst/>
              <a:cxnLst>
                <a:cxn ang="0">
                  <a:pos x="28" y="8"/>
                </a:cxn>
                <a:cxn ang="0">
                  <a:pos x="26" y="8"/>
                </a:cxn>
                <a:cxn ang="0">
                  <a:pos x="13" y="13"/>
                </a:cxn>
                <a:cxn ang="0">
                  <a:pos x="11" y="24"/>
                </a:cxn>
                <a:cxn ang="0">
                  <a:pos x="12" y="24"/>
                </a:cxn>
                <a:cxn ang="0">
                  <a:pos x="28" y="8"/>
                </a:cxn>
                <a:cxn ang="0">
                  <a:pos x="26" y="27"/>
                </a:cxn>
                <a:cxn ang="0">
                  <a:pos x="24" y="26"/>
                </a:cxn>
                <a:cxn ang="0">
                  <a:pos x="27" y="27"/>
                </a:cxn>
                <a:cxn ang="0">
                  <a:pos x="26" y="27"/>
                </a:cxn>
                <a:cxn ang="0">
                  <a:pos x="33" y="24"/>
                </a:cxn>
                <a:cxn ang="0">
                  <a:pos x="21" y="18"/>
                </a:cxn>
                <a:cxn ang="0">
                  <a:pos x="38" y="19"/>
                </a:cxn>
                <a:cxn ang="0">
                  <a:pos x="33" y="24"/>
                </a:cxn>
              </a:cxnLst>
              <a:rect l="0" t="0" r="r" b="b"/>
              <a:pathLst>
                <a:path w="73" h="56">
                  <a:moveTo>
                    <a:pt x="28" y="8"/>
                  </a:moveTo>
                  <a:cubicBezTo>
                    <a:pt x="27" y="8"/>
                    <a:pt x="26" y="8"/>
                    <a:pt x="26" y="8"/>
                  </a:cubicBezTo>
                  <a:cubicBezTo>
                    <a:pt x="33" y="0"/>
                    <a:pt x="18" y="2"/>
                    <a:pt x="13" y="13"/>
                  </a:cubicBezTo>
                  <a:cubicBezTo>
                    <a:pt x="12" y="13"/>
                    <a:pt x="0" y="24"/>
                    <a:pt x="11" y="24"/>
                  </a:cubicBezTo>
                  <a:cubicBezTo>
                    <a:pt x="11" y="24"/>
                    <a:pt x="12" y="24"/>
                    <a:pt x="12" y="24"/>
                  </a:cubicBezTo>
                  <a:cubicBezTo>
                    <a:pt x="20" y="56"/>
                    <a:pt x="73" y="7"/>
                    <a:pt x="28" y="8"/>
                  </a:cubicBezTo>
                  <a:close/>
                  <a:moveTo>
                    <a:pt x="26" y="27"/>
                  </a:moveTo>
                  <a:cubicBezTo>
                    <a:pt x="25" y="27"/>
                    <a:pt x="24" y="27"/>
                    <a:pt x="24" y="26"/>
                  </a:cubicBezTo>
                  <a:cubicBezTo>
                    <a:pt x="25" y="27"/>
                    <a:pt x="26" y="27"/>
                    <a:pt x="27" y="27"/>
                  </a:cubicBezTo>
                  <a:cubicBezTo>
                    <a:pt x="26" y="27"/>
                    <a:pt x="26" y="27"/>
                    <a:pt x="26" y="27"/>
                  </a:cubicBezTo>
                  <a:close/>
                  <a:moveTo>
                    <a:pt x="33" y="24"/>
                  </a:moveTo>
                  <a:cubicBezTo>
                    <a:pt x="35" y="18"/>
                    <a:pt x="24" y="18"/>
                    <a:pt x="21" y="18"/>
                  </a:cubicBezTo>
                  <a:cubicBezTo>
                    <a:pt x="27" y="15"/>
                    <a:pt x="32" y="16"/>
                    <a:pt x="38" y="19"/>
                  </a:cubicBezTo>
                  <a:cubicBezTo>
                    <a:pt x="36" y="21"/>
                    <a:pt x="35" y="23"/>
                    <a:pt x="33" y="2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6" name="Freeform 20"/>
            <p:cNvSpPr>
              <a:spLocks noEditPoints="1"/>
            </p:cNvSpPr>
            <p:nvPr/>
          </p:nvSpPr>
          <p:spPr bwMode="auto">
            <a:xfrm>
              <a:off x="2843543" y="2290406"/>
              <a:ext cx="370901" cy="579776"/>
            </a:xfrm>
            <a:custGeom>
              <a:avLst/>
              <a:gdLst/>
              <a:ahLst/>
              <a:cxnLst>
                <a:cxn ang="0">
                  <a:pos x="76" y="1"/>
                </a:cxn>
                <a:cxn ang="0">
                  <a:pos x="31" y="121"/>
                </a:cxn>
                <a:cxn ang="0">
                  <a:pos x="6" y="190"/>
                </a:cxn>
                <a:cxn ang="0">
                  <a:pos x="8" y="215"/>
                </a:cxn>
                <a:cxn ang="0">
                  <a:pos x="27" y="200"/>
                </a:cxn>
                <a:cxn ang="0">
                  <a:pos x="142" y="232"/>
                </a:cxn>
                <a:cxn ang="0">
                  <a:pos x="143" y="224"/>
                </a:cxn>
                <a:cxn ang="0">
                  <a:pos x="110" y="217"/>
                </a:cxn>
                <a:cxn ang="0">
                  <a:pos x="42" y="199"/>
                </a:cxn>
                <a:cxn ang="0">
                  <a:pos x="38" y="195"/>
                </a:cxn>
                <a:cxn ang="0">
                  <a:pos x="31" y="195"/>
                </a:cxn>
                <a:cxn ang="0">
                  <a:pos x="57" y="151"/>
                </a:cxn>
                <a:cxn ang="0">
                  <a:pos x="60" y="181"/>
                </a:cxn>
                <a:cxn ang="0">
                  <a:pos x="73" y="117"/>
                </a:cxn>
                <a:cxn ang="0">
                  <a:pos x="97" y="47"/>
                </a:cxn>
                <a:cxn ang="0">
                  <a:pos x="66" y="114"/>
                </a:cxn>
                <a:cxn ang="0">
                  <a:pos x="29" y="182"/>
                </a:cxn>
                <a:cxn ang="0">
                  <a:pos x="76" y="1"/>
                </a:cxn>
                <a:cxn ang="0">
                  <a:pos x="26" y="156"/>
                </a:cxn>
                <a:cxn ang="0">
                  <a:pos x="25" y="159"/>
                </a:cxn>
                <a:cxn ang="0">
                  <a:pos x="26" y="156"/>
                </a:cxn>
                <a:cxn ang="0">
                  <a:pos x="46" y="118"/>
                </a:cxn>
                <a:cxn ang="0">
                  <a:pos x="38" y="127"/>
                </a:cxn>
                <a:cxn ang="0">
                  <a:pos x="59" y="75"/>
                </a:cxn>
                <a:cxn ang="0">
                  <a:pos x="46" y="118"/>
                </a:cxn>
              </a:cxnLst>
              <a:rect l="0" t="0" r="r" b="b"/>
              <a:pathLst>
                <a:path w="148" h="232">
                  <a:moveTo>
                    <a:pt x="76" y="1"/>
                  </a:moveTo>
                  <a:cubicBezTo>
                    <a:pt x="74" y="0"/>
                    <a:pt x="36" y="109"/>
                    <a:pt x="31" y="121"/>
                  </a:cubicBezTo>
                  <a:cubicBezTo>
                    <a:pt x="22" y="143"/>
                    <a:pt x="13" y="166"/>
                    <a:pt x="6" y="190"/>
                  </a:cubicBezTo>
                  <a:cubicBezTo>
                    <a:pt x="5" y="192"/>
                    <a:pt x="0" y="230"/>
                    <a:pt x="8" y="215"/>
                  </a:cubicBezTo>
                  <a:cubicBezTo>
                    <a:pt x="12" y="225"/>
                    <a:pt x="26" y="202"/>
                    <a:pt x="27" y="200"/>
                  </a:cubicBezTo>
                  <a:cubicBezTo>
                    <a:pt x="32" y="217"/>
                    <a:pt x="126" y="232"/>
                    <a:pt x="142" y="232"/>
                  </a:cubicBezTo>
                  <a:cubicBezTo>
                    <a:pt x="148" y="232"/>
                    <a:pt x="147" y="225"/>
                    <a:pt x="143" y="224"/>
                  </a:cubicBezTo>
                  <a:cubicBezTo>
                    <a:pt x="132" y="222"/>
                    <a:pt x="121" y="219"/>
                    <a:pt x="110" y="217"/>
                  </a:cubicBezTo>
                  <a:cubicBezTo>
                    <a:pt x="87" y="213"/>
                    <a:pt x="64" y="208"/>
                    <a:pt x="42" y="199"/>
                  </a:cubicBezTo>
                  <a:cubicBezTo>
                    <a:pt x="43" y="197"/>
                    <a:pt x="41" y="195"/>
                    <a:pt x="38" y="195"/>
                  </a:cubicBezTo>
                  <a:cubicBezTo>
                    <a:pt x="36" y="195"/>
                    <a:pt x="33" y="195"/>
                    <a:pt x="31" y="195"/>
                  </a:cubicBezTo>
                  <a:cubicBezTo>
                    <a:pt x="40" y="180"/>
                    <a:pt x="49" y="166"/>
                    <a:pt x="57" y="151"/>
                  </a:cubicBezTo>
                  <a:cubicBezTo>
                    <a:pt x="57" y="152"/>
                    <a:pt x="49" y="190"/>
                    <a:pt x="60" y="181"/>
                  </a:cubicBezTo>
                  <a:cubicBezTo>
                    <a:pt x="68" y="174"/>
                    <a:pt x="70" y="129"/>
                    <a:pt x="73" y="117"/>
                  </a:cubicBezTo>
                  <a:cubicBezTo>
                    <a:pt x="78" y="105"/>
                    <a:pt x="103" y="59"/>
                    <a:pt x="97" y="47"/>
                  </a:cubicBezTo>
                  <a:cubicBezTo>
                    <a:pt x="93" y="40"/>
                    <a:pt x="68" y="106"/>
                    <a:pt x="66" y="114"/>
                  </a:cubicBezTo>
                  <a:cubicBezTo>
                    <a:pt x="56" y="136"/>
                    <a:pt x="44" y="159"/>
                    <a:pt x="29" y="182"/>
                  </a:cubicBezTo>
                  <a:cubicBezTo>
                    <a:pt x="36" y="166"/>
                    <a:pt x="96" y="3"/>
                    <a:pt x="76" y="1"/>
                  </a:cubicBezTo>
                  <a:close/>
                  <a:moveTo>
                    <a:pt x="26" y="156"/>
                  </a:moveTo>
                  <a:cubicBezTo>
                    <a:pt x="25" y="157"/>
                    <a:pt x="25" y="158"/>
                    <a:pt x="25" y="159"/>
                  </a:cubicBezTo>
                  <a:cubicBezTo>
                    <a:pt x="25" y="158"/>
                    <a:pt x="26" y="157"/>
                    <a:pt x="26" y="156"/>
                  </a:cubicBezTo>
                  <a:close/>
                  <a:moveTo>
                    <a:pt x="46" y="118"/>
                  </a:moveTo>
                  <a:cubicBezTo>
                    <a:pt x="43" y="118"/>
                    <a:pt x="40" y="122"/>
                    <a:pt x="38" y="127"/>
                  </a:cubicBezTo>
                  <a:cubicBezTo>
                    <a:pt x="45" y="110"/>
                    <a:pt x="52" y="92"/>
                    <a:pt x="59" y="75"/>
                  </a:cubicBezTo>
                  <a:cubicBezTo>
                    <a:pt x="55" y="89"/>
                    <a:pt x="51" y="103"/>
                    <a:pt x="46" y="11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7" name="Freeform 21"/>
            <p:cNvSpPr>
              <a:spLocks noEditPoints="1"/>
            </p:cNvSpPr>
            <p:nvPr/>
          </p:nvSpPr>
          <p:spPr bwMode="auto">
            <a:xfrm>
              <a:off x="3444794" y="2427054"/>
              <a:ext cx="374805" cy="542687"/>
            </a:xfrm>
            <a:custGeom>
              <a:avLst/>
              <a:gdLst/>
              <a:ahLst/>
              <a:cxnLst>
                <a:cxn ang="0">
                  <a:pos x="94" y="46"/>
                </a:cxn>
                <a:cxn ang="0">
                  <a:pos x="55" y="95"/>
                </a:cxn>
                <a:cxn ang="0">
                  <a:pos x="8" y="158"/>
                </a:cxn>
                <a:cxn ang="0">
                  <a:pos x="11" y="170"/>
                </a:cxn>
                <a:cxn ang="0">
                  <a:pos x="35" y="158"/>
                </a:cxn>
                <a:cxn ang="0">
                  <a:pos x="7" y="210"/>
                </a:cxn>
                <a:cxn ang="0">
                  <a:pos x="10" y="217"/>
                </a:cxn>
                <a:cxn ang="0">
                  <a:pos x="25" y="204"/>
                </a:cxn>
                <a:cxn ang="0">
                  <a:pos x="70" y="152"/>
                </a:cxn>
                <a:cxn ang="0">
                  <a:pos x="146" y="50"/>
                </a:cxn>
                <a:cxn ang="0">
                  <a:pos x="148" y="42"/>
                </a:cxn>
                <a:cxn ang="0">
                  <a:pos x="130" y="56"/>
                </a:cxn>
                <a:cxn ang="0">
                  <a:pos x="119" y="58"/>
                </a:cxn>
                <a:cxn ang="0">
                  <a:pos x="113" y="48"/>
                </a:cxn>
                <a:cxn ang="0">
                  <a:pos x="122" y="39"/>
                </a:cxn>
                <a:cxn ang="0">
                  <a:pos x="88" y="16"/>
                </a:cxn>
                <a:cxn ang="0">
                  <a:pos x="60" y="5"/>
                </a:cxn>
                <a:cxn ang="0">
                  <a:pos x="80" y="32"/>
                </a:cxn>
                <a:cxn ang="0">
                  <a:pos x="98" y="46"/>
                </a:cxn>
                <a:cxn ang="0">
                  <a:pos x="99" y="57"/>
                </a:cxn>
                <a:cxn ang="0">
                  <a:pos x="88" y="64"/>
                </a:cxn>
                <a:cxn ang="0">
                  <a:pos x="94" y="46"/>
                </a:cxn>
                <a:cxn ang="0">
                  <a:pos x="76" y="20"/>
                </a:cxn>
                <a:cxn ang="0">
                  <a:pos x="71" y="15"/>
                </a:cxn>
                <a:cxn ang="0">
                  <a:pos x="78" y="19"/>
                </a:cxn>
                <a:cxn ang="0">
                  <a:pos x="76" y="20"/>
                </a:cxn>
                <a:cxn ang="0">
                  <a:pos x="85" y="26"/>
                </a:cxn>
                <a:cxn ang="0">
                  <a:pos x="84" y="25"/>
                </a:cxn>
                <a:cxn ang="0">
                  <a:pos x="86" y="24"/>
                </a:cxn>
                <a:cxn ang="0">
                  <a:pos x="90" y="28"/>
                </a:cxn>
                <a:cxn ang="0">
                  <a:pos x="85" y="26"/>
                </a:cxn>
                <a:cxn ang="0">
                  <a:pos x="42" y="170"/>
                </a:cxn>
                <a:cxn ang="0">
                  <a:pos x="20" y="196"/>
                </a:cxn>
                <a:cxn ang="0">
                  <a:pos x="49" y="160"/>
                </a:cxn>
                <a:cxn ang="0">
                  <a:pos x="42" y="170"/>
                </a:cxn>
                <a:cxn ang="0">
                  <a:pos x="116" y="62"/>
                </a:cxn>
                <a:cxn ang="0">
                  <a:pos x="116" y="62"/>
                </a:cxn>
                <a:cxn ang="0">
                  <a:pos x="102" y="77"/>
                </a:cxn>
                <a:cxn ang="0">
                  <a:pos x="106" y="63"/>
                </a:cxn>
                <a:cxn ang="0">
                  <a:pos x="116" y="62"/>
                </a:cxn>
                <a:cxn ang="0">
                  <a:pos x="107" y="55"/>
                </a:cxn>
                <a:cxn ang="0">
                  <a:pos x="107" y="53"/>
                </a:cxn>
                <a:cxn ang="0">
                  <a:pos x="108" y="55"/>
                </a:cxn>
                <a:cxn ang="0">
                  <a:pos x="107" y="55"/>
                </a:cxn>
                <a:cxn ang="0">
                  <a:pos x="112" y="39"/>
                </a:cxn>
                <a:cxn ang="0">
                  <a:pos x="103" y="34"/>
                </a:cxn>
                <a:cxn ang="0">
                  <a:pos x="99" y="27"/>
                </a:cxn>
                <a:cxn ang="0">
                  <a:pos x="112" y="39"/>
                </a:cxn>
                <a:cxn ang="0">
                  <a:pos x="104" y="87"/>
                </a:cxn>
                <a:cxn ang="0">
                  <a:pos x="95" y="101"/>
                </a:cxn>
                <a:cxn ang="0">
                  <a:pos x="72" y="123"/>
                </a:cxn>
                <a:cxn ang="0">
                  <a:pos x="104" y="87"/>
                </a:cxn>
                <a:cxn ang="0">
                  <a:pos x="97" y="67"/>
                </a:cxn>
                <a:cxn ang="0">
                  <a:pos x="72" y="111"/>
                </a:cxn>
                <a:cxn ang="0">
                  <a:pos x="22" y="157"/>
                </a:cxn>
                <a:cxn ang="0">
                  <a:pos x="85" y="69"/>
                </a:cxn>
                <a:cxn ang="0">
                  <a:pos x="87" y="73"/>
                </a:cxn>
                <a:cxn ang="0">
                  <a:pos x="97" y="67"/>
                </a:cxn>
              </a:cxnLst>
              <a:rect l="0" t="0" r="r" b="b"/>
              <a:pathLst>
                <a:path w="150" h="217">
                  <a:moveTo>
                    <a:pt x="94" y="46"/>
                  </a:moveTo>
                  <a:cubicBezTo>
                    <a:pt x="84" y="38"/>
                    <a:pt x="59" y="88"/>
                    <a:pt x="55" y="95"/>
                  </a:cubicBezTo>
                  <a:cubicBezTo>
                    <a:pt x="39" y="115"/>
                    <a:pt x="20" y="134"/>
                    <a:pt x="8" y="158"/>
                  </a:cubicBezTo>
                  <a:cubicBezTo>
                    <a:pt x="0" y="172"/>
                    <a:pt x="0" y="196"/>
                    <a:pt x="11" y="170"/>
                  </a:cubicBezTo>
                  <a:cubicBezTo>
                    <a:pt x="14" y="174"/>
                    <a:pt x="24" y="168"/>
                    <a:pt x="35" y="158"/>
                  </a:cubicBezTo>
                  <a:cubicBezTo>
                    <a:pt x="19" y="175"/>
                    <a:pt x="7" y="194"/>
                    <a:pt x="7" y="210"/>
                  </a:cubicBezTo>
                  <a:cubicBezTo>
                    <a:pt x="5" y="212"/>
                    <a:pt x="6" y="217"/>
                    <a:pt x="10" y="217"/>
                  </a:cubicBezTo>
                  <a:cubicBezTo>
                    <a:pt x="15" y="217"/>
                    <a:pt x="22" y="207"/>
                    <a:pt x="25" y="204"/>
                  </a:cubicBezTo>
                  <a:cubicBezTo>
                    <a:pt x="42" y="189"/>
                    <a:pt x="57" y="171"/>
                    <a:pt x="70" y="152"/>
                  </a:cubicBezTo>
                  <a:cubicBezTo>
                    <a:pt x="79" y="141"/>
                    <a:pt x="150" y="51"/>
                    <a:pt x="146" y="50"/>
                  </a:cubicBezTo>
                  <a:cubicBezTo>
                    <a:pt x="149" y="48"/>
                    <a:pt x="149" y="46"/>
                    <a:pt x="148" y="42"/>
                  </a:cubicBezTo>
                  <a:cubicBezTo>
                    <a:pt x="143" y="37"/>
                    <a:pt x="133" y="53"/>
                    <a:pt x="130" y="56"/>
                  </a:cubicBezTo>
                  <a:cubicBezTo>
                    <a:pt x="129" y="48"/>
                    <a:pt x="121" y="56"/>
                    <a:pt x="119" y="58"/>
                  </a:cubicBezTo>
                  <a:cubicBezTo>
                    <a:pt x="119" y="54"/>
                    <a:pt x="116" y="50"/>
                    <a:pt x="113" y="48"/>
                  </a:cubicBezTo>
                  <a:cubicBezTo>
                    <a:pt x="122" y="52"/>
                    <a:pt x="128" y="52"/>
                    <a:pt x="122" y="39"/>
                  </a:cubicBezTo>
                  <a:cubicBezTo>
                    <a:pt x="116" y="27"/>
                    <a:pt x="102" y="16"/>
                    <a:pt x="88" y="16"/>
                  </a:cubicBezTo>
                  <a:cubicBezTo>
                    <a:pt x="84" y="12"/>
                    <a:pt x="65" y="0"/>
                    <a:pt x="60" y="5"/>
                  </a:cubicBezTo>
                  <a:cubicBezTo>
                    <a:pt x="52" y="14"/>
                    <a:pt x="76" y="29"/>
                    <a:pt x="80" y="32"/>
                  </a:cubicBezTo>
                  <a:cubicBezTo>
                    <a:pt x="86" y="37"/>
                    <a:pt x="92" y="41"/>
                    <a:pt x="98" y="46"/>
                  </a:cubicBezTo>
                  <a:cubicBezTo>
                    <a:pt x="99" y="49"/>
                    <a:pt x="99" y="53"/>
                    <a:pt x="99" y="57"/>
                  </a:cubicBezTo>
                  <a:cubicBezTo>
                    <a:pt x="94" y="59"/>
                    <a:pt x="91" y="61"/>
                    <a:pt x="88" y="64"/>
                  </a:cubicBezTo>
                  <a:cubicBezTo>
                    <a:pt x="90" y="61"/>
                    <a:pt x="99" y="50"/>
                    <a:pt x="94" y="46"/>
                  </a:cubicBezTo>
                  <a:close/>
                  <a:moveTo>
                    <a:pt x="76" y="20"/>
                  </a:moveTo>
                  <a:cubicBezTo>
                    <a:pt x="75" y="18"/>
                    <a:pt x="73" y="17"/>
                    <a:pt x="71" y="15"/>
                  </a:cubicBezTo>
                  <a:cubicBezTo>
                    <a:pt x="74" y="16"/>
                    <a:pt x="76" y="17"/>
                    <a:pt x="78" y="19"/>
                  </a:cubicBezTo>
                  <a:cubicBezTo>
                    <a:pt x="78" y="19"/>
                    <a:pt x="77" y="19"/>
                    <a:pt x="76" y="20"/>
                  </a:cubicBezTo>
                  <a:close/>
                  <a:moveTo>
                    <a:pt x="85" y="26"/>
                  </a:moveTo>
                  <a:cubicBezTo>
                    <a:pt x="85" y="25"/>
                    <a:pt x="84" y="25"/>
                    <a:pt x="84" y="25"/>
                  </a:cubicBezTo>
                  <a:cubicBezTo>
                    <a:pt x="85" y="24"/>
                    <a:pt x="85" y="24"/>
                    <a:pt x="86" y="24"/>
                  </a:cubicBezTo>
                  <a:cubicBezTo>
                    <a:pt x="87" y="25"/>
                    <a:pt x="89" y="27"/>
                    <a:pt x="90" y="28"/>
                  </a:cubicBezTo>
                  <a:cubicBezTo>
                    <a:pt x="88" y="27"/>
                    <a:pt x="87" y="26"/>
                    <a:pt x="85" y="26"/>
                  </a:cubicBezTo>
                  <a:close/>
                  <a:moveTo>
                    <a:pt x="42" y="170"/>
                  </a:moveTo>
                  <a:cubicBezTo>
                    <a:pt x="35" y="179"/>
                    <a:pt x="28" y="188"/>
                    <a:pt x="20" y="196"/>
                  </a:cubicBezTo>
                  <a:cubicBezTo>
                    <a:pt x="27" y="184"/>
                    <a:pt x="38" y="171"/>
                    <a:pt x="49" y="160"/>
                  </a:cubicBezTo>
                  <a:cubicBezTo>
                    <a:pt x="47" y="163"/>
                    <a:pt x="44" y="167"/>
                    <a:pt x="42" y="170"/>
                  </a:cubicBezTo>
                  <a:close/>
                  <a:moveTo>
                    <a:pt x="116" y="62"/>
                  </a:moveTo>
                  <a:cubicBezTo>
                    <a:pt x="116" y="62"/>
                    <a:pt x="116" y="62"/>
                    <a:pt x="116" y="62"/>
                  </a:cubicBezTo>
                  <a:cubicBezTo>
                    <a:pt x="111" y="67"/>
                    <a:pt x="107" y="72"/>
                    <a:pt x="102" y="77"/>
                  </a:cubicBezTo>
                  <a:cubicBezTo>
                    <a:pt x="104" y="73"/>
                    <a:pt x="105" y="68"/>
                    <a:pt x="106" y="63"/>
                  </a:cubicBezTo>
                  <a:cubicBezTo>
                    <a:pt x="109" y="62"/>
                    <a:pt x="113" y="62"/>
                    <a:pt x="116" y="62"/>
                  </a:cubicBezTo>
                  <a:close/>
                  <a:moveTo>
                    <a:pt x="107" y="55"/>
                  </a:moveTo>
                  <a:cubicBezTo>
                    <a:pt x="107" y="54"/>
                    <a:pt x="107" y="54"/>
                    <a:pt x="107" y="53"/>
                  </a:cubicBezTo>
                  <a:cubicBezTo>
                    <a:pt x="107" y="54"/>
                    <a:pt x="108" y="54"/>
                    <a:pt x="108" y="55"/>
                  </a:cubicBezTo>
                  <a:cubicBezTo>
                    <a:pt x="108" y="55"/>
                    <a:pt x="107" y="55"/>
                    <a:pt x="107" y="55"/>
                  </a:cubicBezTo>
                  <a:close/>
                  <a:moveTo>
                    <a:pt x="112" y="39"/>
                  </a:moveTo>
                  <a:cubicBezTo>
                    <a:pt x="109" y="37"/>
                    <a:pt x="106" y="36"/>
                    <a:pt x="103" y="34"/>
                  </a:cubicBezTo>
                  <a:cubicBezTo>
                    <a:pt x="102" y="32"/>
                    <a:pt x="101" y="29"/>
                    <a:pt x="99" y="27"/>
                  </a:cubicBezTo>
                  <a:cubicBezTo>
                    <a:pt x="104" y="30"/>
                    <a:pt x="109" y="34"/>
                    <a:pt x="112" y="39"/>
                  </a:cubicBezTo>
                  <a:close/>
                  <a:moveTo>
                    <a:pt x="104" y="87"/>
                  </a:moveTo>
                  <a:cubicBezTo>
                    <a:pt x="101" y="92"/>
                    <a:pt x="98" y="96"/>
                    <a:pt x="95" y="101"/>
                  </a:cubicBezTo>
                  <a:cubicBezTo>
                    <a:pt x="89" y="107"/>
                    <a:pt x="81" y="114"/>
                    <a:pt x="72" y="123"/>
                  </a:cubicBezTo>
                  <a:cubicBezTo>
                    <a:pt x="87" y="106"/>
                    <a:pt x="101" y="91"/>
                    <a:pt x="104" y="87"/>
                  </a:cubicBezTo>
                  <a:close/>
                  <a:moveTo>
                    <a:pt x="97" y="67"/>
                  </a:moveTo>
                  <a:cubicBezTo>
                    <a:pt x="95" y="75"/>
                    <a:pt x="70" y="107"/>
                    <a:pt x="72" y="111"/>
                  </a:cubicBezTo>
                  <a:cubicBezTo>
                    <a:pt x="57" y="128"/>
                    <a:pt x="40" y="144"/>
                    <a:pt x="22" y="157"/>
                  </a:cubicBezTo>
                  <a:cubicBezTo>
                    <a:pt x="37" y="125"/>
                    <a:pt x="66" y="98"/>
                    <a:pt x="85" y="69"/>
                  </a:cubicBezTo>
                  <a:cubicBezTo>
                    <a:pt x="85" y="70"/>
                    <a:pt x="86" y="72"/>
                    <a:pt x="87" y="73"/>
                  </a:cubicBezTo>
                  <a:cubicBezTo>
                    <a:pt x="91" y="73"/>
                    <a:pt x="95" y="71"/>
                    <a:pt x="97" y="67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8" name="Freeform 22"/>
            <p:cNvSpPr>
              <a:spLocks noEditPoints="1"/>
            </p:cNvSpPr>
            <p:nvPr/>
          </p:nvSpPr>
          <p:spPr bwMode="auto">
            <a:xfrm>
              <a:off x="2417983" y="3512428"/>
              <a:ext cx="443129" cy="694951"/>
            </a:xfrm>
            <a:custGeom>
              <a:avLst/>
              <a:gdLst/>
              <a:ahLst/>
              <a:cxnLst>
                <a:cxn ang="0">
                  <a:pos x="108" y="80"/>
                </a:cxn>
                <a:cxn ang="0">
                  <a:pos x="85" y="118"/>
                </a:cxn>
                <a:cxn ang="0">
                  <a:pos x="54" y="175"/>
                </a:cxn>
                <a:cxn ang="0">
                  <a:pos x="15" y="248"/>
                </a:cxn>
                <a:cxn ang="0">
                  <a:pos x="24" y="251"/>
                </a:cxn>
                <a:cxn ang="0">
                  <a:pos x="70" y="189"/>
                </a:cxn>
                <a:cxn ang="0">
                  <a:pos x="110" y="97"/>
                </a:cxn>
                <a:cxn ang="0">
                  <a:pos x="132" y="63"/>
                </a:cxn>
                <a:cxn ang="0">
                  <a:pos x="160" y="97"/>
                </a:cxn>
                <a:cxn ang="0">
                  <a:pos x="132" y="52"/>
                </a:cxn>
                <a:cxn ang="0">
                  <a:pos x="175" y="41"/>
                </a:cxn>
                <a:cxn ang="0">
                  <a:pos x="119" y="18"/>
                </a:cxn>
                <a:cxn ang="0">
                  <a:pos x="88" y="5"/>
                </a:cxn>
                <a:cxn ang="0">
                  <a:pos x="91" y="16"/>
                </a:cxn>
                <a:cxn ang="0">
                  <a:pos x="159" y="38"/>
                </a:cxn>
                <a:cxn ang="0">
                  <a:pos x="123" y="44"/>
                </a:cxn>
                <a:cxn ang="0">
                  <a:pos x="121" y="53"/>
                </a:cxn>
                <a:cxn ang="0">
                  <a:pos x="126" y="56"/>
                </a:cxn>
                <a:cxn ang="0">
                  <a:pos x="114" y="72"/>
                </a:cxn>
                <a:cxn ang="0">
                  <a:pos x="108" y="80"/>
                </a:cxn>
                <a:cxn ang="0">
                  <a:pos x="34" y="233"/>
                </a:cxn>
                <a:cxn ang="0">
                  <a:pos x="91" y="126"/>
                </a:cxn>
                <a:cxn ang="0">
                  <a:pos x="34" y="233"/>
                </a:cxn>
              </a:cxnLst>
              <a:rect l="0" t="0" r="r" b="b"/>
              <a:pathLst>
                <a:path w="177" h="278">
                  <a:moveTo>
                    <a:pt x="108" y="80"/>
                  </a:moveTo>
                  <a:cubicBezTo>
                    <a:pt x="99" y="92"/>
                    <a:pt x="92" y="105"/>
                    <a:pt x="85" y="118"/>
                  </a:cubicBezTo>
                  <a:cubicBezTo>
                    <a:pt x="81" y="126"/>
                    <a:pt x="48" y="171"/>
                    <a:pt x="54" y="175"/>
                  </a:cubicBezTo>
                  <a:cubicBezTo>
                    <a:pt x="41" y="199"/>
                    <a:pt x="28" y="224"/>
                    <a:pt x="15" y="248"/>
                  </a:cubicBezTo>
                  <a:cubicBezTo>
                    <a:pt x="0" y="277"/>
                    <a:pt x="8" y="278"/>
                    <a:pt x="24" y="251"/>
                  </a:cubicBezTo>
                  <a:cubicBezTo>
                    <a:pt x="31" y="260"/>
                    <a:pt x="67" y="196"/>
                    <a:pt x="70" y="189"/>
                  </a:cubicBezTo>
                  <a:cubicBezTo>
                    <a:pt x="76" y="177"/>
                    <a:pt x="118" y="107"/>
                    <a:pt x="110" y="97"/>
                  </a:cubicBezTo>
                  <a:cubicBezTo>
                    <a:pt x="118" y="86"/>
                    <a:pt x="125" y="74"/>
                    <a:pt x="132" y="63"/>
                  </a:cubicBezTo>
                  <a:cubicBezTo>
                    <a:pt x="135" y="67"/>
                    <a:pt x="154" y="102"/>
                    <a:pt x="160" y="97"/>
                  </a:cubicBezTo>
                  <a:cubicBezTo>
                    <a:pt x="167" y="92"/>
                    <a:pt x="136" y="56"/>
                    <a:pt x="132" y="52"/>
                  </a:cubicBezTo>
                  <a:cubicBezTo>
                    <a:pt x="138" y="51"/>
                    <a:pt x="174" y="48"/>
                    <a:pt x="175" y="41"/>
                  </a:cubicBezTo>
                  <a:cubicBezTo>
                    <a:pt x="177" y="30"/>
                    <a:pt x="126" y="20"/>
                    <a:pt x="119" y="18"/>
                  </a:cubicBezTo>
                  <a:cubicBezTo>
                    <a:pt x="108" y="15"/>
                    <a:pt x="97" y="11"/>
                    <a:pt x="88" y="5"/>
                  </a:cubicBezTo>
                  <a:cubicBezTo>
                    <a:pt x="80" y="0"/>
                    <a:pt x="85" y="13"/>
                    <a:pt x="91" y="16"/>
                  </a:cubicBezTo>
                  <a:cubicBezTo>
                    <a:pt x="113" y="27"/>
                    <a:pt x="137" y="29"/>
                    <a:pt x="159" y="38"/>
                  </a:cubicBezTo>
                  <a:cubicBezTo>
                    <a:pt x="147" y="41"/>
                    <a:pt x="135" y="44"/>
                    <a:pt x="123" y="44"/>
                  </a:cubicBezTo>
                  <a:cubicBezTo>
                    <a:pt x="97" y="29"/>
                    <a:pt x="86" y="53"/>
                    <a:pt x="121" y="53"/>
                  </a:cubicBezTo>
                  <a:cubicBezTo>
                    <a:pt x="123" y="54"/>
                    <a:pt x="124" y="55"/>
                    <a:pt x="126" y="56"/>
                  </a:cubicBezTo>
                  <a:cubicBezTo>
                    <a:pt x="122" y="62"/>
                    <a:pt x="118" y="67"/>
                    <a:pt x="114" y="72"/>
                  </a:cubicBezTo>
                  <a:cubicBezTo>
                    <a:pt x="109" y="73"/>
                    <a:pt x="107" y="75"/>
                    <a:pt x="108" y="80"/>
                  </a:cubicBezTo>
                  <a:close/>
                  <a:moveTo>
                    <a:pt x="34" y="233"/>
                  </a:moveTo>
                  <a:cubicBezTo>
                    <a:pt x="53" y="198"/>
                    <a:pt x="69" y="159"/>
                    <a:pt x="91" y="126"/>
                  </a:cubicBezTo>
                  <a:cubicBezTo>
                    <a:pt x="75" y="163"/>
                    <a:pt x="57" y="202"/>
                    <a:pt x="34" y="23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9" name="Freeform 23"/>
            <p:cNvSpPr>
              <a:spLocks noEditPoints="1"/>
            </p:cNvSpPr>
            <p:nvPr/>
          </p:nvSpPr>
          <p:spPr bwMode="auto">
            <a:xfrm>
              <a:off x="2000231" y="2114716"/>
              <a:ext cx="2123898" cy="3170227"/>
            </a:xfrm>
            <a:custGeom>
              <a:avLst/>
              <a:gdLst/>
              <a:ahLst/>
              <a:cxnLst>
                <a:cxn ang="0">
                  <a:pos x="467" y="52"/>
                </a:cxn>
                <a:cxn ang="0">
                  <a:pos x="692" y="104"/>
                </a:cxn>
                <a:cxn ang="0">
                  <a:pos x="777" y="241"/>
                </a:cxn>
                <a:cxn ang="0">
                  <a:pos x="605" y="411"/>
                </a:cxn>
                <a:cxn ang="0">
                  <a:pos x="269" y="446"/>
                </a:cxn>
                <a:cxn ang="0">
                  <a:pos x="456" y="626"/>
                </a:cxn>
                <a:cxn ang="0">
                  <a:pos x="427" y="694"/>
                </a:cxn>
                <a:cxn ang="0">
                  <a:pos x="219" y="1035"/>
                </a:cxn>
                <a:cxn ang="0">
                  <a:pos x="133" y="740"/>
                </a:cxn>
                <a:cxn ang="0">
                  <a:pos x="30" y="996"/>
                </a:cxn>
                <a:cxn ang="0">
                  <a:pos x="230" y="1073"/>
                </a:cxn>
                <a:cxn ang="0">
                  <a:pos x="474" y="651"/>
                </a:cxn>
                <a:cxn ang="0">
                  <a:pos x="812" y="175"/>
                </a:cxn>
                <a:cxn ang="0">
                  <a:pos x="233" y="557"/>
                </a:cxn>
                <a:cxn ang="0">
                  <a:pos x="84" y="960"/>
                </a:cxn>
                <a:cxn ang="0">
                  <a:pos x="125" y="777"/>
                </a:cxn>
                <a:cxn ang="0">
                  <a:pos x="80" y="960"/>
                </a:cxn>
                <a:cxn ang="0">
                  <a:pos x="44" y="972"/>
                </a:cxn>
                <a:cxn ang="0">
                  <a:pos x="25" y="1224"/>
                </a:cxn>
                <a:cxn ang="0">
                  <a:pos x="43" y="1158"/>
                </a:cxn>
                <a:cxn ang="0">
                  <a:pos x="41" y="1230"/>
                </a:cxn>
                <a:cxn ang="0">
                  <a:pos x="56" y="1194"/>
                </a:cxn>
                <a:cxn ang="0">
                  <a:pos x="70" y="1184"/>
                </a:cxn>
                <a:cxn ang="0">
                  <a:pos x="26" y="1151"/>
                </a:cxn>
                <a:cxn ang="0">
                  <a:pos x="130" y="993"/>
                </a:cxn>
                <a:cxn ang="0">
                  <a:pos x="176" y="1009"/>
                </a:cxn>
                <a:cxn ang="0">
                  <a:pos x="264" y="992"/>
                </a:cxn>
                <a:cxn ang="0">
                  <a:pos x="604" y="448"/>
                </a:cxn>
                <a:cxn ang="0">
                  <a:pos x="575" y="403"/>
                </a:cxn>
                <a:cxn ang="0">
                  <a:pos x="534" y="355"/>
                </a:cxn>
                <a:cxn ang="0">
                  <a:pos x="404" y="324"/>
                </a:cxn>
                <a:cxn ang="0">
                  <a:pos x="316" y="367"/>
                </a:cxn>
                <a:cxn ang="0">
                  <a:pos x="302" y="401"/>
                </a:cxn>
                <a:cxn ang="0">
                  <a:pos x="289" y="429"/>
                </a:cxn>
                <a:cxn ang="0">
                  <a:pos x="289" y="460"/>
                </a:cxn>
                <a:cxn ang="0">
                  <a:pos x="294" y="525"/>
                </a:cxn>
                <a:cxn ang="0">
                  <a:pos x="445" y="653"/>
                </a:cxn>
                <a:cxn ang="0">
                  <a:pos x="462" y="648"/>
                </a:cxn>
                <a:cxn ang="0">
                  <a:pos x="262" y="503"/>
                </a:cxn>
                <a:cxn ang="0">
                  <a:pos x="310" y="457"/>
                </a:cxn>
                <a:cxn ang="0">
                  <a:pos x="469" y="528"/>
                </a:cxn>
                <a:cxn ang="0">
                  <a:pos x="450" y="448"/>
                </a:cxn>
                <a:cxn ang="0">
                  <a:pos x="542" y="458"/>
                </a:cxn>
                <a:cxn ang="0">
                  <a:pos x="380" y="320"/>
                </a:cxn>
                <a:cxn ang="0">
                  <a:pos x="543" y="419"/>
                </a:cxn>
                <a:cxn ang="0">
                  <a:pos x="524" y="546"/>
                </a:cxn>
                <a:cxn ang="0">
                  <a:pos x="317" y="488"/>
                </a:cxn>
                <a:cxn ang="0">
                  <a:pos x="468" y="539"/>
                </a:cxn>
                <a:cxn ang="0">
                  <a:pos x="560" y="423"/>
                </a:cxn>
                <a:cxn ang="0">
                  <a:pos x="524" y="572"/>
                </a:cxn>
                <a:cxn ang="0">
                  <a:pos x="605" y="421"/>
                </a:cxn>
                <a:cxn ang="0">
                  <a:pos x="751" y="313"/>
                </a:cxn>
                <a:cxn ang="0">
                  <a:pos x="790" y="245"/>
                </a:cxn>
                <a:cxn ang="0">
                  <a:pos x="789" y="218"/>
                </a:cxn>
                <a:cxn ang="0">
                  <a:pos x="485" y="43"/>
                </a:cxn>
                <a:cxn ang="0">
                  <a:pos x="540" y="52"/>
                </a:cxn>
                <a:cxn ang="0">
                  <a:pos x="605" y="66"/>
                </a:cxn>
                <a:cxn ang="0">
                  <a:pos x="781" y="218"/>
                </a:cxn>
                <a:cxn ang="0">
                  <a:pos x="693" y="86"/>
                </a:cxn>
                <a:cxn ang="0">
                  <a:pos x="578" y="26"/>
                </a:cxn>
              </a:cxnLst>
              <a:rect l="0" t="0" r="r" b="b"/>
              <a:pathLst>
                <a:path w="849" h="1268">
                  <a:moveTo>
                    <a:pt x="488" y="22"/>
                  </a:moveTo>
                  <a:cubicBezTo>
                    <a:pt x="485" y="22"/>
                    <a:pt x="458" y="23"/>
                    <a:pt x="460" y="31"/>
                  </a:cubicBezTo>
                  <a:cubicBezTo>
                    <a:pt x="443" y="32"/>
                    <a:pt x="427" y="39"/>
                    <a:pt x="413" y="48"/>
                  </a:cubicBezTo>
                  <a:cubicBezTo>
                    <a:pt x="412" y="49"/>
                    <a:pt x="400" y="60"/>
                    <a:pt x="410" y="60"/>
                  </a:cubicBezTo>
                  <a:cubicBezTo>
                    <a:pt x="415" y="60"/>
                    <a:pt x="426" y="50"/>
                    <a:pt x="430" y="48"/>
                  </a:cubicBezTo>
                  <a:cubicBezTo>
                    <a:pt x="428" y="50"/>
                    <a:pt x="428" y="52"/>
                    <a:pt x="429" y="54"/>
                  </a:cubicBezTo>
                  <a:cubicBezTo>
                    <a:pt x="424" y="56"/>
                    <a:pt x="419" y="59"/>
                    <a:pt x="415" y="63"/>
                  </a:cubicBezTo>
                  <a:cubicBezTo>
                    <a:pt x="413" y="69"/>
                    <a:pt x="415" y="71"/>
                    <a:pt x="421" y="69"/>
                  </a:cubicBezTo>
                  <a:cubicBezTo>
                    <a:pt x="430" y="60"/>
                    <a:pt x="443" y="56"/>
                    <a:pt x="455" y="54"/>
                  </a:cubicBezTo>
                  <a:cubicBezTo>
                    <a:pt x="438" y="75"/>
                    <a:pt x="460" y="60"/>
                    <a:pt x="467" y="52"/>
                  </a:cubicBezTo>
                  <a:cubicBezTo>
                    <a:pt x="467" y="52"/>
                    <a:pt x="468" y="52"/>
                    <a:pt x="468" y="52"/>
                  </a:cubicBezTo>
                  <a:cubicBezTo>
                    <a:pt x="471" y="54"/>
                    <a:pt x="482" y="57"/>
                    <a:pt x="483" y="51"/>
                  </a:cubicBezTo>
                  <a:cubicBezTo>
                    <a:pt x="489" y="51"/>
                    <a:pt x="495" y="50"/>
                    <a:pt x="501" y="50"/>
                  </a:cubicBezTo>
                  <a:cubicBezTo>
                    <a:pt x="484" y="58"/>
                    <a:pt x="468" y="69"/>
                    <a:pt x="451" y="78"/>
                  </a:cubicBezTo>
                  <a:cubicBezTo>
                    <a:pt x="428" y="90"/>
                    <a:pt x="452" y="88"/>
                    <a:pt x="464" y="81"/>
                  </a:cubicBezTo>
                  <a:cubicBezTo>
                    <a:pt x="505" y="68"/>
                    <a:pt x="555" y="86"/>
                    <a:pt x="593" y="101"/>
                  </a:cubicBezTo>
                  <a:cubicBezTo>
                    <a:pt x="608" y="108"/>
                    <a:pt x="609" y="99"/>
                    <a:pt x="596" y="94"/>
                  </a:cubicBezTo>
                  <a:cubicBezTo>
                    <a:pt x="576" y="85"/>
                    <a:pt x="554" y="78"/>
                    <a:pt x="532" y="74"/>
                  </a:cubicBezTo>
                  <a:cubicBezTo>
                    <a:pt x="580" y="79"/>
                    <a:pt x="628" y="79"/>
                    <a:pt x="676" y="92"/>
                  </a:cubicBezTo>
                  <a:cubicBezTo>
                    <a:pt x="681" y="96"/>
                    <a:pt x="687" y="100"/>
                    <a:pt x="692" y="104"/>
                  </a:cubicBezTo>
                  <a:cubicBezTo>
                    <a:pt x="692" y="104"/>
                    <a:pt x="692" y="104"/>
                    <a:pt x="692" y="104"/>
                  </a:cubicBezTo>
                  <a:cubicBezTo>
                    <a:pt x="680" y="101"/>
                    <a:pt x="628" y="85"/>
                    <a:pt x="618" y="95"/>
                  </a:cubicBezTo>
                  <a:cubicBezTo>
                    <a:pt x="610" y="104"/>
                    <a:pt x="634" y="103"/>
                    <a:pt x="632" y="103"/>
                  </a:cubicBezTo>
                  <a:cubicBezTo>
                    <a:pt x="651" y="103"/>
                    <a:pt x="670" y="107"/>
                    <a:pt x="689" y="112"/>
                  </a:cubicBezTo>
                  <a:cubicBezTo>
                    <a:pt x="678" y="119"/>
                    <a:pt x="690" y="124"/>
                    <a:pt x="697" y="114"/>
                  </a:cubicBezTo>
                  <a:cubicBezTo>
                    <a:pt x="701" y="116"/>
                    <a:pt x="705" y="117"/>
                    <a:pt x="709" y="119"/>
                  </a:cubicBezTo>
                  <a:cubicBezTo>
                    <a:pt x="728" y="137"/>
                    <a:pt x="745" y="158"/>
                    <a:pt x="757" y="181"/>
                  </a:cubicBezTo>
                  <a:cubicBezTo>
                    <a:pt x="760" y="186"/>
                    <a:pt x="779" y="233"/>
                    <a:pt x="782" y="222"/>
                  </a:cubicBezTo>
                  <a:cubicBezTo>
                    <a:pt x="782" y="223"/>
                    <a:pt x="782" y="224"/>
                    <a:pt x="782" y="225"/>
                  </a:cubicBezTo>
                  <a:cubicBezTo>
                    <a:pt x="780" y="227"/>
                    <a:pt x="769" y="238"/>
                    <a:pt x="777" y="241"/>
                  </a:cubicBezTo>
                  <a:cubicBezTo>
                    <a:pt x="748" y="283"/>
                    <a:pt x="712" y="324"/>
                    <a:pt x="675" y="359"/>
                  </a:cubicBezTo>
                  <a:cubicBezTo>
                    <a:pt x="678" y="354"/>
                    <a:pt x="702" y="326"/>
                    <a:pt x="698" y="322"/>
                  </a:cubicBezTo>
                  <a:cubicBezTo>
                    <a:pt x="691" y="314"/>
                    <a:pt x="672" y="349"/>
                    <a:pt x="669" y="353"/>
                  </a:cubicBezTo>
                  <a:cubicBezTo>
                    <a:pt x="659" y="371"/>
                    <a:pt x="630" y="418"/>
                    <a:pt x="664" y="382"/>
                  </a:cubicBezTo>
                  <a:cubicBezTo>
                    <a:pt x="670" y="386"/>
                    <a:pt x="687" y="360"/>
                    <a:pt x="690" y="356"/>
                  </a:cubicBezTo>
                  <a:cubicBezTo>
                    <a:pt x="694" y="353"/>
                    <a:pt x="698" y="349"/>
                    <a:pt x="702" y="346"/>
                  </a:cubicBezTo>
                  <a:cubicBezTo>
                    <a:pt x="689" y="361"/>
                    <a:pt x="677" y="377"/>
                    <a:pt x="666" y="392"/>
                  </a:cubicBezTo>
                  <a:cubicBezTo>
                    <a:pt x="664" y="395"/>
                    <a:pt x="637" y="433"/>
                    <a:pt x="650" y="427"/>
                  </a:cubicBezTo>
                  <a:cubicBezTo>
                    <a:pt x="645" y="433"/>
                    <a:pt x="641" y="439"/>
                    <a:pt x="637" y="444"/>
                  </a:cubicBezTo>
                  <a:cubicBezTo>
                    <a:pt x="632" y="430"/>
                    <a:pt x="618" y="419"/>
                    <a:pt x="605" y="411"/>
                  </a:cubicBezTo>
                  <a:cubicBezTo>
                    <a:pt x="588" y="400"/>
                    <a:pt x="574" y="381"/>
                    <a:pt x="559" y="366"/>
                  </a:cubicBezTo>
                  <a:cubicBezTo>
                    <a:pt x="531" y="337"/>
                    <a:pt x="490" y="322"/>
                    <a:pt x="451" y="317"/>
                  </a:cubicBezTo>
                  <a:cubicBezTo>
                    <a:pt x="442" y="315"/>
                    <a:pt x="433" y="314"/>
                    <a:pt x="424" y="314"/>
                  </a:cubicBezTo>
                  <a:cubicBezTo>
                    <a:pt x="397" y="302"/>
                    <a:pt x="355" y="307"/>
                    <a:pt x="328" y="318"/>
                  </a:cubicBezTo>
                  <a:cubicBezTo>
                    <a:pt x="325" y="314"/>
                    <a:pt x="321" y="318"/>
                    <a:pt x="320" y="321"/>
                  </a:cubicBezTo>
                  <a:cubicBezTo>
                    <a:pt x="313" y="325"/>
                    <a:pt x="291" y="349"/>
                    <a:pt x="312" y="342"/>
                  </a:cubicBezTo>
                  <a:cubicBezTo>
                    <a:pt x="307" y="356"/>
                    <a:pt x="302" y="370"/>
                    <a:pt x="297" y="384"/>
                  </a:cubicBezTo>
                  <a:cubicBezTo>
                    <a:pt x="294" y="386"/>
                    <a:pt x="288" y="390"/>
                    <a:pt x="287" y="394"/>
                  </a:cubicBezTo>
                  <a:cubicBezTo>
                    <a:pt x="280" y="395"/>
                    <a:pt x="278" y="424"/>
                    <a:pt x="277" y="430"/>
                  </a:cubicBezTo>
                  <a:cubicBezTo>
                    <a:pt x="274" y="435"/>
                    <a:pt x="271" y="440"/>
                    <a:pt x="269" y="446"/>
                  </a:cubicBezTo>
                  <a:cubicBezTo>
                    <a:pt x="267" y="446"/>
                    <a:pt x="251" y="456"/>
                    <a:pt x="264" y="456"/>
                  </a:cubicBezTo>
                  <a:cubicBezTo>
                    <a:pt x="261" y="464"/>
                    <a:pt x="258" y="471"/>
                    <a:pt x="255" y="478"/>
                  </a:cubicBezTo>
                  <a:cubicBezTo>
                    <a:pt x="248" y="484"/>
                    <a:pt x="245" y="491"/>
                    <a:pt x="249" y="500"/>
                  </a:cubicBezTo>
                  <a:cubicBezTo>
                    <a:pt x="248" y="503"/>
                    <a:pt x="245" y="512"/>
                    <a:pt x="247" y="516"/>
                  </a:cubicBezTo>
                  <a:cubicBezTo>
                    <a:pt x="209" y="543"/>
                    <a:pt x="280" y="536"/>
                    <a:pt x="294" y="533"/>
                  </a:cubicBezTo>
                  <a:cubicBezTo>
                    <a:pt x="323" y="543"/>
                    <a:pt x="354" y="545"/>
                    <a:pt x="384" y="555"/>
                  </a:cubicBezTo>
                  <a:cubicBezTo>
                    <a:pt x="400" y="565"/>
                    <a:pt x="415" y="578"/>
                    <a:pt x="425" y="594"/>
                  </a:cubicBezTo>
                  <a:cubicBezTo>
                    <a:pt x="431" y="597"/>
                    <a:pt x="433" y="595"/>
                    <a:pt x="432" y="589"/>
                  </a:cubicBezTo>
                  <a:cubicBezTo>
                    <a:pt x="428" y="582"/>
                    <a:pt x="422" y="576"/>
                    <a:pt x="416" y="570"/>
                  </a:cubicBezTo>
                  <a:cubicBezTo>
                    <a:pt x="437" y="584"/>
                    <a:pt x="448" y="603"/>
                    <a:pt x="456" y="626"/>
                  </a:cubicBezTo>
                  <a:cubicBezTo>
                    <a:pt x="456" y="627"/>
                    <a:pt x="456" y="628"/>
                    <a:pt x="455" y="628"/>
                  </a:cubicBezTo>
                  <a:cubicBezTo>
                    <a:pt x="452" y="632"/>
                    <a:pt x="448" y="636"/>
                    <a:pt x="445" y="640"/>
                  </a:cubicBezTo>
                  <a:cubicBezTo>
                    <a:pt x="444" y="637"/>
                    <a:pt x="433" y="592"/>
                    <a:pt x="428" y="606"/>
                  </a:cubicBezTo>
                  <a:cubicBezTo>
                    <a:pt x="426" y="611"/>
                    <a:pt x="435" y="627"/>
                    <a:pt x="436" y="633"/>
                  </a:cubicBezTo>
                  <a:cubicBezTo>
                    <a:pt x="438" y="644"/>
                    <a:pt x="437" y="656"/>
                    <a:pt x="435" y="668"/>
                  </a:cubicBezTo>
                  <a:cubicBezTo>
                    <a:pt x="416" y="692"/>
                    <a:pt x="392" y="712"/>
                    <a:pt x="372" y="736"/>
                  </a:cubicBezTo>
                  <a:cubicBezTo>
                    <a:pt x="371" y="740"/>
                    <a:pt x="372" y="742"/>
                    <a:pt x="375" y="742"/>
                  </a:cubicBezTo>
                  <a:cubicBezTo>
                    <a:pt x="380" y="742"/>
                    <a:pt x="388" y="730"/>
                    <a:pt x="391" y="727"/>
                  </a:cubicBezTo>
                  <a:cubicBezTo>
                    <a:pt x="404" y="714"/>
                    <a:pt x="417" y="701"/>
                    <a:pt x="430" y="686"/>
                  </a:cubicBezTo>
                  <a:cubicBezTo>
                    <a:pt x="429" y="689"/>
                    <a:pt x="428" y="691"/>
                    <a:pt x="427" y="694"/>
                  </a:cubicBezTo>
                  <a:cubicBezTo>
                    <a:pt x="423" y="700"/>
                    <a:pt x="400" y="721"/>
                    <a:pt x="401" y="728"/>
                  </a:cubicBezTo>
                  <a:cubicBezTo>
                    <a:pt x="400" y="729"/>
                    <a:pt x="399" y="731"/>
                    <a:pt x="398" y="732"/>
                  </a:cubicBezTo>
                  <a:cubicBezTo>
                    <a:pt x="396" y="733"/>
                    <a:pt x="396" y="734"/>
                    <a:pt x="395" y="735"/>
                  </a:cubicBezTo>
                  <a:cubicBezTo>
                    <a:pt x="354" y="789"/>
                    <a:pt x="315" y="845"/>
                    <a:pt x="277" y="900"/>
                  </a:cubicBezTo>
                  <a:cubicBezTo>
                    <a:pt x="267" y="915"/>
                    <a:pt x="274" y="919"/>
                    <a:pt x="284" y="905"/>
                  </a:cubicBezTo>
                  <a:cubicBezTo>
                    <a:pt x="292" y="892"/>
                    <a:pt x="301" y="879"/>
                    <a:pt x="310" y="866"/>
                  </a:cubicBezTo>
                  <a:cubicBezTo>
                    <a:pt x="331" y="836"/>
                    <a:pt x="353" y="805"/>
                    <a:pt x="375" y="775"/>
                  </a:cubicBezTo>
                  <a:cubicBezTo>
                    <a:pt x="363" y="798"/>
                    <a:pt x="220" y="1010"/>
                    <a:pt x="236" y="1019"/>
                  </a:cubicBezTo>
                  <a:cubicBezTo>
                    <a:pt x="231" y="1027"/>
                    <a:pt x="227" y="1035"/>
                    <a:pt x="224" y="1043"/>
                  </a:cubicBezTo>
                  <a:cubicBezTo>
                    <a:pt x="223" y="1040"/>
                    <a:pt x="221" y="1038"/>
                    <a:pt x="219" y="1035"/>
                  </a:cubicBezTo>
                  <a:cubicBezTo>
                    <a:pt x="214" y="1003"/>
                    <a:pt x="176" y="983"/>
                    <a:pt x="138" y="972"/>
                  </a:cubicBezTo>
                  <a:cubicBezTo>
                    <a:pt x="125" y="967"/>
                    <a:pt x="113" y="966"/>
                    <a:pt x="100" y="963"/>
                  </a:cubicBezTo>
                  <a:cubicBezTo>
                    <a:pt x="109" y="959"/>
                    <a:pt x="91" y="950"/>
                    <a:pt x="89" y="949"/>
                  </a:cubicBezTo>
                  <a:cubicBezTo>
                    <a:pt x="103" y="903"/>
                    <a:pt x="120" y="858"/>
                    <a:pt x="137" y="813"/>
                  </a:cubicBezTo>
                  <a:cubicBezTo>
                    <a:pt x="147" y="789"/>
                    <a:pt x="156" y="765"/>
                    <a:pt x="165" y="741"/>
                  </a:cubicBezTo>
                  <a:cubicBezTo>
                    <a:pt x="167" y="737"/>
                    <a:pt x="186" y="696"/>
                    <a:pt x="174" y="700"/>
                  </a:cubicBezTo>
                  <a:cubicBezTo>
                    <a:pt x="191" y="666"/>
                    <a:pt x="207" y="631"/>
                    <a:pt x="225" y="598"/>
                  </a:cubicBezTo>
                  <a:cubicBezTo>
                    <a:pt x="235" y="580"/>
                    <a:pt x="251" y="519"/>
                    <a:pt x="218" y="561"/>
                  </a:cubicBezTo>
                  <a:cubicBezTo>
                    <a:pt x="201" y="583"/>
                    <a:pt x="191" y="612"/>
                    <a:pt x="182" y="638"/>
                  </a:cubicBezTo>
                  <a:cubicBezTo>
                    <a:pt x="169" y="673"/>
                    <a:pt x="148" y="706"/>
                    <a:pt x="133" y="740"/>
                  </a:cubicBezTo>
                  <a:cubicBezTo>
                    <a:pt x="124" y="740"/>
                    <a:pt x="110" y="776"/>
                    <a:pt x="107" y="784"/>
                  </a:cubicBezTo>
                  <a:cubicBezTo>
                    <a:pt x="95" y="806"/>
                    <a:pt x="86" y="829"/>
                    <a:pt x="75" y="852"/>
                  </a:cubicBezTo>
                  <a:cubicBezTo>
                    <a:pt x="65" y="874"/>
                    <a:pt x="55" y="897"/>
                    <a:pt x="47" y="920"/>
                  </a:cubicBezTo>
                  <a:cubicBezTo>
                    <a:pt x="47" y="922"/>
                    <a:pt x="35" y="952"/>
                    <a:pt x="46" y="947"/>
                  </a:cubicBezTo>
                  <a:cubicBezTo>
                    <a:pt x="50" y="948"/>
                    <a:pt x="53" y="949"/>
                    <a:pt x="57" y="948"/>
                  </a:cubicBezTo>
                  <a:cubicBezTo>
                    <a:pt x="56" y="949"/>
                    <a:pt x="55" y="950"/>
                    <a:pt x="53" y="951"/>
                  </a:cubicBezTo>
                  <a:cubicBezTo>
                    <a:pt x="49" y="939"/>
                    <a:pt x="35" y="974"/>
                    <a:pt x="35" y="977"/>
                  </a:cubicBezTo>
                  <a:cubicBezTo>
                    <a:pt x="30" y="978"/>
                    <a:pt x="29" y="981"/>
                    <a:pt x="30" y="986"/>
                  </a:cubicBezTo>
                  <a:cubicBezTo>
                    <a:pt x="28" y="988"/>
                    <a:pt x="28" y="991"/>
                    <a:pt x="31" y="992"/>
                  </a:cubicBezTo>
                  <a:cubicBezTo>
                    <a:pt x="31" y="993"/>
                    <a:pt x="31" y="995"/>
                    <a:pt x="30" y="996"/>
                  </a:cubicBezTo>
                  <a:cubicBezTo>
                    <a:pt x="20" y="992"/>
                    <a:pt x="17" y="1046"/>
                    <a:pt x="17" y="1052"/>
                  </a:cubicBezTo>
                  <a:cubicBezTo>
                    <a:pt x="11" y="1076"/>
                    <a:pt x="12" y="1103"/>
                    <a:pt x="13" y="1127"/>
                  </a:cubicBezTo>
                  <a:cubicBezTo>
                    <a:pt x="14" y="1139"/>
                    <a:pt x="12" y="1228"/>
                    <a:pt x="20" y="1230"/>
                  </a:cubicBezTo>
                  <a:cubicBezTo>
                    <a:pt x="11" y="1241"/>
                    <a:pt x="0" y="1268"/>
                    <a:pt x="23" y="1253"/>
                  </a:cubicBezTo>
                  <a:cubicBezTo>
                    <a:pt x="49" y="1236"/>
                    <a:pt x="72" y="1216"/>
                    <a:pt x="94" y="1195"/>
                  </a:cubicBezTo>
                  <a:cubicBezTo>
                    <a:pt x="111" y="1178"/>
                    <a:pt x="128" y="1160"/>
                    <a:pt x="146" y="1145"/>
                  </a:cubicBezTo>
                  <a:cubicBezTo>
                    <a:pt x="161" y="1135"/>
                    <a:pt x="201" y="1111"/>
                    <a:pt x="206" y="1094"/>
                  </a:cubicBezTo>
                  <a:cubicBezTo>
                    <a:pt x="209" y="1093"/>
                    <a:pt x="216" y="1091"/>
                    <a:pt x="214" y="1086"/>
                  </a:cubicBezTo>
                  <a:cubicBezTo>
                    <a:pt x="217" y="1088"/>
                    <a:pt x="219" y="1084"/>
                    <a:pt x="220" y="1081"/>
                  </a:cubicBezTo>
                  <a:cubicBezTo>
                    <a:pt x="224" y="1079"/>
                    <a:pt x="228" y="1076"/>
                    <a:pt x="230" y="1073"/>
                  </a:cubicBezTo>
                  <a:cubicBezTo>
                    <a:pt x="236" y="1071"/>
                    <a:pt x="235" y="1054"/>
                    <a:pt x="234" y="1049"/>
                  </a:cubicBezTo>
                  <a:cubicBezTo>
                    <a:pt x="242" y="1036"/>
                    <a:pt x="322" y="930"/>
                    <a:pt x="316" y="927"/>
                  </a:cubicBezTo>
                  <a:cubicBezTo>
                    <a:pt x="311" y="923"/>
                    <a:pt x="290" y="958"/>
                    <a:pt x="286" y="963"/>
                  </a:cubicBezTo>
                  <a:cubicBezTo>
                    <a:pt x="288" y="959"/>
                    <a:pt x="289" y="955"/>
                    <a:pt x="291" y="951"/>
                  </a:cubicBezTo>
                  <a:cubicBezTo>
                    <a:pt x="314" y="917"/>
                    <a:pt x="335" y="880"/>
                    <a:pt x="357" y="845"/>
                  </a:cubicBezTo>
                  <a:cubicBezTo>
                    <a:pt x="370" y="826"/>
                    <a:pt x="382" y="807"/>
                    <a:pt x="394" y="788"/>
                  </a:cubicBezTo>
                  <a:cubicBezTo>
                    <a:pt x="401" y="778"/>
                    <a:pt x="408" y="767"/>
                    <a:pt x="415" y="757"/>
                  </a:cubicBezTo>
                  <a:cubicBezTo>
                    <a:pt x="415" y="756"/>
                    <a:pt x="437" y="722"/>
                    <a:pt x="424" y="729"/>
                  </a:cubicBezTo>
                  <a:cubicBezTo>
                    <a:pt x="426" y="725"/>
                    <a:pt x="428" y="721"/>
                    <a:pt x="430" y="717"/>
                  </a:cubicBezTo>
                  <a:cubicBezTo>
                    <a:pt x="444" y="697"/>
                    <a:pt x="470" y="676"/>
                    <a:pt x="474" y="651"/>
                  </a:cubicBezTo>
                  <a:cubicBezTo>
                    <a:pt x="477" y="646"/>
                    <a:pt x="481" y="641"/>
                    <a:pt x="484" y="636"/>
                  </a:cubicBezTo>
                  <a:cubicBezTo>
                    <a:pt x="489" y="645"/>
                    <a:pt x="511" y="615"/>
                    <a:pt x="514" y="611"/>
                  </a:cubicBezTo>
                  <a:cubicBezTo>
                    <a:pt x="530" y="594"/>
                    <a:pt x="547" y="578"/>
                    <a:pt x="565" y="561"/>
                  </a:cubicBezTo>
                  <a:cubicBezTo>
                    <a:pt x="580" y="546"/>
                    <a:pt x="594" y="529"/>
                    <a:pt x="603" y="510"/>
                  </a:cubicBezTo>
                  <a:cubicBezTo>
                    <a:pt x="611" y="499"/>
                    <a:pt x="646" y="463"/>
                    <a:pt x="643" y="449"/>
                  </a:cubicBezTo>
                  <a:cubicBezTo>
                    <a:pt x="675" y="406"/>
                    <a:pt x="711" y="367"/>
                    <a:pt x="748" y="328"/>
                  </a:cubicBezTo>
                  <a:cubicBezTo>
                    <a:pt x="766" y="309"/>
                    <a:pt x="778" y="285"/>
                    <a:pt x="796" y="267"/>
                  </a:cubicBezTo>
                  <a:cubicBezTo>
                    <a:pt x="802" y="261"/>
                    <a:pt x="842" y="204"/>
                    <a:pt x="815" y="221"/>
                  </a:cubicBezTo>
                  <a:cubicBezTo>
                    <a:pt x="828" y="208"/>
                    <a:pt x="781" y="151"/>
                    <a:pt x="774" y="140"/>
                  </a:cubicBezTo>
                  <a:cubicBezTo>
                    <a:pt x="788" y="150"/>
                    <a:pt x="801" y="162"/>
                    <a:pt x="812" y="175"/>
                  </a:cubicBezTo>
                  <a:cubicBezTo>
                    <a:pt x="817" y="180"/>
                    <a:pt x="832" y="209"/>
                    <a:pt x="838" y="209"/>
                  </a:cubicBezTo>
                  <a:cubicBezTo>
                    <a:pt x="849" y="209"/>
                    <a:pt x="803" y="142"/>
                    <a:pt x="797" y="134"/>
                  </a:cubicBezTo>
                  <a:cubicBezTo>
                    <a:pt x="777" y="110"/>
                    <a:pt x="752" y="90"/>
                    <a:pt x="725" y="75"/>
                  </a:cubicBezTo>
                  <a:cubicBezTo>
                    <a:pt x="694" y="59"/>
                    <a:pt x="659" y="39"/>
                    <a:pt x="626" y="31"/>
                  </a:cubicBezTo>
                  <a:cubicBezTo>
                    <a:pt x="586" y="17"/>
                    <a:pt x="529" y="0"/>
                    <a:pt x="488" y="22"/>
                  </a:cubicBezTo>
                  <a:close/>
                  <a:moveTo>
                    <a:pt x="233" y="557"/>
                  </a:moveTo>
                  <a:cubicBezTo>
                    <a:pt x="231" y="575"/>
                    <a:pt x="220" y="591"/>
                    <a:pt x="212" y="607"/>
                  </a:cubicBezTo>
                  <a:cubicBezTo>
                    <a:pt x="210" y="607"/>
                    <a:pt x="208" y="607"/>
                    <a:pt x="207" y="608"/>
                  </a:cubicBezTo>
                  <a:cubicBezTo>
                    <a:pt x="209" y="604"/>
                    <a:pt x="210" y="600"/>
                    <a:pt x="206" y="598"/>
                  </a:cubicBezTo>
                  <a:cubicBezTo>
                    <a:pt x="214" y="581"/>
                    <a:pt x="223" y="565"/>
                    <a:pt x="233" y="557"/>
                  </a:cubicBezTo>
                  <a:close/>
                  <a:moveTo>
                    <a:pt x="206" y="1022"/>
                  </a:moveTo>
                  <a:cubicBezTo>
                    <a:pt x="205" y="1022"/>
                    <a:pt x="205" y="1022"/>
                    <a:pt x="204" y="1022"/>
                  </a:cubicBezTo>
                  <a:cubicBezTo>
                    <a:pt x="201" y="1019"/>
                    <a:pt x="197" y="1015"/>
                    <a:pt x="192" y="1015"/>
                  </a:cubicBezTo>
                  <a:cubicBezTo>
                    <a:pt x="189" y="1010"/>
                    <a:pt x="186" y="1006"/>
                    <a:pt x="182" y="1003"/>
                  </a:cubicBezTo>
                  <a:cubicBezTo>
                    <a:pt x="182" y="1001"/>
                    <a:pt x="181" y="1000"/>
                    <a:pt x="180" y="999"/>
                  </a:cubicBezTo>
                  <a:cubicBezTo>
                    <a:pt x="176" y="997"/>
                    <a:pt x="176" y="997"/>
                    <a:pt x="176" y="997"/>
                  </a:cubicBezTo>
                  <a:cubicBezTo>
                    <a:pt x="176" y="996"/>
                    <a:pt x="175" y="995"/>
                    <a:pt x="174" y="995"/>
                  </a:cubicBezTo>
                  <a:cubicBezTo>
                    <a:pt x="188" y="1002"/>
                    <a:pt x="199" y="1011"/>
                    <a:pt x="206" y="1022"/>
                  </a:cubicBezTo>
                  <a:close/>
                  <a:moveTo>
                    <a:pt x="95" y="962"/>
                  </a:moveTo>
                  <a:cubicBezTo>
                    <a:pt x="91" y="961"/>
                    <a:pt x="87" y="961"/>
                    <a:pt x="84" y="960"/>
                  </a:cubicBezTo>
                  <a:cubicBezTo>
                    <a:pt x="85" y="959"/>
                    <a:pt x="86" y="958"/>
                    <a:pt x="86" y="957"/>
                  </a:cubicBezTo>
                  <a:cubicBezTo>
                    <a:pt x="89" y="958"/>
                    <a:pt x="92" y="960"/>
                    <a:pt x="95" y="962"/>
                  </a:cubicBezTo>
                  <a:close/>
                  <a:moveTo>
                    <a:pt x="167" y="715"/>
                  </a:moveTo>
                  <a:cubicBezTo>
                    <a:pt x="159" y="735"/>
                    <a:pt x="152" y="755"/>
                    <a:pt x="144" y="774"/>
                  </a:cubicBezTo>
                  <a:cubicBezTo>
                    <a:pt x="137" y="791"/>
                    <a:pt x="130" y="809"/>
                    <a:pt x="124" y="827"/>
                  </a:cubicBezTo>
                  <a:cubicBezTo>
                    <a:pt x="136" y="789"/>
                    <a:pt x="149" y="751"/>
                    <a:pt x="167" y="715"/>
                  </a:cubicBezTo>
                  <a:close/>
                  <a:moveTo>
                    <a:pt x="125" y="777"/>
                  </a:moveTo>
                  <a:cubicBezTo>
                    <a:pt x="120" y="790"/>
                    <a:pt x="115" y="803"/>
                    <a:pt x="110" y="815"/>
                  </a:cubicBezTo>
                  <a:cubicBezTo>
                    <a:pt x="110" y="814"/>
                    <a:pt x="109" y="813"/>
                    <a:pt x="109" y="812"/>
                  </a:cubicBezTo>
                  <a:cubicBezTo>
                    <a:pt x="114" y="800"/>
                    <a:pt x="119" y="788"/>
                    <a:pt x="125" y="777"/>
                  </a:cubicBezTo>
                  <a:close/>
                  <a:moveTo>
                    <a:pt x="112" y="837"/>
                  </a:moveTo>
                  <a:cubicBezTo>
                    <a:pt x="101" y="873"/>
                    <a:pt x="90" y="909"/>
                    <a:pt x="74" y="944"/>
                  </a:cubicBezTo>
                  <a:cubicBezTo>
                    <a:pt x="74" y="943"/>
                    <a:pt x="74" y="943"/>
                    <a:pt x="73" y="943"/>
                  </a:cubicBezTo>
                  <a:cubicBezTo>
                    <a:pt x="76" y="934"/>
                    <a:pt x="79" y="925"/>
                    <a:pt x="83" y="915"/>
                  </a:cubicBezTo>
                  <a:cubicBezTo>
                    <a:pt x="89" y="915"/>
                    <a:pt x="108" y="846"/>
                    <a:pt x="112" y="837"/>
                  </a:cubicBezTo>
                  <a:close/>
                  <a:moveTo>
                    <a:pt x="80" y="960"/>
                  </a:moveTo>
                  <a:cubicBezTo>
                    <a:pt x="78" y="960"/>
                    <a:pt x="77" y="960"/>
                    <a:pt x="75" y="960"/>
                  </a:cubicBezTo>
                  <a:cubicBezTo>
                    <a:pt x="76" y="958"/>
                    <a:pt x="78" y="956"/>
                    <a:pt x="79" y="953"/>
                  </a:cubicBezTo>
                  <a:cubicBezTo>
                    <a:pt x="79" y="953"/>
                    <a:pt x="79" y="953"/>
                    <a:pt x="79" y="953"/>
                  </a:cubicBezTo>
                  <a:cubicBezTo>
                    <a:pt x="78" y="956"/>
                    <a:pt x="78" y="958"/>
                    <a:pt x="80" y="960"/>
                  </a:cubicBezTo>
                  <a:close/>
                  <a:moveTo>
                    <a:pt x="95" y="845"/>
                  </a:moveTo>
                  <a:cubicBezTo>
                    <a:pt x="92" y="856"/>
                    <a:pt x="75" y="895"/>
                    <a:pt x="79" y="903"/>
                  </a:cubicBezTo>
                  <a:cubicBezTo>
                    <a:pt x="74" y="916"/>
                    <a:pt x="69" y="929"/>
                    <a:pt x="65" y="941"/>
                  </a:cubicBezTo>
                  <a:cubicBezTo>
                    <a:pt x="63" y="941"/>
                    <a:pt x="60" y="941"/>
                    <a:pt x="57" y="940"/>
                  </a:cubicBezTo>
                  <a:cubicBezTo>
                    <a:pt x="69" y="909"/>
                    <a:pt x="81" y="878"/>
                    <a:pt x="95" y="845"/>
                  </a:cubicBezTo>
                  <a:close/>
                  <a:moveTo>
                    <a:pt x="54" y="927"/>
                  </a:moveTo>
                  <a:cubicBezTo>
                    <a:pt x="57" y="917"/>
                    <a:pt x="60" y="907"/>
                    <a:pt x="64" y="896"/>
                  </a:cubicBezTo>
                  <a:cubicBezTo>
                    <a:pt x="65" y="897"/>
                    <a:pt x="65" y="897"/>
                    <a:pt x="65" y="897"/>
                  </a:cubicBezTo>
                  <a:cubicBezTo>
                    <a:pt x="61" y="907"/>
                    <a:pt x="57" y="917"/>
                    <a:pt x="54" y="927"/>
                  </a:cubicBezTo>
                  <a:close/>
                  <a:moveTo>
                    <a:pt x="44" y="972"/>
                  </a:moveTo>
                  <a:cubicBezTo>
                    <a:pt x="45" y="972"/>
                    <a:pt x="45" y="972"/>
                    <a:pt x="45" y="972"/>
                  </a:cubicBezTo>
                  <a:cubicBezTo>
                    <a:pt x="48" y="966"/>
                    <a:pt x="54" y="960"/>
                    <a:pt x="61" y="956"/>
                  </a:cubicBezTo>
                  <a:cubicBezTo>
                    <a:pt x="60" y="957"/>
                    <a:pt x="58" y="965"/>
                    <a:pt x="58" y="966"/>
                  </a:cubicBezTo>
                  <a:cubicBezTo>
                    <a:pt x="57" y="967"/>
                    <a:pt x="57" y="968"/>
                    <a:pt x="56" y="969"/>
                  </a:cubicBezTo>
                  <a:cubicBezTo>
                    <a:pt x="53" y="973"/>
                    <a:pt x="46" y="977"/>
                    <a:pt x="52" y="983"/>
                  </a:cubicBezTo>
                  <a:cubicBezTo>
                    <a:pt x="52" y="983"/>
                    <a:pt x="52" y="983"/>
                    <a:pt x="52" y="983"/>
                  </a:cubicBezTo>
                  <a:cubicBezTo>
                    <a:pt x="52" y="983"/>
                    <a:pt x="52" y="983"/>
                    <a:pt x="51" y="983"/>
                  </a:cubicBezTo>
                  <a:cubicBezTo>
                    <a:pt x="51" y="978"/>
                    <a:pt x="45" y="980"/>
                    <a:pt x="42" y="981"/>
                  </a:cubicBezTo>
                  <a:cubicBezTo>
                    <a:pt x="43" y="978"/>
                    <a:pt x="43" y="975"/>
                    <a:pt x="44" y="972"/>
                  </a:cubicBezTo>
                  <a:close/>
                  <a:moveTo>
                    <a:pt x="25" y="1224"/>
                  </a:moveTo>
                  <a:cubicBezTo>
                    <a:pt x="24" y="1216"/>
                    <a:pt x="24" y="1209"/>
                    <a:pt x="24" y="1201"/>
                  </a:cubicBezTo>
                  <a:cubicBezTo>
                    <a:pt x="27" y="1195"/>
                    <a:pt x="25" y="1181"/>
                    <a:pt x="25" y="1174"/>
                  </a:cubicBezTo>
                  <a:cubicBezTo>
                    <a:pt x="32" y="1176"/>
                    <a:pt x="32" y="1161"/>
                    <a:pt x="33" y="1158"/>
                  </a:cubicBezTo>
                  <a:cubicBezTo>
                    <a:pt x="35" y="1161"/>
                    <a:pt x="38" y="1164"/>
                    <a:pt x="41" y="1167"/>
                  </a:cubicBezTo>
                  <a:cubicBezTo>
                    <a:pt x="34" y="1174"/>
                    <a:pt x="34" y="1183"/>
                    <a:pt x="45" y="1182"/>
                  </a:cubicBezTo>
                  <a:cubicBezTo>
                    <a:pt x="45" y="1184"/>
                    <a:pt x="46" y="1186"/>
                    <a:pt x="46" y="1188"/>
                  </a:cubicBezTo>
                  <a:cubicBezTo>
                    <a:pt x="43" y="1192"/>
                    <a:pt x="27" y="1211"/>
                    <a:pt x="32" y="1215"/>
                  </a:cubicBezTo>
                  <a:cubicBezTo>
                    <a:pt x="30" y="1218"/>
                    <a:pt x="27" y="1221"/>
                    <a:pt x="25" y="1224"/>
                  </a:cubicBezTo>
                  <a:close/>
                  <a:moveTo>
                    <a:pt x="48" y="1162"/>
                  </a:moveTo>
                  <a:cubicBezTo>
                    <a:pt x="47" y="1161"/>
                    <a:pt x="45" y="1159"/>
                    <a:pt x="43" y="1158"/>
                  </a:cubicBezTo>
                  <a:cubicBezTo>
                    <a:pt x="47" y="1159"/>
                    <a:pt x="51" y="1160"/>
                    <a:pt x="55" y="1161"/>
                  </a:cubicBezTo>
                  <a:cubicBezTo>
                    <a:pt x="54" y="1161"/>
                    <a:pt x="53" y="1161"/>
                    <a:pt x="53" y="1162"/>
                  </a:cubicBezTo>
                  <a:cubicBezTo>
                    <a:pt x="52" y="1161"/>
                    <a:pt x="51" y="1161"/>
                    <a:pt x="51" y="1161"/>
                  </a:cubicBezTo>
                  <a:cubicBezTo>
                    <a:pt x="50" y="1161"/>
                    <a:pt x="49" y="1162"/>
                    <a:pt x="48" y="1162"/>
                  </a:cubicBezTo>
                  <a:close/>
                  <a:moveTo>
                    <a:pt x="49" y="1200"/>
                  </a:moveTo>
                  <a:cubicBezTo>
                    <a:pt x="48" y="1201"/>
                    <a:pt x="48" y="1201"/>
                    <a:pt x="47" y="1202"/>
                  </a:cubicBezTo>
                  <a:cubicBezTo>
                    <a:pt x="47" y="1202"/>
                    <a:pt x="47" y="1201"/>
                    <a:pt x="47" y="1201"/>
                  </a:cubicBezTo>
                  <a:cubicBezTo>
                    <a:pt x="47" y="1201"/>
                    <a:pt x="48" y="1200"/>
                    <a:pt x="48" y="1199"/>
                  </a:cubicBezTo>
                  <a:cubicBezTo>
                    <a:pt x="48" y="1200"/>
                    <a:pt x="49" y="1200"/>
                    <a:pt x="49" y="1200"/>
                  </a:cubicBezTo>
                  <a:close/>
                  <a:moveTo>
                    <a:pt x="41" y="1230"/>
                  </a:moveTo>
                  <a:cubicBezTo>
                    <a:pt x="41" y="1230"/>
                    <a:pt x="41" y="1230"/>
                    <a:pt x="41" y="1230"/>
                  </a:cubicBezTo>
                  <a:cubicBezTo>
                    <a:pt x="45" y="1225"/>
                    <a:pt x="50" y="1221"/>
                    <a:pt x="54" y="1216"/>
                  </a:cubicBezTo>
                  <a:cubicBezTo>
                    <a:pt x="54" y="1215"/>
                    <a:pt x="55" y="1215"/>
                    <a:pt x="55" y="1214"/>
                  </a:cubicBezTo>
                  <a:cubicBezTo>
                    <a:pt x="58" y="1214"/>
                    <a:pt x="59" y="1212"/>
                    <a:pt x="60" y="1210"/>
                  </a:cubicBezTo>
                  <a:cubicBezTo>
                    <a:pt x="62" y="1209"/>
                    <a:pt x="63" y="1207"/>
                    <a:pt x="65" y="1206"/>
                  </a:cubicBezTo>
                  <a:cubicBezTo>
                    <a:pt x="65" y="1207"/>
                    <a:pt x="66" y="1208"/>
                    <a:pt x="67" y="1208"/>
                  </a:cubicBezTo>
                  <a:cubicBezTo>
                    <a:pt x="58" y="1216"/>
                    <a:pt x="49" y="1223"/>
                    <a:pt x="41" y="1230"/>
                  </a:cubicBezTo>
                  <a:close/>
                  <a:moveTo>
                    <a:pt x="59" y="1187"/>
                  </a:moveTo>
                  <a:cubicBezTo>
                    <a:pt x="59" y="1189"/>
                    <a:pt x="59" y="1190"/>
                    <a:pt x="59" y="1192"/>
                  </a:cubicBezTo>
                  <a:cubicBezTo>
                    <a:pt x="58" y="1192"/>
                    <a:pt x="57" y="1193"/>
                    <a:pt x="56" y="1194"/>
                  </a:cubicBezTo>
                  <a:cubicBezTo>
                    <a:pt x="57" y="1192"/>
                    <a:pt x="58" y="1189"/>
                    <a:pt x="59" y="1187"/>
                  </a:cubicBezTo>
                  <a:close/>
                  <a:moveTo>
                    <a:pt x="58" y="1162"/>
                  </a:moveTo>
                  <a:cubicBezTo>
                    <a:pt x="58" y="1163"/>
                    <a:pt x="59" y="1163"/>
                    <a:pt x="60" y="1163"/>
                  </a:cubicBezTo>
                  <a:cubicBezTo>
                    <a:pt x="60" y="1164"/>
                    <a:pt x="60" y="1164"/>
                    <a:pt x="59" y="1165"/>
                  </a:cubicBezTo>
                  <a:cubicBezTo>
                    <a:pt x="59" y="1164"/>
                    <a:pt x="58" y="1163"/>
                    <a:pt x="58" y="1162"/>
                  </a:cubicBezTo>
                  <a:close/>
                  <a:moveTo>
                    <a:pt x="70" y="1184"/>
                  </a:moveTo>
                  <a:cubicBezTo>
                    <a:pt x="69" y="1181"/>
                    <a:pt x="68" y="1179"/>
                    <a:pt x="65" y="1177"/>
                  </a:cubicBezTo>
                  <a:cubicBezTo>
                    <a:pt x="67" y="1176"/>
                    <a:pt x="69" y="1175"/>
                    <a:pt x="71" y="1173"/>
                  </a:cubicBezTo>
                  <a:cubicBezTo>
                    <a:pt x="73" y="1175"/>
                    <a:pt x="75" y="1177"/>
                    <a:pt x="77" y="1179"/>
                  </a:cubicBezTo>
                  <a:cubicBezTo>
                    <a:pt x="75" y="1180"/>
                    <a:pt x="72" y="1182"/>
                    <a:pt x="70" y="1184"/>
                  </a:cubicBezTo>
                  <a:close/>
                  <a:moveTo>
                    <a:pt x="212" y="1077"/>
                  </a:moveTo>
                  <a:cubicBezTo>
                    <a:pt x="207" y="1080"/>
                    <a:pt x="202" y="1084"/>
                    <a:pt x="198" y="1089"/>
                  </a:cubicBezTo>
                  <a:cubicBezTo>
                    <a:pt x="156" y="1111"/>
                    <a:pt x="124" y="1147"/>
                    <a:pt x="86" y="1173"/>
                  </a:cubicBezTo>
                  <a:cubicBezTo>
                    <a:pt x="83" y="1169"/>
                    <a:pt x="81" y="1167"/>
                    <a:pt x="78" y="1164"/>
                  </a:cubicBezTo>
                  <a:cubicBezTo>
                    <a:pt x="77" y="1162"/>
                    <a:pt x="71" y="1160"/>
                    <a:pt x="69" y="1159"/>
                  </a:cubicBezTo>
                  <a:cubicBezTo>
                    <a:pt x="60" y="1148"/>
                    <a:pt x="46" y="1143"/>
                    <a:pt x="34" y="1146"/>
                  </a:cubicBezTo>
                  <a:cubicBezTo>
                    <a:pt x="35" y="1142"/>
                    <a:pt x="35" y="1138"/>
                    <a:pt x="35" y="1134"/>
                  </a:cubicBezTo>
                  <a:cubicBezTo>
                    <a:pt x="37" y="1134"/>
                    <a:pt x="38" y="1132"/>
                    <a:pt x="38" y="1130"/>
                  </a:cubicBezTo>
                  <a:cubicBezTo>
                    <a:pt x="38" y="1120"/>
                    <a:pt x="42" y="1074"/>
                    <a:pt x="35" y="1073"/>
                  </a:cubicBezTo>
                  <a:cubicBezTo>
                    <a:pt x="25" y="1073"/>
                    <a:pt x="27" y="1142"/>
                    <a:pt x="26" y="1151"/>
                  </a:cubicBezTo>
                  <a:cubicBezTo>
                    <a:pt x="26" y="1124"/>
                    <a:pt x="21" y="1096"/>
                    <a:pt x="23" y="1070"/>
                  </a:cubicBezTo>
                  <a:cubicBezTo>
                    <a:pt x="27" y="1067"/>
                    <a:pt x="25" y="1055"/>
                    <a:pt x="25" y="1051"/>
                  </a:cubicBezTo>
                  <a:cubicBezTo>
                    <a:pt x="29" y="1049"/>
                    <a:pt x="35" y="1009"/>
                    <a:pt x="31" y="1007"/>
                  </a:cubicBezTo>
                  <a:cubicBezTo>
                    <a:pt x="32" y="1005"/>
                    <a:pt x="32" y="1003"/>
                    <a:pt x="33" y="1001"/>
                  </a:cubicBezTo>
                  <a:cubicBezTo>
                    <a:pt x="34" y="1001"/>
                    <a:pt x="35" y="1001"/>
                    <a:pt x="37" y="1000"/>
                  </a:cubicBezTo>
                  <a:cubicBezTo>
                    <a:pt x="40" y="1002"/>
                    <a:pt x="46" y="998"/>
                    <a:pt x="42" y="994"/>
                  </a:cubicBezTo>
                  <a:cubicBezTo>
                    <a:pt x="43" y="994"/>
                    <a:pt x="43" y="993"/>
                    <a:pt x="43" y="992"/>
                  </a:cubicBezTo>
                  <a:cubicBezTo>
                    <a:pt x="63" y="991"/>
                    <a:pt x="84" y="991"/>
                    <a:pt x="103" y="994"/>
                  </a:cubicBezTo>
                  <a:cubicBezTo>
                    <a:pt x="121" y="997"/>
                    <a:pt x="144" y="1014"/>
                    <a:pt x="159" y="1014"/>
                  </a:cubicBezTo>
                  <a:cubicBezTo>
                    <a:pt x="175" y="1014"/>
                    <a:pt x="133" y="994"/>
                    <a:pt x="130" y="993"/>
                  </a:cubicBezTo>
                  <a:cubicBezTo>
                    <a:pt x="108" y="985"/>
                    <a:pt x="85" y="983"/>
                    <a:pt x="61" y="983"/>
                  </a:cubicBezTo>
                  <a:cubicBezTo>
                    <a:pt x="64" y="980"/>
                    <a:pt x="66" y="977"/>
                    <a:pt x="68" y="973"/>
                  </a:cubicBezTo>
                  <a:cubicBezTo>
                    <a:pt x="74" y="971"/>
                    <a:pt x="82" y="970"/>
                    <a:pt x="91" y="971"/>
                  </a:cubicBezTo>
                  <a:cubicBezTo>
                    <a:pt x="94" y="971"/>
                    <a:pt x="98" y="972"/>
                    <a:pt x="102" y="972"/>
                  </a:cubicBezTo>
                  <a:cubicBezTo>
                    <a:pt x="101" y="980"/>
                    <a:pt x="139" y="987"/>
                    <a:pt x="143" y="988"/>
                  </a:cubicBezTo>
                  <a:cubicBezTo>
                    <a:pt x="144" y="989"/>
                    <a:pt x="145" y="989"/>
                    <a:pt x="146" y="989"/>
                  </a:cubicBezTo>
                  <a:cubicBezTo>
                    <a:pt x="146" y="992"/>
                    <a:pt x="160" y="1007"/>
                    <a:pt x="161" y="997"/>
                  </a:cubicBezTo>
                  <a:cubicBezTo>
                    <a:pt x="163" y="999"/>
                    <a:pt x="166" y="1000"/>
                    <a:pt x="168" y="1001"/>
                  </a:cubicBezTo>
                  <a:cubicBezTo>
                    <a:pt x="168" y="1002"/>
                    <a:pt x="169" y="1002"/>
                    <a:pt x="169" y="1002"/>
                  </a:cubicBezTo>
                  <a:cubicBezTo>
                    <a:pt x="170" y="1004"/>
                    <a:pt x="172" y="1010"/>
                    <a:pt x="176" y="1009"/>
                  </a:cubicBezTo>
                  <a:cubicBezTo>
                    <a:pt x="186" y="1019"/>
                    <a:pt x="192" y="1050"/>
                    <a:pt x="206" y="1054"/>
                  </a:cubicBezTo>
                  <a:cubicBezTo>
                    <a:pt x="210" y="1066"/>
                    <a:pt x="212" y="1042"/>
                    <a:pt x="210" y="1037"/>
                  </a:cubicBezTo>
                  <a:cubicBezTo>
                    <a:pt x="211" y="1038"/>
                    <a:pt x="211" y="1038"/>
                    <a:pt x="211" y="1038"/>
                  </a:cubicBezTo>
                  <a:cubicBezTo>
                    <a:pt x="211" y="1041"/>
                    <a:pt x="212" y="1042"/>
                    <a:pt x="215" y="1043"/>
                  </a:cubicBezTo>
                  <a:cubicBezTo>
                    <a:pt x="217" y="1046"/>
                    <a:pt x="218" y="1049"/>
                    <a:pt x="219" y="1051"/>
                  </a:cubicBezTo>
                  <a:cubicBezTo>
                    <a:pt x="215" y="1059"/>
                    <a:pt x="213" y="1067"/>
                    <a:pt x="212" y="1077"/>
                  </a:cubicBezTo>
                  <a:close/>
                  <a:moveTo>
                    <a:pt x="264" y="992"/>
                  </a:moveTo>
                  <a:cubicBezTo>
                    <a:pt x="267" y="987"/>
                    <a:pt x="270" y="982"/>
                    <a:pt x="273" y="977"/>
                  </a:cubicBezTo>
                  <a:cubicBezTo>
                    <a:pt x="273" y="978"/>
                    <a:pt x="273" y="979"/>
                    <a:pt x="273" y="980"/>
                  </a:cubicBezTo>
                  <a:cubicBezTo>
                    <a:pt x="270" y="984"/>
                    <a:pt x="267" y="988"/>
                    <a:pt x="264" y="992"/>
                  </a:cubicBezTo>
                  <a:close/>
                  <a:moveTo>
                    <a:pt x="257" y="979"/>
                  </a:moveTo>
                  <a:cubicBezTo>
                    <a:pt x="255" y="983"/>
                    <a:pt x="253" y="987"/>
                    <a:pt x="251" y="991"/>
                  </a:cubicBezTo>
                  <a:cubicBezTo>
                    <a:pt x="257" y="976"/>
                    <a:pt x="265" y="962"/>
                    <a:pt x="274" y="948"/>
                  </a:cubicBezTo>
                  <a:cubicBezTo>
                    <a:pt x="268" y="958"/>
                    <a:pt x="263" y="969"/>
                    <a:pt x="257" y="979"/>
                  </a:cubicBezTo>
                  <a:close/>
                  <a:moveTo>
                    <a:pt x="601" y="431"/>
                  </a:moveTo>
                  <a:cubicBezTo>
                    <a:pt x="600" y="430"/>
                    <a:pt x="600" y="430"/>
                    <a:pt x="599" y="430"/>
                  </a:cubicBezTo>
                  <a:cubicBezTo>
                    <a:pt x="597" y="428"/>
                    <a:pt x="595" y="425"/>
                    <a:pt x="593" y="423"/>
                  </a:cubicBezTo>
                  <a:cubicBezTo>
                    <a:pt x="593" y="419"/>
                    <a:pt x="592" y="416"/>
                    <a:pt x="591" y="412"/>
                  </a:cubicBezTo>
                  <a:cubicBezTo>
                    <a:pt x="595" y="418"/>
                    <a:pt x="598" y="424"/>
                    <a:pt x="601" y="431"/>
                  </a:cubicBezTo>
                  <a:close/>
                  <a:moveTo>
                    <a:pt x="604" y="448"/>
                  </a:moveTo>
                  <a:cubicBezTo>
                    <a:pt x="598" y="456"/>
                    <a:pt x="591" y="463"/>
                    <a:pt x="584" y="470"/>
                  </a:cubicBezTo>
                  <a:cubicBezTo>
                    <a:pt x="589" y="461"/>
                    <a:pt x="594" y="452"/>
                    <a:pt x="599" y="443"/>
                  </a:cubicBezTo>
                  <a:cubicBezTo>
                    <a:pt x="601" y="444"/>
                    <a:pt x="602" y="446"/>
                    <a:pt x="604" y="448"/>
                  </a:cubicBezTo>
                  <a:close/>
                  <a:moveTo>
                    <a:pt x="585" y="426"/>
                  </a:moveTo>
                  <a:cubicBezTo>
                    <a:pt x="585" y="426"/>
                    <a:pt x="584" y="427"/>
                    <a:pt x="584" y="428"/>
                  </a:cubicBezTo>
                  <a:cubicBezTo>
                    <a:pt x="584" y="426"/>
                    <a:pt x="583" y="425"/>
                    <a:pt x="583" y="423"/>
                  </a:cubicBezTo>
                  <a:cubicBezTo>
                    <a:pt x="583" y="424"/>
                    <a:pt x="584" y="425"/>
                    <a:pt x="585" y="426"/>
                  </a:cubicBezTo>
                  <a:close/>
                  <a:moveTo>
                    <a:pt x="579" y="405"/>
                  </a:moveTo>
                  <a:cubicBezTo>
                    <a:pt x="580" y="407"/>
                    <a:pt x="580" y="408"/>
                    <a:pt x="581" y="410"/>
                  </a:cubicBezTo>
                  <a:cubicBezTo>
                    <a:pt x="579" y="407"/>
                    <a:pt x="577" y="405"/>
                    <a:pt x="575" y="403"/>
                  </a:cubicBezTo>
                  <a:cubicBezTo>
                    <a:pt x="577" y="404"/>
                    <a:pt x="578" y="404"/>
                    <a:pt x="579" y="405"/>
                  </a:cubicBezTo>
                  <a:close/>
                  <a:moveTo>
                    <a:pt x="567" y="387"/>
                  </a:moveTo>
                  <a:cubicBezTo>
                    <a:pt x="568" y="388"/>
                    <a:pt x="569" y="390"/>
                    <a:pt x="571" y="392"/>
                  </a:cubicBezTo>
                  <a:cubicBezTo>
                    <a:pt x="567" y="390"/>
                    <a:pt x="564" y="388"/>
                    <a:pt x="560" y="387"/>
                  </a:cubicBezTo>
                  <a:cubicBezTo>
                    <a:pt x="555" y="381"/>
                    <a:pt x="549" y="376"/>
                    <a:pt x="544" y="370"/>
                  </a:cubicBezTo>
                  <a:cubicBezTo>
                    <a:pt x="552" y="375"/>
                    <a:pt x="560" y="381"/>
                    <a:pt x="567" y="387"/>
                  </a:cubicBezTo>
                  <a:close/>
                  <a:moveTo>
                    <a:pt x="534" y="355"/>
                  </a:moveTo>
                  <a:cubicBezTo>
                    <a:pt x="528" y="352"/>
                    <a:pt x="522" y="349"/>
                    <a:pt x="516" y="347"/>
                  </a:cubicBezTo>
                  <a:cubicBezTo>
                    <a:pt x="513" y="345"/>
                    <a:pt x="510" y="342"/>
                    <a:pt x="507" y="340"/>
                  </a:cubicBezTo>
                  <a:cubicBezTo>
                    <a:pt x="516" y="345"/>
                    <a:pt x="526" y="350"/>
                    <a:pt x="534" y="355"/>
                  </a:cubicBezTo>
                  <a:close/>
                  <a:moveTo>
                    <a:pt x="531" y="374"/>
                  </a:moveTo>
                  <a:cubicBezTo>
                    <a:pt x="518" y="368"/>
                    <a:pt x="506" y="361"/>
                    <a:pt x="495" y="353"/>
                  </a:cubicBezTo>
                  <a:cubicBezTo>
                    <a:pt x="508" y="359"/>
                    <a:pt x="520" y="366"/>
                    <a:pt x="531" y="374"/>
                  </a:cubicBezTo>
                  <a:close/>
                  <a:moveTo>
                    <a:pt x="475" y="332"/>
                  </a:moveTo>
                  <a:cubicBezTo>
                    <a:pt x="467" y="330"/>
                    <a:pt x="460" y="328"/>
                    <a:pt x="452" y="326"/>
                  </a:cubicBezTo>
                  <a:cubicBezTo>
                    <a:pt x="451" y="326"/>
                    <a:pt x="451" y="325"/>
                    <a:pt x="450" y="325"/>
                  </a:cubicBezTo>
                  <a:cubicBezTo>
                    <a:pt x="459" y="327"/>
                    <a:pt x="467" y="329"/>
                    <a:pt x="475" y="332"/>
                  </a:cubicBezTo>
                  <a:close/>
                  <a:moveTo>
                    <a:pt x="408" y="324"/>
                  </a:moveTo>
                  <a:cubicBezTo>
                    <a:pt x="410" y="324"/>
                    <a:pt x="412" y="325"/>
                    <a:pt x="414" y="325"/>
                  </a:cubicBezTo>
                  <a:cubicBezTo>
                    <a:pt x="411" y="325"/>
                    <a:pt x="407" y="325"/>
                    <a:pt x="404" y="324"/>
                  </a:cubicBezTo>
                  <a:cubicBezTo>
                    <a:pt x="405" y="324"/>
                    <a:pt x="406" y="324"/>
                    <a:pt x="408" y="324"/>
                  </a:cubicBezTo>
                  <a:close/>
                  <a:moveTo>
                    <a:pt x="328" y="327"/>
                  </a:moveTo>
                  <a:cubicBezTo>
                    <a:pt x="331" y="325"/>
                    <a:pt x="335" y="324"/>
                    <a:pt x="338" y="323"/>
                  </a:cubicBezTo>
                  <a:cubicBezTo>
                    <a:pt x="335" y="324"/>
                    <a:pt x="331" y="326"/>
                    <a:pt x="328" y="327"/>
                  </a:cubicBezTo>
                  <a:cubicBezTo>
                    <a:pt x="328" y="327"/>
                    <a:pt x="328" y="327"/>
                    <a:pt x="328" y="327"/>
                  </a:cubicBezTo>
                  <a:close/>
                  <a:moveTo>
                    <a:pt x="316" y="367"/>
                  </a:moveTo>
                  <a:cubicBezTo>
                    <a:pt x="318" y="367"/>
                    <a:pt x="320" y="366"/>
                    <a:pt x="321" y="365"/>
                  </a:cubicBezTo>
                  <a:cubicBezTo>
                    <a:pt x="318" y="370"/>
                    <a:pt x="316" y="375"/>
                    <a:pt x="313" y="380"/>
                  </a:cubicBezTo>
                  <a:cubicBezTo>
                    <a:pt x="312" y="380"/>
                    <a:pt x="311" y="379"/>
                    <a:pt x="311" y="380"/>
                  </a:cubicBezTo>
                  <a:cubicBezTo>
                    <a:pt x="312" y="376"/>
                    <a:pt x="314" y="371"/>
                    <a:pt x="316" y="367"/>
                  </a:cubicBezTo>
                  <a:close/>
                  <a:moveTo>
                    <a:pt x="309" y="409"/>
                  </a:moveTo>
                  <a:cubicBezTo>
                    <a:pt x="308" y="408"/>
                    <a:pt x="308" y="408"/>
                    <a:pt x="308" y="408"/>
                  </a:cubicBezTo>
                  <a:cubicBezTo>
                    <a:pt x="315" y="392"/>
                    <a:pt x="322" y="377"/>
                    <a:pt x="332" y="364"/>
                  </a:cubicBezTo>
                  <a:cubicBezTo>
                    <a:pt x="333" y="364"/>
                    <a:pt x="333" y="364"/>
                    <a:pt x="334" y="365"/>
                  </a:cubicBezTo>
                  <a:cubicBezTo>
                    <a:pt x="331" y="383"/>
                    <a:pt x="322" y="401"/>
                    <a:pt x="313" y="418"/>
                  </a:cubicBezTo>
                  <a:cubicBezTo>
                    <a:pt x="313" y="417"/>
                    <a:pt x="313" y="416"/>
                    <a:pt x="312" y="415"/>
                  </a:cubicBezTo>
                  <a:cubicBezTo>
                    <a:pt x="312" y="413"/>
                    <a:pt x="312" y="409"/>
                    <a:pt x="309" y="409"/>
                  </a:cubicBezTo>
                  <a:close/>
                  <a:moveTo>
                    <a:pt x="306" y="389"/>
                  </a:moveTo>
                  <a:cubicBezTo>
                    <a:pt x="307" y="388"/>
                    <a:pt x="308" y="388"/>
                    <a:pt x="308" y="388"/>
                  </a:cubicBezTo>
                  <a:cubicBezTo>
                    <a:pt x="306" y="392"/>
                    <a:pt x="304" y="396"/>
                    <a:pt x="302" y="401"/>
                  </a:cubicBezTo>
                  <a:cubicBezTo>
                    <a:pt x="302" y="400"/>
                    <a:pt x="302" y="400"/>
                    <a:pt x="301" y="399"/>
                  </a:cubicBezTo>
                  <a:cubicBezTo>
                    <a:pt x="303" y="396"/>
                    <a:pt x="305" y="392"/>
                    <a:pt x="306" y="389"/>
                  </a:cubicBezTo>
                  <a:close/>
                  <a:moveTo>
                    <a:pt x="308" y="433"/>
                  </a:moveTo>
                  <a:cubicBezTo>
                    <a:pt x="308" y="433"/>
                    <a:pt x="308" y="433"/>
                    <a:pt x="307" y="433"/>
                  </a:cubicBezTo>
                  <a:cubicBezTo>
                    <a:pt x="307" y="433"/>
                    <a:pt x="308" y="433"/>
                    <a:pt x="308" y="433"/>
                  </a:cubicBezTo>
                  <a:cubicBezTo>
                    <a:pt x="308" y="433"/>
                    <a:pt x="308" y="433"/>
                    <a:pt x="308" y="433"/>
                  </a:cubicBezTo>
                  <a:close/>
                  <a:moveTo>
                    <a:pt x="289" y="428"/>
                  </a:moveTo>
                  <a:cubicBezTo>
                    <a:pt x="291" y="421"/>
                    <a:pt x="294" y="414"/>
                    <a:pt x="297" y="407"/>
                  </a:cubicBezTo>
                  <a:cubicBezTo>
                    <a:pt x="298" y="408"/>
                    <a:pt x="298" y="408"/>
                    <a:pt x="299" y="409"/>
                  </a:cubicBezTo>
                  <a:cubicBezTo>
                    <a:pt x="296" y="415"/>
                    <a:pt x="293" y="422"/>
                    <a:pt x="289" y="429"/>
                  </a:cubicBezTo>
                  <a:cubicBezTo>
                    <a:pt x="289" y="429"/>
                    <a:pt x="289" y="429"/>
                    <a:pt x="289" y="429"/>
                  </a:cubicBezTo>
                  <a:cubicBezTo>
                    <a:pt x="289" y="429"/>
                    <a:pt x="289" y="429"/>
                    <a:pt x="289" y="428"/>
                  </a:cubicBezTo>
                  <a:close/>
                  <a:moveTo>
                    <a:pt x="298" y="461"/>
                  </a:moveTo>
                  <a:cubicBezTo>
                    <a:pt x="297" y="461"/>
                    <a:pt x="297" y="461"/>
                    <a:pt x="297" y="461"/>
                  </a:cubicBezTo>
                  <a:cubicBezTo>
                    <a:pt x="297" y="461"/>
                    <a:pt x="297" y="461"/>
                    <a:pt x="297" y="461"/>
                  </a:cubicBezTo>
                  <a:cubicBezTo>
                    <a:pt x="297" y="461"/>
                    <a:pt x="297" y="461"/>
                    <a:pt x="298" y="461"/>
                  </a:cubicBezTo>
                  <a:close/>
                  <a:moveTo>
                    <a:pt x="289" y="460"/>
                  </a:moveTo>
                  <a:cubicBezTo>
                    <a:pt x="289" y="462"/>
                    <a:pt x="289" y="463"/>
                    <a:pt x="290" y="463"/>
                  </a:cubicBezTo>
                  <a:cubicBezTo>
                    <a:pt x="288" y="464"/>
                    <a:pt x="286" y="465"/>
                    <a:pt x="284" y="465"/>
                  </a:cubicBezTo>
                  <a:cubicBezTo>
                    <a:pt x="286" y="464"/>
                    <a:pt x="287" y="462"/>
                    <a:pt x="289" y="460"/>
                  </a:cubicBezTo>
                  <a:close/>
                  <a:moveTo>
                    <a:pt x="246" y="528"/>
                  </a:moveTo>
                  <a:cubicBezTo>
                    <a:pt x="250" y="523"/>
                    <a:pt x="255" y="520"/>
                    <a:pt x="261" y="518"/>
                  </a:cubicBezTo>
                  <a:cubicBezTo>
                    <a:pt x="266" y="522"/>
                    <a:pt x="272" y="525"/>
                    <a:pt x="279" y="528"/>
                  </a:cubicBezTo>
                  <a:cubicBezTo>
                    <a:pt x="267" y="529"/>
                    <a:pt x="257" y="530"/>
                    <a:pt x="246" y="528"/>
                  </a:cubicBezTo>
                  <a:close/>
                  <a:moveTo>
                    <a:pt x="342" y="537"/>
                  </a:moveTo>
                  <a:cubicBezTo>
                    <a:pt x="333" y="535"/>
                    <a:pt x="324" y="533"/>
                    <a:pt x="315" y="531"/>
                  </a:cubicBezTo>
                  <a:cubicBezTo>
                    <a:pt x="329" y="531"/>
                    <a:pt x="342" y="534"/>
                    <a:pt x="355" y="539"/>
                  </a:cubicBezTo>
                  <a:cubicBezTo>
                    <a:pt x="351" y="538"/>
                    <a:pt x="346" y="538"/>
                    <a:pt x="342" y="537"/>
                  </a:cubicBezTo>
                  <a:close/>
                  <a:moveTo>
                    <a:pt x="388" y="548"/>
                  </a:moveTo>
                  <a:cubicBezTo>
                    <a:pt x="358" y="529"/>
                    <a:pt x="329" y="520"/>
                    <a:pt x="294" y="525"/>
                  </a:cubicBezTo>
                  <a:cubicBezTo>
                    <a:pt x="286" y="522"/>
                    <a:pt x="278" y="519"/>
                    <a:pt x="271" y="515"/>
                  </a:cubicBezTo>
                  <a:cubicBezTo>
                    <a:pt x="311" y="507"/>
                    <a:pt x="356" y="528"/>
                    <a:pt x="390" y="548"/>
                  </a:cubicBezTo>
                  <a:cubicBezTo>
                    <a:pt x="389" y="548"/>
                    <a:pt x="388" y="548"/>
                    <a:pt x="388" y="548"/>
                  </a:cubicBezTo>
                  <a:close/>
                  <a:moveTo>
                    <a:pt x="365" y="526"/>
                  </a:moveTo>
                  <a:cubicBezTo>
                    <a:pt x="346" y="517"/>
                    <a:pt x="324" y="509"/>
                    <a:pt x="303" y="507"/>
                  </a:cubicBezTo>
                  <a:cubicBezTo>
                    <a:pt x="356" y="509"/>
                    <a:pt x="428" y="535"/>
                    <a:pt x="450" y="588"/>
                  </a:cubicBezTo>
                  <a:cubicBezTo>
                    <a:pt x="429" y="564"/>
                    <a:pt x="398" y="541"/>
                    <a:pt x="365" y="526"/>
                  </a:cubicBezTo>
                  <a:close/>
                  <a:moveTo>
                    <a:pt x="445" y="649"/>
                  </a:moveTo>
                  <a:cubicBezTo>
                    <a:pt x="446" y="650"/>
                    <a:pt x="446" y="649"/>
                    <a:pt x="447" y="649"/>
                  </a:cubicBezTo>
                  <a:cubicBezTo>
                    <a:pt x="446" y="651"/>
                    <a:pt x="446" y="652"/>
                    <a:pt x="445" y="653"/>
                  </a:cubicBezTo>
                  <a:cubicBezTo>
                    <a:pt x="445" y="652"/>
                    <a:pt x="445" y="651"/>
                    <a:pt x="445" y="649"/>
                  </a:cubicBezTo>
                  <a:close/>
                  <a:moveTo>
                    <a:pt x="441" y="688"/>
                  </a:moveTo>
                  <a:cubicBezTo>
                    <a:pt x="442" y="688"/>
                    <a:pt x="442" y="688"/>
                    <a:pt x="442" y="687"/>
                  </a:cubicBezTo>
                  <a:cubicBezTo>
                    <a:pt x="442" y="688"/>
                    <a:pt x="442" y="688"/>
                    <a:pt x="442" y="688"/>
                  </a:cubicBezTo>
                  <a:cubicBezTo>
                    <a:pt x="442" y="688"/>
                    <a:pt x="442" y="688"/>
                    <a:pt x="441" y="688"/>
                  </a:cubicBezTo>
                  <a:close/>
                  <a:moveTo>
                    <a:pt x="460" y="653"/>
                  </a:moveTo>
                  <a:cubicBezTo>
                    <a:pt x="453" y="659"/>
                    <a:pt x="447" y="666"/>
                    <a:pt x="442" y="674"/>
                  </a:cubicBezTo>
                  <a:cubicBezTo>
                    <a:pt x="442" y="673"/>
                    <a:pt x="442" y="672"/>
                    <a:pt x="442" y="671"/>
                  </a:cubicBezTo>
                  <a:cubicBezTo>
                    <a:pt x="450" y="661"/>
                    <a:pt x="456" y="651"/>
                    <a:pt x="460" y="640"/>
                  </a:cubicBezTo>
                  <a:cubicBezTo>
                    <a:pt x="461" y="643"/>
                    <a:pt x="461" y="645"/>
                    <a:pt x="462" y="648"/>
                  </a:cubicBezTo>
                  <a:cubicBezTo>
                    <a:pt x="461" y="649"/>
                    <a:pt x="460" y="651"/>
                    <a:pt x="460" y="653"/>
                  </a:cubicBezTo>
                  <a:close/>
                  <a:moveTo>
                    <a:pt x="485" y="620"/>
                  </a:moveTo>
                  <a:cubicBezTo>
                    <a:pt x="481" y="624"/>
                    <a:pt x="477" y="628"/>
                    <a:pt x="473" y="633"/>
                  </a:cubicBezTo>
                  <a:cubicBezTo>
                    <a:pt x="473" y="631"/>
                    <a:pt x="473" y="629"/>
                    <a:pt x="472" y="627"/>
                  </a:cubicBezTo>
                  <a:cubicBezTo>
                    <a:pt x="480" y="619"/>
                    <a:pt x="488" y="611"/>
                    <a:pt x="496" y="603"/>
                  </a:cubicBezTo>
                  <a:cubicBezTo>
                    <a:pt x="493" y="608"/>
                    <a:pt x="489" y="614"/>
                    <a:pt x="485" y="620"/>
                  </a:cubicBezTo>
                  <a:close/>
                  <a:moveTo>
                    <a:pt x="468" y="616"/>
                  </a:moveTo>
                  <a:cubicBezTo>
                    <a:pt x="465" y="609"/>
                    <a:pt x="461" y="602"/>
                    <a:pt x="456" y="596"/>
                  </a:cubicBezTo>
                  <a:cubicBezTo>
                    <a:pt x="458" y="595"/>
                    <a:pt x="460" y="593"/>
                    <a:pt x="459" y="590"/>
                  </a:cubicBezTo>
                  <a:cubicBezTo>
                    <a:pt x="437" y="521"/>
                    <a:pt x="328" y="485"/>
                    <a:pt x="262" y="503"/>
                  </a:cubicBezTo>
                  <a:cubicBezTo>
                    <a:pt x="266" y="496"/>
                    <a:pt x="269" y="490"/>
                    <a:pt x="271" y="482"/>
                  </a:cubicBezTo>
                  <a:cubicBezTo>
                    <a:pt x="276" y="487"/>
                    <a:pt x="279" y="478"/>
                    <a:pt x="279" y="476"/>
                  </a:cubicBezTo>
                  <a:cubicBezTo>
                    <a:pt x="286" y="473"/>
                    <a:pt x="293" y="471"/>
                    <a:pt x="300" y="468"/>
                  </a:cubicBezTo>
                  <a:cubicBezTo>
                    <a:pt x="296" y="476"/>
                    <a:pt x="296" y="480"/>
                    <a:pt x="305" y="484"/>
                  </a:cubicBezTo>
                  <a:cubicBezTo>
                    <a:pt x="305" y="485"/>
                    <a:pt x="305" y="486"/>
                    <a:pt x="305" y="487"/>
                  </a:cubicBezTo>
                  <a:cubicBezTo>
                    <a:pt x="306" y="488"/>
                    <a:pt x="307" y="489"/>
                    <a:pt x="308" y="490"/>
                  </a:cubicBezTo>
                  <a:cubicBezTo>
                    <a:pt x="307" y="494"/>
                    <a:pt x="310" y="499"/>
                    <a:pt x="314" y="496"/>
                  </a:cubicBezTo>
                  <a:cubicBezTo>
                    <a:pt x="325" y="501"/>
                    <a:pt x="326" y="486"/>
                    <a:pt x="326" y="480"/>
                  </a:cubicBezTo>
                  <a:cubicBezTo>
                    <a:pt x="332" y="473"/>
                    <a:pt x="333" y="463"/>
                    <a:pt x="322" y="466"/>
                  </a:cubicBezTo>
                  <a:cubicBezTo>
                    <a:pt x="320" y="461"/>
                    <a:pt x="316" y="455"/>
                    <a:pt x="310" y="457"/>
                  </a:cubicBezTo>
                  <a:cubicBezTo>
                    <a:pt x="307" y="455"/>
                    <a:pt x="304" y="454"/>
                    <a:pt x="301" y="453"/>
                  </a:cubicBezTo>
                  <a:cubicBezTo>
                    <a:pt x="301" y="453"/>
                    <a:pt x="302" y="452"/>
                    <a:pt x="302" y="452"/>
                  </a:cubicBezTo>
                  <a:cubicBezTo>
                    <a:pt x="305" y="452"/>
                    <a:pt x="307" y="452"/>
                    <a:pt x="310" y="452"/>
                  </a:cubicBezTo>
                  <a:cubicBezTo>
                    <a:pt x="310" y="459"/>
                    <a:pt x="317" y="454"/>
                    <a:pt x="319" y="452"/>
                  </a:cubicBezTo>
                  <a:cubicBezTo>
                    <a:pt x="334" y="451"/>
                    <a:pt x="349" y="452"/>
                    <a:pt x="364" y="454"/>
                  </a:cubicBezTo>
                  <a:cubicBezTo>
                    <a:pt x="360" y="464"/>
                    <a:pt x="377" y="456"/>
                    <a:pt x="377" y="456"/>
                  </a:cubicBezTo>
                  <a:cubicBezTo>
                    <a:pt x="386" y="458"/>
                    <a:pt x="395" y="460"/>
                    <a:pt x="404" y="464"/>
                  </a:cubicBezTo>
                  <a:cubicBezTo>
                    <a:pt x="426" y="481"/>
                    <a:pt x="436" y="519"/>
                    <a:pt x="464" y="528"/>
                  </a:cubicBezTo>
                  <a:cubicBezTo>
                    <a:pt x="459" y="529"/>
                    <a:pt x="441" y="542"/>
                    <a:pt x="451" y="547"/>
                  </a:cubicBezTo>
                  <a:cubicBezTo>
                    <a:pt x="463" y="583"/>
                    <a:pt x="513" y="532"/>
                    <a:pt x="469" y="528"/>
                  </a:cubicBezTo>
                  <a:cubicBezTo>
                    <a:pt x="474" y="524"/>
                    <a:pt x="470" y="507"/>
                    <a:pt x="470" y="501"/>
                  </a:cubicBezTo>
                  <a:cubicBezTo>
                    <a:pt x="476" y="512"/>
                    <a:pt x="485" y="522"/>
                    <a:pt x="493" y="532"/>
                  </a:cubicBezTo>
                  <a:cubicBezTo>
                    <a:pt x="502" y="543"/>
                    <a:pt x="508" y="538"/>
                    <a:pt x="499" y="527"/>
                  </a:cubicBezTo>
                  <a:cubicBezTo>
                    <a:pt x="489" y="513"/>
                    <a:pt x="476" y="500"/>
                    <a:pt x="470" y="484"/>
                  </a:cubicBezTo>
                  <a:cubicBezTo>
                    <a:pt x="462" y="463"/>
                    <a:pt x="459" y="475"/>
                    <a:pt x="460" y="490"/>
                  </a:cubicBezTo>
                  <a:cubicBezTo>
                    <a:pt x="445" y="474"/>
                    <a:pt x="427" y="463"/>
                    <a:pt x="408" y="456"/>
                  </a:cubicBezTo>
                  <a:cubicBezTo>
                    <a:pt x="395" y="447"/>
                    <a:pt x="383" y="450"/>
                    <a:pt x="369" y="445"/>
                  </a:cubicBezTo>
                  <a:cubicBezTo>
                    <a:pt x="367" y="441"/>
                    <a:pt x="364" y="438"/>
                    <a:pt x="359" y="438"/>
                  </a:cubicBezTo>
                  <a:cubicBezTo>
                    <a:pt x="361" y="438"/>
                    <a:pt x="363" y="438"/>
                    <a:pt x="366" y="438"/>
                  </a:cubicBezTo>
                  <a:cubicBezTo>
                    <a:pt x="393" y="438"/>
                    <a:pt x="423" y="441"/>
                    <a:pt x="450" y="448"/>
                  </a:cubicBezTo>
                  <a:cubicBezTo>
                    <a:pt x="458" y="451"/>
                    <a:pt x="514" y="489"/>
                    <a:pt x="516" y="487"/>
                  </a:cubicBezTo>
                  <a:cubicBezTo>
                    <a:pt x="530" y="474"/>
                    <a:pt x="495" y="456"/>
                    <a:pt x="485" y="451"/>
                  </a:cubicBezTo>
                  <a:cubicBezTo>
                    <a:pt x="435" y="429"/>
                    <a:pt x="377" y="425"/>
                    <a:pt x="323" y="432"/>
                  </a:cubicBezTo>
                  <a:cubicBezTo>
                    <a:pt x="323" y="429"/>
                    <a:pt x="320" y="428"/>
                    <a:pt x="317" y="428"/>
                  </a:cubicBezTo>
                  <a:cubicBezTo>
                    <a:pt x="326" y="408"/>
                    <a:pt x="338" y="389"/>
                    <a:pt x="342" y="367"/>
                  </a:cubicBezTo>
                  <a:cubicBezTo>
                    <a:pt x="356" y="372"/>
                    <a:pt x="371" y="376"/>
                    <a:pt x="385" y="381"/>
                  </a:cubicBezTo>
                  <a:cubicBezTo>
                    <a:pt x="405" y="393"/>
                    <a:pt x="422" y="408"/>
                    <a:pt x="441" y="420"/>
                  </a:cubicBezTo>
                  <a:cubicBezTo>
                    <a:pt x="470" y="439"/>
                    <a:pt x="463" y="417"/>
                    <a:pt x="445" y="402"/>
                  </a:cubicBezTo>
                  <a:cubicBezTo>
                    <a:pt x="451" y="404"/>
                    <a:pt x="483" y="425"/>
                    <a:pt x="488" y="421"/>
                  </a:cubicBezTo>
                  <a:cubicBezTo>
                    <a:pt x="503" y="436"/>
                    <a:pt x="520" y="452"/>
                    <a:pt x="542" y="458"/>
                  </a:cubicBezTo>
                  <a:cubicBezTo>
                    <a:pt x="545" y="459"/>
                    <a:pt x="549" y="453"/>
                    <a:pt x="545" y="451"/>
                  </a:cubicBezTo>
                  <a:cubicBezTo>
                    <a:pt x="533" y="442"/>
                    <a:pt x="521" y="433"/>
                    <a:pt x="509" y="424"/>
                  </a:cubicBezTo>
                  <a:cubicBezTo>
                    <a:pt x="469" y="392"/>
                    <a:pt x="428" y="365"/>
                    <a:pt x="376" y="358"/>
                  </a:cubicBezTo>
                  <a:cubicBezTo>
                    <a:pt x="365" y="356"/>
                    <a:pt x="353" y="354"/>
                    <a:pt x="343" y="354"/>
                  </a:cubicBezTo>
                  <a:cubicBezTo>
                    <a:pt x="342" y="340"/>
                    <a:pt x="334" y="348"/>
                    <a:pt x="329" y="355"/>
                  </a:cubicBezTo>
                  <a:cubicBezTo>
                    <a:pt x="328" y="355"/>
                    <a:pt x="328" y="355"/>
                    <a:pt x="327" y="356"/>
                  </a:cubicBezTo>
                  <a:cubicBezTo>
                    <a:pt x="325" y="356"/>
                    <a:pt x="323" y="356"/>
                    <a:pt x="320" y="355"/>
                  </a:cubicBezTo>
                  <a:cubicBezTo>
                    <a:pt x="322" y="349"/>
                    <a:pt x="324" y="343"/>
                    <a:pt x="326" y="337"/>
                  </a:cubicBezTo>
                  <a:cubicBezTo>
                    <a:pt x="340" y="331"/>
                    <a:pt x="353" y="324"/>
                    <a:pt x="367" y="320"/>
                  </a:cubicBezTo>
                  <a:cubicBezTo>
                    <a:pt x="372" y="320"/>
                    <a:pt x="376" y="320"/>
                    <a:pt x="380" y="320"/>
                  </a:cubicBezTo>
                  <a:cubicBezTo>
                    <a:pt x="377" y="321"/>
                    <a:pt x="367" y="322"/>
                    <a:pt x="365" y="325"/>
                  </a:cubicBezTo>
                  <a:cubicBezTo>
                    <a:pt x="361" y="327"/>
                    <a:pt x="344" y="331"/>
                    <a:pt x="348" y="337"/>
                  </a:cubicBezTo>
                  <a:cubicBezTo>
                    <a:pt x="351" y="344"/>
                    <a:pt x="367" y="333"/>
                    <a:pt x="371" y="332"/>
                  </a:cubicBezTo>
                  <a:cubicBezTo>
                    <a:pt x="398" y="331"/>
                    <a:pt x="426" y="334"/>
                    <a:pt x="452" y="340"/>
                  </a:cubicBezTo>
                  <a:cubicBezTo>
                    <a:pt x="478" y="359"/>
                    <a:pt x="503" y="384"/>
                    <a:pt x="519" y="412"/>
                  </a:cubicBezTo>
                  <a:cubicBezTo>
                    <a:pt x="523" y="420"/>
                    <a:pt x="526" y="408"/>
                    <a:pt x="521" y="401"/>
                  </a:cubicBezTo>
                  <a:cubicBezTo>
                    <a:pt x="510" y="383"/>
                    <a:pt x="496" y="367"/>
                    <a:pt x="480" y="353"/>
                  </a:cubicBezTo>
                  <a:cubicBezTo>
                    <a:pt x="503" y="369"/>
                    <a:pt x="527" y="380"/>
                    <a:pt x="552" y="392"/>
                  </a:cubicBezTo>
                  <a:cubicBezTo>
                    <a:pt x="556" y="396"/>
                    <a:pt x="563" y="411"/>
                    <a:pt x="571" y="423"/>
                  </a:cubicBezTo>
                  <a:cubicBezTo>
                    <a:pt x="563" y="414"/>
                    <a:pt x="551" y="402"/>
                    <a:pt x="543" y="419"/>
                  </a:cubicBezTo>
                  <a:cubicBezTo>
                    <a:pt x="538" y="430"/>
                    <a:pt x="546" y="437"/>
                    <a:pt x="547" y="430"/>
                  </a:cubicBezTo>
                  <a:cubicBezTo>
                    <a:pt x="547" y="430"/>
                    <a:pt x="550" y="417"/>
                    <a:pt x="554" y="418"/>
                  </a:cubicBezTo>
                  <a:cubicBezTo>
                    <a:pt x="537" y="432"/>
                    <a:pt x="579" y="440"/>
                    <a:pt x="573" y="426"/>
                  </a:cubicBezTo>
                  <a:cubicBezTo>
                    <a:pt x="580" y="437"/>
                    <a:pt x="587" y="443"/>
                    <a:pt x="591" y="433"/>
                  </a:cubicBezTo>
                  <a:cubicBezTo>
                    <a:pt x="592" y="434"/>
                    <a:pt x="593" y="435"/>
                    <a:pt x="594" y="436"/>
                  </a:cubicBezTo>
                  <a:cubicBezTo>
                    <a:pt x="588" y="446"/>
                    <a:pt x="582" y="455"/>
                    <a:pt x="577" y="465"/>
                  </a:cubicBezTo>
                  <a:cubicBezTo>
                    <a:pt x="569" y="467"/>
                    <a:pt x="557" y="493"/>
                    <a:pt x="553" y="500"/>
                  </a:cubicBezTo>
                  <a:cubicBezTo>
                    <a:pt x="541" y="513"/>
                    <a:pt x="530" y="527"/>
                    <a:pt x="518" y="541"/>
                  </a:cubicBezTo>
                  <a:cubicBezTo>
                    <a:pt x="515" y="545"/>
                    <a:pt x="486" y="570"/>
                    <a:pt x="493" y="575"/>
                  </a:cubicBezTo>
                  <a:cubicBezTo>
                    <a:pt x="500" y="581"/>
                    <a:pt x="520" y="550"/>
                    <a:pt x="524" y="546"/>
                  </a:cubicBezTo>
                  <a:cubicBezTo>
                    <a:pt x="508" y="572"/>
                    <a:pt x="490" y="595"/>
                    <a:pt x="468" y="616"/>
                  </a:cubicBezTo>
                  <a:close/>
                  <a:moveTo>
                    <a:pt x="306" y="476"/>
                  </a:moveTo>
                  <a:cubicBezTo>
                    <a:pt x="309" y="466"/>
                    <a:pt x="312" y="465"/>
                    <a:pt x="312" y="465"/>
                  </a:cubicBezTo>
                  <a:cubicBezTo>
                    <a:pt x="312" y="465"/>
                    <a:pt x="314" y="466"/>
                    <a:pt x="315" y="470"/>
                  </a:cubicBezTo>
                  <a:cubicBezTo>
                    <a:pt x="313" y="472"/>
                    <a:pt x="311" y="474"/>
                    <a:pt x="309" y="477"/>
                  </a:cubicBezTo>
                  <a:cubicBezTo>
                    <a:pt x="308" y="477"/>
                    <a:pt x="307" y="476"/>
                    <a:pt x="306" y="476"/>
                  </a:cubicBezTo>
                  <a:close/>
                  <a:moveTo>
                    <a:pt x="317" y="488"/>
                  </a:moveTo>
                  <a:cubicBezTo>
                    <a:pt x="317" y="487"/>
                    <a:pt x="318" y="486"/>
                    <a:pt x="318" y="484"/>
                  </a:cubicBezTo>
                  <a:cubicBezTo>
                    <a:pt x="318" y="484"/>
                    <a:pt x="318" y="484"/>
                    <a:pt x="318" y="484"/>
                  </a:cubicBezTo>
                  <a:cubicBezTo>
                    <a:pt x="318" y="486"/>
                    <a:pt x="318" y="488"/>
                    <a:pt x="317" y="488"/>
                  </a:cubicBezTo>
                  <a:cubicBezTo>
                    <a:pt x="317" y="488"/>
                    <a:pt x="317" y="488"/>
                    <a:pt x="317" y="488"/>
                  </a:cubicBezTo>
                  <a:close/>
                  <a:moveTo>
                    <a:pt x="423" y="472"/>
                  </a:moveTo>
                  <a:cubicBezTo>
                    <a:pt x="438" y="480"/>
                    <a:pt x="451" y="490"/>
                    <a:pt x="462" y="505"/>
                  </a:cubicBezTo>
                  <a:cubicBezTo>
                    <a:pt x="462" y="510"/>
                    <a:pt x="463" y="515"/>
                    <a:pt x="463" y="519"/>
                  </a:cubicBezTo>
                  <a:cubicBezTo>
                    <a:pt x="445" y="509"/>
                    <a:pt x="435" y="487"/>
                    <a:pt x="423" y="472"/>
                  </a:cubicBezTo>
                  <a:close/>
                  <a:moveTo>
                    <a:pt x="468" y="539"/>
                  </a:moveTo>
                  <a:cubicBezTo>
                    <a:pt x="470" y="540"/>
                    <a:pt x="472" y="539"/>
                    <a:pt x="472" y="537"/>
                  </a:cubicBezTo>
                  <a:cubicBezTo>
                    <a:pt x="484" y="544"/>
                    <a:pt x="474" y="553"/>
                    <a:pt x="465" y="550"/>
                  </a:cubicBezTo>
                  <a:cubicBezTo>
                    <a:pt x="466" y="550"/>
                    <a:pt x="467" y="550"/>
                    <a:pt x="469" y="550"/>
                  </a:cubicBezTo>
                  <a:cubicBezTo>
                    <a:pt x="477" y="549"/>
                    <a:pt x="469" y="541"/>
                    <a:pt x="468" y="539"/>
                  </a:cubicBezTo>
                  <a:close/>
                  <a:moveTo>
                    <a:pt x="379" y="367"/>
                  </a:moveTo>
                  <a:cubicBezTo>
                    <a:pt x="409" y="374"/>
                    <a:pt x="440" y="385"/>
                    <a:pt x="466" y="403"/>
                  </a:cubicBezTo>
                  <a:cubicBezTo>
                    <a:pt x="439" y="389"/>
                    <a:pt x="408" y="377"/>
                    <a:pt x="379" y="367"/>
                  </a:cubicBezTo>
                  <a:close/>
                  <a:moveTo>
                    <a:pt x="414" y="391"/>
                  </a:moveTo>
                  <a:cubicBezTo>
                    <a:pt x="427" y="398"/>
                    <a:pt x="438" y="405"/>
                    <a:pt x="446" y="414"/>
                  </a:cubicBezTo>
                  <a:cubicBezTo>
                    <a:pt x="435" y="407"/>
                    <a:pt x="425" y="399"/>
                    <a:pt x="414" y="391"/>
                  </a:cubicBezTo>
                  <a:close/>
                  <a:moveTo>
                    <a:pt x="562" y="425"/>
                  </a:moveTo>
                  <a:cubicBezTo>
                    <a:pt x="561" y="425"/>
                    <a:pt x="560" y="424"/>
                    <a:pt x="559" y="424"/>
                  </a:cubicBezTo>
                  <a:cubicBezTo>
                    <a:pt x="559" y="424"/>
                    <a:pt x="559" y="424"/>
                    <a:pt x="559" y="424"/>
                  </a:cubicBezTo>
                  <a:cubicBezTo>
                    <a:pt x="560" y="424"/>
                    <a:pt x="560" y="423"/>
                    <a:pt x="560" y="423"/>
                  </a:cubicBezTo>
                  <a:cubicBezTo>
                    <a:pt x="561" y="423"/>
                    <a:pt x="561" y="424"/>
                    <a:pt x="562" y="425"/>
                  </a:cubicBezTo>
                  <a:close/>
                  <a:moveTo>
                    <a:pt x="574" y="502"/>
                  </a:moveTo>
                  <a:cubicBezTo>
                    <a:pt x="564" y="513"/>
                    <a:pt x="554" y="526"/>
                    <a:pt x="545" y="538"/>
                  </a:cubicBezTo>
                  <a:cubicBezTo>
                    <a:pt x="548" y="533"/>
                    <a:pt x="551" y="527"/>
                    <a:pt x="554" y="522"/>
                  </a:cubicBezTo>
                  <a:cubicBezTo>
                    <a:pt x="557" y="519"/>
                    <a:pt x="559" y="516"/>
                    <a:pt x="561" y="513"/>
                  </a:cubicBezTo>
                  <a:cubicBezTo>
                    <a:pt x="566" y="509"/>
                    <a:pt x="570" y="506"/>
                    <a:pt x="574" y="502"/>
                  </a:cubicBezTo>
                  <a:close/>
                  <a:moveTo>
                    <a:pt x="596" y="505"/>
                  </a:moveTo>
                  <a:cubicBezTo>
                    <a:pt x="577" y="530"/>
                    <a:pt x="555" y="554"/>
                    <a:pt x="534" y="578"/>
                  </a:cubicBezTo>
                  <a:cubicBezTo>
                    <a:pt x="525" y="585"/>
                    <a:pt x="516" y="592"/>
                    <a:pt x="508" y="600"/>
                  </a:cubicBezTo>
                  <a:cubicBezTo>
                    <a:pt x="513" y="590"/>
                    <a:pt x="519" y="581"/>
                    <a:pt x="524" y="572"/>
                  </a:cubicBezTo>
                  <a:cubicBezTo>
                    <a:pt x="549" y="545"/>
                    <a:pt x="571" y="507"/>
                    <a:pt x="602" y="487"/>
                  </a:cubicBezTo>
                  <a:cubicBezTo>
                    <a:pt x="601" y="493"/>
                    <a:pt x="599" y="500"/>
                    <a:pt x="596" y="505"/>
                  </a:cubicBezTo>
                  <a:close/>
                  <a:moveTo>
                    <a:pt x="625" y="465"/>
                  </a:moveTo>
                  <a:cubicBezTo>
                    <a:pt x="620" y="473"/>
                    <a:pt x="615" y="480"/>
                    <a:pt x="610" y="487"/>
                  </a:cubicBezTo>
                  <a:cubicBezTo>
                    <a:pt x="612" y="483"/>
                    <a:pt x="612" y="480"/>
                    <a:pt x="610" y="476"/>
                  </a:cubicBezTo>
                  <a:cubicBezTo>
                    <a:pt x="605" y="473"/>
                    <a:pt x="597" y="480"/>
                    <a:pt x="595" y="482"/>
                  </a:cubicBezTo>
                  <a:cubicBezTo>
                    <a:pt x="597" y="480"/>
                    <a:pt x="618" y="450"/>
                    <a:pt x="604" y="461"/>
                  </a:cubicBezTo>
                  <a:cubicBezTo>
                    <a:pt x="606" y="458"/>
                    <a:pt x="608" y="456"/>
                    <a:pt x="610" y="453"/>
                  </a:cubicBezTo>
                  <a:cubicBezTo>
                    <a:pt x="615" y="454"/>
                    <a:pt x="616" y="445"/>
                    <a:pt x="613" y="442"/>
                  </a:cubicBezTo>
                  <a:cubicBezTo>
                    <a:pt x="611" y="435"/>
                    <a:pt x="609" y="428"/>
                    <a:pt x="605" y="421"/>
                  </a:cubicBezTo>
                  <a:cubicBezTo>
                    <a:pt x="620" y="431"/>
                    <a:pt x="631" y="443"/>
                    <a:pt x="631" y="453"/>
                  </a:cubicBezTo>
                  <a:cubicBezTo>
                    <a:pt x="627" y="457"/>
                    <a:pt x="625" y="461"/>
                    <a:pt x="625" y="465"/>
                  </a:cubicBezTo>
                  <a:close/>
                  <a:moveTo>
                    <a:pt x="709" y="356"/>
                  </a:moveTo>
                  <a:cubicBezTo>
                    <a:pt x="703" y="361"/>
                    <a:pt x="697" y="367"/>
                    <a:pt x="691" y="373"/>
                  </a:cubicBezTo>
                  <a:cubicBezTo>
                    <a:pt x="706" y="353"/>
                    <a:pt x="721" y="335"/>
                    <a:pt x="738" y="318"/>
                  </a:cubicBezTo>
                  <a:cubicBezTo>
                    <a:pt x="729" y="331"/>
                    <a:pt x="719" y="343"/>
                    <a:pt x="709" y="356"/>
                  </a:cubicBezTo>
                  <a:close/>
                  <a:moveTo>
                    <a:pt x="751" y="313"/>
                  </a:moveTo>
                  <a:cubicBezTo>
                    <a:pt x="754" y="308"/>
                    <a:pt x="757" y="303"/>
                    <a:pt x="760" y="299"/>
                  </a:cubicBezTo>
                  <a:cubicBezTo>
                    <a:pt x="762" y="297"/>
                    <a:pt x="765" y="295"/>
                    <a:pt x="767" y="293"/>
                  </a:cubicBezTo>
                  <a:cubicBezTo>
                    <a:pt x="762" y="299"/>
                    <a:pt x="757" y="306"/>
                    <a:pt x="751" y="313"/>
                  </a:cubicBezTo>
                  <a:close/>
                  <a:moveTo>
                    <a:pt x="810" y="221"/>
                  </a:moveTo>
                  <a:cubicBezTo>
                    <a:pt x="811" y="222"/>
                    <a:pt x="812" y="222"/>
                    <a:pt x="814" y="222"/>
                  </a:cubicBezTo>
                  <a:cubicBezTo>
                    <a:pt x="809" y="225"/>
                    <a:pt x="804" y="229"/>
                    <a:pt x="801" y="233"/>
                  </a:cubicBezTo>
                  <a:cubicBezTo>
                    <a:pt x="801" y="226"/>
                    <a:pt x="801" y="219"/>
                    <a:pt x="800" y="211"/>
                  </a:cubicBezTo>
                  <a:cubicBezTo>
                    <a:pt x="803" y="215"/>
                    <a:pt x="806" y="218"/>
                    <a:pt x="810" y="221"/>
                  </a:cubicBezTo>
                  <a:close/>
                  <a:moveTo>
                    <a:pt x="798" y="248"/>
                  </a:moveTo>
                  <a:cubicBezTo>
                    <a:pt x="804" y="241"/>
                    <a:pt x="809" y="235"/>
                    <a:pt x="816" y="230"/>
                  </a:cubicBezTo>
                  <a:cubicBezTo>
                    <a:pt x="811" y="239"/>
                    <a:pt x="804" y="248"/>
                    <a:pt x="795" y="257"/>
                  </a:cubicBezTo>
                  <a:cubicBezTo>
                    <a:pt x="796" y="254"/>
                    <a:pt x="797" y="251"/>
                    <a:pt x="798" y="248"/>
                  </a:cubicBezTo>
                  <a:close/>
                  <a:moveTo>
                    <a:pt x="790" y="245"/>
                  </a:moveTo>
                  <a:cubicBezTo>
                    <a:pt x="789" y="246"/>
                    <a:pt x="781" y="253"/>
                    <a:pt x="787" y="256"/>
                  </a:cubicBezTo>
                  <a:cubicBezTo>
                    <a:pt x="785" y="261"/>
                    <a:pt x="783" y="266"/>
                    <a:pt x="781" y="271"/>
                  </a:cubicBezTo>
                  <a:cubicBezTo>
                    <a:pt x="773" y="277"/>
                    <a:pt x="766" y="283"/>
                    <a:pt x="759" y="289"/>
                  </a:cubicBezTo>
                  <a:cubicBezTo>
                    <a:pt x="751" y="288"/>
                    <a:pt x="733" y="311"/>
                    <a:pt x="726" y="316"/>
                  </a:cubicBezTo>
                  <a:cubicBezTo>
                    <a:pt x="750" y="289"/>
                    <a:pt x="774" y="261"/>
                    <a:pt x="792" y="231"/>
                  </a:cubicBezTo>
                  <a:cubicBezTo>
                    <a:pt x="792" y="236"/>
                    <a:pt x="791" y="240"/>
                    <a:pt x="790" y="245"/>
                  </a:cubicBezTo>
                  <a:close/>
                  <a:moveTo>
                    <a:pt x="789" y="218"/>
                  </a:moveTo>
                  <a:cubicBezTo>
                    <a:pt x="788" y="210"/>
                    <a:pt x="788" y="202"/>
                    <a:pt x="787" y="194"/>
                  </a:cubicBezTo>
                  <a:cubicBezTo>
                    <a:pt x="790" y="201"/>
                    <a:pt x="792" y="208"/>
                    <a:pt x="792" y="215"/>
                  </a:cubicBezTo>
                  <a:cubicBezTo>
                    <a:pt x="791" y="216"/>
                    <a:pt x="790" y="217"/>
                    <a:pt x="789" y="218"/>
                  </a:cubicBezTo>
                  <a:close/>
                  <a:moveTo>
                    <a:pt x="791" y="180"/>
                  </a:moveTo>
                  <a:cubicBezTo>
                    <a:pt x="791" y="180"/>
                    <a:pt x="791" y="180"/>
                    <a:pt x="790" y="180"/>
                  </a:cubicBezTo>
                  <a:cubicBezTo>
                    <a:pt x="789" y="178"/>
                    <a:pt x="788" y="176"/>
                    <a:pt x="787" y="174"/>
                  </a:cubicBezTo>
                  <a:cubicBezTo>
                    <a:pt x="789" y="176"/>
                    <a:pt x="790" y="178"/>
                    <a:pt x="791" y="180"/>
                  </a:cubicBezTo>
                  <a:close/>
                  <a:moveTo>
                    <a:pt x="485" y="34"/>
                  </a:moveTo>
                  <a:cubicBezTo>
                    <a:pt x="487" y="33"/>
                    <a:pt x="489" y="31"/>
                    <a:pt x="491" y="30"/>
                  </a:cubicBezTo>
                  <a:cubicBezTo>
                    <a:pt x="494" y="30"/>
                    <a:pt x="498" y="31"/>
                    <a:pt x="500" y="32"/>
                  </a:cubicBezTo>
                  <a:cubicBezTo>
                    <a:pt x="495" y="33"/>
                    <a:pt x="490" y="34"/>
                    <a:pt x="485" y="35"/>
                  </a:cubicBezTo>
                  <a:cubicBezTo>
                    <a:pt x="485" y="35"/>
                    <a:pt x="485" y="34"/>
                    <a:pt x="485" y="34"/>
                  </a:cubicBezTo>
                  <a:close/>
                  <a:moveTo>
                    <a:pt x="485" y="43"/>
                  </a:moveTo>
                  <a:cubicBezTo>
                    <a:pt x="500" y="40"/>
                    <a:pt x="517" y="37"/>
                    <a:pt x="533" y="36"/>
                  </a:cubicBezTo>
                  <a:cubicBezTo>
                    <a:pt x="542" y="36"/>
                    <a:pt x="551" y="36"/>
                    <a:pt x="561" y="36"/>
                  </a:cubicBezTo>
                  <a:cubicBezTo>
                    <a:pt x="548" y="37"/>
                    <a:pt x="535" y="40"/>
                    <a:pt x="522" y="43"/>
                  </a:cubicBezTo>
                  <a:cubicBezTo>
                    <a:pt x="511" y="42"/>
                    <a:pt x="498" y="42"/>
                    <a:pt x="485" y="43"/>
                  </a:cubicBezTo>
                  <a:close/>
                  <a:moveTo>
                    <a:pt x="483" y="69"/>
                  </a:moveTo>
                  <a:cubicBezTo>
                    <a:pt x="486" y="68"/>
                    <a:pt x="489" y="66"/>
                    <a:pt x="492" y="64"/>
                  </a:cubicBezTo>
                  <a:cubicBezTo>
                    <a:pt x="494" y="67"/>
                    <a:pt x="496" y="68"/>
                    <a:pt x="499" y="69"/>
                  </a:cubicBezTo>
                  <a:cubicBezTo>
                    <a:pt x="493" y="69"/>
                    <a:pt x="488" y="69"/>
                    <a:pt x="483" y="69"/>
                  </a:cubicBezTo>
                  <a:close/>
                  <a:moveTo>
                    <a:pt x="523" y="51"/>
                  </a:moveTo>
                  <a:cubicBezTo>
                    <a:pt x="529" y="51"/>
                    <a:pt x="535" y="52"/>
                    <a:pt x="540" y="52"/>
                  </a:cubicBezTo>
                  <a:cubicBezTo>
                    <a:pt x="530" y="53"/>
                    <a:pt x="520" y="55"/>
                    <a:pt x="510" y="56"/>
                  </a:cubicBezTo>
                  <a:cubicBezTo>
                    <a:pt x="514" y="54"/>
                    <a:pt x="519" y="52"/>
                    <a:pt x="523" y="51"/>
                  </a:cubicBezTo>
                  <a:close/>
                  <a:moveTo>
                    <a:pt x="577" y="68"/>
                  </a:moveTo>
                  <a:cubicBezTo>
                    <a:pt x="558" y="66"/>
                    <a:pt x="539" y="65"/>
                    <a:pt x="520" y="63"/>
                  </a:cubicBezTo>
                  <a:cubicBezTo>
                    <a:pt x="538" y="61"/>
                    <a:pt x="557" y="58"/>
                    <a:pt x="575" y="58"/>
                  </a:cubicBezTo>
                  <a:cubicBezTo>
                    <a:pt x="583" y="61"/>
                    <a:pt x="589" y="63"/>
                    <a:pt x="595" y="68"/>
                  </a:cubicBezTo>
                  <a:cubicBezTo>
                    <a:pt x="589" y="68"/>
                    <a:pt x="583" y="68"/>
                    <a:pt x="577" y="68"/>
                  </a:cubicBezTo>
                  <a:close/>
                  <a:moveTo>
                    <a:pt x="609" y="72"/>
                  </a:moveTo>
                  <a:cubicBezTo>
                    <a:pt x="609" y="71"/>
                    <a:pt x="608" y="69"/>
                    <a:pt x="608" y="68"/>
                  </a:cubicBezTo>
                  <a:cubicBezTo>
                    <a:pt x="607" y="67"/>
                    <a:pt x="606" y="67"/>
                    <a:pt x="605" y="66"/>
                  </a:cubicBezTo>
                  <a:cubicBezTo>
                    <a:pt x="619" y="69"/>
                    <a:pt x="632" y="73"/>
                    <a:pt x="645" y="77"/>
                  </a:cubicBezTo>
                  <a:cubicBezTo>
                    <a:pt x="633" y="75"/>
                    <a:pt x="621" y="73"/>
                    <a:pt x="609" y="72"/>
                  </a:cubicBezTo>
                  <a:close/>
                  <a:moveTo>
                    <a:pt x="713" y="111"/>
                  </a:moveTo>
                  <a:cubicBezTo>
                    <a:pt x="708" y="107"/>
                    <a:pt x="704" y="103"/>
                    <a:pt x="699" y="99"/>
                  </a:cubicBezTo>
                  <a:cubicBezTo>
                    <a:pt x="699" y="99"/>
                    <a:pt x="699" y="99"/>
                    <a:pt x="699" y="99"/>
                  </a:cubicBezTo>
                  <a:cubicBezTo>
                    <a:pt x="713" y="104"/>
                    <a:pt x="726" y="110"/>
                    <a:pt x="738" y="117"/>
                  </a:cubicBezTo>
                  <a:cubicBezTo>
                    <a:pt x="741" y="120"/>
                    <a:pt x="744" y="124"/>
                    <a:pt x="747" y="127"/>
                  </a:cubicBezTo>
                  <a:cubicBezTo>
                    <a:pt x="736" y="121"/>
                    <a:pt x="725" y="115"/>
                    <a:pt x="713" y="111"/>
                  </a:cubicBezTo>
                  <a:close/>
                  <a:moveTo>
                    <a:pt x="777" y="172"/>
                  </a:moveTo>
                  <a:cubicBezTo>
                    <a:pt x="780" y="187"/>
                    <a:pt x="780" y="203"/>
                    <a:pt x="781" y="218"/>
                  </a:cubicBezTo>
                  <a:cubicBezTo>
                    <a:pt x="771" y="185"/>
                    <a:pt x="753" y="154"/>
                    <a:pt x="728" y="127"/>
                  </a:cubicBezTo>
                  <a:cubicBezTo>
                    <a:pt x="741" y="133"/>
                    <a:pt x="753" y="141"/>
                    <a:pt x="764" y="150"/>
                  </a:cubicBezTo>
                  <a:cubicBezTo>
                    <a:pt x="769" y="157"/>
                    <a:pt x="773" y="165"/>
                    <a:pt x="777" y="172"/>
                  </a:cubicBezTo>
                  <a:close/>
                  <a:moveTo>
                    <a:pt x="797" y="149"/>
                  </a:moveTo>
                  <a:cubicBezTo>
                    <a:pt x="783" y="136"/>
                    <a:pt x="768" y="125"/>
                    <a:pt x="752" y="115"/>
                  </a:cubicBezTo>
                  <a:cubicBezTo>
                    <a:pt x="732" y="103"/>
                    <a:pt x="718" y="85"/>
                    <a:pt x="699" y="71"/>
                  </a:cubicBezTo>
                  <a:cubicBezTo>
                    <a:pt x="743" y="91"/>
                    <a:pt x="774" y="115"/>
                    <a:pt x="797" y="149"/>
                  </a:cubicBezTo>
                  <a:close/>
                  <a:moveTo>
                    <a:pt x="689" y="74"/>
                  </a:moveTo>
                  <a:cubicBezTo>
                    <a:pt x="699" y="81"/>
                    <a:pt x="709" y="89"/>
                    <a:pt x="717" y="97"/>
                  </a:cubicBezTo>
                  <a:cubicBezTo>
                    <a:pt x="710" y="93"/>
                    <a:pt x="702" y="89"/>
                    <a:pt x="693" y="86"/>
                  </a:cubicBezTo>
                  <a:cubicBezTo>
                    <a:pt x="691" y="82"/>
                    <a:pt x="688" y="78"/>
                    <a:pt x="686" y="75"/>
                  </a:cubicBezTo>
                  <a:cubicBezTo>
                    <a:pt x="687" y="75"/>
                    <a:pt x="688" y="75"/>
                    <a:pt x="689" y="74"/>
                  </a:cubicBezTo>
                  <a:close/>
                  <a:moveTo>
                    <a:pt x="637" y="50"/>
                  </a:moveTo>
                  <a:cubicBezTo>
                    <a:pt x="653" y="57"/>
                    <a:pt x="668" y="67"/>
                    <a:pt x="680" y="81"/>
                  </a:cubicBezTo>
                  <a:cubicBezTo>
                    <a:pt x="636" y="64"/>
                    <a:pt x="597" y="51"/>
                    <a:pt x="550" y="45"/>
                  </a:cubicBezTo>
                  <a:cubicBezTo>
                    <a:pt x="578" y="41"/>
                    <a:pt x="607" y="43"/>
                    <a:pt x="637" y="50"/>
                  </a:cubicBezTo>
                  <a:close/>
                  <a:moveTo>
                    <a:pt x="513" y="30"/>
                  </a:moveTo>
                  <a:cubicBezTo>
                    <a:pt x="511" y="30"/>
                    <a:pt x="509" y="31"/>
                    <a:pt x="507" y="31"/>
                  </a:cubicBezTo>
                  <a:cubicBezTo>
                    <a:pt x="509" y="28"/>
                    <a:pt x="506" y="26"/>
                    <a:pt x="503" y="25"/>
                  </a:cubicBezTo>
                  <a:cubicBezTo>
                    <a:pt x="524" y="18"/>
                    <a:pt x="551" y="20"/>
                    <a:pt x="578" y="26"/>
                  </a:cubicBezTo>
                  <a:cubicBezTo>
                    <a:pt x="569" y="26"/>
                    <a:pt x="517" y="21"/>
                    <a:pt x="513" y="3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0" name="Freeform 24"/>
            <p:cNvSpPr/>
            <p:nvPr/>
          </p:nvSpPr>
          <p:spPr bwMode="auto">
            <a:xfrm>
              <a:off x="2269622" y="4730543"/>
              <a:ext cx="216685" cy="195210"/>
            </a:xfrm>
            <a:custGeom>
              <a:avLst/>
              <a:gdLst/>
              <a:ahLst/>
              <a:cxnLst>
                <a:cxn ang="0">
                  <a:pos x="73" y="14"/>
                </a:cxn>
                <a:cxn ang="0">
                  <a:pos x="69" y="15"/>
                </a:cxn>
                <a:cxn ang="0">
                  <a:pos x="59" y="12"/>
                </a:cxn>
                <a:cxn ang="0">
                  <a:pos x="21" y="48"/>
                </a:cxn>
                <a:cxn ang="0">
                  <a:pos x="5" y="71"/>
                </a:cxn>
                <a:cxn ang="0">
                  <a:pos x="27" y="57"/>
                </a:cxn>
                <a:cxn ang="0">
                  <a:pos x="32" y="63"/>
                </a:cxn>
                <a:cxn ang="0">
                  <a:pos x="56" y="35"/>
                </a:cxn>
                <a:cxn ang="0">
                  <a:pos x="73" y="14"/>
                </a:cxn>
              </a:cxnLst>
              <a:rect l="0" t="0" r="r" b="b"/>
              <a:pathLst>
                <a:path w="87" h="78">
                  <a:moveTo>
                    <a:pt x="73" y="14"/>
                  </a:moveTo>
                  <a:cubicBezTo>
                    <a:pt x="72" y="14"/>
                    <a:pt x="70" y="14"/>
                    <a:pt x="69" y="15"/>
                  </a:cubicBezTo>
                  <a:cubicBezTo>
                    <a:pt x="75" y="6"/>
                    <a:pt x="61" y="11"/>
                    <a:pt x="59" y="12"/>
                  </a:cubicBezTo>
                  <a:cubicBezTo>
                    <a:pt x="59" y="0"/>
                    <a:pt x="24" y="44"/>
                    <a:pt x="21" y="48"/>
                  </a:cubicBezTo>
                  <a:cubicBezTo>
                    <a:pt x="18" y="51"/>
                    <a:pt x="0" y="66"/>
                    <a:pt x="5" y="71"/>
                  </a:cubicBezTo>
                  <a:cubicBezTo>
                    <a:pt x="11" y="78"/>
                    <a:pt x="24" y="60"/>
                    <a:pt x="27" y="57"/>
                  </a:cubicBezTo>
                  <a:cubicBezTo>
                    <a:pt x="25" y="60"/>
                    <a:pt x="27" y="68"/>
                    <a:pt x="32" y="63"/>
                  </a:cubicBezTo>
                  <a:cubicBezTo>
                    <a:pt x="41" y="54"/>
                    <a:pt x="48" y="44"/>
                    <a:pt x="56" y="35"/>
                  </a:cubicBezTo>
                  <a:cubicBezTo>
                    <a:pt x="57" y="35"/>
                    <a:pt x="87" y="12"/>
                    <a:pt x="73" y="1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1" name="Freeform 25"/>
            <p:cNvSpPr/>
            <p:nvPr/>
          </p:nvSpPr>
          <p:spPr bwMode="auto">
            <a:xfrm>
              <a:off x="2033417" y="5076072"/>
              <a:ext cx="1417233" cy="562207"/>
            </a:xfrm>
            <a:custGeom>
              <a:avLst/>
              <a:gdLst/>
              <a:ahLst/>
              <a:cxnLst>
                <a:cxn ang="0">
                  <a:pos x="555" y="219"/>
                </a:cxn>
                <a:cxn ang="0">
                  <a:pos x="565" y="182"/>
                </a:cxn>
                <a:cxn ang="0">
                  <a:pos x="536" y="156"/>
                </a:cxn>
                <a:cxn ang="0">
                  <a:pos x="428" y="146"/>
                </a:cxn>
                <a:cxn ang="0">
                  <a:pos x="279" y="149"/>
                </a:cxn>
                <a:cxn ang="0">
                  <a:pos x="148" y="147"/>
                </a:cxn>
                <a:cxn ang="0">
                  <a:pos x="300" y="87"/>
                </a:cxn>
                <a:cxn ang="0">
                  <a:pos x="488" y="41"/>
                </a:cxn>
                <a:cxn ang="0">
                  <a:pos x="539" y="9"/>
                </a:cxn>
                <a:cxn ang="0">
                  <a:pos x="440" y="1"/>
                </a:cxn>
                <a:cxn ang="0">
                  <a:pos x="240" y="33"/>
                </a:cxn>
                <a:cxn ang="0">
                  <a:pos x="46" y="74"/>
                </a:cxn>
                <a:cxn ang="0">
                  <a:pos x="7" y="83"/>
                </a:cxn>
                <a:cxn ang="0">
                  <a:pos x="23" y="87"/>
                </a:cxn>
                <a:cxn ang="0">
                  <a:pos x="132" y="63"/>
                </a:cxn>
                <a:cxn ang="0">
                  <a:pos x="335" y="22"/>
                </a:cxn>
                <a:cxn ang="0">
                  <a:pos x="528" y="15"/>
                </a:cxn>
                <a:cxn ang="0">
                  <a:pos x="411" y="49"/>
                </a:cxn>
                <a:cxn ang="0">
                  <a:pos x="277" y="86"/>
                </a:cxn>
                <a:cxn ang="0">
                  <a:pos x="175" y="120"/>
                </a:cxn>
                <a:cxn ang="0">
                  <a:pos x="137" y="149"/>
                </a:cxn>
                <a:cxn ang="0">
                  <a:pos x="190" y="159"/>
                </a:cxn>
                <a:cxn ang="0">
                  <a:pos x="428" y="154"/>
                </a:cxn>
                <a:cxn ang="0">
                  <a:pos x="522" y="160"/>
                </a:cxn>
                <a:cxn ang="0">
                  <a:pos x="555" y="179"/>
                </a:cxn>
                <a:cxn ang="0">
                  <a:pos x="555" y="219"/>
                </a:cxn>
              </a:cxnLst>
              <a:rect l="0" t="0" r="r" b="b"/>
              <a:pathLst>
                <a:path w="567" h="225">
                  <a:moveTo>
                    <a:pt x="555" y="219"/>
                  </a:moveTo>
                  <a:cubicBezTo>
                    <a:pt x="567" y="225"/>
                    <a:pt x="567" y="187"/>
                    <a:pt x="565" y="182"/>
                  </a:cubicBezTo>
                  <a:cubicBezTo>
                    <a:pt x="561" y="168"/>
                    <a:pt x="548" y="161"/>
                    <a:pt x="536" y="156"/>
                  </a:cubicBezTo>
                  <a:cubicBezTo>
                    <a:pt x="502" y="143"/>
                    <a:pt x="463" y="145"/>
                    <a:pt x="428" y="146"/>
                  </a:cubicBezTo>
                  <a:cubicBezTo>
                    <a:pt x="378" y="148"/>
                    <a:pt x="329" y="148"/>
                    <a:pt x="279" y="149"/>
                  </a:cubicBezTo>
                  <a:cubicBezTo>
                    <a:pt x="239" y="150"/>
                    <a:pt x="188" y="158"/>
                    <a:pt x="148" y="147"/>
                  </a:cubicBezTo>
                  <a:cubicBezTo>
                    <a:pt x="185" y="113"/>
                    <a:pt x="253" y="101"/>
                    <a:pt x="300" y="87"/>
                  </a:cubicBezTo>
                  <a:cubicBezTo>
                    <a:pt x="362" y="68"/>
                    <a:pt x="426" y="59"/>
                    <a:pt x="488" y="41"/>
                  </a:cubicBezTo>
                  <a:cubicBezTo>
                    <a:pt x="494" y="39"/>
                    <a:pt x="552" y="12"/>
                    <a:pt x="539" y="9"/>
                  </a:cubicBezTo>
                  <a:cubicBezTo>
                    <a:pt x="507" y="1"/>
                    <a:pt x="473" y="0"/>
                    <a:pt x="440" y="1"/>
                  </a:cubicBezTo>
                  <a:cubicBezTo>
                    <a:pt x="372" y="4"/>
                    <a:pt x="306" y="20"/>
                    <a:pt x="240" y="33"/>
                  </a:cubicBezTo>
                  <a:cubicBezTo>
                    <a:pt x="175" y="46"/>
                    <a:pt x="111" y="61"/>
                    <a:pt x="46" y="74"/>
                  </a:cubicBezTo>
                  <a:cubicBezTo>
                    <a:pt x="39" y="76"/>
                    <a:pt x="11" y="77"/>
                    <a:pt x="7" y="83"/>
                  </a:cubicBezTo>
                  <a:cubicBezTo>
                    <a:pt x="0" y="93"/>
                    <a:pt x="26" y="86"/>
                    <a:pt x="23" y="87"/>
                  </a:cubicBezTo>
                  <a:cubicBezTo>
                    <a:pt x="60" y="80"/>
                    <a:pt x="96" y="71"/>
                    <a:pt x="132" y="63"/>
                  </a:cubicBezTo>
                  <a:cubicBezTo>
                    <a:pt x="199" y="47"/>
                    <a:pt x="267" y="34"/>
                    <a:pt x="335" y="22"/>
                  </a:cubicBezTo>
                  <a:cubicBezTo>
                    <a:pt x="398" y="11"/>
                    <a:pt x="465" y="2"/>
                    <a:pt x="528" y="15"/>
                  </a:cubicBezTo>
                  <a:cubicBezTo>
                    <a:pt x="494" y="37"/>
                    <a:pt x="450" y="42"/>
                    <a:pt x="411" y="49"/>
                  </a:cubicBezTo>
                  <a:cubicBezTo>
                    <a:pt x="366" y="58"/>
                    <a:pt x="321" y="72"/>
                    <a:pt x="277" y="86"/>
                  </a:cubicBezTo>
                  <a:cubicBezTo>
                    <a:pt x="243" y="96"/>
                    <a:pt x="207" y="106"/>
                    <a:pt x="175" y="120"/>
                  </a:cubicBezTo>
                  <a:cubicBezTo>
                    <a:pt x="168" y="124"/>
                    <a:pt x="135" y="139"/>
                    <a:pt x="137" y="149"/>
                  </a:cubicBezTo>
                  <a:cubicBezTo>
                    <a:pt x="140" y="161"/>
                    <a:pt x="181" y="159"/>
                    <a:pt x="190" y="159"/>
                  </a:cubicBezTo>
                  <a:cubicBezTo>
                    <a:pt x="269" y="158"/>
                    <a:pt x="349" y="157"/>
                    <a:pt x="428" y="154"/>
                  </a:cubicBezTo>
                  <a:cubicBezTo>
                    <a:pt x="459" y="153"/>
                    <a:pt x="491" y="152"/>
                    <a:pt x="522" y="160"/>
                  </a:cubicBezTo>
                  <a:cubicBezTo>
                    <a:pt x="534" y="163"/>
                    <a:pt x="548" y="168"/>
                    <a:pt x="555" y="179"/>
                  </a:cubicBezTo>
                  <a:cubicBezTo>
                    <a:pt x="561" y="188"/>
                    <a:pt x="551" y="217"/>
                    <a:pt x="555" y="219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75" name="Rectangle 34"/>
          <p:cNvSpPr>
            <a:spLocks noChangeArrowheads="1"/>
          </p:cNvSpPr>
          <p:nvPr/>
        </p:nvSpPr>
        <p:spPr bwMode="auto">
          <a:xfrm>
            <a:off x="1638269" y="2702079"/>
            <a:ext cx="6301725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(1) p = </a:t>
            </a:r>
            <a:r>
              <a:rPr lang="en-US" altLang="zh-CN" sz="2400" b="1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malloc</a:t>
            </a:r>
            <a:r>
              <a:rPr lang="en-US" altLang="zh-CN" sz="24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2400" b="1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altLang="zh-CN" sz="24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2400" b="1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altLang="zh-CN" sz="24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Node ))</a:t>
            </a:r>
          </a:p>
        </p:txBody>
      </p:sp>
      <p:sp>
        <p:nvSpPr>
          <p:cNvPr id="76" name="Rectangle 35"/>
          <p:cNvSpPr>
            <a:spLocks noChangeArrowheads="1"/>
          </p:cNvSpPr>
          <p:nvPr/>
        </p:nvSpPr>
        <p:spPr bwMode="auto">
          <a:xfrm>
            <a:off x="1638269" y="3216433"/>
            <a:ext cx="3243196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(2) p-</a:t>
            </a:r>
            <a:r>
              <a:rPr lang="en-US" altLang="zh-CN" sz="2400" b="1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&gt;data </a:t>
            </a:r>
            <a:r>
              <a:rPr lang="en-US" altLang="zh-CN" sz="24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data</a:t>
            </a:r>
          </a:p>
        </p:txBody>
      </p:sp>
      <p:sp>
        <p:nvSpPr>
          <p:cNvPr id="78" name="Rectangle 36"/>
          <p:cNvSpPr>
            <a:spLocks noChangeArrowheads="1"/>
          </p:cNvSpPr>
          <p:nvPr/>
        </p:nvSpPr>
        <p:spPr bwMode="auto">
          <a:xfrm>
            <a:off x="1638269" y="3816512"/>
            <a:ext cx="3243196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(3) p-</a:t>
            </a:r>
            <a:r>
              <a:rPr lang="en-US" altLang="zh-CN" sz="2400" b="1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&gt;next </a:t>
            </a:r>
            <a:r>
              <a:rPr lang="en-US" altLang="zh-CN" sz="24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NULL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013854" y="1906705"/>
            <a:ext cx="1285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Arial Black" panose="020B0A04020102020204" pitchFamily="34" charset="0"/>
              </a:rPr>
              <a:t>head</a:t>
            </a:r>
            <a:endParaRPr lang="zh-CN" altLang="en-US" sz="2400" dirty="0">
              <a:latin typeface="Arial Black" panose="020B0A04020102020204" pitchFamily="34" charset="0"/>
            </a:endParaRPr>
          </a:p>
        </p:txBody>
      </p:sp>
      <p:grpSp>
        <p:nvGrpSpPr>
          <p:cNvPr id="93" name="组合 92"/>
          <p:cNvGrpSpPr/>
          <p:nvPr/>
        </p:nvGrpSpPr>
        <p:grpSpPr>
          <a:xfrm>
            <a:off x="1956835" y="1906704"/>
            <a:ext cx="7715304" cy="406265"/>
            <a:chOff x="928662" y="1714492"/>
            <a:chExt cx="6429420" cy="338554"/>
          </a:xfrm>
          <a:solidFill>
            <a:srgbClr val="FFC000"/>
          </a:solidFill>
        </p:grpSpPr>
        <p:cxnSp>
          <p:nvCxnSpPr>
            <p:cNvPr id="52" name="直接箭头连接符 51"/>
            <p:cNvCxnSpPr/>
            <p:nvPr/>
          </p:nvCxnSpPr>
          <p:spPr>
            <a:xfrm>
              <a:off x="928662" y="1928806"/>
              <a:ext cx="571504" cy="1588"/>
            </a:xfrm>
            <a:prstGeom prst="straightConnector1">
              <a:avLst/>
            </a:prstGeom>
            <a:grpFill/>
            <a:ln w="28575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矩形 52"/>
            <p:cNvSpPr/>
            <p:nvPr/>
          </p:nvSpPr>
          <p:spPr>
            <a:xfrm>
              <a:off x="1500166" y="1722187"/>
              <a:ext cx="1143008" cy="323165"/>
            </a:xfrm>
            <a:prstGeom prst="rect">
              <a:avLst/>
            </a:prstGeom>
            <a:grpFill/>
            <a:ln w="28575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endParaRPr lang="zh-CN" altLang="en-US" sz="192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o UI" panose="020B0502040204020203" pitchFamily="34" charset="0"/>
              </a:endParaRPr>
            </a:p>
          </p:txBody>
        </p:sp>
        <p:cxnSp>
          <p:nvCxnSpPr>
            <p:cNvPr id="54" name="直接连接符 53"/>
            <p:cNvCxnSpPr/>
            <p:nvPr/>
          </p:nvCxnSpPr>
          <p:spPr>
            <a:xfrm rot="5400000">
              <a:off x="2046063" y="1882975"/>
              <a:ext cx="338554" cy="1588"/>
            </a:xfrm>
            <a:prstGeom prst="line">
              <a:avLst/>
            </a:prstGeom>
            <a:grpFill/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箭头连接符 54"/>
            <p:cNvCxnSpPr/>
            <p:nvPr/>
          </p:nvCxnSpPr>
          <p:spPr>
            <a:xfrm>
              <a:off x="2500298" y="1928806"/>
              <a:ext cx="571504" cy="1588"/>
            </a:xfrm>
            <a:prstGeom prst="straightConnector1">
              <a:avLst/>
            </a:prstGeom>
            <a:grpFill/>
            <a:ln w="28575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矩形 55"/>
            <p:cNvSpPr/>
            <p:nvPr/>
          </p:nvSpPr>
          <p:spPr>
            <a:xfrm>
              <a:off x="3071802" y="1722187"/>
              <a:ext cx="1143008" cy="323165"/>
            </a:xfrm>
            <a:prstGeom prst="rect">
              <a:avLst/>
            </a:prstGeom>
            <a:grpFill/>
            <a:ln w="28575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r>
                <a:rPr lang="en-US" altLang="zh-CN" sz="192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o UI" panose="020B0502040204020203" pitchFamily="34" charset="0"/>
                </a:rPr>
                <a:t>10</a:t>
              </a:r>
              <a:endParaRPr lang="zh-CN" altLang="en-US" sz="192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o UI" panose="020B0502040204020203" pitchFamily="34" charset="0"/>
              </a:endParaRPr>
            </a:p>
          </p:txBody>
        </p:sp>
        <p:cxnSp>
          <p:nvCxnSpPr>
            <p:cNvPr id="57" name="直接连接符 56"/>
            <p:cNvCxnSpPr/>
            <p:nvPr/>
          </p:nvCxnSpPr>
          <p:spPr>
            <a:xfrm rot="5400000">
              <a:off x="5117897" y="1882975"/>
              <a:ext cx="338554" cy="1588"/>
            </a:xfrm>
            <a:prstGeom prst="line">
              <a:avLst/>
            </a:prstGeom>
            <a:grpFill/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/>
          </p:nvCxnSpPr>
          <p:spPr>
            <a:xfrm rot="5400000">
              <a:off x="3546261" y="1882975"/>
              <a:ext cx="338554" cy="1588"/>
            </a:xfrm>
            <a:prstGeom prst="line">
              <a:avLst/>
            </a:prstGeom>
            <a:grpFill/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箭头连接符 58"/>
            <p:cNvCxnSpPr/>
            <p:nvPr/>
          </p:nvCxnSpPr>
          <p:spPr>
            <a:xfrm>
              <a:off x="4071934" y="1928806"/>
              <a:ext cx="571504" cy="1588"/>
            </a:xfrm>
            <a:prstGeom prst="straightConnector1">
              <a:avLst/>
            </a:prstGeom>
            <a:grpFill/>
            <a:ln w="28575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矩形 59"/>
            <p:cNvSpPr/>
            <p:nvPr/>
          </p:nvSpPr>
          <p:spPr>
            <a:xfrm>
              <a:off x="4643438" y="1722187"/>
              <a:ext cx="1143008" cy="323165"/>
            </a:xfrm>
            <a:prstGeom prst="rect">
              <a:avLst/>
            </a:prstGeom>
            <a:grpFill/>
            <a:ln w="28575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r>
                <a:rPr lang="en-US" altLang="zh-CN" sz="192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o UI" panose="020B0502040204020203" pitchFamily="34" charset="0"/>
                </a:rPr>
                <a:t>20</a:t>
              </a:r>
              <a:endParaRPr lang="zh-CN" altLang="en-US" sz="192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o UI" panose="020B0502040204020203" pitchFamily="34" charset="0"/>
              </a:endParaRPr>
            </a:p>
          </p:txBody>
        </p:sp>
        <p:cxnSp>
          <p:nvCxnSpPr>
            <p:cNvPr id="61" name="直接连接符 60"/>
            <p:cNvCxnSpPr/>
            <p:nvPr/>
          </p:nvCxnSpPr>
          <p:spPr>
            <a:xfrm rot="5400000">
              <a:off x="5189335" y="1882975"/>
              <a:ext cx="338554" cy="1588"/>
            </a:xfrm>
            <a:prstGeom prst="line">
              <a:avLst/>
            </a:prstGeom>
            <a:grpFill/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矩形 61"/>
            <p:cNvSpPr/>
            <p:nvPr/>
          </p:nvSpPr>
          <p:spPr>
            <a:xfrm>
              <a:off x="6215074" y="1722187"/>
              <a:ext cx="1143008" cy="323165"/>
            </a:xfrm>
            <a:prstGeom prst="rect">
              <a:avLst/>
            </a:prstGeom>
            <a:grpFill/>
            <a:ln w="28575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r>
                <a:rPr lang="en-US" altLang="zh-CN" sz="192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o UI" panose="020B0502040204020203" pitchFamily="34" charset="0"/>
                </a:rPr>
                <a:t>30</a:t>
              </a:r>
              <a:endParaRPr lang="zh-CN" altLang="en-US" sz="192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o UI" panose="020B0502040204020203" pitchFamily="34" charset="0"/>
              </a:endParaRPr>
            </a:p>
          </p:txBody>
        </p:sp>
        <p:cxnSp>
          <p:nvCxnSpPr>
            <p:cNvPr id="63" name="直接箭头连接符 62"/>
            <p:cNvCxnSpPr/>
            <p:nvPr/>
          </p:nvCxnSpPr>
          <p:spPr>
            <a:xfrm>
              <a:off x="5643570" y="1857368"/>
              <a:ext cx="571504" cy="1588"/>
            </a:xfrm>
            <a:prstGeom prst="straightConnector1">
              <a:avLst/>
            </a:prstGeom>
            <a:grpFill/>
            <a:ln w="28575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/>
          </p:nvCxnSpPr>
          <p:spPr>
            <a:xfrm rot="5400000">
              <a:off x="6760971" y="1882975"/>
              <a:ext cx="338554" cy="1588"/>
            </a:xfrm>
            <a:prstGeom prst="line">
              <a:avLst/>
            </a:prstGeom>
            <a:grpFill/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5" name="直接连接符 64"/>
          <p:cNvCxnSpPr/>
          <p:nvPr/>
        </p:nvCxnSpPr>
        <p:spPr>
          <a:xfrm rot="5400000">
            <a:off x="9286374" y="2035293"/>
            <a:ext cx="171451" cy="857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 rot="16200000" flipH="1">
            <a:off x="9372100" y="2035293"/>
            <a:ext cx="171451" cy="857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43"/>
          <p:cNvGrpSpPr/>
          <p:nvPr/>
        </p:nvGrpSpPr>
        <p:grpSpPr>
          <a:xfrm>
            <a:off x="7186097" y="3192589"/>
            <a:ext cx="2571768" cy="535531"/>
            <a:chOff x="1214414" y="2143120"/>
            <a:chExt cx="2143140" cy="446276"/>
          </a:xfrm>
          <a:solidFill>
            <a:srgbClr val="00B050"/>
          </a:solidFill>
        </p:grpSpPr>
        <p:sp>
          <p:nvSpPr>
            <p:cNvPr id="36" name="TextBox 35"/>
            <p:cNvSpPr txBox="1"/>
            <p:nvPr/>
          </p:nvSpPr>
          <p:spPr>
            <a:xfrm>
              <a:off x="1214414" y="2143120"/>
              <a:ext cx="714348" cy="446276"/>
            </a:xfrm>
            <a:prstGeom prst="rect">
              <a:avLst/>
            </a:prstGeom>
            <a:grpFill/>
            <a:ln w="28575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2880" dirty="0">
                  <a:latin typeface="Arial Black" panose="020B0A04020102020204" pitchFamily="34" charset="0"/>
                </a:rPr>
                <a:t>p</a:t>
              </a:r>
              <a:endParaRPr lang="zh-CN" altLang="en-US" sz="2880" dirty="0">
                <a:latin typeface="Arial Black" panose="020B0A04020102020204" pitchFamily="34" charset="0"/>
              </a:endParaRPr>
            </a:p>
          </p:txBody>
        </p:sp>
        <p:grpSp>
          <p:nvGrpSpPr>
            <p:cNvPr id="13" name="组合 42"/>
            <p:cNvGrpSpPr/>
            <p:nvPr/>
          </p:nvGrpSpPr>
          <p:grpSpPr>
            <a:xfrm>
              <a:off x="1643042" y="2214558"/>
              <a:ext cx="1714512" cy="338554"/>
              <a:chOff x="1643042" y="2214558"/>
              <a:chExt cx="1714512" cy="338554"/>
            </a:xfrm>
            <a:grpFill/>
          </p:grpSpPr>
          <p:grpSp>
            <p:nvGrpSpPr>
              <p:cNvPr id="14" name="组合 40"/>
              <p:cNvGrpSpPr/>
              <p:nvPr/>
            </p:nvGrpSpPr>
            <p:grpSpPr>
              <a:xfrm>
                <a:off x="2214546" y="2214558"/>
                <a:ext cx="1143008" cy="338554"/>
                <a:chOff x="2214546" y="2214558"/>
                <a:chExt cx="1143008" cy="338554"/>
              </a:xfrm>
              <a:grpFill/>
            </p:grpSpPr>
            <p:sp>
              <p:nvSpPr>
                <p:cNvPr id="32" name="矩形 31"/>
                <p:cNvSpPr/>
                <p:nvPr/>
              </p:nvSpPr>
              <p:spPr>
                <a:xfrm>
                  <a:off x="2214546" y="2222252"/>
                  <a:ext cx="1143008" cy="323165"/>
                </a:xfrm>
                <a:prstGeom prst="rect">
                  <a:avLst/>
                </a:prstGeom>
                <a:grpFill/>
                <a:ln w="28575">
                  <a:solidFill>
                    <a:schemeClr val="tx2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endParaRPr lang="zh-CN" altLang="en-US" sz="1920" b="1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Lao UI" panose="020B0502040204020203" pitchFamily="34" charset="0"/>
                  </a:endParaRPr>
                </a:p>
              </p:txBody>
            </p:sp>
            <p:cxnSp>
              <p:nvCxnSpPr>
                <p:cNvPr id="33" name="直接连接符 32"/>
                <p:cNvCxnSpPr/>
                <p:nvPr/>
              </p:nvCxnSpPr>
              <p:spPr>
                <a:xfrm rot="5400000">
                  <a:off x="2689005" y="2383041"/>
                  <a:ext cx="338554" cy="1588"/>
                </a:xfrm>
                <a:prstGeom prst="line">
                  <a:avLst/>
                </a:prstGeom>
                <a:grpFill/>
                <a:ln w="28575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8" name="直接箭头连接符 37"/>
              <p:cNvCxnSpPr/>
              <p:nvPr/>
            </p:nvCxnSpPr>
            <p:spPr>
              <a:xfrm>
                <a:off x="1643042" y="2428872"/>
                <a:ext cx="571504" cy="1588"/>
              </a:xfrm>
              <a:prstGeom prst="straightConnector1">
                <a:avLst/>
              </a:prstGeom>
              <a:grpFill/>
              <a:ln w="28575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46" name="直接箭头连接符 45"/>
          <p:cNvCxnSpPr/>
          <p:nvPr/>
        </p:nvCxnSpPr>
        <p:spPr>
          <a:xfrm rot="10800000">
            <a:off x="9672140" y="2078155"/>
            <a:ext cx="771530" cy="190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 rot="5400000">
            <a:off x="8687248" y="2548694"/>
            <a:ext cx="1114433" cy="34480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组合 71"/>
          <p:cNvGrpSpPr/>
          <p:nvPr/>
        </p:nvGrpSpPr>
        <p:grpSpPr>
          <a:xfrm>
            <a:off x="10015042" y="1906705"/>
            <a:ext cx="257177" cy="342902"/>
            <a:chOff x="3357554" y="1071550"/>
            <a:chExt cx="214314" cy="285752"/>
          </a:xfrm>
        </p:grpSpPr>
        <p:cxnSp>
          <p:nvCxnSpPr>
            <p:cNvPr id="70" name="直接连接符 69"/>
            <p:cNvCxnSpPr/>
            <p:nvPr/>
          </p:nvCxnSpPr>
          <p:spPr>
            <a:xfrm rot="5400000">
              <a:off x="3321835" y="1107269"/>
              <a:ext cx="214314" cy="142876"/>
            </a:xfrm>
            <a:prstGeom prst="line">
              <a:avLst/>
            </a:prstGeom>
            <a:ln w="25400" cmpd="sng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/>
            <p:nvPr/>
          </p:nvCxnSpPr>
          <p:spPr>
            <a:xfrm rot="5400000">
              <a:off x="3393273" y="1178707"/>
              <a:ext cx="214314" cy="142876"/>
            </a:xfrm>
            <a:prstGeom prst="line">
              <a:avLst/>
            </a:prstGeom>
            <a:ln w="25400" cmpd="sng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TextBox 44"/>
          <p:cNvSpPr txBox="1"/>
          <p:nvPr/>
        </p:nvSpPr>
        <p:spPr>
          <a:xfrm>
            <a:off x="8557706" y="3278314"/>
            <a:ext cx="51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40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0357867" y="1820980"/>
            <a:ext cx="9430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Arial Black" panose="020B0A04020102020204" pitchFamily="34" charset="0"/>
              </a:rPr>
              <a:t>q</a:t>
            </a:r>
            <a:endParaRPr lang="zh-CN" altLang="en-US" sz="2400" b="1" dirty="0">
              <a:latin typeface="Arial Black" panose="020B0A04020102020204" pitchFamily="34" charset="0"/>
            </a:endParaRPr>
          </a:p>
        </p:txBody>
      </p:sp>
      <p:grpSp>
        <p:nvGrpSpPr>
          <p:cNvPr id="74" name="组合 73"/>
          <p:cNvGrpSpPr/>
          <p:nvPr/>
        </p:nvGrpSpPr>
        <p:grpSpPr>
          <a:xfrm>
            <a:off x="9414963" y="3364040"/>
            <a:ext cx="171451" cy="171451"/>
            <a:chOff x="7715272" y="1071550"/>
            <a:chExt cx="142876" cy="142876"/>
          </a:xfrm>
        </p:grpSpPr>
        <p:cxnSp>
          <p:nvCxnSpPr>
            <p:cNvPr id="79" name="直接连接符 78"/>
            <p:cNvCxnSpPr/>
            <p:nvPr/>
          </p:nvCxnSpPr>
          <p:spPr>
            <a:xfrm rot="5400000">
              <a:off x="7679553" y="1107269"/>
              <a:ext cx="142876" cy="71438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/>
            <p:cNvCxnSpPr/>
            <p:nvPr/>
          </p:nvCxnSpPr>
          <p:spPr>
            <a:xfrm rot="16200000" flipH="1">
              <a:off x="7750991" y="1107269"/>
              <a:ext cx="142876" cy="71438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7" name="直接箭头连接符 86"/>
          <p:cNvCxnSpPr/>
          <p:nvPr/>
        </p:nvCxnSpPr>
        <p:spPr>
          <a:xfrm rot="10800000" flipV="1">
            <a:off x="9329237" y="2262941"/>
            <a:ext cx="1297313" cy="94298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36"/>
          <p:cNvSpPr>
            <a:spLocks noChangeArrowheads="1"/>
          </p:cNvSpPr>
          <p:nvPr/>
        </p:nvSpPr>
        <p:spPr bwMode="auto">
          <a:xfrm>
            <a:off x="1638269" y="4416591"/>
            <a:ext cx="2733441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(4</a:t>
            </a:r>
            <a:r>
              <a:rPr lang="en-US" altLang="zh-CN" sz="2400" b="1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q-&gt;next = </a:t>
            </a:r>
            <a:r>
              <a:rPr lang="en-US" altLang="zh-CN" sz="24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</a:p>
        </p:txBody>
      </p:sp>
      <p:sp>
        <p:nvSpPr>
          <p:cNvPr id="90" name="Rectangle 36"/>
          <p:cNvSpPr>
            <a:spLocks noChangeArrowheads="1"/>
          </p:cNvSpPr>
          <p:nvPr/>
        </p:nvSpPr>
        <p:spPr bwMode="auto">
          <a:xfrm>
            <a:off x="1638269" y="4916841"/>
            <a:ext cx="1713931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(5) </a:t>
            </a:r>
            <a:r>
              <a:rPr lang="en-US" altLang="zh-CN" sz="2400" b="1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 </a:t>
            </a:r>
            <a:r>
              <a:rPr lang="en-US" altLang="zh-CN" sz="24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p</a:t>
            </a:r>
          </a:p>
        </p:txBody>
      </p:sp>
      <p:sp>
        <p:nvSpPr>
          <p:cNvPr id="67" name="Rectangle 3"/>
          <p:cNvSpPr>
            <a:spLocks noChangeArrowheads="1"/>
          </p:cNvSpPr>
          <p:nvPr/>
        </p:nvSpPr>
        <p:spPr bwMode="auto">
          <a:xfrm>
            <a:off x="335360" y="134891"/>
            <a:ext cx="498911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3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3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2.5.4</a:t>
            </a:r>
            <a:r>
              <a:rPr kumimoji="1" lang="zh-CN" altLang="en-US" sz="3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尾插法建立单链表</a:t>
            </a:r>
            <a:endParaRPr kumimoji="1" lang="zh-CN" altLang="en-US" sz="3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9" name="直接连接符 68"/>
          <p:cNvCxnSpPr/>
          <p:nvPr/>
        </p:nvCxnSpPr>
        <p:spPr>
          <a:xfrm flipV="1">
            <a:off x="74712" y="634314"/>
            <a:ext cx="12192000" cy="71612"/>
          </a:xfrm>
          <a:prstGeom prst="line">
            <a:avLst/>
          </a:prstGeom>
          <a:ln w="57150">
            <a:gradFill>
              <a:gsLst>
                <a:gs pos="0">
                  <a:srgbClr val="00B0F0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  <p:bldP spid="76" grpId="0"/>
      <p:bldP spid="78" grpId="0"/>
      <p:bldP spid="45" grpId="0"/>
      <p:bldP spid="89" grpId="0"/>
      <p:bldP spid="90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335360" y="134891"/>
            <a:ext cx="498911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3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3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2.5.4</a:t>
            </a:r>
            <a:r>
              <a:rPr kumimoji="1" lang="zh-CN" altLang="en-US" sz="3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尾插法建立单链表</a:t>
            </a:r>
            <a:endParaRPr kumimoji="1" lang="zh-CN" altLang="en-US" sz="3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74712" y="634314"/>
            <a:ext cx="12192000" cy="71612"/>
          </a:xfrm>
          <a:prstGeom prst="line">
            <a:avLst/>
          </a:prstGeom>
          <a:ln w="57150">
            <a:gradFill>
              <a:gsLst>
                <a:gs pos="0">
                  <a:srgbClr val="00B0F0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5591944" y="134891"/>
            <a:ext cx="201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r>
              <a:rPr lang="en-US" altLang="zh-CN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2-15</a:t>
            </a:r>
            <a:endParaRPr lang="zh-CN" altLang="en-US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551384" y="836712"/>
          <a:ext cx="10861848" cy="5486400"/>
        </p:xfrm>
        <a:graphic>
          <a:graphicData uri="http://schemas.openxmlformats.org/drawingml/2006/table">
            <a:tbl>
              <a:tblPr firstRow="1" firstCol="1" bandRow="1">
                <a:tableStyleId>{8A107856-5554-42FB-B03E-39F5DBC370BA}</a:tableStyleId>
              </a:tblPr>
              <a:tblGrid>
                <a:gridCol w="654999"/>
                <a:gridCol w="10206849"/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1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2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 smtClean="0">
                          <a:effectLst/>
                        </a:rPr>
                        <a:t>3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 smtClean="0">
                          <a:effectLst/>
                        </a:rPr>
                        <a:t>4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 smtClean="0">
                          <a:effectLst/>
                        </a:rPr>
                        <a:t>5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 smtClean="0">
                          <a:effectLst/>
                        </a:rPr>
                        <a:t>6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7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8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9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10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11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12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13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14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2400" kern="100" dirty="0" smtClean="0">
                          <a:effectLst/>
                        </a:rPr>
                        <a:t>15</a:t>
                      </a:r>
                      <a:endParaRPr lang="zh-CN" sz="2400" kern="100" dirty="0">
                        <a:effectLst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void </a:t>
                      </a:r>
                      <a:r>
                        <a:rPr lang="en-US" sz="2400" kern="100" dirty="0" err="1">
                          <a:effectLst/>
                        </a:rPr>
                        <a:t>CreateList_Tail</a:t>
                      </a:r>
                      <a:r>
                        <a:rPr lang="en-US" sz="2400" kern="100" dirty="0">
                          <a:effectLst/>
                        </a:rPr>
                        <a:t>(</a:t>
                      </a:r>
                      <a:r>
                        <a:rPr lang="en-US" sz="2400" kern="100" dirty="0" err="1">
                          <a:effectLst/>
                        </a:rPr>
                        <a:t>struct</a:t>
                      </a:r>
                      <a:r>
                        <a:rPr lang="en-US" sz="2400" kern="100" dirty="0">
                          <a:effectLst/>
                        </a:rPr>
                        <a:t> Node* head)// </a:t>
                      </a:r>
                      <a:r>
                        <a:rPr lang="zh-CN" sz="2400" kern="100" dirty="0">
                          <a:effectLst/>
                        </a:rPr>
                        <a:t>尾插法建立单链表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{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	</a:t>
                      </a:r>
                      <a:r>
                        <a:rPr lang="en-US" sz="2400" kern="100" dirty="0" err="1">
                          <a:effectLst/>
                        </a:rPr>
                        <a:t>struct</a:t>
                      </a:r>
                      <a:r>
                        <a:rPr lang="en-US" sz="2400" kern="100" dirty="0">
                          <a:effectLst/>
                        </a:rPr>
                        <a:t> Node *p = </a:t>
                      </a:r>
                      <a:r>
                        <a:rPr lang="en-US" sz="2400" kern="100" dirty="0" smtClean="0">
                          <a:effectLst/>
                        </a:rPr>
                        <a:t>NULL;</a:t>
                      </a:r>
                      <a:r>
                        <a:rPr lang="en-US" sz="2400" kern="100" baseline="0" dirty="0" smtClean="0">
                          <a:effectLst/>
                        </a:rPr>
                        <a:t>   </a:t>
                      </a:r>
                      <a:r>
                        <a:rPr lang="en-US" sz="2400" kern="100" dirty="0" err="1" smtClean="0">
                          <a:effectLst/>
                        </a:rPr>
                        <a:t>struct</a:t>
                      </a:r>
                      <a:r>
                        <a:rPr lang="en-US" sz="2400" kern="100" dirty="0" smtClean="0">
                          <a:effectLst/>
                        </a:rPr>
                        <a:t> </a:t>
                      </a:r>
                      <a:r>
                        <a:rPr lang="en-US" sz="2400" kern="100" dirty="0">
                          <a:effectLst/>
                        </a:rPr>
                        <a:t>Node *q = head;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	</a:t>
                      </a:r>
                      <a:r>
                        <a:rPr lang="en-US" sz="2400" kern="100" dirty="0" err="1">
                          <a:effectLst/>
                        </a:rPr>
                        <a:t>int</a:t>
                      </a:r>
                      <a:r>
                        <a:rPr lang="en-US" sz="2400" kern="100" dirty="0">
                          <a:effectLst/>
                        </a:rPr>
                        <a:t> </a:t>
                      </a:r>
                      <a:r>
                        <a:rPr lang="en-US" sz="2400" kern="100" dirty="0" smtClean="0">
                          <a:effectLst/>
                        </a:rPr>
                        <a:t>data;</a:t>
                      </a:r>
                      <a:r>
                        <a:rPr lang="en-US" sz="2400" kern="100" baseline="0" dirty="0" smtClean="0">
                          <a:effectLst/>
                        </a:rPr>
                        <a:t>  </a:t>
                      </a:r>
                      <a:r>
                        <a:rPr lang="en-US" sz="2400" kern="100" dirty="0" err="1" smtClean="0">
                          <a:effectLst/>
                        </a:rPr>
                        <a:t>printf</a:t>
                      </a:r>
                      <a:r>
                        <a:rPr lang="en-US" sz="2400" kern="100" dirty="0">
                          <a:effectLst/>
                        </a:rPr>
                        <a:t>("</a:t>
                      </a:r>
                      <a:r>
                        <a:rPr lang="zh-CN" sz="2400" kern="100" dirty="0">
                          <a:effectLst/>
                        </a:rPr>
                        <a:t>请输入整型数据建立链表，以</a:t>
                      </a:r>
                      <a:r>
                        <a:rPr lang="en-US" sz="2400" kern="100" dirty="0">
                          <a:effectLst/>
                        </a:rPr>
                        <a:t>-1</a:t>
                      </a:r>
                      <a:r>
                        <a:rPr lang="zh-CN" sz="2400" kern="100" dirty="0">
                          <a:effectLst/>
                        </a:rPr>
                        <a:t>结束</a:t>
                      </a:r>
                      <a:r>
                        <a:rPr lang="en-US" sz="2400" kern="100" dirty="0">
                          <a:effectLst/>
                        </a:rPr>
                        <a:t>\n");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	</a:t>
                      </a:r>
                      <a:r>
                        <a:rPr lang="en-US" sz="2400" kern="100" dirty="0" err="1">
                          <a:solidFill>
                            <a:srgbClr val="C00000"/>
                          </a:solidFill>
                          <a:effectLst/>
                        </a:rPr>
                        <a:t>scanf</a:t>
                      </a:r>
                      <a:r>
                        <a:rPr lang="en-US" sz="2400" kern="100" dirty="0">
                          <a:solidFill>
                            <a:srgbClr val="C00000"/>
                          </a:solidFill>
                          <a:effectLst/>
                        </a:rPr>
                        <a:t>("%</a:t>
                      </a:r>
                      <a:r>
                        <a:rPr lang="en-US" sz="2400" kern="100" dirty="0" err="1">
                          <a:solidFill>
                            <a:srgbClr val="C00000"/>
                          </a:solidFill>
                          <a:effectLst/>
                        </a:rPr>
                        <a:t>d",&amp;data</a:t>
                      </a:r>
                      <a:r>
                        <a:rPr lang="en-US" sz="2400" kern="100" dirty="0">
                          <a:solidFill>
                            <a:srgbClr val="C00000"/>
                          </a:solidFill>
                          <a:effectLst/>
                        </a:rPr>
                        <a:t>);</a:t>
                      </a:r>
                      <a:endParaRPr lang="zh-CN" sz="2400" kern="100" dirty="0">
                        <a:solidFill>
                          <a:srgbClr val="C00000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	</a:t>
                      </a:r>
                      <a:r>
                        <a:rPr lang="en-US" sz="2400" kern="100" dirty="0">
                          <a:solidFill>
                            <a:srgbClr val="0000FF"/>
                          </a:solidFill>
                          <a:effectLst/>
                        </a:rPr>
                        <a:t>while(data!=-1)</a:t>
                      </a:r>
                      <a:endParaRPr lang="zh-CN" sz="2400" kern="100" dirty="0">
                        <a:solidFill>
                          <a:srgbClr val="0000FF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rgbClr val="0000FF"/>
                          </a:solidFill>
                          <a:effectLst/>
                        </a:rPr>
                        <a:t>	{  </a:t>
                      </a:r>
                      <a:endParaRPr lang="zh-CN" sz="2400" kern="100" dirty="0">
                        <a:solidFill>
                          <a:srgbClr val="0000FF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		</a:t>
                      </a:r>
                      <a:r>
                        <a:rPr lang="en-US" sz="2400" kern="100" dirty="0">
                          <a:solidFill>
                            <a:srgbClr val="00B050"/>
                          </a:solidFill>
                          <a:effectLst/>
                        </a:rPr>
                        <a:t>p = (</a:t>
                      </a:r>
                      <a:r>
                        <a:rPr lang="en-US" sz="2400" kern="100" dirty="0" err="1">
                          <a:solidFill>
                            <a:srgbClr val="00B050"/>
                          </a:solidFill>
                          <a:effectLst/>
                        </a:rPr>
                        <a:t>struct</a:t>
                      </a:r>
                      <a:r>
                        <a:rPr lang="en-US" sz="2400" kern="100" dirty="0">
                          <a:solidFill>
                            <a:srgbClr val="00B050"/>
                          </a:solidFill>
                          <a:effectLst/>
                        </a:rPr>
                        <a:t> Node*)</a:t>
                      </a:r>
                      <a:r>
                        <a:rPr lang="en-US" sz="2400" kern="100" dirty="0" err="1">
                          <a:solidFill>
                            <a:srgbClr val="00B050"/>
                          </a:solidFill>
                          <a:effectLst/>
                        </a:rPr>
                        <a:t>malloc</a:t>
                      </a:r>
                      <a:r>
                        <a:rPr lang="en-US" sz="2400" kern="100" dirty="0">
                          <a:solidFill>
                            <a:srgbClr val="00B050"/>
                          </a:solidFill>
                          <a:effectLst/>
                        </a:rPr>
                        <a:t>(</a:t>
                      </a:r>
                      <a:r>
                        <a:rPr lang="en-US" sz="2400" kern="100" dirty="0" err="1">
                          <a:solidFill>
                            <a:srgbClr val="00B050"/>
                          </a:solidFill>
                          <a:effectLst/>
                        </a:rPr>
                        <a:t>sizeof</a:t>
                      </a:r>
                      <a:r>
                        <a:rPr lang="en-US" sz="2400" kern="100" dirty="0">
                          <a:solidFill>
                            <a:srgbClr val="00B050"/>
                          </a:solidFill>
                          <a:effectLst/>
                        </a:rPr>
                        <a:t>(</a:t>
                      </a:r>
                      <a:r>
                        <a:rPr lang="en-US" sz="2400" kern="100" dirty="0" err="1">
                          <a:solidFill>
                            <a:srgbClr val="00B050"/>
                          </a:solidFill>
                          <a:effectLst/>
                        </a:rPr>
                        <a:t>struct</a:t>
                      </a:r>
                      <a:r>
                        <a:rPr lang="en-US" sz="2400" kern="100" dirty="0">
                          <a:solidFill>
                            <a:srgbClr val="00B050"/>
                          </a:solidFill>
                          <a:effectLst/>
                        </a:rPr>
                        <a:t> Node)); //</a:t>
                      </a:r>
                      <a:r>
                        <a:rPr lang="zh-CN" sz="2400" kern="100" dirty="0">
                          <a:solidFill>
                            <a:srgbClr val="00B050"/>
                          </a:solidFill>
                          <a:effectLst/>
                        </a:rPr>
                        <a:t>分配空间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rgbClr val="00B050"/>
                          </a:solidFill>
                          <a:effectLst/>
                        </a:rPr>
                        <a:t>		p-&gt;data = data; //</a:t>
                      </a:r>
                      <a:r>
                        <a:rPr lang="zh-CN" sz="2400" kern="100" dirty="0">
                          <a:solidFill>
                            <a:srgbClr val="00B050"/>
                          </a:solidFill>
                          <a:effectLst/>
                        </a:rPr>
                        <a:t>数据域赋值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rgbClr val="00B050"/>
                          </a:solidFill>
                          <a:effectLst/>
                        </a:rPr>
                        <a:t>		p-&gt;next = NULL; //</a:t>
                      </a:r>
                      <a:r>
                        <a:rPr lang="zh-CN" sz="2400" kern="100" dirty="0">
                          <a:solidFill>
                            <a:srgbClr val="00B050"/>
                          </a:solidFill>
                          <a:effectLst/>
                        </a:rPr>
                        <a:t>指针域赋值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rgbClr val="00B050"/>
                          </a:solidFill>
                          <a:effectLst/>
                        </a:rPr>
                        <a:t>		q-&gt;next = p;    </a:t>
                      </a:r>
                      <a:endParaRPr lang="zh-CN" sz="2400" kern="100" dirty="0">
                        <a:solidFill>
                          <a:srgbClr val="00B050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rgbClr val="00B050"/>
                          </a:solidFill>
                          <a:effectLst/>
                        </a:rPr>
                        <a:t>		q = p;</a:t>
                      </a:r>
                      <a:endParaRPr lang="zh-CN" sz="2400" kern="100" dirty="0">
                        <a:solidFill>
                          <a:srgbClr val="00B050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		</a:t>
                      </a:r>
                      <a:r>
                        <a:rPr lang="en-US" sz="2400" kern="100" dirty="0" err="1">
                          <a:solidFill>
                            <a:srgbClr val="C00000"/>
                          </a:solidFill>
                          <a:effectLst/>
                        </a:rPr>
                        <a:t>scanf</a:t>
                      </a:r>
                      <a:r>
                        <a:rPr lang="en-US" sz="2400" kern="100" dirty="0">
                          <a:solidFill>
                            <a:srgbClr val="C00000"/>
                          </a:solidFill>
                          <a:effectLst/>
                        </a:rPr>
                        <a:t>("%</a:t>
                      </a:r>
                      <a:r>
                        <a:rPr lang="en-US" sz="2400" kern="100" dirty="0" err="1">
                          <a:solidFill>
                            <a:srgbClr val="C00000"/>
                          </a:solidFill>
                          <a:effectLst/>
                        </a:rPr>
                        <a:t>d",&amp;data</a:t>
                      </a:r>
                      <a:r>
                        <a:rPr lang="en-US" sz="2400" kern="100" dirty="0">
                          <a:solidFill>
                            <a:srgbClr val="C00000"/>
                          </a:solidFill>
                          <a:effectLst/>
                        </a:rPr>
                        <a:t>);</a:t>
                      </a:r>
                      <a:endParaRPr lang="zh-CN" sz="2400" kern="100" dirty="0">
                        <a:solidFill>
                          <a:srgbClr val="C00000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	</a:t>
                      </a:r>
                      <a:r>
                        <a:rPr lang="en-US" sz="2400" kern="100" dirty="0">
                          <a:solidFill>
                            <a:srgbClr val="0000FF"/>
                          </a:solidFill>
                          <a:effectLst/>
                        </a:rPr>
                        <a:t>}</a:t>
                      </a:r>
                      <a:endParaRPr lang="zh-CN" sz="2400" kern="100" dirty="0">
                        <a:solidFill>
                          <a:srgbClr val="0000FF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}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01377"/>
          <p:cNvSpPr>
            <a:spLocks noGrp="1" noRot="1"/>
          </p:cNvSpPr>
          <p:nvPr>
            <p:ph type="title"/>
          </p:nvPr>
        </p:nvSpPr>
        <p:spPr>
          <a:xfrm>
            <a:off x="2674938" y="17463"/>
            <a:ext cx="7793037" cy="1462087"/>
          </a:xfrm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zh-CN" dirty="0"/>
              <a:t>3</a:t>
            </a:r>
            <a:r>
              <a:rPr lang="zh-CN" altLang="en-US" dirty="0"/>
              <a:t>、线性表特性</a:t>
            </a:r>
          </a:p>
        </p:txBody>
      </p:sp>
      <p:sp>
        <p:nvSpPr>
          <p:cNvPr id="101379" name="文本占位符 101378"/>
          <p:cNvSpPr>
            <a:spLocks noGrp="1" noRot="1"/>
          </p:cNvSpPr>
          <p:nvPr>
            <p:ph idx="1"/>
          </p:nvPr>
        </p:nvSpPr>
        <p:spPr>
          <a:xfrm>
            <a:off x="2057400" y="1371600"/>
            <a:ext cx="8410575" cy="41148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742950" marR="0" lvl="1" indent="-285750" algn="l" defTabSz="914400" rtl="0" eaLnBrk="1" fontAlgn="base" latinLnBrk="0" hangingPunct="1">
              <a:lnSpc>
                <a:spcPct val="95000"/>
              </a:lnSpc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]"/>
              <a:defRPr/>
            </a:pPr>
            <a:r>
              <a:rPr kumimoji="0" lang="zh-CN" altLang="en-US" sz="3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（１）线性表中元素之间的关系是</a:t>
            </a:r>
            <a:r>
              <a:rPr kumimoji="0" lang="zh-CN" altLang="en-US" sz="3000" b="1" i="0" u="none" strike="noStrike" kern="1200" cap="none" spc="0" normalizeH="0" baseline="0" noProof="1">
                <a:ln>
                  <a:noFill/>
                </a:ln>
                <a:solidFill>
                  <a:schemeClr val="folHlink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线性关系</a:t>
            </a:r>
            <a:r>
              <a:rPr kumimoji="0" lang="zh-CN" altLang="en-US" sz="29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：</a:t>
            </a:r>
            <a:endParaRPr kumimoji="0" lang="zh-CN" altLang="en-US" sz="30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95000"/>
              </a:lnSpc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]"/>
              <a:defRPr/>
            </a:pPr>
            <a:r>
              <a:rPr kumimoji="0" lang="zh-CN" altLang="en-US" sz="3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（２）存在唯一的第一个元素；</a:t>
            </a:r>
          </a:p>
          <a:p>
            <a:pPr marL="742950" marR="0" lvl="1" indent="-285750" algn="l" defTabSz="914400" rtl="0" eaLnBrk="1" fontAlgn="base" latinLnBrk="0" hangingPunct="1">
              <a:lnSpc>
                <a:spcPct val="95000"/>
              </a:lnSpc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]"/>
              <a:defRPr/>
            </a:pPr>
            <a:r>
              <a:rPr kumimoji="0" lang="zh-CN" altLang="en-US" sz="3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（３）存在唯一的最后一个元素；</a:t>
            </a:r>
          </a:p>
          <a:p>
            <a:pPr marL="742950" marR="0" lvl="1" indent="-285750" algn="l" defTabSz="914400" rtl="0" eaLnBrk="1" fontAlgn="base" latinLnBrk="0" hangingPunct="1">
              <a:lnSpc>
                <a:spcPct val="95000"/>
              </a:lnSpc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]"/>
              <a:defRPr/>
            </a:pPr>
            <a:r>
              <a:rPr kumimoji="0" lang="zh-CN" altLang="en-US" sz="3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（４）除第一个元素之外，每个元素均只有一个直接前驱； </a:t>
            </a:r>
          </a:p>
          <a:p>
            <a:pPr marL="742950" marR="0" lvl="1" indent="-285750" algn="l" defTabSz="914400" rtl="0" eaLnBrk="1" fontAlgn="base" latinLnBrk="0" hangingPunct="1">
              <a:lnSpc>
                <a:spcPct val="95000"/>
              </a:lnSpc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]"/>
              <a:defRPr/>
            </a:pPr>
            <a:r>
              <a:rPr kumimoji="0" lang="zh-CN" altLang="en-US" sz="3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（５）除最后一个元素之外，每个元素均只有一个直接后继。</a:t>
            </a:r>
          </a:p>
        </p:txBody>
      </p:sp>
    </p:spTree>
  </p:cSld>
  <p:clrMapOvr>
    <a:masterClrMapping/>
  </p:clrMapOvr>
  <p:transition>
    <p:random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Text Box 3"/>
          <p:cNvSpPr txBox="1">
            <a:spLocks noChangeArrowheads="1"/>
          </p:cNvSpPr>
          <p:nvPr/>
        </p:nvSpPr>
        <p:spPr bwMode="auto">
          <a:xfrm>
            <a:off x="993967" y="1124744"/>
            <a:ext cx="10692351" cy="142192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sz="2880" dirty="0" smtClean="0">
                <a:latin typeface="+mn-ea"/>
                <a:ea typeface="+mn-ea"/>
              </a:rPr>
              <a:t>    </a:t>
            </a:r>
            <a:r>
              <a:rPr lang="zh-CN" altLang="en-US" sz="288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按</a:t>
            </a:r>
            <a:r>
              <a:rPr lang="zh-CN" altLang="en-US" sz="288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值查找是在链表中查找是否有结点值等于</a:t>
            </a:r>
            <a:r>
              <a:rPr lang="zh-CN" altLang="en-US" sz="288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给定值</a:t>
            </a:r>
            <a:r>
              <a:rPr lang="en-US" altLang="zh-CN" sz="288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88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的结点</a:t>
            </a:r>
            <a:r>
              <a:rPr lang="zh-CN" altLang="en-US" sz="288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sz="288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</a:pPr>
            <a:r>
              <a:rPr lang="zh-CN" altLang="en-US" sz="288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若</a:t>
            </a:r>
            <a:r>
              <a:rPr lang="zh-CN" altLang="en-US" sz="288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有的话，则返回首次找到的其值为</a:t>
            </a:r>
            <a:r>
              <a:rPr lang="en-US" altLang="zh-CN" sz="288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88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88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结点的</a:t>
            </a:r>
            <a:r>
              <a:rPr lang="zh-CN" altLang="en-US" sz="288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存储位置</a:t>
            </a:r>
            <a:r>
              <a:rPr lang="zh-CN" altLang="en-US" sz="288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288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</a:pPr>
            <a:r>
              <a:rPr lang="zh-CN" altLang="en-US" sz="288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否则</a:t>
            </a:r>
            <a:r>
              <a:rPr lang="zh-CN" altLang="en-US" sz="288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r>
              <a:rPr lang="en-US" altLang="zh-CN" sz="288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endParaRPr lang="zh-CN" altLang="en-US" sz="288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468" name="Text Box 4"/>
          <p:cNvSpPr txBox="1">
            <a:spLocks noChangeArrowheads="1"/>
          </p:cNvSpPr>
          <p:nvPr/>
        </p:nvSpPr>
        <p:spPr bwMode="auto">
          <a:xfrm>
            <a:off x="1638269" y="2941792"/>
            <a:ext cx="9044464" cy="97872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 sz="2880" dirty="0">
                <a:solidFill>
                  <a:srgbClr val="000066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sz="288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查找过程从</a:t>
            </a:r>
            <a:r>
              <a:rPr lang="zh-CN" altLang="en-US" sz="2880" b="1" dirty="0">
                <a:solidFill>
                  <a:srgbClr val="FF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开始结点</a:t>
            </a:r>
            <a:r>
              <a:rPr lang="zh-CN" altLang="en-US" sz="288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出发</a:t>
            </a:r>
            <a:r>
              <a:rPr lang="zh-CN" altLang="en-US" sz="288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880" b="1" dirty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顺着链</a:t>
            </a:r>
            <a:r>
              <a:rPr lang="zh-CN" altLang="en-US" sz="288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逐个将结点的值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sz="288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和给定值</a:t>
            </a:r>
            <a:r>
              <a:rPr lang="en-US" altLang="zh-CN" sz="288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88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</a:t>
            </a:r>
            <a:r>
              <a:rPr lang="zh-CN" altLang="en-US" sz="2880" b="1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比较</a:t>
            </a:r>
            <a:endParaRPr lang="zh-CN" altLang="en-US" sz="2880" b="1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471" name="Text Box 7"/>
          <p:cNvSpPr txBox="1">
            <a:spLocks noChangeArrowheads="1"/>
          </p:cNvSpPr>
          <p:nvPr/>
        </p:nvSpPr>
        <p:spPr bwMode="auto">
          <a:xfrm>
            <a:off x="2346961" y="4600733"/>
            <a:ext cx="2627642" cy="5355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80" b="1" dirty="0">
                <a:solidFill>
                  <a:srgbClr val="CC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p=head-</a:t>
            </a:r>
            <a:r>
              <a:rPr lang="en-US" altLang="zh-CN" sz="2880" b="1" dirty="0" smtClean="0">
                <a:solidFill>
                  <a:srgbClr val="CC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&gt;next</a:t>
            </a:r>
            <a:endParaRPr lang="en-US" altLang="zh-CN" sz="2880" b="1" dirty="0">
              <a:solidFill>
                <a:srgbClr val="CC0099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2474" name="Text Box 10"/>
          <p:cNvSpPr txBox="1">
            <a:spLocks noChangeArrowheads="1"/>
          </p:cNvSpPr>
          <p:nvPr/>
        </p:nvSpPr>
        <p:spPr bwMode="auto">
          <a:xfrm>
            <a:off x="6808471" y="4094320"/>
            <a:ext cx="2016899" cy="5355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80" b="1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p=p-</a:t>
            </a:r>
            <a:r>
              <a:rPr lang="en-US" altLang="zh-CN" sz="2880" b="1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&gt;next</a:t>
            </a:r>
            <a:endParaRPr lang="en-US" altLang="zh-CN" sz="2880" b="1" dirty="0">
              <a:solidFill>
                <a:srgbClr val="FF99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2475" name="Text Box 11"/>
          <p:cNvSpPr txBox="1">
            <a:spLocks noChangeArrowheads="1"/>
          </p:cNvSpPr>
          <p:nvPr/>
        </p:nvSpPr>
        <p:spPr bwMode="auto">
          <a:xfrm>
            <a:off x="6827520" y="5123020"/>
            <a:ext cx="2220480" cy="5355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8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p-</a:t>
            </a:r>
            <a:r>
              <a:rPr lang="en-US" altLang="zh-CN" sz="2880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&gt;data==</a:t>
            </a:r>
            <a:r>
              <a:rPr lang="en-US" altLang="zh-CN" sz="288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</a:p>
        </p:txBody>
      </p:sp>
      <p:sp>
        <p:nvSpPr>
          <p:cNvPr id="62477" name="AutoShape 13"/>
          <p:cNvSpPr>
            <a:spLocks noChangeArrowheads="1"/>
          </p:cNvSpPr>
          <p:nvPr/>
        </p:nvSpPr>
        <p:spPr bwMode="auto">
          <a:xfrm flipV="1">
            <a:off x="2255520" y="4665819"/>
            <a:ext cx="3108960" cy="609600"/>
          </a:xfrm>
          <a:prstGeom prst="wedgeRoundRectCallout">
            <a:avLst>
              <a:gd name="adj1" fmla="val 53995"/>
              <a:gd name="adj2" fmla="val 247488"/>
              <a:gd name="adj3" fmla="val 16667"/>
            </a:avLst>
          </a:prstGeom>
          <a:noFill/>
          <a:ln w="9525">
            <a:solidFill>
              <a:srgbClr val="CC0099"/>
            </a:solidFill>
            <a:miter lim="800000"/>
          </a:ln>
        </p:spPr>
        <p:txBody>
          <a:bodyPr rot="10800000"/>
          <a:lstStyle/>
          <a:p>
            <a:pPr algn="ctr">
              <a:spcBef>
                <a:spcPct val="0"/>
              </a:spcBef>
            </a:pPr>
            <a:endParaRPr lang="zh-CN" altLang="zh-CN" sz="2880"/>
          </a:p>
        </p:txBody>
      </p:sp>
      <p:sp>
        <p:nvSpPr>
          <p:cNvPr id="62478" name="AutoShape 14"/>
          <p:cNvSpPr>
            <a:spLocks noChangeArrowheads="1"/>
          </p:cNvSpPr>
          <p:nvPr/>
        </p:nvSpPr>
        <p:spPr bwMode="auto">
          <a:xfrm>
            <a:off x="6644640" y="4208619"/>
            <a:ext cx="2651760" cy="533400"/>
          </a:xfrm>
          <a:prstGeom prst="wedgeRoundRectCallout">
            <a:avLst>
              <a:gd name="adj1" fmla="val -14831"/>
              <a:gd name="adj2" fmla="val -202789"/>
              <a:gd name="adj3" fmla="val 16667"/>
            </a:avLst>
          </a:prstGeom>
          <a:noFill/>
          <a:ln w="9525">
            <a:solidFill>
              <a:srgbClr val="FF9900"/>
            </a:solidFill>
            <a:miter lim="800000"/>
          </a:ln>
        </p:spPr>
        <p:txBody>
          <a:bodyPr/>
          <a:lstStyle/>
          <a:p>
            <a:pPr algn="ctr">
              <a:spcBef>
                <a:spcPct val="0"/>
              </a:spcBef>
            </a:pPr>
            <a:endParaRPr lang="zh-CN" altLang="zh-CN" sz="2880"/>
          </a:p>
        </p:txBody>
      </p:sp>
      <p:sp>
        <p:nvSpPr>
          <p:cNvPr id="62479" name="AutoShape 15"/>
          <p:cNvSpPr>
            <a:spLocks noChangeArrowheads="1"/>
          </p:cNvSpPr>
          <p:nvPr/>
        </p:nvSpPr>
        <p:spPr bwMode="auto">
          <a:xfrm>
            <a:off x="5753098" y="5170657"/>
            <a:ext cx="3686201" cy="609600"/>
          </a:xfrm>
          <a:prstGeom prst="wedgeRoundRectCallout">
            <a:avLst>
              <a:gd name="adj1" fmla="val -91594"/>
              <a:gd name="adj2" fmla="val -267098"/>
              <a:gd name="adj3" fmla="val 16667"/>
            </a:avLst>
          </a:prstGeom>
          <a:noFill/>
          <a:ln w="9525">
            <a:solidFill>
              <a:srgbClr val="00B050"/>
            </a:solidFill>
            <a:miter lim="800000"/>
          </a:ln>
        </p:spPr>
        <p:txBody>
          <a:bodyPr/>
          <a:lstStyle/>
          <a:p>
            <a:pPr algn="ctr">
              <a:spcBef>
                <a:spcPct val="0"/>
              </a:spcBef>
            </a:pPr>
            <a:endParaRPr lang="zh-CN" altLang="zh-CN" sz="2880" dirty="0">
              <a:solidFill>
                <a:srgbClr val="00B050"/>
              </a:solidFill>
            </a:endParaRPr>
          </a:p>
        </p:txBody>
      </p:sp>
      <p:sp>
        <p:nvSpPr>
          <p:cNvPr id="25" name="Rectangle 3"/>
          <p:cNvSpPr>
            <a:spLocks noChangeArrowheads="1"/>
          </p:cNvSpPr>
          <p:nvPr/>
        </p:nvSpPr>
        <p:spPr bwMode="auto">
          <a:xfrm>
            <a:off x="335360" y="134891"/>
            <a:ext cx="691276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3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3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2.6 </a:t>
            </a:r>
            <a:r>
              <a:rPr kumimoji="1" lang="zh-CN" altLang="en-US" sz="3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单链表的查找：按值查找</a:t>
            </a:r>
            <a:endParaRPr kumimoji="1" lang="zh-CN" altLang="en-US" sz="3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6" name="直接连接符 25"/>
          <p:cNvCxnSpPr/>
          <p:nvPr/>
        </p:nvCxnSpPr>
        <p:spPr>
          <a:xfrm flipV="1">
            <a:off x="74712" y="634314"/>
            <a:ext cx="12192000" cy="71612"/>
          </a:xfrm>
          <a:prstGeom prst="line">
            <a:avLst/>
          </a:prstGeom>
          <a:ln w="57150">
            <a:gradFill>
              <a:gsLst>
                <a:gs pos="0">
                  <a:srgbClr val="00B0F0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组合 3"/>
          <p:cNvGrpSpPr/>
          <p:nvPr/>
        </p:nvGrpSpPr>
        <p:grpSpPr>
          <a:xfrm>
            <a:off x="11068046" y="5142013"/>
            <a:ext cx="959195" cy="1087257"/>
            <a:chOff x="2000231" y="2114716"/>
            <a:chExt cx="2123898" cy="3523563"/>
          </a:xfrm>
          <a:solidFill>
            <a:srgbClr val="0070C0"/>
          </a:solidFill>
        </p:grpSpPr>
        <p:sp>
          <p:nvSpPr>
            <p:cNvPr id="28" name="Freeform 19"/>
            <p:cNvSpPr>
              <a:spLocks noEditPoints="1"/>
            </p:cNvSpPr>
            <p:nvPr/>
          </p:nvSpPr>
          <p:spPr bwMode="auto">
            <a:xfrm>
              <a:off x="3054372" y="2961932"/>
              <a:ext cx="181546" cy="140551"/>
            </a:xfrm>
            <a:custGeom>
              <a:avLst/>
              <a:gdLst/>
              <a:ahLst/>
              <a:cxnLst>
                <a:cxn ang="0">
                  <a:pos x="28" y="8"/>
                </a:cxn>
                <a:cxn ang="0">
                  <a:pos x="26" y="8"/>
                </a:cxn>
                <a:cxn ang="0">
                  <a:pos x="13" y="13"/>
                </a:cxn>
                <a:cxn ang="0">
                  <a:pos x="11" y="24"/>
                </a:cxn>
                <a:cxn ang="0">
                  <a:pos x="12" y="24"/>
                </a:cxn>
                <a:cxn ang="0">
                  <a:pos x="28" y="8"/>
                </a:cxn>
                <a:cxn ang="0">
                  <a:pos x="26" y="27"/>
                </a:cxn>
                <a:cxn ang="0">
                  <a:pos x="24" y="26"/>
                </a:cxn>
                <a:cxn ang="0">
                  <a:pos x="27" y="27"/>
                </a:cxn>
                <a:cxn ang="0">
                  <a:pos x="26" y="27"/>
                </a:cxn>
                <a:cxn ang="0">
                  <a:pos x="33" y="24"/>
                </a:cxn>
                <a:cxn ang="0">
                  <a:pos x="21" y="18"/>
                </a:cxn>
                <a:cxn ang="0">
                  <a:pos x="38" y="19"/>
                </a:cxn>
                <a:cxn ang="0">
                  <a:pos x="33" y="24"/>
                </a:cxn>
              </a:cxnLst>
              <a:rect l="0" t="0" r="r" b="b"/>
              <a:pathLst>
                <a:path w="73" h="56">
                  <a:moveTo>
                    <a:pt x="28" y="8"/>
                  </a:moveTo>
                  <a:cubicBezTo>
                    <a:pt x="27" y="8"/>
                    <a:pt x="26" y="8"/>
                    <a:pt x="26" y="8"/>
                  </a:cubicBezTo>
                  <a:cubicBezTo>
                    <a:pt x="33" y="0"/>
                    <a:pt x="18" y="2"/>
                    <a:pt x="13" y="13"/>
                  </a:cubicBezTo>
                  <a:cubicBezTo>
                    <a:pt x="12" y="13"/>
                    <a:pt x="0" y="24"/>
                    <a:pt x="11" y="24"/>
                  </a:cubicBezTo>
                  <a:cubicBezTo>
                    <a:pt x="11" y="24"/>
                    <a:pt x="12" y="24"/>
                    <a:pt x="12" y="24"/>
                  </a:cubicBezTo>
                  <a:cubicBezTo>
                    <a:pt x="20" y="56"/>
                    <a:pt x="73" y="7"/>
                    <a:pt x="28" y="8"/>
                  </a:cubicBezTo>
                  <a:close/>
                  <a:moveTo>
                    <a:pt x="26" y="27"/>
                  </a:moveTo>
                  <a:cubicBezTo>
                    <a:pt x="25" y="27"/>
                    <a:pt x="24" y="27"/>
                    <a:pt x="24" y="26"/>
                  </a:cubicBezTo>
                  <a:cubicBezTo>
                    <a:pt x="25" y="27"/>
                    <a:pt x="26" y="27"/>
                    <a:pt x="27" y="27"/>
                  </a:cubicBezTo>
                  <a:cubicBezTo>
                    <a:pt x="26" y="27"/>
                    <a:pt x="26" y="27"/>
                    <a:pt x="26" y="27"/>
                  </a:cubicBezTo>
                  <a:close/>
                  <a:moveTo>
                    <a:pt x="33" y="24"/>
                  </a:moveTo>
                  <a:cubicBezTo>
                    <a:pt x="35" y="18"/>
                    <a:pt x="24" y="18"/>
                    <a:pt x="21" y="18"/>
                  </a:cubicBezTo>
                  <a:cubicBezTo>
                    <a:pt x="27" y="15"/>
                    <a:pt x="32" y="16"/>
                    <a:pt x="38" y="19"/>
                  </a:cubicBezTo>
                  <a:cubicBezTo>
                    <a:pt x="36" y="21"/>
                    <a:pt x="35" y="23"/>
                    <a:pt x="33" y="2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9" name="Freeform 20"/>
            <p:cNvSpPr>
              <a:spLocks noEditPoints="1"/>
            </p:cNvSpPr>
            <p:nvPr/>
          </p:nvSpPr>
          <p:spPr bwMode="auto">
            <a:xfrm>
              <a:off x="2843543" y="2290406"/>
              <a:ext cx="370901" cy="579776"/>
            </a:xfrm>
            <a:custGeom>
              <a:avLst/>
              <a:gdLst/>
              <a:ahLst/>
              <a:cxnLst>
                <a:cxn ang="0">
                  <a:pos x="76" y="1"/>
                </a:cxn>
                <a:cxn ang="0">
                  <a:pos x="31" y="121"/>
                </a:cxn>
                <a:cxn ang="0">
                  <a:pos x="6" y="190"/>
                </a:cxn>
                <a:cxn ang="0">
                  <a:pos x="8" y="215"/>
                </a:cxn>
                <a:cxn ang="0">
                  <a:pos x="27" y="200"/>
                </a:cxn>
                <a:cxn ang="0">
                  <a:pos x="142" y="232"/>
                </a:cxn>
                <a:cxn ang="0">
                  <a:pos x="143" y="224"/>
                </a:cxn>
                <a:cxn ang="0">
                  <a:pos x="110" y="217"/>
                </a:cxn>
                <a:cxn ang="0">
                  <a:pos x="42" y="199"/>
                </a:cxn>
                <a:cxn ang="0">
                  <a:pos x="38" y="195"/>
                </a:cxn>
                <a:cxn ang="0">
                  <a:pos x="31" y="195"/>
                </a:cxn>
                <a:cxn ang="0">
                  <a:pos x="57" y="151"/>
                </a:cxn>
                <a:cxn ang="0">
                  <a:pos x="60" y="181"/>
                </a:cxn>
                <a:cxn ang="0">
                  <a:pos x="73" y="117"/>
                </a:cxn>
                <a:cxn ang="0">
                  <a:pos x="97" y="47"/>
                </a:cxn>
                <a:cxn ang="0">
                  <a:pos x="66" y="114"/>
                </a:cxn>
                <a:cxn ang="0">
                  <a:pos x="29" y="182"/>
                </a:cxn>
                <a:cxn ang="0">
                  <a:pos x="76" y="1"/>
                </a:cxn>
                <a:cxn ang="0">
                  <a:pos x="26" y="156"/>
                </a:cxn>
                <a:cxn ang="0">
                  <a:pos x="25" y="159"/>
                </a:cxn>
                <a:cxn ang="0">
                  <a:pos x="26" y="156"/>
                </a:cxn>
                <a:cxn ang="0">
                  <a:pos x="46" y="118"/>
                </a:cxn>
                <a:cxn ang="0">
                  <a:pos x="38" y="127"/>
                </a:cxn>
                <a:cxn ang="0">
                  <a:pos x="59" y="75"/>
                </a:cxn>
                <a:cxn ang="0">
                  <a:pos x="46" y="118"/>
                </a:cxn>
              </a:cxnLst>
              <a:rect l="0" t="0" r="r" b="b"/>
              <a:pathLst>
                <a:path w="148" h="232">
                  <a:moveTo>
                    <a:pt x="76" y="1"/>
                  </a:moveTo>
                  <a:cubicBezTo>
                    <a:pt x="74" y="0"/>
                    <a:pt x="36" y="109"/>
                    <a:pt x="31" y="121"/>
                  </a:cubicBezTo>
                  <a:cubicBezTo>
                    <a:pt x="22" y="143"/>
                    <a:pt x="13" y="166"/>
                    <a:pt x="6" y="190"/>
                  </a:cubicBezTo>
                  <a:cubicBezTo>
                    <a:pt x="5" y="192"/>
                    <a:pt x="0" y="230"/>
                    <a:pt x="8" y="215"/>
                  </a:cubicBezTo>
                  <a:cubicBezTo>
                    <a:pt x="12" y="225"/>
                    <a:pt x="26" y="202"/>
                    <a:pt x="27" y="200"/>
                  </a:cubicBezTo>
                  <a:cubicBezTo>
                    <a:pt x="32" y="217"/>
                    <a:pt x="126" y="232"/>
                    <a:pt x="142" y="232"/>
                  </a:cubicBezTo>
                  <a:cubicBezTo>
                    <a:pt x="148" y="232"/>
                    <a:pt x="147" y="225"/>
                    <a:pt x="143" y="224"/>
                  </a:cubicBezTo>
                  <a:cubicBezTo>
                    <a:pt x="132" y="222"/>
                    <a:pt x="121" y="219"/>
                    <a:pt x="110" y="217"/>
                  </a:cubicBezTo>
                  <a:cubicBezTo>
                    <a:pt x="87" y="213"/>
                    <a:pt x="64" y="208"/>
                    <a:pt x="42" y="199"/>
                  </a:cubicBezTo>
                  <a:cubicBezTo>
                    <a:pt x="43" y="197"/>
                    <a:pt x="41" y="195"/>
                    <a:pt x="38" y="195"/>
                  </a:cubicBezTo>
                  <a:cubicBezTo>
                    <a:pt x="36" y="195"/>
                    <a:pt x="33" y="195"/>
                    <a:pt x="31" y="195"/>
                  </a:cubicBezTo>
                  <a:cubicBezTo>
                    <a:pt x="40" y="180"/>
                    <a:pt x="49" y="166"/>
                    <a:pt x="57" y="151"/>
                  </a:cubicBezTo>
                  <a:cubicBezTo>
                    <a:pt x="57" y="152"/>
                    <a:pt x="49" y="190"/>
                    <a:pt x="60" y="181"/>
                  </a:cubicBezTo>
                  <a:cubicBezTo>
                    <a:pt x="68" y="174"/>
                    <a:pt x="70" y="129"/>
                    <a:pt x="73" y="117"/>
                  </a:cubicBezTo>
                  <a:cubicBezTo>
                    <a:pt x="78" y="105"/>
                    <a:pt x="103" y="59"/>
                    <a:pt x="97" y="47"/>
                  </a:cubicBezTo>
                  <a:cubicBezTo>
                    <a:pt x="93" y="40"/>
                    <a:pt x="68" y="106"/>
                    <a:pt x="66" y="114"/>
                  </a:cubicBezTo>
                  <a:cubicBezTo>
                    <a:pt x="56" y="136"/>
                    <a:pt x="44" y="159"/>
                    <a:pt x="29" y="182"/>
                  </a:cubicBezTo>
                  <a:cubicBezTo>
                    <a:pt x="36" y="166"/>
                    <a:pt x="96" y="3"/>
                    <a:pt x="76" y="1"/>
                  </a:cubicBezTo>
                  <a:close/>
                  <a:moveTo>
                    <a:pt x="26" y="156"/>
                  </a:moveTo>
                  <a:cubicBezTo>
                    <a:pt x="25" y="157"/>
                    <a:pt x="25" y="158"/>
                    <a:pt x="25" y="159"/>
                  </a:cubicBezTo>
                  <a:cubicBezTo>
                    <a:pt x="25" y="158"/>
                    <a:pt x="26" y="157"/>
                    <a:pt x="26" y="156"/>
                  </a:cubicBezTo>
                  <a:close/>
                  <a:moveTo>
                    <a:pt x="46" y="118"/>
                  </a:moveTo>
                  <a:cubicBezTo>
                    <a:pt x="43" y="118"/>
                    <a:pt x="40" y="122"/>
                    <a:pt x="38" y="127"/>
                  </a:cubicBezTo>
                  <a:cubicBezTo>
                    <a:pt x="45" y="110"/>
                    <a:pt x="52" y="92"/>
                    <a:pt x="59" y="75"/>
                  </a:cubicBezTo>
                  <a:cubicBezTo>
                    <a:pt x="55" y="89"/>
                    <a:pt x="51" y="103"/>
                    <a:pt x="46" y="11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0" name="Freeform 21"/>
            <p:cNvSpPr>
              <a:spLocks noEditPoints="1"/>
            </p:cNvSpPr>
            <p:nvPr/>
          </p:nvSpPr>
          <p:spPr bwMode="auto">
            <a:xfrm>
              <a:off x="3444794" y="2427054"/>
              <a:ext cx="374805" cy="542687"/>
            </a:xfrm>
            <a:custGeom>
              <a:avLst/>
              <a:gdLst/>
              <a:ahLst/>
              <a:cxnLst>
                <a:cxn ang="0">
                  <a:pos x="94" y="46"/>
                </a:cxn>
                <a:cxn ang="0">
                  <a:pos x="55" y="95"/>
                </a:cxn>
                <a:cxn ang="0">
                  <a:pos x="8" y="158"/>
                </a:cxn>
                <a:cxn ang="0">
                  <a:pos x="11" y="170"/>
                </a:cxn>
                <a:cxn ang="0">
                  <a:pos x="35" y="158"/>
                </a:cxn>
                <a:cxn ang="0">
                  <a:pos x="7" y="210"/>
                </a:cxn>
                <a:cxn ang="0">
                  <a:pos x="10" y="217"/>
                </a:cxn>
                <a:cxn ang="0">
                  <a:pos x="25" y="204"/>
                </a:cxn>
                <a:cxn ang="0">
                  <a:pos x="70" y="152"/>
                </a:cxn>
                <a:cxn ang="0">
                  <a:pos x="146" y="50"/>
                </a:cxn>
                <a:cxn ang="0">
                  <a:pos x="148" y="42"/>
                </a:cxn>
                <a:cxn ang="0">
                  <a:pos x="130" y="56"/>
                </a:cxn>
                <a:cxn ang="0">
                  <a:pos x="119" y="58"/>
                </a:cxn>
                <a:cxn ang="0">
                  <a:pos x="113" y="48"/>
                </a:cxn>
                <a:cxn ang="0">
                  <a:pos x="122" y="39"/>
                </a:cxn>
                <a:cxn ang="0">
                  <a:pos x="88" y="16"/>
                </a:cxn>
                <a:cxn ang="0">
                  <a:pos x="60" y="5"/>
                </a:cxn>
                <a:cxn ang="0">
                  <a:pos x="80" y="32"/>
                </a:cxn>
                <a:cxn ang="0">
                  <a:pos x="98" y="46"/>
                </a:cxn>
                <a:cxn ang="0">
                  <a:pos x="99" y="57"/>
                </a:cxn>
                <a:cxn ang="0">
                  <a:pos x="88" y="64"/>
                </a:cxn>
                <a:cxn ang="0">
                  <a:pos x="94" y="46"/>
                </a:cxn>
                <a:cxn ang="0">
                  <a:pos x="76" y="20"/>
                </a:cxn>
                <a:cxn ang="0">
                  <a:pos x="71" y="15"/>
                </a:cxn>
                <a:cxn ang="0">
                  <a:pos x="78" y="19"/>
                </a:cxn>
                <a:cxn ang="0">
                  <a:pos x="76" y="20"/>
                </a:cxn>
                <a:cxn ang="0">
                  <a:pos x="85" y="26"/>
                </a:cxn>
                <a:cxn ang="0">
                  <a:pos x="84" y="25"/>
                </a:cxn>
                <a:cxn ang="0">
                  <a:pos x="86" y="24"/>
                </a:cxn>
                <a:cxn ang="0">
                  <a:pos x="90" y="28"/>
                </a:cxn>
                <a:cxn ang="0">
                  <a:pos x="85" y="26"/>
                </a:cxn>
                <a:cxn ang="0">
                  <a:pos x="42" y="170"/>
                </a:cxn>
                <a:cxn ang="0">
                  <a:pos x="20" y="196"/>
                </a:cxn>
                <a:cxn ang="0">
                  <a:pos x="49" y="160"/>
                </a:cxn>
                <a:cxn ang="0">
                  <a:pos x="42" y="170"/>
                </a:cxn>
                <a:cxn ang="0">
                  <a:pos x="116" y="62"/>
                </a:cxn>
                <a:cxn ang="0">
                  <a:pos x="116" y="62"/>
                </a:cxn>
                <a:cxn ang="0">
                  <a:pos x="102" y="77"/>
                </a:cxn>
                <a:cxn ang="0">
                  <a:pos x="106" y="63"/>
                </a:cxn>
                <a:cxn ang="0">
                  <a:pos x="116" y="62"/>
                </a:cxn>
                <a:cxn ang="0">
                  <a:pos x="107" y="55"/>
                </a:cxn>
                <a:cxn ang="0">
                  <a:pos x="107" y="53"/>
                </a:cxn>
                <a:cxn ang="0">
                  <a:pos x="108" y="55"/>
                </a:cxn>
                <a:cxn ang="0">
                  <a:pos x="107" y="55"/>
                </a:cxn>
                <a:cxn ang="0">
                  <a:pos x="112" y="39"/>
                </a:cxn>
                <a:cxn ang="0">
                  <a:pos x="103" y="34"/>
                </a:cxn>
                <a:cxn ang="0">
                  <a:pos x="99" y="27"/>
                </a:cxn>
                <a:cxn ang="0">
                  <a:pos x="112" y="39"/>
                </a:cxn>
                <a:cxn ang="0">
                  <a:pos x="104" y="87"/>
                </a:cxn>
                <a:cxn ang="0">
                  <a:pos x="95" y="101"/>
                </a:cxn>
                <a:cxn ang="0">
                  <a:pos x="72" y="123"/>
                </a:cxn>
                <a:cxn ang="0">
                  <a:pos x="104" y="87"/>
                </a:cxn>
                <a:cxn ang="0">
                  <a:pos x="97" y="67"/>
                </a:cxn>
                <a:cxn ang="0">
                  <a:pos x="72" y="111"/>
                </a:cxn>
                <a:cxn ang="0">
                  <a:pos x="22" y="157"/>
                </a:cxn>
                <a:cxn ang="0">
                  <a:pos x="85" y="69"/>
                </a:cxn>
                <a:cxn ang="0">
                  <a:pos x="87" y="73"/>
                </a:cxn>
                <a:cxn ang="0">
                  <a:pos x="97" y="67"/>
                </a:cxn>
              </a:cxnLst>
              <a:rect l="0" t="0" r="r" b="b"/>
              <a:pathLst>
                <a:path w="150" h="217">
                  <a:moveTo>
                    <a:pt x="94" y="46"/>
                  </a:moveTo>
                  <a:cubicBezTo>
                    <a:pt x="84" y="38"/>
                    <a:pt x="59" y="88"/>
                    <a:pt x="55" y="95"/>
                  </a:cubicBezTo>
                  <a:cubicBezTo>
                    <a:pt x="39" y="115"/>
                    <a:pt x="20" y="134"/>
                    <a:pt x="8" y="158"/>
                  </a:cubicBezTo>
                  <a:cubicBezTo>
                    <a:pt x="0" y="172"/>
                    <a:pt x="0" y="196"/>
                    <a:pt x="11" y="170"/>
                  </a:cubicBezTo>
                  <a:cubicBezTo>
                    <a:pt x="14" y="174"/>
                    <a:pt x="24" y="168"/>
                    <a:pt x="35" y="158"/>
                  </a:cubicBezTo>
                  <a:cubicBezTo>
                    <a:pt x="19" y="175"/>
                    <a:pt x="7" y="194"/>
                    <a:pt x="7" y="210"/>
                  </a:cubicBezTo>
                  <a:cubicBezTo>
                    <a:pt x="5" y="212"/>
                    <a:pt x="6" y="217"/>
                    <a:pt x="10" y="217"/>
                  </a:cubicBezTo>
                  <a:cubicBezTo>
                    <a:pt x="15" y="217"/>
                    <a:pt x="22" y="207"/>
                    <a:pt x="25" y="204"/>
                  </a:cubicBezTo>
                  <a:cubicBezTo>
                    <a:pt x="42" y="189"/>
                    <a:pt x="57" y="171"/>
                    <a:pt x="70" y="152"/>
                  </a:cubicBezTo>
                  <a:cubicBezTo>
                    <a:pt x="79" y="141"/>
                    <a:pt x="150" y="51"/>
                    <a:pt x="146" y="50"/>
                  </a:cubicBezTo>
                  <a:cubicBezTo>
                    <a:pt x="149" y="48"/>
                    <a:pt x="149" y="46"/>
                    <a:pt x="148" y="42"/>
                  </a:cubicBezTo>
                  <a:cubicBezTo>
                    <a:pt x="143" y="37"/>
                    <a:pt x="133" y="53"/>
                    <a:pt x="130" y="56"/>
                  </a:cubicBezTo>
                  <a:cubicBezTo>
                    <a:pt x="129" y="48"/>
                    <a:pt x="121" y="56"/>
                    <a:pt x="119" y="58"/>
                  </a:cubicBezTo>
                  <a:cubicBezTo>
                    <a:pt x="119" y="54"/>
                    <a:pt x="116" y="50"/>
                    <a:pt x="113" y="48"/>
                  </a:cubicBezTo>
                  <a:cubicBezTo>
                    <a:pt x="122" y="52"/>
                    <a:pt x="128" y="52"/>
                    <a:pt x="122" y="39"/>
                  </a:cubicBezTo>
                  <a:cubicBezTo>
                    <a:pt x="116" y="27"/>
                    <a:pt x="102" y="16"/>
                    <a:pt x="88" y="16"/>
                  </a:cubicBezTo>
                  <a:cubicBezTo>
                    <a:pt x="84" y="12"/>
                    <a:pt x="65" y="0"/>
                    <a:pt x="60" y="5"/>
                  </a:cubicBezTo>
                  <a:cubicBezTo>
                    <a:pt x="52" y="14"/>
                    <a:pt x="76" y="29"/>
                    <a:pt x="80" y="32"/>
                  </a:cubicBezTo>
                  <a:cubicBezTo>
                    <a:pt x="86" y="37"/>
                    <a:pt x="92" y="41"/>
                    <a:pt x="98" y="46"/>
                  </a:cubicBezTo>
                  <a:cubicBezTo>
                    <a:pt x="99" y="49"/>
                    <a:pt x="99" y="53"/>
                    <a:pt x="99" y="57"/>
                  </a:cubicBezTo>
                  <a:cubicBezTo>
                    <a:pt x="94" y="59"/>
                    <a:pt x="91" y="61"/>
                    <a:pt x="88" y="64"/>
                  </a:cubicBezTo>
                  <a:cubicBezTo>
                    <a:pt x="90" y="61"/>
                    <a:pt x="99" y="50"/>
                    <a:pt x="94" y="46"/>
                  </a:cubicBezTo>
                  <a:close/>
                  <a:moveTo>
                    <a:pt x="76" y="20"/>
                  </a:moveTo>
                  <a:cubicBezTo>
                    <a:pt x="75" y="18"/>
                    <a:pt x="73" y="17"/>
                    <a:pt x="71" y="15"/>
                  </a:cubicBezTo>
                  <a:cubicBezTo>
                    <a:pt x="74" y="16"/>
                    <a:pt x="76" y="17"/>
                    <a:pt x="78" y="19"/>
                  </a:cubicBezTo>
                  <a:cubicBezTo>
                    <a:pt x="78" y="19"/>
                    <a:pt x="77" y="19"/>
                    <a:pt x="76" y="20"/>
                  </a:cubicBezTo>
                  <a:close/>
                  <a:moveTo>
                    <a:pt x="85" y="26"/>
                  </a:moveTo>
                  <a:cubicBezTo>
                    <a:pt x="85" y="25"/>
                    <a:pt x="84" y="25"/>
                    <a:pt x="84" y="25"/>
                  </a:cubicBezTo>
                  <a:cubicBezTo>
                    <a:pt x="85" y="24"/>
                    <a:pt x="85" y="24"/>
                    <a:pt x="86" y="24"/>
                  </a:cubicBezTo>
                  <a:cubicBezTo>
                    <a:pt x="87" y="25"/>
                    <a:pt x="89" y="27"/>
                    <a:pt x="90" y="28"/>
                  </a:cubicBezTo>
                  <a:cubicBezTo>
                    <a:pt x="88" y="27"/>
                    <a:pt x="87" y="26"/>
                    <a:pt x="85" y="26"/>
                  </a:cubicBezTo>
                  <a:close/>
                  <a:moveTo>
                    <a:pt x="42" y="170"/>
                  </a:moveTo>
                  <a:cubicBezTo>
                    <a:pt x="35" y="179"/>
                    <a:pt x="28" y="188"/>
                    <a:pt x="20" y="196"/>
                  </a:cubicBezTo>
                  <a:cubicBezTo>
                    <a:pt x="27" y="184"/>
                    <a:pt x="38" y="171"/>
                    <a:pt x="49" y="160"/>
                  </a:cubicBezTo>
                  <a:cubicBezTo>
                    <a:pt x="47" y="163"/>
                    <a:pt x="44" y="167"/>
                    <a:pt x="42" y="170"/>
                  </a:cubicBezTo>
                  <a:close/>
                  <a:moveTo>
                    <a:pt x="116" y="62"/>
                  </a:moveTo>
                  <a:cubicBezTo>
                    <a:pt x="116" y="62"/>
                    <a:pt x="116" y="62"/>
                    <a:pt x="116" y="62"/>
                  </a:cubicBezTo>
                  <a:cubicBezTo>
                    <a:pt x="111" y="67"/>
                    <a:pt x="107" y="72"/>
                    <a:pt x="102" y="77"/>
                  </a:cubicBezTo>
                  <a:cubicBezTo>
                    <a:pt x="104" y="73"/>
                    <a:pt x="105" y="68"/>
                    <a:pt x="106" y="63"/>
                  </a:cubicBezTo>
                  <a:cubicBezTo>
                    <a:pt x="109" y="62"/>
                    <a:pt x="113" y="62"/>
                    <a:pt x="116" y="62"/>
                  </a:cubicBezTo>
                  <a:close/>
                  <a:moveTo>
                    <a:pt x="107" y="55"/>
                  </a:moveTo>
                  <a:cubicBezTo>
                    <a:pt x="107" y="54"/>
                    <a:pt x="107" y="54"/>
                    <a:pt x="107" y="53"/>
                  </a:cubicBezTo>
                  <a:cubicBezTo>
                    <a:pt x="107" y="54"/>
                    <a:pt x="108" y="54"/>
                    <a:pt x="108" y="55"/>
                  </a:cubicBezTo>
                  <a:cubicBezTo>
                    <a:pt x="108" y="55"/>
                    <a:pt x="107" y="55"/>
                    <a:pt x="107" y="55"/>
                  </a:cubicBezTo>
                  <a:close/>
                  <a:moveTo>
                    <a:pt x="112" y="39"/>
                  </a:moveTo>
                  <a:cubicBezTo>
                    <a:pt x="109" y="37"/>
                    <a:pt x="106" y="36"/>
                    <a:pt x="103" y="34"/>
                  </a:cubicBezTo>
                  <a:cubicBezTo>
                    <a:pt x="102" y="32"/>
                    <a:pt x="101" y="29"/>
                    <a:pt x="99" y="27"/>
                  </a:cubicBezTo>
                  <a:cubicBezTo>
                    <a:pt x="104" y="30"/>
                    <a:pt x="109" y="34"/>
                    <a:pt x="112" y="39"/>
                  </a:cubicBezTo>
                  <a:close/>
                  <a:moveTo>
                    <a:pt x="104" y="87"/>
                  </a:moveTo>
                  <a:cubicBezTo>
                    <a:pt x="101" y="92"/>
                    <a:pt x="98" y="96"/>
                    <a:pt x="95" y="101"/>
                  </a:cubicBezTo>
                  <a:cubicBezTo>
                    <a:pt x="89" y="107"/>
                    <a:pt x="81" y="114"/>
                    <a:pt x="72" y="123"/>
                  </a:cubicBezTo>
                  <a:cubicBezTo>
                    <a:pt x="87" y="106"/>
                    <a:pt x="101" y="91"/>
                    <a:pt x="104" y="87"/>
                  </a:cubicBezTo>
                  <a:close/>
                  <a:moveTo>
                    <a:pt x="97" y="67"/>
                  </a:moveTo>
                  <a:cubicBezTo>
                    <a:pt x="95" y="75"/>
                    <a:pt x="70" y="107"/>
                    <a:pt x="72" y="111"/>
                  </a:cubicBezTo>
                  <a:cubicBezTo>
                    <a:pt x="57" y="128"/>
                    <a:pt x="40" y="144"/>
                    <a:pt x="22" y="157"/>
                  </a:cubicBezTo>
                  <a:cubicBezTo>
                    <a:pt x="37" y="125"/>
                    <a:pt x="66" y="98"/>
                    <a:pt x="85" y="69"/>
                  </a:cubicBezTo>
                  <a:cubicBezTo>
                    <a:pt x="85" y="70"/>
                    <a:pt x="86" y="72"/>
                    <a:pt x="87" y="73"/>
                  </a:cubicBezTo>
                  <a:cubicBezTo>
                    <a:pt x="91" y="73"/>
                    <a:pt x="95" y="71"/>
                    <a:pt x="97" y="67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1" name="Freeform 22"/>
            <p:cNvSpPr>
              <a:spLocks noEditPoints="1"/>
            </p:cNvSpPr>
            <p:nvPr/>
          </p:nvSpPr>
          <p:spPr bwMode="auto">
            <a:xfrm>
              <a:off x="2417983" y="3512428"/>
              <a:ext cx="443129" cy="694951"/>
            </a:xfrm>
            <a:custGeom>
              <a:avLst/>
              <a:gdLst/>
              <a:ahLst/>
              <a:cxnLst>
                <a:cxn ang="0">
                  <a:pos x="108" y="80"/>
                </a:cxn>
                <a:cxn ang="0">
                  <a:pos x="85" y="118"/>
                </a:cxn>
                <a:cxn ang="0">
                  <a:pos x="54" y="175"/>
                </a:cxn>
                <a:cxn ang="0">
                  <a:pos x="15" y="248"/>
                </a:cxn>
                <a:cxn ang="0">
                  <a:pos x="24" y="251"/>
                </a:cxn>
                <a:cxn ang="0">
                  <a:pos x="70" y="189"/>
                </a:cxn>
                <a:cxn ang="0">
                  <a:pos x="110" y="97"/>
                </a:cxn>
                <a:cxn ang="0">
                  <a:pos x="132" y="63"/>
                </a:cxn>
                <a:cxn ang="0">
                  <a:pos x="160" y="97"/>
                </a:cxn>
                <a:cxn ang="0">
                  <a:pos x="132" y="52"/>
                </a:cxn>
                <a:cxn ang="0">
                  <a:pos x="175" y="41"/>
                </a:cxn>
                <a:cxn ang="0">
                  <a:pos x="119" y="18"/>
                </a:cxn>
                <a:cxn ang="0">
                  <a:pos x="88" y="5"/>
                </a:cxn>
                <a:cxn ang="0">
                  <a:pos x="91" y="16"/>
                </a:cxn>
                <a:cxn ang="0">
                  <a:pos x="159" y="38"/>
                </a:cxn>
                <a:cxn ang="0">
                  <a:pos x="123" y="44"/>
                </a:cxn>
                <a:cxn ang="0">
                  <a:pos x="121" y="53"/>
                </a:cxn>
                <a:cxn ang="0">
                  <a:pos x="126" y="56"/>
                </a:cxn>
                <a:cxn ang="0">
                  <a:pos x="114" y="72"/>
                </a:cxn>
                <a:cxn ang="0">
                  <a:pos x="108" y="80"/>
                </a:cxn>
                <a:cxn ang="0">
                  <a:pos x="34" y="233"/>
                </a:cxn>
                <a:cxn ang="0">
                  <a:pos x="91" y="126"/>
                </a:cxn>
                <a:cxn ang="0">
                  <a:pos x="34" y="233"/>
                </a:cxn>
              </a:cxnLst>
              <a:rect l="0" t="0" r="r" b="b"/>
              <a:pathLst>
                <a:path w="177" h="278">
                  <a:moveTo>
                    <a:pt x="108" y="80"/>
                  </a:moveTo>
                  <a:cubicBezTo>
                    <a:pt x="99" y="92"/>
                    <a:pt x="92" y="105"/>
                    <a:pt x="85" y="118"/>
                  </a:cubicBezTo>
                  <a:cubicBezTo>
                    <a:pt x="81" y="126"/>
                    <a:pt x="48" y="171"/>
                    <a:pt x="54" y="175"/>
                  </a:cubicBezTo>
                  <a:cubicBezTo>
                    <a:pt x="41" y="199"/>
                    <a:pt x="28" y="224"/>
                    <a:pt x="15" y="248"/>
                  </a:cubicBezTo>
                  <a:cubicBezTo>
                    <a:pt x="0" y="277"/>
                    <a:pt x="8" y="278"/>
                    <a:pt x="24" y="251"/>
                  </a:cubicBezTo>
                  <a:cubicBezTo>
                    <a:pt x="31" y="260"/>
                    <a:pt x="67" y="196"/>
                    <a:pt x="70" y="189"/>
                  </a:cubicBezTo>
                  <a:cubicBezTo>
                    <a:pt x="76" y="177"/>
                    <a:pt x="118" y="107"/>
                    <a:pt x="110" y="97"/>
                  </a:cubicBezTo>
                  <a:cubicBezTo>
                    <a:pt x="118" y="86"/>
                    <a:pt x="125" y="74"/>
                    <a:pt x="132" y="63"/>
                  </a:cubicBezTo>
                  <a:cubicBezTo>
                    <a:pt x="135" y="67"/>
                    <a:pt x="154" y="102"/>
                    <a:pt x="160" y="97"/>
                  </a:cubicBezTo>
                  <a:cubicBezTo>
                    <a:pt x="167" y="92"/>
                    <a:pt x="136" y="56"/>
                    <a:pt x="132" y="52"/>
                  </a:cubicBezTo>
                  <a:cubicBezTo>
                    <a:pt x="138" y="51"/>
                    <a:pt x="174" y="48"/>
                    <a:pt x="175" y="41"/>
                  </a:cubicBezTo>
                  <a:cubicBezTo>
                    <a:pt x="177" y="30"/>
                    <a:pt x="126" y="20"/>
                    <a:pt x="119" y="18"/>
                  </a:cubicBezTo>
                  <a:cubicBezTo>
                    <a:pt x="108" y="15"/>
                    <a:pt x="97" y="11"/>
                    <a:pt x="88" y="5"/>
                  </a:cubicBezTo>
                  <a:cubicBezTo>
                    <a:pt x="80" y="0"/>
                    <a:pt x="85" y="13"/>
                    <a:pt x="91" y="16"/>
                  </a:cubicBezTo>
                  <a:cubicBezTo>
                    <a:pt x="113" y="27"/>
                    <a:pt x="137" y="29"/>
                    <a:pt x="159" y="38"/>
                  </a:cubicBezTo>
                  <a:cubicBezTo>
                    <a:pt x="147" y="41"/>
                    <a:pt x="135" y="44"/>
                    <a:pt x="123" y="44"/>
                  </a:cubicBezTo>
                  <a:cubicBezTo>
                    <a:pt x="97" y="29"/>
                    <a:pt x="86" y="53"/>
                    <a:pt x="121" y="53"/>
                  </a:cubicBezTo>
                  <a:cubicBezTo>
                    <a:pt x="123" y="54"/>
                    <a:pt x="124" y="55"/>
                    <a:pt x="126" y="56"/>
                  </a:cubicBezTo>
                  <a:cubicBezTo>
                    <a:pt x="122" y="62"/>
                    <a:pt x="118" y="67"/>
                    <a:pt x="114" y="72"/>
                  </a:cubicBezTo>
                  <a:cubicBezTo>
                    <a:pt x="109" y="73"/>
                    <a:pt x="107" y="75"/>
                    <a:pt x="108" y="80"/>
                  </a:cubicBezTo>
                  <a:close/>
                  <a:moveTo>
                    <a:pt x="34" y="233"/>
                  </a:moveTo>
                  <a:cubicBezTo>
                    <a:pt x="53" y="198"/>
                    <a:pt x="69" y="159"/>
                    <a:pt x="91" y="126"/>
                  </a:cubicBezTo>
                  <a:cubicBezTo>
                    <a:pt x="75" y="163"/>
                    <a:pt x="57" y="202"/>
                    <a:pt x="34" y="23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2" name="Freeform 23"/>
            <p:cNvSpPr>
              <a:spLocks noEditPoints="1"/>
            </p:cNvSpPr>
            <p:nvPr/>
          </p:nvSpPr>
          <p:spPr bwMode="auto">
            <a:xfrm>
              <a:off x="2000231" y="2114716"/>
              <a:ext cx="2123898" cy="3170227"/>
            </a:xfrm>
            <a:custGeom>
              <a:avLst/>
              <a:gdLst/>
              <a:ahLst/>
              <a:cxnLst>
                <a:cxn ang="0">
                  <a:pos x="467" y="52"/>
                </a:cxn>
                <a:cxn ang="0">
                  <a:pos x="692" y="104"/>
                </a:cxn>
                <a:cxn ang="0">
                  <a:pos x="777" y="241"/>
                </a:cxn>
                <a:cxn ang="0">
                  <a:pos x="605" y="411"/>
                </a:cxn>
                <a:cxn ang="0">
                  <a:pos x="269" y="446"/>
                </a:cxn>
                <a:cxn ang="0">
                  <a:pos x="456" y="626"/>
                </a:cxn>
                <a:cxn ang="0">
                  <a:pos x="427" y="694"/>
                </a:cxn>
                <a:cxn ang="0">
                  <a:pos x="219" y="1035"/>
                </a:cxn>
                <a:cxn ang="0">
                  <a:pos x="133" y="740"/>
                </a:cxn>
                <a:cxn ang="0">
                  <a:pos x="30" y="996"/>
                </a:cxn>
                <a:cxn ang="0">
                  <a:pos x="230" y="1073"/>
                </a:cxn>
                <a:cxn ang="0">
                  <a:pos x="474" y="651"/>
                </a:cxn>
                <a:cxn ang="0">
                  <a:pos x="812" y="175"/>
                </a:cxn>
                <a:cxn ang="0">
                  <a:pos x="233" y="557"/>
                </a:cxn>
                <a:cxn ang="0">
                  <a:pos x="84" y="960"/>
                </a:cxn>
                <a:cxn ang="0">
                  <a:pos x="125" y="777"/>
                </a:cxn>
                <a:cxn ang="0">
                  <a:pos x="80" y="960"/>
                </a:cxn>
                <a:cxn ang="0">
                  <a:pos x="44" y="972"/>
                </a:cxn>
                <a:cxn ang="0">
                  <a:pos x="25" y="1224"/>
                </a:cxn>
                <a:cxn ang="0">
                  <a:pos x="43" y="1158"/>
                </a:cxn>
                <a:cxn ang="0">
                  <a:pos x="41" y="1230"/>
                </a:cxn>
                <a:cxn ang="0">
                  <a:pos x="56" y="1194"/>
                </a:cxn>
                <a:cxn ang="0">
                  <a:pos x="70" y="1184"/>
                </a:cxn>
                <a:cxn ang="0">
                  <a:pos x="26" y="1151"/>
                </a:cxn>
                <a:cxn ang="0">
                  <a:pos x="130" y="993"/>
                </a:cxn>
                <a:cxn ang="0">
                  <a:pos x="176" y="1009"/>
                </a:cxn>
                <a:cxn ang="0">
                  <a:pos x="264" y="992"/>
                </a:cxn>
                <a:cxn ang="0">
                  <a:pos x="604" y="448"/>
                </a:cxn>
                <a:cxn ang="0">
                  <a:pos x="575" y="403"/>
                </a:cxn>
                <a:cxn ang="0">
                  <a:pos x="534" y="355"/>
                </a:cxn>
                <a:cxn ang="0">
                  <a:pos x="404" y="324"/>
                </a:cxn>
                <a:cxn ang="0">
                  <a:pos x="316" y="367"/>
                </a:cxn>
                <a:cxn ang="0">
                  <a:pos x="302" y="401"/>
                </a:cxn>
                <a:cxn ang="0">
                  <a:pos x="289" y="429"/>
                </a:cxn>
                <a:cxn ang="0">
                  <a:pos x="289" y="460"/>
                </a:cxn>
                <a:cxn ang="0">
                  <a:pos x="294" y="525"/>
                </a:cxn>
                <a:cxn ang="0">
                  <a:pos x="445" y="653"/>
                </a:cxn>
                <a:cxn ang="0">
                  <a:pos x="462" y="648"/>
                </a:cxn>
                <a:cxn ang="0">
                  <a:pos x="262" y="503"/>
                </a:cxn>
                <a:cxn ang="0">
                  <a:pos x="310" y="457"/>
                </a:cxn>
                <a:cxn ang="0">
                  <a:pos x="469" y="528"/>
                </a:cxn>
                <a:cxn ang="0">
                  <a:pos x="450" y="448"/>
                </a:cxn>
                <a:cxn ang="0">
                  <a:pos x="542" y="458"/>
                </a:cxn>
                <a:cxn ang="0">
                  <a:pos x="380" y="320"/>
                </a:cxn>
                <a:cxn ang="0">
                  <a:pos x="543" y="419"/>
                </a:cxn>
                <a:cxn ang="0">
                  <a:pos x="524" y="546"/>
                </a:cxn>
                <a:cxn ang="0">
                  <a:pos x="317" y="488"/>
                </a:cxn>
                <a:cxn ang="0">
                  <a:pos x="468" y="539"/>
                </a:cxn>
                <a:cxn ang="0">
                  <a:pos x="560" y="423"/>
                </a:cxn>
                <a:cxn ang="0">
                  <a:pos x="524" y="572"/>
                </a:cxn>
                <a:cxn ang="0">
                  <a:pos x="605" y="421"/>
                </a:cxn>
                <a:cxn ang="0">
                  <a:pos x="751" y="313"/>
                </a:cxn>
                <a:cxn ang="0">
                  <a:pos x="790" y="245"/>
                </a:cxn>
                <a:cxn ang="0">
                  <a:pos x="789" y="218"/>
                </a:cxn>
                <a:cxn ang="0">
                  <a:pos x="485" y="43"/>
                </a:cxn>
                <a:cxn ang="0">
                  <a:pos x="540" y="52"/>
                </a:cxn>
                <a:cxn ang="0">
                  <a:pos x="605" y="66"/>
                </a:cxn>
                <a:cxn ang="0">
                  <a:pos x="781" y="218"/>
                </a:cxn>
                <a:cxn ang="0">
                  <a:pos x="693" y="86"/>
                </a:cxn>
                <a:cxn ang="0">
                  <a:pos x="578" y="26"/>
                </a:cxn>
              </a:cxnLst>
              <a:rect l="0" t="0" r="r" b="b"/>
              <a:pathLst>
                <a:path w="849" h="1268">
                  <a:moveTo>
                    <a:pt x="488" y="22"/>
                  </a:moveTo>
                  <a:cubicBezTo>
                    <a:pt x="485" y="22"/>
                    <a:pt x="458" y="23"/>
                    <a:pt x="460" y="31"/>
                  </a:cubicBezTo>
                  <a:cubicBezTo>
                    <a:pt x="443" y="32"/>
                    <a:pt x="427" y="39"/>
                    <a:pt x="413" y="48"/>
                  </a:cubicBezTo>
                  <a:cubicBezTo>
                    <a:pt x="412" y="49"/>
                    <a:pt x="400" y="60"/>
                    <a:pt x="410" y="60"/>
                  </a:cubicBezTo>
                  <a:cubicBezTo>
                    <a:pt x="415" y="60"/>
                    <a:pt x="426" y="50"/>
                    <a:pt x="430" y="48"/>
                  </a:cubicBezTo>
                  <a:cubicBezTo>
                    <a:pt x="428" y="50"/>
                    <a:pt x="428" y="52"/>
                    <a:pt x="429" y="54"/>
                  </a:cubicBezTo>
                  <a:cubicBezTo>
                    <a:pt x="424" y="56"/>
                    <a:pt x="419" y="59"/>
                    <a:pt x="415" y="63"/>
                  </a:cubicBezTo>
                  <a:cubicBezTo>
                    <a:pt x="413" y="69"/>
                    <a:pt x="415" y="71"/>
                    <a:pt x="421" y="69"/>
                  </a:cubicBezTo>
                  <a:cubicBezTo>
                    <a:pt x="430" y="60"/>
                    <a:pt x="443" y="56"/>
                    <a:pt x="455" y="54"/>
                  </a:cubicBezTo>
                  <a:cubicBezTo>
                    <a:pt x="438" y="75"/>
                    <a:pt x="460" y="60"/>
                    <a:pt x="467" y="52"/>
                  </a:cubicBezTo>
                  <a:cubicBezTo>
                    <a:pt x="467" y="52"/>
                    <a:pt x="468" y="52"/>
                    <a:pt x="468" y="52"/>
                  </a:cubicBezTo>
                  <a:cubicBezTo>
                    <a:pt x="471" y="54"/>
                    <a:pt x="482" y="57"/>
                    <a:pt x="483" y="51"/>
                  </a:cubicBezTo>
                  <a:cubicBezTo>
                    <a:pt x="489" y="51"/>
                    <a:pt x="495" y="50"/>
                    <a:pt x="501" y="50"/>
                  </a:cubicBezTo>
                  <a:cubicBezTo>
                    <a:pt x="484" y="58"/>
                    <a:pt x="468" y="69"/>
                    <a:pt x="451" y="78"/>
                  </a:cubicBezTo>
                  <a:cubicBezTo>
                    <a:pt x="428" y="90"/>
                    <a:pt x="452" y="88"/>
                    <a:pt x="464" y="81"/>
                  </a:cubicBezTo>
                  <a:cubicBezTo>
                    <a:pt x="505" y="68"/>
                    <a:pt x="555" y="86"/>
                    <a:pt x="593" y="101"/>
                  </a:cubicBezTo>
                  <a:cubicBezTo>
                    <a:pt x="608" y="108"/>
                    <a:pt x="609" y="99"/>
                    <a:pt x="596" y="94"/>
                  </a:cubicBezTo>
                  <a:cubicBezTo>
                    <a:pt x="576" y="85"/>
                    <a:pt x="554" y="78"/>
                    <a:pt x="532" y="74"/>
                  </a:cubicBezTo>
                  <a:cubicBezTo>
                    <a:pt x="580" y="79"/>
                    <a:pt x="628" y="79"/>
                    <a:pt x="676" y="92"/>
                  </a:cubicBezTo>
                  <a:cubicBezTo>
                    <a:pt x="681" y="96"/>
                    <a:pt x="687" y="100"/>
                    <a:pt x="692" y="104"/>
                  </a:cubicBezTo>
                  <a:cubicBezTo>
                    <a:pt x="692" y="104"/>
                    <a:pt x="692" y="104"/>
                    <a:pt x="692" y="104"/>
                  </a:cubicBezTo>
                  <a:cubicBezTo>
                    <a:pt x="680" y="101"/>
                    <a:pt x="628" y="85"/>
                    <a:pt x="618" y="95"/>
                  </a:cubicBezTo>
                  <a:cubicBezTo>
                    <a:pt x="610" y="104"/>
                    <a:pt x="634" y="103"/>
                    <a:pt x="632" y="103"/>
                  </a:cubicBezTo>
                  <a:cubicBezTo>
                    <a:pt x="651" y="103"/>
                    <a:pt x="670" y="107"/>
                    <a:pt x="689" y="112"/>
                  </a:cubicBezTo>
                  <a:cubicBezTo>
                    <a:pt x="678" y="119"/>
                    <a:pt x="690" y="124"/>
                    <a:pt x="697" y="114"/>
                  </a:cubicBezTo>
                  <a:cubicBezTo>
                    <a:pt x="701" y="116"/>
                    <a:pt x="705" y="117"/>
                    <a:pt x="709" y="119"/>
                  </a:cubicBezTo>
                  <a:cubicBezTo>
                    <a:pt x="728" y="137"/>
                    <a:pt x="745" y="158"/>
                    <a:pt x="757" y="181"/>
                  </a:cubicBezTo>
                  <a:cubicBezTo>
                    <a:pt x="760" y="186"/>
                    <a:pt x="779" y="233"/>
                    <a:pt x="782" y="222"/>
                  </a:cubicBezTo>
                  <a:cubicBezTo>
                    <a:pt x="782" y="223"/>
                    <a:pt x="782" y="224"/>
                    <a:pt x="782" y="225"/>
                  </a:cubicBezTo>
                  <a:cubicBezTo>
                    <a:pt x="780" y="227"/>
                    <a:pt x="769" y="238"/>
                    <a:pt x="777" y="241"/>
                  </a:cubicBezTo>
                  <a:cubicBezTo>
                    <a:pt x="748" y="283"/>
                    <a:pt x="712" y="324"/>
                    <a:pt x="675" y="359"/>
                  </a:cubicBezTo>
                  <a:cubicBezTo>
                    <a:pt x="678" y="354"/>
                    <a:pt x="702" y="326"/>
                    <a:pt x="698" y="322"/>
                  </a:cubicBezTo>
                  <a:cubicBezTo>
                    <a:pt x="691" y="314"/>
                    <a:pt x="672" y="349"/>
                    <a:pt x="669" y="353"/>
                  </a:cubicBezTo>
                  <a:cubicBezTo>
                    <a:pt x="659" y="371"/>
                    <a:pt x="630" y="418"/>
                    <a:pt x="664" y="382"/>
                  </a:cubicBezTo>
                  <a:cubicBezTo>
                    <a:pt x="670" y="386"/>
                    <a:pt x="687" y="360"/>
                    <a:pt x="690" y="356"/>
                  </a:cubicBezTo>
                  <a:cubicBezTo>
                    <a:pt x="694" y="353"/>
                    <a:pt x="698" y="349"/>
                    <a:pt x="702" y="346"/>
                  </a:cubicBezTo>
                  <a:cubicBezTo>
                    <a:pt x="689" y="361"/>
                    <a:pt x="677" y="377"/>
                    <a:pt x="666" y="392"/>
                  </a:cubicBezTo>
                  <a:cubicBezTo>
                    <a:pt x="664" y="395"/>
                    <a:pt x="637" y="433"/>
                    <a:pt x="650" y="427"/>
                  </a:cubicBezTo>
                  <a:cubicBezTo>
                    <a:pt x="645" y="433"/>
                    <a:pt x="641" y="439"/>
                    <a:pt x="637" y="444"/>
                  </a:cubicBezTo>
                  <a:cubicBezTo>
                    <a:pt x="632" y="430"/>
                    <a:pt x="618" y="419"/>
                    <a:pt x="605" y="411"/>
                  </a:cubicBezTo>
                  <a:cubicBezTo>
                    <a:pt x="588" y="400"/>
                    <a:pt x="574" y="381"/>
                    <a:pt x="559" y="366"/>
                  </a:cubicBezTo>
                  <a:cubicBezTo>
                    <a:pt x="531" y="337"/>
                    <a:pt x="490" y="322"/>
                    <a:pt x="451" y="317"/>
                  </a:cubicBezTo>
                  <a:cubicBezTo>
                    <a:pt x="442" y="315"/>
                    <a:pt x="433" y="314"/>
                    <a:pt x="424" y="314"/>
                  </a:cubicBezTo>
                  <a:cubicBezTo>
                    <a:pt x="397" y="302"/>
                    <a:pt x="355" y="307"/>
                    <a:pt x="328" y="318"/>
                  </a:cubicBezTo>
                  <a:cubicBezTo>
                    <a:pt x="325" y="314"/>
                    <a:pt x="321" y="318"/>
                    <a:pt x="320" y="321"/>
                  </a:cubicBezTo>
                  <a:cubicBezTo>
                    <a:pt x="313" y="325"/>
                    <a:pt x="291" y="349"/>
                    <a:pt x="312" y="342"/>
                  </a:cubicBezTo>
                  <a:cubicBezTo>
                    <a:pt x="307" y="356"/>
                    <a:pt x="302" y="370"/>
                    <a:pt x="297" y="384"/>
                  </a:cubicBezTo>
                  <a:cubicBezTo>
                    <a:pt x="294" y="386"/>
                    <a:pt x="288" y="390"/>
                    <a:pt x="287" y="394"/>
                  </a:cubicBezTo>
                  <a:cubicBezTo>
                    <a:pt x="280" y="395"/>
                    <a:pt x="278" y="424"/>
                    <a:pt x="277" y="430"/>
                  </a:cubicBezTo>
                  <a:cubicBezTo>
                    <a:pt x="274" y="435"/>
                    <a:pt x="271" y="440"/>
                    <a:pt x="269" y="446"/>
                  </a:cubicBezTo>
                  <a:cubicBezTo>
                    <a:pt x="267" y="446"/>
                    <a:pt x="251" y="456"/>
                    <a:pt x="264" y="456"/>
                  </a:cubicBezTo>
                  <a:cubicBezTo>
                    <a:pt x="261" y="464"/>
                    <a:pt x="258" y="471"/>
                    <a:pt x="255" y="478"/>
                  </a:cubicBezTo>
                  <a:cubicBezTo>
                    <a:pt x="248" y="484"/>
                    <a:pt x="245" y="491"/>
                    <a:pt x="249" y="500"/>
                  </a:cubicBezTo>
                  <a:cubicBezTo>
                    <a:pt x="248" y="503"/>
                    <a:pt x="245" y="512"/>
                    <a:pt x="247" y="516"/>
                  </a:cubicBezTo>
                  <a:cubicBezTo>
                    <a:pt x="209" y="543"/>
                    <a:pt x="280" y="536"/>
                    <a:pt x="294" y="533"/>
                  </a:cubicBezTo>
                  <a:cubicBezTo>
                    <a:pt x="323" y="543"/>
                    <a:pt x="354" y="545"/>
                    <a:pt x="384" y="555"/>
                  </a:cubicBezTo>
                  <a:cubicBezTo>
                    <a:pt x="400" y="565"/>
                    <a:pt x="415" y="578"/>
                    <a:pt x="425" y="594"/>
                  </a:cubicBezTo>
                  <a:cubicBezTo>
                    <a:pt x="431" y="597"/>
                    <a:pt x="433" y="595"/>
                    <a:pt x="432" y="589"/>
                  </a:cubicBezTo>
                  <a:cubicBezTo>
                    <a:pt x="428" y="582"/>
                    <a:pt x="422" y="576"/>
                    <a:pt x="416" y="570"/>
                  </a:cubicBezTo>
                  <a:cubicBezTo>
                    <a:pt x="437" y="584"/>
                    <a:pt x="448" y="603"/>
                    <a:pt x="456" y="626"/>
                  </a:cubicBezTo>
                  <a:cubicBezTo>
                    <a:pt x="456" y="627"/>
                    <a:pt x="456" y="628"/>
                    <a:pt x="455" y="628"/>
                  </a:cubicBezTo>
                  <a:cubicBezTo>
                    <a:pt x="452" y="632"/>
                    <a:pt x="448" y="636"/>
                    <a:pt x="445" y="640"/>
                  </a:cubicBezTo>
                  <a:cubicBezTo>
                    <a:pt x="444" y="637"/>
                    <a:pt x="433" y="592"/>
                    <a:pt x="428" y="606"/>
                  </a:cubicBezTo>
                  <a:cubicBezTo>
                    <a:pt x="426" y="611"/>
                    <a:pt x="435" y="627"/>
                    <a:pt x="436" y="633"/>
                  </a:cubicBezTo>
                  <a:cubicBezTo>
                    <a:pt x="438" y="644"/>
                    <a:pt x="437" y="656"/>
                    <a:pt x="435" y="668"/>
                  </a:cubicBezTo>
                  <a:cubicBezTo>
                    <a:pt x="416" y="692"/>
                    <a:pt x="392" y="712"/>
                    <a:pt x="372" y="736"/>
                  </a:cubicBezTo>
                  <a:cubicBezTo>
                    <a:pt x="371" y="740"/>
                    <a:pt x="372" y="742"/>
                    <a:pt x="375" y="742"/>
                  </a:cubicBezTo>
                  <a:cubicBezTo>
                    <a:pt x="380" y="742"/>
                    <a:pt x="388" y="730"/>
                    <a:pt x="391" y="727"/>
                  </a:cubicBezTo>
                  <a:cubicBezTo>
                    <a:pt x="404" y="714"/>
                    <a:pt x="417" y="701"/>
                    <a:pt x="430" y="686"/>
                  </a:cubicBezTo>
                  <a:cubicBezTo>
                    <a:pt x="429" y="689"/>
                    <a:pt x="428" y="691"/>
                    <a:pt x="427" y="694"/>
                  </a:cubicBezTo>
                  <a:cubicBezTo>
                    <a:pt x="423" y="700"/>
                    <a:pt x="400" y="721"/>
                    <a:pt x="401" y="728"/>
                  </a:cubicBezTo>
                  <a:cubicBezTo>
                    <a:pt x="400" y="729"/>
                    <a:pt x="399" y="731"/>
                    <a:pt x="398" y="732"/>
                  </a:cubicBezTo>
                  <a:cubicBezTo>
                    <a:pt x="396" y="733"/>
                    <a:pt x="396" y="734"/>
                    <a:pt x="395" y="735"/>
                  </a:cubicBezTo>
                  <a:cubicBezTo>
                    <a:pt x="354" y="789"/>
                    <a:pt x="315" y="845"/>
                    <a:pt x="277" y="900"/>
                  </a:cubicBezTo>
                  <a:cubicBezTo>
                    <a:pt x="267" y="915"/>
                    <a:pt x="274" y="919"/>
                    <a:pt x="284" y="905"/>
                  </a:cubicBezTo>
                  <a:cubicBezTo>
                    <a:pt x="292" y="892"/>
                    <a:pt x="301" y="879"/>
                    <a:pt x="310" y="866"/>
                  </a:cubicBezTo>
                  <a:cubicBezTo>
                    <a:pt x="331" y="836"/>
                    <a:pt x="353" y="805"/>
                    <a:pt x="375" y="775"/>
                  </a:cubicBezTo>
                  <a:cubicBezTo>
                    <a:pt x="363" y="798"/>
                    <a:pt x="220" y="1010"/>
                    <a:pt x="236" y="1019"/>
                  </a:cubicBezTo>
                  <a:cubicBezTo>
                    <a:pt x="231" y="1027"/>
                    <a:pt x="227" y="1035"/>
                    <a:pt x="224" y="1043"/>
                  </a:cubicBezTo>
                  <a:cubicBezTo>
                    <a:pt x="223" y="1040"/>
                    <a:pt x="221" y="1038"/>
                    <a:pt x="219" y="1035"/>
                  </a:cubicBezTo>
                  <a:cubicBezTo>
                    <a:pt x="214" y="1003"/>
                    <a:pt x="176" y="983"/>
                    <a:pt x="138" y="972"/>
                  </a:cubicBezTo>
                  <a:cubicBezTo>
                    <a:pt x="125" y="967"/>
                    <a:pt x="113" y="966"/>
                    <a:pt x="100" y="963"/>
                  </a:cubicBezTo>
                  <a:cubicBezTo>
                    <a:pt x="109" y="959"/>
                    <a:pt x="91" y="950"/>
                    <a:pt x="89" y="949"/>
                  </a:cubicBezTo>
                  <a:cubicBezTo>
                    <a:pt x="103" y="903"/>
                    <a:pt x="120" y="858"/>
                    <a:pt x="137" y="813"/>
                  </a:cubicBezTo>
                  <a:cubicBezTo>
                    <a:pt x="147" y="789"/>
                    <a:pt x="156" y="765"/>
                    <a:pt x="165" y="741"/>
                  </a:cubicBezTo>
                  <a:cubicBezTo>
                    <a:pt x="167" y="737"/>
                    <a:pt x="186" y="696"/>
                    <a:pt x="174" y="700"/>
                  </a:cubicBezTo>
                  <a:cubicBezTo>
                    <a:pt x="191" y="666"/>
                    <a:pt x="207" y="631"/>
                    <a:pt x="225" y="598"/>
                  </a:cubicBezTo>
                  <a:cubicBezTo>
                    <a:pt x="235" y="580"/>
                    <a:pt x="251" y="519"/>
                    <a:pt x="218" y="561"/>
                  </a:cubicBezTo>
                  <a:cubicBezTo>
                    <a:pt x="201" y="583"/>
                    <a:pt x="191" y="612"/>
                    <a:pt x="182" y="638"/>
                  </a:cubicBezTo>
                  <a:cubicBezTo>
                    <a:pt x="169" y="673"/>
                    <a:pt x="148" y="706"/>
                    <a:pt x="133" y="740"/>
                  </a:cubicBezTo>
                  <a:cubicBezTo>
                    <a:pt x="124" y="740"/>
                    <a:pt x="110" y="776"/>
                    <a:pt x="107" y="784"/>
                  </a:cubicBezTo>
                  <a:cubicBezTo>
                    <a:pt x="95" y="806"/>
                    <a:pt x="86" y="829"/>
                    <a:pt x="75" y="852"/>
                  </a:cubicBezTo>
                  <a:cubicBezTo>
                    <a:pt x="65" y="874"/>
                    <a:pt x="55" y="897"/>
                    <a:pt x="47" y="920"/>
                  </a:cubicBezTo>
                  <a:cubicBezTo>
                    <a:pt x="47" y="922"/>
                    <a:pt x="35" y="952"/>
                    <a:pt x="46" y="947"/>
                  </a:cubicBezTo>
                  <a:cubicBezTo>
                    <a:pt x="50" y="948"/>
                    <a:pt x="53" y="949"/>
                    <a:pt x="57" y="948"/>
                  </a:cubicBezTo>
                  <a:cubicBezTo>
                    <a:pt x="56" y="949"/>
                    <a:pt x="55" y="950"/>
                    <a:pt x="53" y="951"/>
                  </a:cubicBezTo>
                  <a:cubicBezTo>
                    <a:pt x="49" y="939"/>
                    <a:pt x="35" y="974"/>
                    <a:pt x="35" y="977"/>
                  </a:cubicBezTo>
                  <a:cubicBezTo>
                    <a:pt x="30" y="978"/>
                    <a:pt x="29" y="981"/>
                    <a:pt x="30" y="986"/>
                  </a:cubicBezTo>
                  <a:cubicBezTo>
                    <a:pt x="28" y="988"/>
                    <a:pt x="28" y="991"/>
                    <a:pt x="31" y="992"/>
                  </a:cubicBezTo>
                  <a:cubicBezTo>
                    <a:pt x="31" y="993"/>
                    <a:pt x="31" y="995"/>
                    <a:pt x="30" y="996"/>
                  </a:cubicBezTo>
                  <a:cubicBezTo>
                    <a:pt x="20" y="992"/>
                    <a:pt x="17" y="1046"/>
                    <a:pt x="17" y="1052"/>
                  </a:cubicBezTo>
                  <a:cubicBezTo>
                    <a:pt x="11" y="1076"/>
                    <a:pt x="12" y="1103"/>
                    <a:pt x="13" y="1127"/>
                  </a:cubicBezTo>
                  <a:cubicBezTo>
                    <a:pt x="14" y="1139"/>
                    <a:pt x="12" y="1228"/>
                    <a:pt x="20" y="1230"/>
                  </a:cubicBezTo>
                  <a:cubicBezTo>
                    <a:pt x="11" y="1241"/>
                    <a:pt x="0" y="1268"/>
                    <a:pt x="23" y="1253"/>
                  </a:cubicBezTo>
                  <a:cubicBezTo>
                    <a:pt x="49" y="1236"/>
                    <a:pt x="72" y="1216"/>
                    <a:pt x="94" y="1195"/>
                  </a:cubicBezTo>
                  <a:cubicBezTo>
                    <a:pt x="111" y="1178"/>
                    <a:pt x="128" y="1160"/>
                    <a:pt x="146" y="1145"/>
                  </a:cubicBezTo>
                  <a:cubicBezTo>
                    <a:pt x="161" y="1135"/>
                    <a:pt x="201" y="1111"/>
                    <a:pt x="206" y="1094"/>
                  </a:cubicBezTo>
                  <a:cubicBezTo>
                    <a:pt x="209" y="1093"/>
                    <a:pt x="216" y="1091"/>
                    <a:pt x="214" y="1086"/>
                  </a:cubicBezTo>
                  <a:cubicBezTo>
                    <a:pt x="217" y="1088"/>
                    <a:pt x="219" y="1084"/>
                    <a:pt x="220" y="1081"/>
                  </a:cubicBezTo>
                  <a:cubicBezTo>
                    <a:pt x="224" y="1079"/>
                    <a:pt x="228" y="1076"/>
                    <a:pt x="230" y="1073"/>
                  </a:cubicBezTo>
                  <a:cubicBezTo>
                    <a:pt x="236" y="1071"/>
                    <a:pt x="235" y="1054"/>
                    <a:pt x="234" y="1049"/>
                  </a:cubicBezTo>
                  <a:cubicBezTo>
                    <a:pt x="242" y="1036"/>
                    <a:pt x="322" y="930"/>
                    <a:pt x="316" y="927"/>
                  </a:cubicBezTo>
                  <a:cubicBezTo>
                    <a:pt x="311" y="923"/>
                    <a:pt x="290" y="958"/>
                    <a:pt x="286" y="963"/>
                  </a:cubicBezTo>
                  <a:cubicBezTo>
                    <a:pt x="288" y="959"/>
                    <a:pt x="289" y="955"/>
                    <a:pt x="291" y="951"/>
                  </a:cubicBezTo>
                  <a:cubicBezTo>
                    <a:pt x="314" y="917"/>
                    <a:pt x="335" y="880"/>
                    <a:pt x="357" y="845"/>
                  </a:cubicBezTo>
                  <a:cubicBezTo>
                    <a:pt x="370" y="826"/>
                    <a:pt x="382" y="807"/>
                    <a:pt x="394" y="788"/>
                  </a:cubicBezTo>
                  <a:cubicBezTo>
                    <a:pt x="401" y="778"/>
                    <a:pt x="408" y="767"/>
                    <a:pt x="415" y="757"/>
                  </a:cubicBezTo>
                  <a:cubicBezTo>
                    <a:pt x="415" y="756"/>
                    <a:pt x="437" y="722"/>
                    <a:pt x="424" y="729"/>
                  </a:cubicBezTo>
                  <a:cubicBezTo>
                    <a:pt x="426" y="725"/>
                    <a:pt x="428" y="721"/>
                    <a:pt x="430" y="717"/>
                  </a:cubicBezTo>
                  <a:cubicBezTo>
                    <a:pt x="444" y="697"/>
                    <a:pt x="470" y="676"/>
                    <a:pt x="474" y="651"/>
                  </a:cubicBezTo>
                  <a:cubicBezTo>
                    <a:pt x="477" y="646"/>
                    <a:pt x="481" y="641"/>
                    <a:pt x="484" y="636"/>
                  </a:cubicBezTo>
                  <a:cubicBezTo>
                    <a:pt x="489" y="645"/>
                    <a:pt x="511" y="615"/>
                    <a:pt x="514" y="611"/>
                  </a:cubicBezTo>
                  <a:cubicBezTo>
                    <a:pt x="530" y="594"/>
                    <a:pt x="547" y="578"/>
                    <a:pt x="565" y="561"/>
                  </a:cubicBezTo>
                  <a:cubicBezTo>
                    <a:pt x="580" y="546"/>
                    <a:pt x="594" y="529"/>
                    <a:pt x="603" y="510"/>
                  </a:cubicBezTo>
                  <a:cubicBezTo>
                    <a:pt x="611" y="499"/>
                    <a:pt x="646" y="463"/>
                    <a:pt x="643" y="449"/>
                  </a:cubicBezTo>
                  <a:cubicBezTo>
                    <a:pt x="675" y="406"/>
                    <a:pt x="711" y="367"/>
                    <a:pt x="748" y="328"/>
                  </a:cubicBezTo>
                  <a:cubicBezTo>
                    <a:pt x="766" y="309"/>
                    <a:pt x="778" y="285"/>
                    <a:pt x="796" y="267"/>
                  </a:cubicBezTo>
                  <a:cubicBezTo>
                    <a:pt x="802" y="261"/>
                    <a:pt x="842" y="204"/>
                    <a:pt x="815" y="221"/>
                  </a:cubicBezTo>
                  <a:cubicBezTo>
                    <a:pt x="828" y="208"/>
                    <a:pt x="781" y="151"/>
                    <a:pt x="774" y="140"/>
                  </a:cubicBezTo>
                  <a:cubicBezTo>
                    <a:pt x="788" y="150"/>
                    <a:pt x="801" y="162"/>
                    <a:pt x="812" y="175"/>
                  </a:cubicBezTo>
                  <a:cubicBezTo>
                    <a:pt x="817" y="180"/>
                    <a:pt x="832" y="209"/>
                    <a:pt x="838" y="209"/>
                  </a:cubicBezTo>
                  <a:cubicBezTo>
                    <a:pt x="849" y="209"/>
                    <a:pt x="803" y="142"/>
                    <a:pt x="797" y="134"/>
                  </a:cubicBezTo>
                  <a:cubicBezTo>
                    <a:pt x="777" y="110"/>
                    <a:pt x="752" y="90"/>
                    <a:pt x="725" y="75"/>
                  </a:cubicBezTo>
                  <a:cubicBezTo>
                    <a:pt x="694" y="59"/>
                    <a:pt x="659" y="39"/>
                    <a:pt x="626" y="31"/>
                  </a:cubicBezTo>
                  <a:cubicBezTo>
                    <a:pt x="586" y="17"/>
                    <a:pt x="529" y="0"/>
                    <a:pt x="488" y="22"/>
                  </a:cubicBezTo>
                  <a:close/>
                  <a:moveTo>
                    <a:pt x="233" y="557"/>
                  </a:moveTo>
                  <a:cubicBezTo>
                    <a:pt x="231" y="575"/>
                    <a:pt x="220" y="591"/>
                    <a:pt x="212" y="607"/>
                  </a:cubicBezTo>
                  <a:cubicBezTo>
                    <a:pt x="210" y="607"/>
                    <a:pt x="208" y="607"/>
                    <a:pt x="207" y="608"/>
                  </a:cubicBezTo>
                  <a:cubicBezTo>
                    <a:pt x="209" y="604"/>
                    <a:pt x="210" y="600"/>
                    <a:pt x="206" y="598"/>
                  </a:cubicBezTo>
                  <a:cubicBezTo>
                    <a:pt x="214" y="581"/>
                    <a:pt x="223" y="565"/>
                    <a:pt x="233" y="557"/>
                  </a:cubicBezTo>
                  <a:close/>
                  <a:moveTo>
                    <a:pt x="206" y="1022"/>
                  </a:moveTo>
                  <a:cubicBezTo>
                    <a:pt x="205" y="1022"/>
                    <a:pt x="205" y="1022"/>
                    <a:pt x="204" y="1022"/>
                  </a:cubicBezTo>
                  <a:cubicBezTo>
                    <a:pt x="201" y="1019"/>
                    <a:pt x="197" y="1015"/>
                    <a:pt x="192" y="1015"/>
                  </a:cubicBezTo>
                  <a:cubicBezTo>
                    <a:pt x="189" y="1010"/>
                    <a:pt x="186" y="1006"/>
                    <a:pt x="182" y="1003"/>
                  </a:cubicBezTo>
                  <a:cubicBezTo>
                    <a:pt x="182" y="1001"/>
                    <a:pt x="181" y="1000"/>
                    <a:pt x="180" y="999"/>
                  </a:cubicBezTo>
                  <a:cubicBezTo>
                    <a:pt x="176" y="997"/>
                    <a:pt x="176" y="997"/>
                    <a:pt x="176" y="997"/>
                  </a:cubicBezTo>
                  <a:cubicBezTo>
                    <a:pt x="176" y="996"/>
                    <a:pt x="175" y="995"/>
                    <a:pt x="174" y="995"/>
                  </a:cubicBezTo>
                  <a:cubicBezTo>
                    <a:pt x="188" y="1002"/>
                    <a:pt x="199" y="1011"/>
                    <a:pt x="206" y="1022"/>
                  </a:cubicBezTo>
                  <a:close/>
                  <a:moveTo>
                    <a:pt x="95" y="962"/>
                  </a:moveTo>
                  <a:cubicBezTo>
                    <a:pt x="91" y="961"/>
                    <a:pt x="87" y="961"/>
                    <a:pt x="84" y="960"/>
                  </a:cubicBezTo>
                  <a:cubicBezTo>
                    <a:pt x="85" y="959"/>
                    <a:pt x="86" y="958"/>
                    <a:pt x="86" y="957"/>
                  </a:cubicBezTo>
                  <a:cubicBezTo>
                    <a:pt x="89" y="958"/>
                    <a:pt x="92" y="960"/>
                    <a:pt x="95" y="962"/>
                  </a:cubicBezTo>
                  <a:close/>
                  <a:moveTo>
                    <a:pt x="167" y="715"/>
                  </a:moveTo>
                  <a:cubicBezTo>
                    <a:pt x="159" y="735"/>
                    <a:pt x="152" y="755"/>
                    <a:pt x="144" y="774"/>
                  </a:cubicBezTo>
                  <a:cubicBezTo>
                    <a:pt x="137" y="791"/>
                    <a:pt x="130" y="809"/>
                    <a:pt x="124" y="827"/>
                  </a:cubicBezTo>
                  <a:cubicBezTo>
                    <a:pt x="136" y="789"/>
                    <a:pt x="149" y="751"/>
                    <a:pt x="167" y="715"/>
                  </a:cubicBezTo>
                  <a:close/>
                  <a:moveTo>
                    <a:pt x="125" y="777"/>
                  </a:moveTo>
                  <a:cubicBezTo>
                    <a:pt x="120" y="790"/>
                    <a:pt x="115" y="803"/>
                    <a:pt x="110" y="815"/>
                  </a:cubicBezTo>
                  <a:cubicBezTo>
                    <a:pt x="110" y="814"/>
                    <a:pt x="109" y="813"/>
                    <a:pt x="109" y="812"/>
                  </a:cubicBezTo>
                  <a:cubicBezTo>
                    <a:pt x="114" y="800"/>
                    <a:pt x="119" y="788"/>
                    <a:pt x="125" y="777"/>
                  </a:cubicBezTo>
                  <a:close/>
                  <a:moveTo>
                    <a:pt x="112" y="837"/>
                  </a:moveTo>
                  <a:cubicBezTo>
                    <a:pt x="101" y="873"/>
                    <a:pt x="90" y="909"/>
                    <a:pt x="74" y="944"/>
                  </a:cubicBezTo>
                  <a:cubicBezTo>
                    <a:pt x="74" y="943"/>
                    <a:pt x="74" y="943"/>
                    <a:pt x="73" y="943"/>
                  </a:cubicBezTo>
                  <a:cubicBezTo>
                    <a:pt x="76" y="934"/>
                    <a:pt x="79" y="925"/>
                    <a:pt x="83" y="915"/>
                  </a:cubicBezTo>
                  <a:cubicBezTo>
                    <a:pt x="89" y="915"/>
                    <a:pt x="108" y="846"/>
                    <a:pt x="112" y="837"/>
                  </a:cubicBezTo>
                  <a:close/>
                  <a:moveTo>
                    <a:pt x="80" y="960"/>
                  </a:moveTo>
                  <a:cubicBezTo>
                    <a:pt x="78" y="960"/>
                    <a:pt x="77" y="960"/>
                    <a:pt x="75" y="960"/>
                  </a:cubicBezTo>
                  <a:cubicBezTo>
                    <a:pt x="76" y="958"/>
                    <a:pt x="78" y="956"/>
                    <a:pt x="79" y="953"/>
                  </a:cubicBezTo>
                  <a:cubicBezTo>
                    <a:pt x="79" y="953"/>
                    <a:pt x="79" y="953"/>
                    <a:pt x="79" y="953"/>
                  </a:cubicBezTo>
                  <a:cubicBezTo>
                    <a:pt x="78" y="956"/>
                    <a:pt x="78" y="958"/>
                    <a:pt x="80" y="960"/>
                  </a:cubicBezTo>
                  <a:close/>
                  <a:moveTo>
                    <a:pt x="95" y="845"/>
                  </a:moveTo>
                  <a:cubicBezTo>
                    <a:pt x="92" y="856"/>
                    <a:pt x="75" y="895"/>
                    <a:pt x="79" y="903"/>
                  </a:cubicBezTo>
                  <a:cubicBezTo>
                    <a:pt x="74" y="916"/>
                    <a:pt x="69" y="929"/>
                    <a:pt x="65" y="941"/>
                  </a:cubicBezTo>
                  <a:cubicBezTo>
                    <a:pt x="63" y="941"/>
                    <a:pt x="60" y="941"/>
                    <a:pt x="57" y="940"/>
                  </a:cubicBezTo>
                  <a:cubicBezTo>
                    <a:pt x="69" y="909"/>
                    <a:pt x="81" y="878"/>
                    <a:pt x="95" y="845"/>
                  </a:cubicBezTo>
                  <a:close/>
                  <a:moveTo>
                    <a:pt x="54" y="927"/>
                  </a:moveTo>
                  <a:cubicBezTo>
                    <a:pt x="57" y="917"/>
                    <a:pt x="60" y="907"/>
                    <a:pt x="64" y="896"/>
                  </a:cubicBezTo>
                  <a:cubicBezTo>
                    <a:pt x="65" y="897"/>
                    <a:pt x="65" y="897"/>
                    <a:pt x="65" y="897"/>
                  </a:cubicBezTo>
                  <a:cubicBezTo>
                    <a:pt x="61" y="907"/>
                    <a:pt x="57" y="917"/>
                    <a:pt x="54" y="927"/>
                  </a:cubicBezTo>
                  <a:close/>
                  <a:moveTo>
                    <a:pt x="44" y="972"/>
                  </a:moveTo>
                  <a:cubicBezTo>
                    <a:pt x="45" y="972"/>
                    <a:pt x="45" y="972"/>
                    <a:pt x="45" y="972"/>
                  </a:cubicBezTo>
                  <a:cubicBezTo>
                    <a:pt x="48" y="966"/>
                    <a:pt x="54" y="960"/>
                    <a:pt x="61" y="956"/>
                  </a:cubicBezTo>
                  <a:cubicBezTo>
                    <a:pt x="60" y="957"/>
                    <a:pt x="58" y="965"/>
                    <a:pt x="58" y="966"/>
                  </a:cubicBezTo>
                  <a:cubicBezTo>
                    <a:pt x="57" y="967"/>
                    <a:pt x="57" y="968"/>
                    <a:pt x="56" y="969"/>
                  </a:cubicBezTo>
                  <a:cubicBezTo>
                    <a:pt x="53" y="973"/>
                    <a:pt x="46" y="977"/>
                    <a:pt x="52" y="983"/>
                  </a:cubicBezTo>
                  <a:cubicBezTo>
                    <a:pt x="52" y="983"/>
                    <a:pt x="52" y="983"/>
                    <a:pt x="52" y="983"/>
                  </a:cubicBezTo>
                  <a:cubicBezTo>
                    <a:pt x="52" y="983"/>
                    <a:pt x="52" y="983"/>
                    <a:pt x="51" y="983"/>
                  </a:cubicBezTo>
                  <a:cubicBezTo>
                    <a:pt x="51" y="978"/>
                    <a:pt x="45" y="980"/>
                    <a:pt x="42" y="981"/>
                  </a:cubicBezTo>
                  <a:cubicBezTo>
                    <a:pt x="43" y="978"/>
                    <a:pt x="43" y="975"/>
                    <a:pt x="44" y="972"/>
                  </a:cubicBezTo>
                  <a:close/>
                  <a:moveTo>
                    <a:pt x="25" y="1224"/>
                  </a:moveTo>
                  <a:cubicBezTo>
                    <a:pt x="24" y="1216"/>
                    <a:pt x="24" y="1209"/>
                    <a:pt x="24" y="1201"/>
                  </a:cubicBezTo>
                  <a:cubicBezTo>
                    <a:pt x="27" y="1195"/>
                    <a:pt x="25" y="1181"/>
                    <a:pt x="25" y="1174"/>
                  </a:cubicBezTo>
                  <a:cubicBezTo>
                    <a:pt x="32" y="1176"/>
                    <a:pt x="32" y="1161"/>
                    <a:pt x="33" y="1158"/>
                  </a:cubicBezTo>
                  <a:cubicBezTo>
                    <a:pt x="35" y="1161"/>
                    <a:pt x="38" y="1164"/>
                    <a:pt x="41" y="1167"/>
                  </a:cubicBezTo>
                  <a:cubicBezTo>
                    <a:pt x="34" y="1174"/>
                    <a:pt x="34" y="1183"/>
                    <a:pt x="45" y="1182"/>
                  </a:cubicBezTo>
                  <a:cubicBezTo>
                    <a:pt x="45" y="1184"/>
                    <a:pt x="46" y="1186"/>
                    <a:pt x="46" y="1188"/>
                  </a:cubicBezTo>
                  <a:cubicBezTo>
                    <a:pt x="43" y="1192"/>
                    <a:pt x="27" y="1211"/>
                    <a:pt x="32" y="1215"/>
                  </a:cubicBezTo>
                  <a:cubicBezTo>
                    <a:pt x="30" y="1218"/>
                    <a:pt x="27" y="1221"/>
                    <a:pt x="25" y="1224"/>
                  </a:cubicBezTo>
                  <a:close/>
                  <a:moveTo>
                    <a:pt x="48" y="1162"/>
                  </a:moveTo>
                  <a:cubicBezTo>
                    <a:pt x="47" y="1161"/>
                    <a:pt x="45" y="1159"/>
                    <a:pt x="43" y="1158"/>
                  </a:cubicBezTo>
                  <a:cubicBezTo>
                    <a:pt x="47" y="1159"/>
                    <a:pt x="51" y="1160"/>
                    <a:pt x="55" y="1161"/>
                  </a:cubicBezTo>
                  <a:cubicBezTo>
                    <a:pt x="54" y="1161"/>
                    <a:pt x="53" y="1161"/>
                    <a:pt x="53" y="1162"/>
                  </a:cubicBezTo>
                  <a:cubicBezTo>
                    <a:pt x="52" y="1161"/>
                    <a:pt x="51" y="1161"/>
                    <a:pt x="51" y="1161"/>
                  </a:cubicBezTo>
                  <a:cubicBezTo>
                    <a:pt x="50" y="1161"/>
                    <a:pt x="49" y="1162"/>
                    <a:pt x="48" y="1162"/>
                  </a:cubicBezTo>
                  <a:close/>
                  <a:moveTo>
                    <a:pt x="49" y="1200"/>
                  </a:moveTo>
                  <a:cubicBezTo>
                    <a:pt x="48" y="1201"/>
                    <a:pt x="48" y="1201"/>
                    <a:pt x="47" y="1202"/>
                  </a:cubicBezTo>
                  <a:cubicBezTo>
                    <a:pt x="47" y="1202"/>
                    <a:pt x="47" y="1201"/>
                    <a:pt x="47" y="1201"/>
                  </a:cubicBezTo>
                  <a:cubicBezTo>
                    <a:pt x="47" y="1201"/>
                    <a:pt x="48" y="1200"/>
                    <a:pt x="48" y="1199"/>
                  </a:cubicBezTo>
                  <a:cubicBezTo>
                    <a:pt x="48" y="1200"/>
                    <a:pt x="49" y="1200"/>
                    <a:pt x="49" y="1200"/>
                  </a:cubicBezTo>
                  <a:close/>
                  <a:moveTo>
                    <a:pt x="41" y="1230"/>
                  </a:moveTo>
                  <a:cubicBezTo>
                    <a:pt x="41" y="1230"/>
                    <a:pt x="41" y="1230"/>
                    <a:pt x="41" y="1230"/>
                  </a:cubicBezTo>
                  <a:cubicBezTo>
                    <a:pt x="45" y="1225"/>
                    <a:pt x="50" y="1221"/>
                    <a:pt x="54" y="1216"/>
                  </a:cubicBezTo>
                  <a:cubicBezTo>
                    <a:pt x="54" y="1215"/>
                    <a:pt x="55" y="1215"/>
                    <a:pt x="55" y="1214"/>
                  </a:cubicBezTo>
                  <a:cubicBezTo>
                    <a:pt x="58" y="1214"/>
                    <a:pt x="59" y="1212"/>
                    <a:pt x="60" y="1210"/>
                  </a:cubicBezTo>
                  <a:cubicBezTo>
                    <a:pt x="62" y="1209"/>
                    <a:pt x="63" y="1207"/>
                    <a:pt x="65" y="1206"/>
                  </a:cubicBezTo>
                  <a:cubicBezTo>
                    <a:pt x="65" y="1207"/>
                    <a:pt x="66" y="1208"/>
                    <a:pt x="67" y="1208"/>
                  </a:cubicBezTo>
                  <a:cubicBezTo>
                    <a:pt x="58" y="1216"/>
                    <a:pt x="49" y="1223"/>
                    <a:pt x="41" y="1230"/>
                  </a:cubicBezTo>
                  <a:close/>
                  <a:moveTo>
                    <a:pt x="59" y="1187"/>
                  </a:moveTo>
                  <a:cubicBezTo>
                    <a:pt x="59" y="1189"/>
                    <a:pt x="59" y="1190"/>
                    <a:pt x="59" y="1192"/>
                  </a:cubicBezTo>
                  <a:cubicBezTo>
                    <a:pt x="58" y="1192"/>
                    <a:pt x="57" y="1193"/>
                    <a:pt x="56" y="1194"/>
                  </a:cubicBezTo>
                  <a:cubicBezTo>
                    <a:pt x="57" y="1192"/>
                    <a:pt x="58" y="1189"/>
                    <a:pt x="59" y="1187"/>
                  </a:cubicBezTo>
                  <a:close/>
                  <a:moveTo>
                    <a:pt x="58" y="1162"/>
                  </a:moveTo>
                  <a:cubicBezTo>
                    <a:pt x="58" y="1163"/>
                    <a:pt x="59" y="1163"/>
                    <a:pt x="60" y="1163"/>
                  </a:cubicBezTo>
                  <a:cubicBezTo>
                    <a:pt x="60" y="1164"/>
                    <a:pt x="60" y="1164"/>
                    <a:pt x="59" y="1165"/>
                  </a:cubicBezTo>
                  <a:cubicBezTo>
                    <a:pt x="59" y="1164"/>
                    <a:pt x="58" y="1163"/>
                    <a:pt x="58" y="1162"/>
                  </a:cubicBezTo>
                  <a:close/>
                  <a:moveTo>
                    <a:pt x="70" y="1184"/>
                  </a:moveTo>
                  <a:cubicBezTo>
                    <a:pt x="69" y="1181"/>
                    <a:pt x="68" y="1179"/>
                    <a:pt x="65" y="1177"/>
                  </a:cubicBezTo>
                  <a:cubicBezTo>
                    <a:pt x="67" y="1176"/>
                    <a:pt x="69" y="1175"/>
                    <a:pt x="71" y="1173"/>
                  </a:cubicBezTo>
                  <a:cubicBezTo>
                    <a:pt x="73" y="1175"/>
                    <a:pt x="75" y="1177"/>
                    <a:pt x="77" y="1179"/>
                  </a:cubicBezTo>
                  <a:cubicBezTo>
                    <a:pt x="75" y="1180"/>
                    <a:pt x="72" y="1182"/>
                    <a:pt x="70" y="1184"/>
                  </a:cubicBezTo>
                  <a:close/>
                  <a:moveTo>
                    <a:pt x="212" y="1077"/>
                  </a:moveTo>
                  <a:cubicBezTo>
                    <a:pt x="207" y="1080"/>
                    <a:pt x="202" y="1084"/>
                    <a:pt x="198" y="1089"/>
                  </a:cubicBezTo>
                  <a:cubicBezTo>
                    <a:pt x="156" y="1111"/>
                    <a:pt x="124" y="1147"/>
                    <a:pt x="86" y="1173"/>
                  </a:cubicBezTo>
                  <a:cubicBezTo>
                    <a:pt x="83" y="1169"/>
                    <a:pt x="81" y="1167"/>
                    <a:pt x="78" y="1164"/>
                  </a:cubicBezTo>
                  <a:cubicBezTo>
                    <a:pt x="77" y="1162"/>
                    <a:pt x="71" y="1160"/>
                    <a:pt x="69" y="1159"/>
                  </a:cubicBezTo>
                  <a:cubicBezTo>
                    <a:pt x="60" y="1148"/>
                    <a:pt x="46" y="1143"/>
                    <a:pt x="34" y="1146"/>
                  </a:cubicBezTo>
                  <a:cubicBezTo>
                    <a:pt x="35" y="1142"/>
                    <a:pt x="35" y="1138"/>
                    <a:pt x="35" y="1134"/>
                  </a:cubicBezTo>
                  <a:cubicBezTo>
                    <a:pt x="37" y="1134"/>
                    <a:pt x="38" y="1132"/>
                    <a:pt x="38" y="1130"/>
                  </a:cubicBezTo>
                  <a:cubicBezTo>
                    <a:pt x="38" y="1120"/>
                    <a:pt x="42" y="1074"/>
                    <a:pt x="35" y="1073"/>
                  </a:cubicBezTo>
                  <a:cubicBezTo>
                    <a:pt x="25" y="1073"/>
                    <a:pt x="27" y="1142"/>
                    <a:pt x="26" y="1151"/>
                  </a:cubicBezTo>
                  <a:cubicBezTo>
                    <a:pt x="26" y="1124"/>
                    <a:pt x="21" y="1096"/>
                    <a:pt x="23" y="1070"/>
                  </a:cubicBezTo>
                  <a:cubicBezTo>
                    <a:pt x="27" y="1067"/>
                    <a:pt x="25" y="1055"/>
                    <a:pt x="25" y="1051"/>
                  </a:cubicBezTo>
                  <a:cubicBezTo>
                    <a:pt x="29" y="1049"/>
                    <a:pt x="35" y="1009"/>
                    <a:pt x="31" y="1007"/>
                  </a:cubicBezTo>
                  <a:cubicBezTo>
                    <a:pt x="32" y="1005"/>
                    <a:pt x="32" y="1003"/>
                    <a:pt x="33" y="1001"/>
                  </a:cubicBezTo>
                  <a:cubicBezTo>
                    <a:pt x="34" y="1001"/>
                    <a:pt x="35" y="1001"/>
                    <a:pt x="37" y="1000"/>
                  </a:cubicBezTo>
                  <a:cubicBezTo>
                    <a:pt x="40" y="1002"/>
                    <a:pt x="46" y="998"/>
                    <a:pt x="42" y="994"/>
                  </a:cubicBezTo>
                  <a:cubicBezTo>
                    <a:pt x="43" y="994"/>
                    <a:pt x="43" y="993"/>
                    <a:pt x="43" y="992"/>
                  </a:cubicBezTo>
                  <a:cubicBezTo>
                    <a:pt x="63" y="991"/>
                    <a:pt x="84" y="991"/>
                    <a:pt x="103" y="994"/>
                  </a:cubicBezTo>
                  <a:cubicBezTo>
                    <a:pt x="121" y="997"/>
                    <a:pt x="144" y="1014"/>
                    <a:pt x="159" y="1014"/>
                  </a:cubicBezTo>
                  <a:cubicBezTo>
                    <a:pt x="175" y="1014"/>
                    <a:pt x="133" y="994"/>
                    <a:pt x="130" y="993"/>
                  </a:cubicBezTo>
                  <a:cubicBezTo>
                    <a:pt x="108" y="985"/>
                    <a:pt x="85" y="983"/>
                    <a:pt x="61" y="983"/>
                  </a:cubicBezTo>
                  <a:cubicBezTo>
                    <a:pt x="64" y="980"/>
                    <a:pt x="66" y="977"/>
                    <a:pt x="68" y="973"/>
                  </a:cubicBezTo>
                  <a:cubicBezTo>
                    <a:pt x="74" y="971"/>
                    <a:pt x="82" y="970"/>
                    <a:pt x="91" y="971"/>
                  </a:cubicBezTo>
                  <a:cubicBezTo>
                    <a:pt x="94" y="971"/>
                    <a:pt x="98" y="972"/>
                    <a:pt x="102" y="972"/>
                  </a:cubicBezTo>
                  <a:cubicBezTo>
                    <a:pt x="101" y="980"/>
                    <a:pt x="139" y="987"/>
                    <a:pt x="143" y="988"/>
                  </a:cubicBezTo>
                  <a:cubicBezTo>
                    <a:pt x="144" y="989"/>
                    <a:pt x="145" y="989"/>
                    <a:pt x="146" y="989"/>
                  </a:cubicBezTo>
                  <a:cubicBezTo>
                    <a:pt x="146" y="992"/>
                    <a:pt x="160" y="1007"/>
                    <a:pt x="161" y="997"/>
                  </a:cubicBezTo>
                  <a:cubicBezTo>
                    <a:pt x="163" y="999"/>
                    <a:pt x="166" y="1000"/>
                    <a:pt x="168" y="1001"/>
                  </a:cubicBezTo>
                  <a:cubicBezTo>
                    <a:pt x="168" y="1002"/>
                    <a:pt x="169" y="1002"/>
                    <a:pt x="169" y="1002"/>
                  </a:cubicBezTo>
                  <a:cubicBezTo>
                    <a:pt x="170" y="1004"/>
                    <a:pt x="172" y="1010"/>
                    <a:pt x="176" y="1009"/>
                  </a:cubicBezTo>
                  <a:cubicBezTo>
                    <a:pt x="186" y="1019"/>
                    <a:pt x="192" y="1050"/>
                    <a:pt x="206" y="1054"/>
                  </a:cubicBezTo>
                  <a:cubicBezTo>
                    <a:pt x="210" y="1066"/>
                    <a:pt x="212" y="1042"/>
                    <a:pt x="210" y="1037"/>
                  </a:cubicBezTo>
                  <a:cubicBezTo>
                    <a:pt x="211" y="1038"/>
                    <a:pt x="211" y="1038"/>
                    <a:pt x="211" y="1038"/>
                  </a:cubicBezTo>
                  <a:cubicBezTo>
                    <a:pt x="211" y="1041"/>
                    <a:pt x="212" y="1042"/>
                    <a:pt x="215" y="1043"/>
                  </a:cubicBezTo>
                  <a:cubicBezTo>
                    <a:pt x="217" y="1046"/>
                    <a:pt x="218" y="1049"/>
                    <a:pt x="219" y="1051"/>
                  </a:cubicBezTo>
                  <a:cubicBezTo>
                    <a:pt x="215" y="1059"/>
                    <a:pt x="213" y="1067"/>
                    <a:pt x="212" y="1077"/>
                  </a:cubicBezTo>
                  <a:close/>
                  <a:moveTo>
                    <a:pt x="264" y="992"/>
                  </a:moveTo>
                  <a:cubicBezTo>
                    <a:pt x="267" y="987"/>
                    <a:pt x="270" y="982"/>
                    <a:pt x="273" y="977"/>
                  </a:cubicBezTo>
                  <a:cubicBezTo>
                    <a:pt x="273" y="978"/>
                    <a:pt x="273" y="979"/>
                    <a:pt x="273" y="980"/>
                  </a:cubicBezTo>
                  <a:cubicBezTo>
                    <a:pt x="270" y="984"/>
                    <a:pt x="267" y="988"/>
                    <a:pt x="264" y="992"/>
                  </a:cubicBezTo>
                  <a:close/>
                  <a:moveTo>
                    <a:pt x="257" y="979"/>
                  </a:moveTo>
                  <a:cubicBezTo>
                    <a:pt x="255" y="983"/>
                    <a:pt x="253" y="987"/>
                    <a:pt x="251" y="991"/>
                  </a:cubicBezTo>
                  <a:cubicBezTo>
                    <a:pt x="257" y="976"/>
                    <a:pt x="265" y="962"/>
                    <a:pt x="274" y="948"/>
                  </a:cubicBezTo>
                  <a:cubicBezTo>
                    <a:pt x="268" y="958"/>
                    <a:pt x="263" y="969"/>
                    <a:pt x="257" y="979"/>
                  </a:cubicBezTo>
                  <a:close/>
                  <a:moveTo>
                    <a:pt x="601" y="431"/>
                  </a:moveTo>
                  <a:cubicBezTo>
                    <a:pt x="600" y="430"/>
                    <a:pt x="600" y="430"/>
                    <a:pt x="599" y="430"/>
                  </a:cubicBezTo>
                  <a:cubicBezTo>
                    <a:pt x="597" y="428"/>
                    <a:pt x="595" y="425"/>
                    <a:pt x="593" y="423"/>
                  </a:cubicBezTo>
                  <a:cubicBezTo>
                    <a:pt x="593" y="419"/>
                    <a:pt x="592" y="416"/>
                    <a:pt x="591" y="412"/>
                  </a:cubicBezTo>
                  <a:cubicBezTo>
                    <a:pt x="595" y="418"/>
                    <a:pt x="598" y="424"/>
                    <a:pt x="601" y="431"/>
                  </a:cubicBezTo>
                  <a:close/>
                  <a:moveTo>
                    <a:pt x="604" y="448"/>
                  </a:moveTo>
                  <a:cubicBezTo>
                    <a:pt x="598" y="456"/>
                    <a:pt x="591" y="463"/>
                    <a:pt x="584" y="470"/>
                  </a:cubicBezTo>
                  <a:cubicBezTo>
                    <a:pt x="589" y="461"/>
                    <a:pt x="594" y="452"/>
                    <a:pt x="599" y="443"/>
                  </a:cubicBezTo>
                  <a:cubicBezTo>
                    <a:pt x="601" y="444"/>
                    <a:pt x="602" y="446"/>
                    <a:pt x="604" y="448"/>
                  </a:cubicBezTo>
                  <a:close/>
                  <a:moveTo>
                    <a:pt x="585" y="426"/>
                  </a:moveTo>
                  <a:cubicBezTo>
                    <a:pt x="585" y="426"/>
                    <a:pt x="584" y="427"/>
                    <a:pt x="584" y="428"/>
                  </a:cubicBezTo>
                  <a:cubicBezTo>
                    <a:pt x="584" y="426"/>
                    <a:pt x="583" y="425"/>
                    <a:pt x="583" y="423"/>
                  </a:cubicBezTo>
                  <a:cubicBezTo>
                    <a:pt x="583" y="424"/>
                    <a:pt x="584" y="425"/>
                    <a:pt x="585" y="426"/>
                  </a:cubicBezTo>
                  <a:close/>
                  <a:moveTo>
                    <a:pt x="579" y="405"/>
                  </a:moveTo>
                  <a:cubicBezTo>
                    <a:pt x="580" y="407"/>
                    <a:pt x="580" y="408"/>
                    <a:pt x="581" y="410"/>
                  </a:cubicBezTo>
                  <a:cubicBezTo>
                    <a:pt x="579" y="407"/>
                    <a:pt x="577" y="405"/>
                    <a:pt x="575" y="403"/>
                  </a:cubicBezTo>
                  <a:cubicBezTo>
                    <a:pt x="577" y="404"/>
                    <a:pt x="578" y="404"/>
                    <a:pt x="579" y="405"/>
                  </a:cubicBezTo>
                  <a:close/>
                  <a:moveTo>
                    <a:pt x="567" y="387"/>
                  </a:moveTo>
                  <a:cubicBezTo>
                    <a:pt x="568" y="388"/>
                    <a:pt x="569" y="390"/>
                    <a:pt x="571" y="392"/>
                  </a:cubicBezTo>
                  <a:cubicBezTo>
                    <a:pt x="567" y="390"/>
                    <a:pt x="564" y="388"/>
                    <a:pt x="560" y="387"/>
                  </a:cubicBezTo>
                  <a:cubicBezTo>
                    <a:pt x="555" y="381"/>
                    <a:pt x="549" y="376"/>
                    <a:pt x="544" y="370"/>
                  </a:cubicBezTo>
                  <a:cubicBezTo>
                    <a:pt x="552" y="375"/>
                    <a:pt x="560" y="381"/>
                    <a:pt x="567" y="387"/>
                  </a:cubicBezTo>
                  <a:close/>
                  <a:moveTo>
                    <a:pt x="534" y="355"/>
                  </a:moveTo>
                  <a:cubicBezTo>
                    <a:pt x="528" y="352"/>
                    <a:pt x="522" y="349"/>
                    <a:pt x="516" y="347"/>
                  </a:cubicBezTo>
                  <a:cubicBezTo>
                    <a:pt x="513" y="345"/>
                    <a:pt x="510" y="342"/>
                    <a:pt x="507" y="340"/>
                  </a:cubicBezTo>
                  <a:cubicBezTo>
                    <a:pt x="516" y="345"/>
                    <a:pt x="526" y="350"/>
                    <a:pt x="534" y="355"/>
                  </a:cubicBezTo>
                  <a:close/>
                  <a:moveTo>
                    <a:pt x="531" y="374"/>
                  </a:moveTo>
                  <a:cubicBezTo>
                    <a:pt x="518" y="368"/>
                    <a:pt x="506" y="361"/>
                    <a:pt x="495" y="353"/>
                  </a:cubicBezTo>
                  <a:cubicBezTo>
                    <a:pt x="508" y="359"/>
                    <a:pt x="520" y="366"/>
                    <a:pt x="531" y="374"/>
                  </a:cubicBezTo>
                  <a:close/>
                  <a:moveTo>
                    <a:pt x="475" y="332"/>
                  </a:moveTo>
                  <a:cubicBezTo>
                    <a:pt x="467" y="330"/>
                    <a:pt x="460" y="328"/>
                    <a:pt x="452" y="326"/>
                  </a:cubicBezTo>
                  <a:cubicBezTo>
                    <a:pt x="451" y="326"/>
                    <a:pt x="451" y="325"/>
                    <a:pt x="450" y="325"/>
                  </a:cubicBezTo>
                  <a:cubicBezTo>
                    <a:pt x="459" y="327"/>
                    <a:pt x="467" y="329"/>
                    <a:pt x="475" y="332"/>
                  </a:cubicBezTo>
                  <a:close/>
                  <a:moveTo>
                    <a:pt x="408" y="324"/>
                  </a:moveTo>
                  <a:cubicBezTo>
                    <a:pt x="410" y="324"/>
                    <a:pt x="412" y="325"/>
                    <a:pt x="414" y="325"/>
                  </a:cubicBezTo>
                  <a:cubicBezTo>
                    <a:pt x="411" y="325"/>
                    <a:pt x="407" y="325"/>
                    <a:pt x="404" y="324"/>
                  </a:cubicBezTo>
                  <a:cubicBezTo>
                    <a:pt x="405" y="324"/>
                    <a:pt x="406" y="324"/>
                    <a:pt x="408" y="324"/>
                  </a:cubicBezTo>
                  <a:close/>
                  <a:moveTo>
                    <a:pt x="328" y="327"/>
                  </a:moveTo>
                  <a:cubicBezTo>
                    <a:pt x="331" y="325"/>
                    <a:pt x="335" y="324"/>
                    <a:pt x="338" y="323"/>
                  </a:cubicBezTo>
                  <a:cubicBezTo>
                    <a:pt x="335" y="324"/>
                    <a:pt x="331" y="326"/>
                    <a:pt x="328" y="327"/>
                  </a:cubicBezTo>
                  <a:cubicBezTo>
                    <a:pt x="328" y="327"/>
                    <a:pt x="328" y="327"/>
                    <a:pt x="328" y="327"/>
                  </a:cubicBezTo>
                  <a:close/>
                  <a:moveTo>
                    <a:pt x="316" y="367"/>
                  </a:moveTo>
                  <a:cubicBezTo>
                    <a:pt x="318" y="367"/>
                    <a:pt x="320" y="366"/>
                    <a:pt x="321" y="365"/>
                  </a:cubicBezTo>
                  <a:cubicBezTo>
                    <a:pt x="318" y="370"/>
                    <a:pt x="316" y="375"/>
                    <a:pt x="313" y="380"/>
                  </a:cubicBezTo>
                  <a:cubicBezTo>
                    <a:pt x="312" y="380"/>
                    <a:pt x="311" y="379"/>
                    <a:pt x="311" y="380"/>
                  </a:cubicBezTo>
                  <a:cubicBezTo>
                    <a:pt x="312" y="376"/>
                    <a:pt x="314" y="371"/>
                    <a:pt x="316" y="367"/>
                  </a:cubicBezTo>
                  <a:close/>
                  <a:moveTo>
                    <a:pt x="309" y="409"/>
                  </a:moveTo>
                  <a:cubicBezTo>
                    <a:pt x="308" y="408"/>
                    <a:pt x="308" y="408"/>
                    <a:pt x="308" y="408"/>
                  </a:cubicBezTo>
                  <a:cubicBezTo>
                    <a:pt x="315" y="392"/>
                    <a:pt x="322" y="377"/>
                    <a:pt x="332" y="364"/>
                  </a:cubicBezTo>
                  <a:cubicBezTo>
                    <a:pt x="333" y="364"/>
                    <a:pt x="333" y="364"/>
                    <a:pt x="334" y="365"/>
                  </a:cubicBezTo>
                  <a:cubicBezTo>
                    <a:pt x="331" y="383"/>
                    <a:pt x="322" y="401"/>
                    <a:pt x="313" y="418"/>
                  </a:cubicBezTo>
                  <a:cubicBezTo>
                    <a:pt x="313" y="417"/>
                    <a:pt x="313" y="416"/>
                    <a:pt x="312" y="415"/>
                  </a:cubicBezTo>
                  <a:cubicBezTo>
                    <a:pt x="312" y="413"/>
                    <a:pt x="312" y="409"/>
                    <a:pt x="309" y="409"/>
                  </a:cubicBezTo>
                  <a:close/>
                  <a:moveTo>
                    <a:pt x="306" y="389"/>
                  </a:moveTo>
                  <a:cubicBezTo>
                    <a:pt x="307" y="388"/>
                    <a:pt x="308" y="388"/>
                    <a:pt x="308" y="388"/>
                  </a:cubicBezTo>
                  <a:cubicBezTo>
                    <a:pt x="306" y="392"/>
                    <a:pt x="304" y="396"/>
                    <a:pt x="302" y="401"/>
                  </a:cubicBezTo>
                  <a:cubicBezTo>
                    <a:pt x="302" y="400"/>
                    <a:pt x="302" y="400"/>
                    <a:pt x="301" y="399"/>
                  </a:cubicBezTo>
                  <a:cubicBezTo>
                    <a:pt x="303" y="396"/>
                    <a:pt x="305" y="392"/>
                    <a:pt x="306" y="389"/>
                  </a:cubicBezTo>
                  <a:close/>
                  <a:moveTo>
                    <a:pt x="308" y="433"/>
                  </a:moveTo>
                  <a:cubicBezTo>
                    <a:pt x="308" y="433"/>
                    <a:pt x="308" y="433"/>
                    <a:pt x="307" y="433"/>
                  </a:cubicBezTo>
                  <a:cubicBezTo>
                    <a:pt x="307" y="433"/>
                    <a:pt x="308" y="433"/>
                    <a:pt x="308" y="433"/>
                  </a:cubicBezTo>
                  <a:cubicBezTo>
                    <a:pt x="308" y="433"/>
                    <a:pt x="308" y="433"/>
                    <a:pt x="308" y="433"/>
                  </a:cubicBezTo>
                  <a:close/>
                  <a:moveTo>
                    <a:pt x="289" y="428"/>
                  </a:moveTo>
                  <a:cubicBezTo>
                    <a:pt x="291" y="421"/>
                    <a:pt x="294" y="414"/>
                    <a:pt x="297" y="407"/>
                  </a:cubicBezTo>
                  <a:cubicBezTo>
                    <a:pt x="298" y="408"/>
                    <a:pt x="298" y="408"/>
                    <a:pt x="299" y="409"/>
                  </a:cubicBezTo>
                  <a:cubicBezTo>
                    <a:pt x="296" y="415"/>
                    <a:pt x="293" y="422"/>
                    <a:pt x="289" y="429"/>
                  </a:cubicBezTo>
                  <a:cubicBezTo>
                    <a:pt x="289" y="429"/>
                    <a:pt x="289" y="429"/>
                    <a:pt x="289" y="429"/>
                  </a:cubicBezTo>
                  <a:cubicBezTo>
                    <a:pt x="289" y="429"/>
                    <a:pt x="289" y="429"/>
                    <a:pt x="289" y="428"/>
                  </a:cubicBezTo>
                  <a:close/>
                  <a:moveTo>
                    <a:pt x="298" y="461"/>
                  </a:moveTo>
                  <a:cubicBezTo>
                    <a:pt x="297" y="461"/>
                    <a:pt x="297" y="461"/>
                    <a:pt x="297" y="461"/>
                  </a:cubicBezTo>
                  <a:cubicBezTo>
                    <a:pt x="297" y="461"/>
                    <a:pt x="297" y="461"/>
                    <a:pt x="297" y="461"/>
                  </a:cubicBezTo>
                  <a:cubicBezTo>
                    <a:pt x="297" y="461"/>
                    <a:pt x="297" y="461"/>
                    <a:pt x="298" y="461"/>
                  </a:cubicBezTo>
                  <a:close/>
                  <a:moveTo>
                    <a:pt x="289" y="460"/>
                  </a:moveTo>
                  <a:cubicBezTo>
                    <a:pt x="289" y="462"/>
                    <a:pt x="289" y="463"/>
                    <a:pt x="290" y="463"/>
                  </a:cubicBezTo>
                  <a:cubicBezTo>
                    <a:pt x="288" y="464"/>
                    <a:pt x="286" y="465"/>
                    <a:pt x="284" y="465"/>
                  </a:cubicBezTo>
                  <a:cubicBezTo>
                    <a:pt x="286" y="464"/>
                    <a:pt x="287" y="462"/>
                    <a:pt x="289" y="460"/>
                  </a:cubicBezTo>
                  <a:close/>
                  <a:moveTo>
                    <a:pt x="246" y="528"/>
                  </a:moveTo>
                  <a:cubicBezTo>
                    <a:pt x="250" y="523"/>
                    <a:pt x="255" y="520"/>
                    <a:pt x="261" y="518"/>
                  </a:cubicBezTo>
                  <a:cubicBezTo>
                    <a:pt x="266" y="522"/>
                    <a:pt x="272" y="525"/>
                    <a:pt x="279" y="528"/>
                  </a:cubicBezTo>
                  <a:cubicBezTo>
                    <a:pt x="267" y="529"/>
                    <a:pt x="257" y="530"/>
                    <a:pt x="246" y="528"/>
                  </a:cubicBezTo>
                  <a:close/>
                  <a:moveTo>
                    <a:pt x="342" y="537"/>
                  </a:moveTo>
                  <a:cubicBezTo>
                    <a:pt x="333" y="535"/>
                    <a:pt x="324" y="533"/>
                    <a:pt x="315" y="531"/>
                  </a:cubicBezTo>
                  <a:cubicBezTo>
                    <a:pt x="329" y="531"/>
                    <a:pt x="342" y="534"/>
                    <a:pt x="355" y="539"/>
                  </a:cubicBezTo>
                  <a:cubicBezTo>
                    <a:pt x="351" y="538"/>
                    <a:pt x="346" y="538"/>
                    <a:pt x="342" y="537"/>
                  </a:cubicBezTo>
                  <a:close/>
                  <a:moveTo>
                    <a:pt x="388" y="548"/>
                  </a:moveTo>
                  <a:cubicBezTo>
                    <a:pt x="358" y="529"/>
                    <a:pt x="329" y="520"/>
                    <a:pt x="294" y="525"/>
                  </a:cubicBezTo>
                  <a:cubicBezTo>
                    <a:pt x="286" y="522"/>
                    <a:pt x="278" y="519"/>
                    <a:pt x="271" y="515"/>
                  </a:cubicBezTo>
                  <a:cubicBezTo>
                    <a:pt x="311" y="507"/>
                    <a:pt x="356" y="528"/>
                    <a:pt x="390" y="548"/>
                  </a:cubicBezTo>
                  <a:cubicBezTo>
                    <a:pt x="389" y="548"/>
                    <a:pt x="388" y="548"/>
                    <a:pt x="388" y="548"/>
                  </a:cubicBezTo>
                  <a:close/>
                  <a:moveTo>
                    <a:pt x="365" y="526"/>
                  </a:moveTo>
                  <a:cubicBezTo>
                    <a:pt x="346" y="517"/>
                    <a:pt x="324" y="509"/>
                    <a:pt x="303" y="507"/>
                  </a:cubicBezTo>
                  <a:cubicBezTo>
                    <a:pt x="356" y="509"/>
                    <a:pt x="428" y="535"/>
                    <a:pt x="450" y="588"/>
                  </a:cubicBezTo>
                  <a:cubicBezTo>
                    <a:pt x="429" y="564"/>
                    <a:pt x="398" y="541"/>
                    <a:pt x="365" y="526"/>
                  </a:cubicBezTo>
                  <a:close/>
                  <a:moveTo>
                    <a:pt x="445" y="649"/>
                  </a:moveTo>
                  <a:cubicBezTo>
                    <a:pt x="446" y="650"/>
                    <a:pt x="446" y="649"/>
                    <a:pt x="447" y="649"/>
                  </a:cubicBezTo>
                  <a:cubicBezTo>
                    <a:pt x="446" y="651"/>
                    <a:pt x="446" y="652"/>
                    <a:pt x="445" y="653"/>
                  </a:cubicBezTo>
                  <a:cubicBezTo>
                    <a:pt x="445" y="652"/>
                    <a:pt x="445" y="651"/>
                    <a:pt x="445" y="649"/>
                  </a:cubicBezTo>
                  <a:close/>
                  <a:moveTo>
                    <a:pt x="441" y="688"/>
                  </a:moveTo>
                  <a:cubicBezTo>
                    <a:pt x="442" y="688"/>
                    <a:pt x="442" y="688"/>
                    <a:pt x="442" y="687"/>
                  </a:cubicBezTo>
                  <a:cubicBezTo>
                    <a:pt x="442" y="688"/>
                    <a:pt x="442" y="688"/>
                    <a:pt x="442" y="688"/>
                  </a:cubicBezTo>
                  <a:cubicBezTo>
                    <a:pt x="442" y="688"/>
                    <a:pt x="442" y="688"/>
                    <a:pt x="441" y="688"/>
                  </a:cubicBezTo>
                  <a:close/>
                  <a:moveTo>
                    <a:pt x="460" y="653"/>
                  </a:moveTo>
                  <a:cubicBezTo>
                    <a:pt x="453" y="659"/>
                    <a:pt x="447" y="666"/>
                    <a:pt x="442" y="674"/>
                  </a:cubicBezTo>
                  <a:cubicBezTo>
                    <a:pt x="442" y="673"/>
                    <a:pt x="442" y="672"/>
                    <a:pt x="442" y="671"/>
                  </a:cubicBezTo>
                  <a:cubicBezTo>
                    <a:pt x="450" y="661"/>
                    <a:pt x="456" y="651"/>
                    <a:pt x="460" y="640"/>
                  </a:cubicBezTo>
                  <a:cubicBezTo>
                    <a:pt x="461" y="643"/>
                    <a:pt x="461" y="645"/>
                    <a:pt x="462" y="648"/>
                  </a:cubicBezTo>
                  <a:cubicBezTo>
                    <a:pt x="461" y="649"/>
                    <a:pt x="460" y="651"/>
                    <a:pt x="460" y="653"/>
                  </a:cubicBezTo>
                  <a:close/>
                  <a:moveTo>
                    <a:pt x="485" y="620"/>
                  </a:moveTo>
                  <a:cubicBezTo>
                    <a:pt x="481" y="624"/>
                    <a:pt x="477" y="628"/>
                    <a:pt x="473" y="633"/>
                  </a:cubicBezTo>
                  <a:cubicBezTo>
                    <a:pt x="473" y="631"/>
                    <a:pt x="473" y="629"/>
                    <a:pt x="472" y="627"/>
                  </a:cubicBezTo>
                  <a:cubicBezTo>
                    <a:pt x="480" y="619"/>
                    <a:pt x="488" y="611"/>
                    <a:pt x="496" y="603"/>
                  </a:cubicBezTo>
                  <a:cubicBezTo>
                    <a:pt x="493" y="608"/>
                    <a:pt x="489" y="614"/>
                    <a:pt x="485" y="620"/>
                  </a:cubicBezTo>
                  <a:close/>
                  <a:moveTo>
                    <a:pt x="468" y="616"/>
                  </a:moveTo>
                  <a:cubicBezTo>
                    <a:pt x="465" y="609"/>
                    <a:pt x="461" y="602"/>
                    <a:pt x="456" y="596"/>
                  </a:cubicBezTo>
                  <a:cubicBezTo>
                    <a:pt x="458" y="595"/>
                    <a:pt x="460" y="593"/>
                    <a:pt x="459" y="590"/>
                  </a:cubicBezTo>
                  <a:cubicBezTo>
                    <a:pt x="437" y="521"/>
                    <a:pt x="328" y="485"/>
                    <a:pt x="262" y="503"/>
                  </a:cubicBezTo>
                  <a:cubicBezTo>
                    <a:pt x="266" y="496"/>
                    <a:pt x="269" y="490"/>
                    <a:pt x="271" y="482"/>
                  </a:cubicBezTo>
                  <a:cubicBezTo>
                    <a:pt x="276" y="487"/>
                    <a:pt x="279" y="478"/>
                    <a:pt x="279" y="476"/>
                  </a:cubicBezTo>
                  <a:cubicBezTo>
                    <a:pt x="286" y="473"/>
                    <a:pt x="293" y="471"/>
                    <a:pt x="300" y="468"/>
                  </a:cubicBezTo>
                  <a:cubicBezTo>
                    <a:pt x="296" y="476"/>
                    <a:pt x="296" y="480"/>
                    <a:pt x="305" y="484"/>
                  </a:cubicBezTo>
                  <a:cubicBezTo>
                    <a:pt x="305" y="485"/>
                    <a:pt x="305" y="486"/>
                    <a:pt x="305" y="487"/>
                  </a:cubicBezTo>
                  <a:cubicBezTo>
                    <a:pt x="306" y="488"/>
                    <a:pt x="307" y="489"/>
                    <a:pt x="308" y="490"/>
                  </a:cubicBezTo>
                  <a:cubicBezTo>
                    <a:pt x="307" y="494"/>
                    <a:pt x="310" y="499"/>
                    <a:pt x="314" y="496"/>
                  </a:cubicBezTo>
                  <a:cubicBezTo>
                    <a:pt x="325" y="501"/>
                    <a:pt x="326" y="486"/>
                    <a:pt x="326" y="480"/>
                  </a:cubicBezTo>
                  <a:cubicBezTo>
                    <a:pt x="332" y="473"/>
                    <a:pt x="333" y="463"/>
                    <a:pt x="322" y="466"/>
                  </a:cubicBezTo>
                  <a:cubicBezTo>
                    <a:pt x="320" y="461"/>
                    <a:pt x="316" y="455"/>
                    <a:pt x="310" y="457"/>
                  </a:cubicBezTo>
                  <a:cubicBezTo>
                    <a:pt x="307" y="455"/>
                    <a:pt x="304" y="454"/>
                    <a:pt x="301" y="453"/>
                  </a:cubicBezTo>
                  <a:cubicBezTo>
                    <a:pt x="301" y="453"/>
                    <a:pt x="302" y="452"/>
                    <a:pt x="302" y="452"/>
                  </a:cubicBezTo>
                  <a:cubicBezTo>
                    <a:pt x="305" y="452"/>
                    <a:pt x="307" y="452"/>
                    <a:pt x="310" y="452"/>
                  </a:cubicBezTo>
                  <a:cubicBezTo>
                    <a:pt x="310" y="459"/>
                    <a:pt x="317" y="454"/>
                    <a:pt x="319" y="452"/>
                  </a:cubicBezTo>
                  <a:cubicBezTo>
                    <a:pt x="334" y="451"/>
                    <a:pt x="349" y="452"/>
                    <a:pt x="364" y="454"/>
                  </a:cubicBezTo>
                  <a:cubicBezTo>
                    <a:pt x="360" y="464"/>
                    <a:pt x="377" y="456"/>
                    <a:pt x="377" y="456"/>
                  </a:cubicBezTo>
                  <a:cubicBezTo>
                    <a:pt x="386" y="458"/>
                    <a:pt x="395" y="460"/>
                    <a:pt x="404" y="464"/>
                  </a:cubicBezTo>
                  <a:cubicBezTo>
                    <a:pt x="426" y="481"/>
                    <a:pt x="436" y="519"/>
                    <a:pt x="464" y="528"/>
                  </a:cubicBezTo>
                  <a:cubicBezTo>
                    <a:pt x="459" y="529"/>
                    <a:pt x="441" y="542"/>
                    <a:pt x="451" y="547"/>
                  </a:cubicBezTo>
                  <a:cubicBezTo>
                    <a:pt x="463" y="583"/>
                    <a:pt x="513" y="532"/>
                    <a:pt x="469" y="528"/>
                  </a:cubicBezTo>
                  <a:cubicBezTo>
                    <a:pt x="474" y="524"/>
                    <a:pt x="470" y="507"/>
                    <a:pt x="470" y="501"/>
                  </a:cubicBezTo>
                  <a:cubicBezTo>
                    <a:pt x="476" y="512"/>
                    <a:pt x="485" y="522"/>
                    <a:pt x="493" y="532"/>
                  </a:cubicBezTo>
                  <a:cubicBezTo>
                    <a:pt x="502" y="543"/>
                    <a:pt x="508" y="538"/>
                    <a:pt x="499" y="527"/>
                  </a:cubicBezTo>
                  <a:cubicBezTo>
                    <a:pt x="489" y="513"/>
                    <a:pt x="476" y="500"/>
                    <a:pt x="470" y="484"/>
                  </a:cubicBezTo>
                  <a:cubicBezTo>
                    <a:pt x="462" y="463"/>
                    <a:pt x="459" y="475"/>
                    <a:pt x="460" y="490"/>
                  </a:cubicBezTo>
                  <a:cubicBezTo>
                    <a:pt x="445" y="474"/>
                    <a:pt x="427" y="463"/>
                    <a:pt x="408" y="456"/>
                  </a:cubicBezTo>
                  <a:cubicBezTo>
                    <a:pt x="395" y="447"/>
                    <a:pt x="383" y="450"/>
                    <a:pt x="369" y="445"/>
                  </a:cubicBezTo>
                  <a:cubicBezTo>
                    <a:pt x="367" y="441"/>
                    <a:pt x="364" y="438"/>
                    <a:pt x="359" y="438"/>
                  </a:cubicBezTo>
                  <a:cubicBezTo>
                    <a:pt x="361" y="438"/>
                    <a:pt x="363" y="438"/>
                    <a:pt x="366" y="438"/>
                  </a:cubicBezTo>
                  <a:cubicBezTo>
                    <a:pt x="393" y="438"/>
                    <a:pt x="423" y="441"/>
                    <a:pt x="450" y="448"/>
                  </a:cubicBezTo>
                  <a:cubicBezTo>
                    <a:pt x="458" y="451"/>
                    <a:pt x="514" y="489"/>
                    <a:pt x="516" y="487"/>
                  </a:cubicBezTo>
                  <a:cubicBezTo>
                    <a:pt x="530" y="474"/>
                    <a:pt x="495" y="456"/>
                    <a:pt x="485" y="451"/>
                  </a:cubicBezTo>
                  <a:cubicBezTo>
                    <a:pt x="435" y="429"/>
                    <a:pt x="377" y="425"/>
                    <a:pt x="323" y="432"/>
                  </a:cubicBezTo>
                  <a:cubicBezTo>
                    <a:pt x="323" y="429"/>
                    <a:pt x="320" y="428"/>
                    <a:pt x="317" y="428"/>
                  </a:cubicBezTo>
                  <a:cubicBezTo>
                    <a:pt x="326" y="408"/>
                    <a:pt x="338" y="389"/>
                    <a:pt x="342" y="367"/>
                  </a:cubicBezTo>
                  <a:cubicBezTo>
                    <a:pt x="356" y="372"/>
                    <a:pt x="371" y="376"/>
                    <a:pt x="385" y="381"/>
                  </a:cubicBezTo>
                  <a:cubicBezTo>
                    <a:pt x="405" y="393"/>
                    <a:pt x="422" y="408"/>
                    <a:pt x="441" y="420"/>
                  </a:cubicBezTo>
                  <a:cubicBezTo>
                    <a:pt x="470" y="439"/>
                    <a:pt x="463" y="417"/>
                    <a:pt x="445" y="402"/>
                  </a:cubicBezTo>
                  <a:cubicBezTo>
                    <a:pt x="451" y="404"/>
                    <a:pt x="483" y="425"/>
                    <a:pt x="488" y="421"/>
                  </a:cubicBezTo>
                  <a:cubicBezTo>
                    <a:pt x="503" y="436"/>
                    <a:pt x="520" y="452"/>
                    <a:pt x="542" y="458"/>
                  </a:cubicBezTo>
                  <a:cubicBezTo>
                    <a:pt x="545" y="459"/>
                    <a:pt x="549" y="453"/>
                    <a:pt x="545" y="451"/>
                  </a:cubicBezTo>
                  <a:cubicBezTo>
                    <a:pt x="533" y="442"/>
                    <a:pt x="521" y="433"/>
                    <a:pt x="509" y="424"/>
                  </a:cubicBezTo>
                  <a:cubicBezTo>
                    <a:pt x="469" y="392"/>
                    <a:pt x="428" y="365"/>
                    <a:pt x="376" y="358"/>
                  </a:cubicBezTo>
                  <a:cubicBezTo>
                    <a:pt x="365" y="356"/>
                    <a:pt x="353" y="354"/>
                    <a:pt x="343" y="354"/>
                  </a:cubicBezTo>
                  <a:cubicBezTo>
                    <a:pt x="342" y="340"/>
                    <a:pt x="334" y="348"/>
                    <a:pt x="329" y="355"/>
                  </a:cubicBezTo>
                  <a:cubicBezTo>
                    <a:pt x="328" y="355"/>
                    <a:pt x="328" y="355"/>
                    <a:pt x="327" y="356"/>
                  </a:cubicBezTo>
                  <a:cubicBezTo>
                    <a:pt x="325" y="356"/>
                    <a:pt x="323" y="356"/>
                    <a:pt x="320" y="355"/>
                  </a:cubicBezTo>
                  <a:cubicBezTo>
                    <a:pt x="322" y="349"/>
                    <a:pt x="324" y="343"/>
                    <a:pt x="326" y="337"/>
                  </a:cubicBezTo>
                  <a:cubicBezTo>
                    <a:pt x="340" y="331"/>
                    <a:pt x="353" y="324"/>
                    <a:pt x="367" y="320"/>
                  </a:cubicBezTo>
                  <a:cubicBezTo>
                    <a:pt x="372" y="320"/>
                    <a:pt x="376" y="320"/>
                    <a:pt x="380" y="320"/>
                  </a:cubicBezTo>
                  <a:cubicBezTo>
                    <a:pt x="377" y="321"/>
                    <a:pt x="367" y="322"/>
                    <a:pt x="365" y="325"/>
                  </a:cubicBezTo>
                  <a:cubicBezTo>
                    <a:pt x="361" y="327"/>
                    <a:pt x="344" y="331"/>
                    <a:pt x="348" y="337"/>
                  </a:cubicBezTo>
                  <a:cubicBezTo>
                    <a:pt x="351" y="344"/>
                    <a:pt x="367" y="333"/>
                    <a:pt x="371" y="332"/>
                  </a:cubicBezTo>
                  <a:cubicBezTo>
                    <a:pt x="398" y="331"/>
                    <a:pt x="426" y="334"/>
                    <a:pt x="452" y="340"/>
                  </a:cubicBezTo>
                  <a:cubicBezTo>
                    <a:pt x="478" y="359"/>
                    <a:pt x="503" y="384"/>
                    <a:pt x="519" y="412"/>
                  </a:cubicBezTo>
                  <a:cubicBezTo>
                    <a:pt x="523" y="420"/>
                    <a:pt x="526" y="408"/>
                    <a:pt x="521" y="401"/>
                  </a:cubicBezTo>
                  <a:cubicBezTo>
                    <a:pt x="510" y="383"/>
                    <a:pt x="496" y="367"/>
                    <a:pt x="480" y="353"/>
                  </a:cubicBezTo>
                  <a:cubicBezTo>
                    <a:pt x="503" y="369"/>
                    <a:pt x="527" y="380"/>
                    <a:pt x="552" y="392"/>
                  </a:cubicBezTo>
                  <a:cubicBezTo>
                    <a:pt x="556" y="396"/>
                    <a:pt x="563" y="411"/>
                    <a:pt x="571" y="423"/>
                  </a:cubicBezTo>
                  <a:cubicBezTo>
                    <a:pt x="563" y="414"/>
                    <a:pt x="551" y="402"/>
                    <a:pt x="543" y="419"/>
                  </a:cubicBezTo>
                  <a:cubicBezTo>
                    <a:pt x="538" y="430"/>
                    <a:pt x="546" y="437"/>
                    <a:pt x="547" y="430"/>
                  </a:cubicBezTo>
                  <a:cubicBezTo>
                    <a:pt x="547" y="430"/>
                    <a:pt x="550" y="417"/>
                    <a:pt x="554" y="418"/>
                  </a:cubicBezTo>
                  <a:cubicBezTo>
                    <a:pt x="537" y="432"/>
                    <a:pt x="579" y="440"/>
                    <a:pt x="573" y="426"/>
                  </a:cubicBezTo>
                  <a:cubicBezTo>
                    <a:pt x="580" y="437"/>
                    <a:pt x="587" y="443"/>
                    <a:pt x="591" y="433"/>
                  </a:cubicBezTo>
                  <a:cubicBezTo>
                    <a:pt x="592" y="434"/>
                    <a:pt x="593" y="435"/>
                    <a:pt x="594" y="436"/>
                  </a:cubicBezTo>
                  <a:cubicBezTo>
                    <a:pt x="588" y="446"/>
                    <a:pt x="582" y="455"/>
                    <a:pt x="577" y="465"/>
                  </a:cubicBezTo>
                  <a:cubicBezTo>
                    <a:pt x="569" y="467"/>
                    <a:pt x="557" y="493"/>
                    <a:pt x="553" y="500"/>
                  </a:cubicBezTo>
                  <a:cubicBezTo>
                    <a:pt x="541" y="513"/>
                    <a:pt x="530" y="527"/>
                    <a:pt x="518" y="541"/>
                  </a:cubicBezTo>
                  <a:cubicBezTo>
                    <a:pt x="515" y="545"/>
                    <a:pt x="486" y="570"/>
                    <a:pt x="493" y="575"/>
                  </a:cubicBezTo>
                  <a:cubicBezTo>
                    <a:pt x="500" y="581"/>
                    <a:pt x="520" y="550"/>
                    <a:pt x="524" y="546"/>
                  </a:cubicBezTo>
                  <a:cubicBezTo>
                    <a:pt x="508" y="572"/>
                    <a:pt x="490" y="595"/>
                    <a:pt x="468" y="616"/>
                  </a:cubicBezTo>
                  <a:close/>
                  <a:moveTo>
                    <a:pt x="306" y="476"/>
                  </a:moveTo>
                  <a:cubicBezTo>
                    <a:pt x="309" y="466"/>
                    <a:pt x="312" y="465"/>
                    <a:pt x="312" y="465"/>
                  </a:cubicBezTo>
                  <a:cubicBezTo>
                    <a:pt x="312" y="465"/>
                    <a:pt x="314" y="466"/>
                    <a:pt x="315" y="470"/>
                  </a:cubicBezTo>
                  <a:cubicBezTo>
                    <a:pt x="313" y="472"/>
                    <a:pt x="311" y="474"/>
                    <a:pt x="309" y="477"/>
                  </a:cubicBezTo>
                  <a:cubicBezTo>
                    <a:pt x="308" y="477"/>
                    <a:pt x="307" y="476"/>
                    <a:pt x="306" y="476"/>
                  </a:cubicBezTo>
                  <a:close/>
                  <a:moveTo>
                    <a:pt x="317" y="488"/>
                  </a:moveTo>
                  <a:cubicBezTo>
                    <a:pt x="317" y="487"/>
                    <a:pt x="318" y="486"/>
                    <a:pt x="318" y="484"/>
                  </a:cubicBezTo>
                  <a:cubicBezTo>
                    <a:pt x="318" y="484"/>
                    <a:pt x="318" y="484"/>
                    <a:pt x="318" y="484"/>
                  </a:cubicBezTo>
                  <a:cubicBezTo>
                    <a:pt x="318" y="486"/>
                    <a:pt x="318" y="488"/>
                    <a:pt x="317" y="488"/>
                  </a:cubicBezTo>
                  <a:cubicBezTo>
                    <a:pt x="317" y="488"/>
                    <a:pt x="317" y="488"/>
                    <a:pt x="317" y="488"/>
                  </a:cubicBezTo>
                  <a:close/>
                  <a:moveTo>
                    <a:pt x="423" y="472"/>
                  </a:moveTo>
                  <a:cubicBezTo>
                    <a:pt x="438" y="480"/>
                    <a:pt x="451" y="490"/>
                    <a:pt x="462" y="505"/>
                  </a:cubicBezTo>
                  <a:cubicBezTo>
                    <a:pt x="462" y="510"/>
                    <a:pt x="463" y="515"/>
                    <a:pt x="463" y="519"/>
                  </a:cubicBezTo>
                  <a:cubicBezTo>
                    <a:pt x="445" y="509"/>
                    <a:pt x="435" y="487"/>
                    <a:pt x="423" y="472"/>
                  </a:cubicBezTo>
                  <a:close/>
                  <a:moveTo>
                    <a:pt x="468" y="539"/>
                  </a:moveTo>
                  <a:cubicBezTo>
                    <a:pt x="470" y="540"/>
                    <a:pt x="472" y="539"/>
                    <a:pt x="472" y="537"/>
                  </a:cubicBezTo>
                  <a:cubicBezTo>
                    <a:pt x="484" y="544"/>
                    <a:pt x="474" y="553"/>
                    <a:pt x="465" y="550"/>
                  </a:cubicBezTo>
                  <a:cubicBezTo>
                    <a:pt x="466" y="550"/>
                    <a:pt x="467" y="550"/>
                    <a:pt x="469" y="550"/>
                  </a:cubicBezTo>
                  <a:cubicBezTo>
                    <a:pt x="477" y="549"/>
                    <a:pt x="469" y="541"/>
                    <a:pt x="468" y="539"/>
                  </a:cubicBezTo>
                  <a:close/>
                  <a:moveTo>
                    <a:pt x="379" y="367"/>
                  </a:moveTo>
                  <a:cubicBezTo>
                    <a:pt x="409" y="374"/>
                    <a:pt x="440" y="385"/>
                    <a:pt x="466" y="403"/>
                  </a:cubicBezTo>
                  <a:cubicBezTo>
                    <a:pt x="439" y="389"/>
                    <a:pt x="408" y="377"/>
                    <a:pt x="379" y="367"/>
                  </a:cubicBezTo>
                  <a:close/>
                  <a:moveTo>
                    <a:pt x="414" y="391"/>
                  </a:moveTo>
                  <a:cubicBezTo>
                    <a:pt x="427" y="398"/>
                    <a:pt x="438" y="405"/>
                    <a:pt x="446" y="414"/>
                  </a:cubicBezTo>
                  <a:cubicBezTo>
                    <a:pt x="435" y="407"/>
                    <a:pt x="425" y="399"/>
                    <a:pt x="414" y="391"/>
                  </a:cubicBezTo>
                  <a:close/>
                  <a:moveTo>
                    <a:pt x="562" y="425"/>
                  </a:moveTo>
                  <a:cubicBezTo>
                    <a:pt x="561" y="425"/>
                    <a:pt x="560" y="424"/>
                    <a:pt x="559" y="424"/>
                  </a:cubicBezTo>
                  <a:cubicBezTo>
                    <a:pt x="559" y="424"/>
                    <a:pt x="559" y="424"/>
                    <a:pt x="559" y="424"/>
                  </a:cubicBezTo>
                  <a:cubicBezTo>
                    <a:pt x="560" y="424"/>
                    <a:pt x="560" y="423"/>
                    <a:pt x="560" y="423"/>
                  </a:cubicBezTo>
                  <a:cubicBezTo>
                    <a:pt x="561" y="423"/>
                    <a:pt x="561" y="424"/>
                    <a:pt x="562" y="425"/>
                  </a:cubicBezTo>
                  <a:close/>
                  <a:moveTo>
                    <a:pt x="574" y="502"/>
                  </a:moveTo>
                  <a:cubicBezTo>
                    <a:pt x="564" y="513"/>
                    <a:pt x="554" y="526"/>
                    <a:pt x="545" y="538"/>
                  </a:cubicBezTo>
                  <a:cubicBezTo>
                    <a:pt x="548" y="533"/>
                    <a:pt x="551" y="527"/>
                    <a:pt x="554" y="522"/>
                  </a:cubicBezTo>
                  <a:cubicBezTo>
                    <a:pt x="557" y="519"/>
                    <a:pt x="559" y="516"/>
                    <a:pt x="561" y="513"/>
                  </a:cubicBezTo>
                  <a:cubicBezTo>
                    <a:pt x="566" y="509"/>
                    <a:pt x="570" y="506"/>
                    <a:pt x="574" y="502"/>
                  </a:cubicBezTo>
                  <a:close/>
                  <a:moveTo>
                    <a:pt x="596" y="505"/>
                  </a:moveTo>
                  <a:cubicBezTo>
                    <a:pt x="577" y="530"/>
                    <a:pt x="555" y="554"/>
                    <a:pt x="534" y="578"/>
                  </a:cubicBezTo>
                  <a:cubicBezTo>
                    <a:pt x="525" y="585"/>
                    <a:pt x="516" y="592"/>
                    <a:pt x="508" y="600"/>
                  </a:cubicBezTo>
                  <a:cubicBezTo>
                    <a:pt x="513" y="590"/>
                    <a:pt x="519" y="581"/>
                    <a:pt x="524" y="572"/>
                  </a:cubicBezTo>
                  <a:cubicBezTo>
                    <a:pt x="549" y="545"/>
                    <a:pt x="571" y="507"/>
                    <a:pt x="602" y="487"/>
                  </a:cubicBezTo>
                  <a:cubicBezTo>
                    <a:pt x="601" y="493"/>
                    <a:pt x="599" y="500"/>
                    <a:pt x="596" y="505"/>
                  </a:cubicBezTo>
                  <a:close/>
                  <a:moveTo>
                    <a:pt x="625" y="465"/>
                  </a:moveTo>
                  <a:cubicBezTo>
                    <a:pt x="620" y="473"/>
                    <a:pt x="615" y="480"/>
                    <a:pt x="610" y="487"/>
                  </a:cubicBezTo>
                  <a:cubicBezTo>
                    <a:pt x="612" y="483"/>
                    <a:pt x="612" y="480"/>
                    <a:pt x="610" y="476"/>
                  </a:cubicBezTo>
                  <a:cubicBezTo>
                    <a:pt x="605" y="473"/>
                    <a:pt x="597" y="480"/>
                    <a:pt x="595" y="482"/>
                  </a:cubicBezTo>
                  <a:cubicBezTo>
                    <a:pt x="597" y="480"/>
                    <a:pt x="618" y="450"/>
                    <a:pt x="604" y="461"/>
                  </a:cubicBezTo>
                  <a:cubicBezTo>
                    <a:pt x="606" y="458"/>
                    <a:pt x="608" y="456"/>
                    <a:pt x="610" y="453"/>
                  </a:cubicBezTo>
                  <a:cubicBezTo>
                    <a:pt x="615" y="454"/>
                    <a:pt x="616" y="445"/>
                    <a:pt x="613" y="442"/>
                  </a:cubicBezTo>
                  <a:cubicBezTo>
                    <a:pt x="611" y="435"/>
                    <a:pt x="609" y="428"/>
                    <a:pt x="605" y="421"/>
                  </a:cubicBezTo>
                  <a:cubicBezTo>
                    <a:pt x="620" y="431"/>
                    <a:pt x="631" y="443"/>
                    <a:pt x="631" y="453"/>
                  </a:cubicBezTo>
                  <a:cubicBezTo>
                    <a:pt x="627" y="457"/>
                    <a:pt x="625" y="461"/>
                    <a:pt x="625" y="465"/>
                  </a:cubicBezTo>
                  <a:close/>
                  <a:moveTo>
                    <a:pt x="709" y="356"/>
                  </a:moveTo>
                  <a:cubicBezTo>
                    <a:pt x="703" y="361"/>
                    <a:pt x="697" y="367"/>
                    <a:pt x="691" y="373"/>
                  </a:cubicBezTo>
                  <a:cubicBezTo>
                    <a:pt x="706" y="353"/>
                    <a:pt x="721" y="335"/>
                    <a:pt x="738" y="318"/>
                  </a:cubicBezTo>
                  <a:cubicBezTo>
                    <a:pt x="729" y="331"/>
                    <a:pt x="719" y="343"/>
                    <a:pt x="709" y="356"/>
                  </a:cubicBezTo>
                  <a:close/>
                  <a:moveTo>
                    <a:pt x="751" y="313"/>
                  </a:moveTo>
                  <a:cubicBezTo>
                    <a:pt x="754" y="308"/>
                    <a:pt x="757" y="303"/>
                    <a:pt x="760" y="299"/>
                  </a:cubicBezTo>
                  <a:cubicBezTo>
                    <a:pt x="762" y="297"/>
                    <a:pt x="765" y="295"/>
                    <a:pt x="767" y="293"/>
                  </a:cubicBezTo>
                  <a:cubicBezTo>
                    <a:pt x="762" y="299"/>
                    <a:pt x="757" y="306"/>
                    <a:pt x="751" y="313"/>
                  </a:cubicBezTo>
                  <a:close/>
                  <a:moveTo>
                    <a:pt x="810" y="221"/>
                  </a:moveTo>
                  <a:cubicBezTo>
                    <a:pt x="811" y="222"/>
                    <a:pt x="812" y="222"/>
                    <a:pt x="814" y="222"/>
                  </a:cubicBezTo>
                  <a:cubicBezTo>
                    <a:pt x="809" y="225"/>
                    <a:pt x="804" y="229"/>
                    <a:pt x="801" y="233"/>
                  </a:cubicBezTo>
                  <a:cubicBezTo>
                    <a:pt x="801" y="226"/>
                    <a:pt x="801" y="219"/>
                    <a:pt x="800" y="211"/>
                  </a:cubicBezTo>
                  <a:cubicBezTo>
                    <a:pt x="803" y="215"/>
                    <a:pt x="806" y="218"/>
                    <a:pt x="810" y="221"/>
                  </a:cubicBezTo>
                  <a:close/>
                  <a:moveTo>
                    <a:pt x="798" y="248"/>
                  </a:moveTo>
                  <a:cubicBezTo>
                    <a:pt x="804" y="241"/>
                    <a:pt x="809" y="235"/>
                    <a:pt x="816" y="230"/>
                  </a:cubicBezTo>
                  <a:cubicBezTo>
                    <a:pt x="811" y="239"/>
                    <a:pt x="804" y="248"/>
                    <a:pt x="795" y="257"/>
                  </a:cubicBezTo>
                  <a:cubicBezTo>
                    <a:pt x="796" y="254"/>
                    <a:pt x="797" y="251"/>
                    <a:pt x="798" y="248"/>
                  </a:cubicBezTo>
                  <a:close/>
                  <a:moveTo>
                    <a:pt x="790" y="245"/>
                  </a:moveTo>
                  <a:cubicBezTo>
                    <a:pt x="789" y="246"/>
                    <a:pt x="781" y="253"/>
                    <a:pt x="787" y="256"/>
                  </a:cubicBezTo>
                  <a:cubicBezTo>
                    <a:pt x="785" y="261"/>
                    <a:pt x="783" y="266"/>
                    <a:pt x="781" y="271"/>
                  </a:cubicBezTo>
                  <a:cubicBezTo>
                    <a:pt x="773" y="277"/>
                    <a:pt x="766" y="283"/>
                    <a:pt x="759" y="289"/>
                  </a:cubicBezTo>
                  <a:cubicBezTo>
                    <a:pt x="751" y="288"/>
                    <a:pt x="733" y="311"/>
                    <a:pt x="726" y="316"/>
                  </a:cubicBezTo>
                  <a:cubicBezTo>
                    <a:pt x="750" y="289"/>
                    <a:pt x="774" y="261"/>
                    <a:pt x="792" y="231"/>
                  </a:cubicBezTo>
                  <a:cubicBezTo>
                    <a:pt x="792" y="236"/>
                    <a:pt x="791" y="240"/>
                    <a:pt x="790" y="245"/>
                  </a:cubicBezTo>
                  <a:close/>
                  <a:moveTo>
                    <a:pt x="789" y="218"/>
                  </a:moveTo>
                  <a:cubicBezTo>
                    <a:pt x="788" y="210"/>
                    <a:pt x="788" y="202"/>
                    <a:pt x="787" y="194"/>
                  </a:cubicBezTo>
                  <a:cubicBezTo>
                    <a:pt x="790" y="201"/>
                    <a:pt x="792" y="208"/>
                    <a:pt x="792" y="215"/>
                  </a:cubicBezTo>
                  <a:cubicBezTo>
                    <a:pt x="791" y="216"/>
                    <a:pt x="790" y="217"/>
                    <a:pt x="789" y="218"/>
                  </a:cubicBezTo>
                  <a:close/>
                  <a:moveTo>
                    <a:pt x="791" y="180"/>
                  </a:moveTo>
                  <a:cubicBezTo>
                    <a:pt x="791" y="180"/>
                    <a:pt x="791" y="180"/>
                    <a:pt x="790" y="180"/>
                  </a:cubicBezTo>
                  <a:cubicBezTo>
                    <a:pt x="789" y="178"/>
                    <a:pt x="788" y="176"/>
                    <a:pt x="787" y="174"/>
                  </a:cubicBezTo>
                  <a:cubicBezTo>
                    <a:pt x="789" y="176"/>
                    <a:pt x="790" y="178"/>
                    <a:pt x="791" y="180"/>
                  </a:cubicBezTo>
                  <a:close/>
                  <a:moveTo>
                    <a:pt x="485" y="34"/>
                  </a:moveTo>
                  <a:cubicBezTo>
                    <a:pt x="487" y="33"/>
                    <a:pt x="489" y="31"/>
                    <a:pt x="491" y="30"/>
                  </a:cubicBezTo>
                  <a:cubicBezTo>
                    <a:pt x="494" y="30"/>
                    <a:pt x="498" y="31"/>
                    <a:pt x="500" y="32"/>
                  </a:cubicBezTo>
                  <a:cubicBezTo>
                    <a:pt x="495" y="33"/>
                    <a:pt x="490" y="34"/>
                    <a:pt x="485" y="35"/>
                  </a:cubicBezTo>
                  <a:cubicBezTo>
                    <a:pt x="485" y="35"/>
                    <a:pt x="485" y="34"/>
                    <a:pt x="485" y="34"/>
                  </a:cubicBezTo>
                  <a:close/>
                  <a:moveTo>
                    <a:pt x="485" y="43"/>
                  </a:moveTo>
                  <a:cubicBezTo>
                    <a:pt x="500" y="40"/>
                    <a:pt x="517" y="37"/>
                    <a:pt x="533" y="36"/>
                  </a:cubicBezTo>
                  <a:cubicBezTo>
                    <a:pt x="542" y="36"/>
                    <a:pt x="551" y="36"/>
                    <a:pt x="561" y="36"/>
                  </a:cubicBezTo>
                  <a:cubicBezTo>
                    <a:pt x="548" y="37"/>
                    <a:pt x="535" y="40"/>
                    <a:pt x="522" y="43"/>
                  </a:cubicBezTo>
                  <a:cubicBezTo>
                    <a:pt x="511" y="42"/>
                    <a:pt x="498" y="42"/>
                    <a:pt x="485" y="43"/>
                  </a:cubicBezTo>
                  <a:close/>
                  <a:moveTo>
                    <a:pt x="483" y="69"/>
                  </a:moveTo>
                  <a:cubicBezTo>
                    <a:pt x="486" y="68"/>
                    <a:pt x="489" y="66"/>
                    <a:pt x="492" y="64"/>
                  </a:cubicBezTo>
                  <a:cubicBezTo>
                    <a:pt x="494" y="67"/>
                    <a:pt x="496" y="68"/>
                    <a:pt x="499" y="69"/>
                  </a:cubicBezTo>
                  <a:cubicBezTo>
                    <a:pt x="493" y="69"/>
                    <a:pt x="488" y="69"/>
                    <a:pt x="483" y="69"/>
                  </a:cubicBezTo>
                  <a:close/>
                  <a:moveTo>
                    <a:pt x="523" y="51"/>
                  </a:moveTo>
                  <a:cubicBezTo>
                    <a:pt x="529" y="51"/>
                    <a:pt x="535" y="52"/>
                    <a:pt x="540" y="52"/>
                  </a:cubicBezTo>
                  <a:cubicBezTo>
                    <a:pt x="530" y="53"/>
                    <a:pt x="520" y="55"/>
                    <a:pt x="510" y="56"/>
                  </a:cubicBezTo>
                  <a:cubicBezTo>
                    <a:pt x="514" y="54"/>
                    <a:pt x="519" y="52"/>
                    <a:pt x="523" y="51"/>
                  </a:cubicBezTo>
                  <a:close/>
                  <a:moveTo>
                    <a:pt x="577" y="68"/>
                  </a:moveTo>
                  <a:cubicBezTo>
                    <a:pt x="558" y="66"/>
                    <a:pt x="539" y="65"/>
                    <a:pt x="520" y="63"/>
                  </a:cubicBezTo>
                  <a:cubicBezTo>
                    <a:pt x="538" y="61"/>
                    <a:pt x="557" y="58"/>
                    <a:pt x="575" y="58"/>
                  </a:cubicBezTo>
                  <a:cubicBezTo>
                    <a:pt x="583" y="61"/>
                    <a:pt x="589" y="63"/>
                    <a:pt x="595" y="68"/>
                  </a:cubicBezTo>
                  <a:cubicBezTo>
                    <a:pt x="589" y="68"/>
                    <a:pt x="583" y="68"/>
                    <a:pt x="577" y="68"/>
                  </a:cubicBezTo>
                  <a:close/>
                  <a:moveTo>
                    <a:pt x="609" y="72"/>
                  </a:moveTo>
                  <a:cubicBezTo>
                    <a:pt x="609" y="71"/>
                    <a:pt x="608" y="69"/>
                    <a:pt x="608" y="68"/>
                  </a:cubicBezTo>
                  <a:cubicBezTo>
                    <a:pt x="607" y="67"/>
                    <a:pt x="606" y="67"/>
                    <a:pt x="605" y="66"/>
                  </a:cubicBezTo>
                  <a:cubicBezTo>
                    <a:pt x="619" y="69"/>
                    <a:pt x="632" y="73"/>
                    <a:pt x="645" y="77"/>
                  </a:cubicBezTo>
                  <a:cubicBezTo>
                    <a:pt x="633" y="75"/>
                    <a:pt x="621" y="73"/>
                    <a:pt x="609" y="72"/>
                  </a:cubicBezTo>
                  <a:close/>
                  <a:moveTo>
                    <a:pt x="713" y="111"/>
                  </a:moveTo>
                  <a:cubicBezTo>
                    <a:pt x="708" y="107"/>
                    <a:pt x="704" y="103"/>
                    <a:pt x="699" y="99"/>
                  </a:cubicBezTo>
                  <a:cubicBezTo>
                    <a:pt x="699" y="99"/>
                    <a:pt x="699" y="99"/>
                    <a:pt x="699" y="99"/>
                  </a:cubicBezTo>
                  <a:cubicBezTo>
                    <a:pt x="713" y="104"/>
                    <a:pt x="726" y="110"/>
                    <a:pt x="738" y="117"/>
                  </a:cubicBezTo>
                  <a:cubicBezTo>
                    <a:pt x="741" y="120"/>
                    <a:pt x="744" y="124"/>
                    <a:pt x="747" y="127"/>
                  </a:cubicBezTo>
                  <a:cubicBezTo>
                    <a:pt x="736" y="121"/>
                    <a:pt x="725" y="115"/>
                    <a:pt x="713" y="111"/>
                  </a:cubicBezTo>
                  <a:close/>
                  <a:moveTo>
                    <a:pt x="777" y="172"/>
                  </a:moveTo>
                  <a:cubicBezTo>
                    <a:pt x="780" y="187"/>
                    <a:pt x="780" y="203"/>
                    <a:pt x="781" y="218"/>
                  </a:cubicBezTo>
                  <a:cubicBezTo>
                    <a:pt x="771" y="185"/>
                    <a:pt x="753" y="154"/>
                    <a:pt x="728" y="127"/>
                  </a:cubicBezTo>
                  <a:cubicBezTo>
                    <a:pt x="741" y="133"/>
                    <a:pt x="753" y="141"/>
                    <a:pt x="764" y="150"/>
                  </a:cubicBezTo>
                  <a:cubicBezTo>
                    <a:pt x="769" y="157"/>
                    <a:pt x="773" y="165"/>
                    <a:pt x="777" y="172"/>
                  </a:cubicBezTo>
                  <a:close/>
                  <a:moveTo>
                    <a:pt x="797" y="149"/>
                  </a:moveTo>
                  <a:cubicBezTo>
                    <a:pt x="783" y="136"/>
                    <a:pt x="768" y="125"/>
                    <a:pt x="752" y="115"/>
                  </a:cubicBezTo>
                  <a:cubicBezTo>
                    <a:pt x="732" y="103"/>
                    <a:pt x="718" y="85"/>
                    <a:pt x="699" y="71"/>
                  </a:cubicBezTo>
                  <a:cubicBezTo>
                    <a:pt x="743" y="91"/>
                    <a:pt x="774" y="115"/>
                    <a:pt x="797" y="149"/>
                  </a:cubicBezTo>
                  <a:close/>
                  <a:moveTo>
                    <a:pt x="689" y="74"/>
                  </a:moveTo>
                  <a:cubicBezTo>
                    <a:pt x="699" y="81"/>
                    <a:pt x="709" y="89"/>
                    <a:pt x="717" y="97"/>
                  </a:cubicBezTo>
                  <a:cubicBezTo>
                    <a:pt x="710" y="93"/>
                    <a:pt x="702" y="89"/>
                    <a:pt x="693" y="86"/>
                  </a:cubicBezTo>
                  <a:cubicBezTo>
                    <a:pt x="691" y="82"/>
                    <a:pt x="688" y="78"/>
                    <a:pt x="686" y="75"/>
                  </a:cubicBezTo>
                  <a:cubicBezTo>
                    <a:pt x="687" y="75"/>
                    <a:pt x="688" y="75"/>
                    <a:pt x="689" y="74"/>
                  </a:cubicBezTo>
                  <a:close/>
                  <a:moveTo>
                    <a:pt x="637" y="50"/>
                  </a:moveTo>
                  <a:cubicBezTo>
                    <a:pt x="653" y="57"/>
                    <a:pt x="668" y="67"/>
                    <a:pt x="680" y="81"/>
                  </a:cubicBezTo>
                  <a:cubicBezTo>
                    <a:pt x="636" y="64"/>
                    <a:pt x="597" y="51"/>
                    <a:pt x="550" y="45"/>
                  </a:cubicBezTo>
                  <a:cubicBezTo>
                    <a:pt x="578" y="41"/>
                    <a:pt x="607" y="43"/>
                    <a:pt x="637" y="50"/>
                  </a:cubicBezTo>
                  <a:close/>
                  <a:moveTo>
                    <a:pt x="513" y="30"/>
                  </a:moveTo>
                  <a:cubicBezTo>
                    <a:pt x="511" y="30"/>
                    <a:pt x="509" y="31"/>
                    <a:pt x="507" y="31"/>
                  </a:cubicBezTo>
                  <a:cubicBezTo>
                    <a:pt x="509" y="28"/>
                    <a:pt x="506" y="26"/>
                    <a:pt x="503" y="25"/>
                  </a:cubicBezTo>
                  <a:cubicBezTo>
                    <a:pt x="524" y="18"/>
                    <a:pt x="551" y="20"/>
                    <a:pt x="578" y="26"/>
                  </a:cubicBezTo>
                  <a:cubicBezTo>
                    <a:pt x="569" y="26"/>
                    <a:pt x="517" y="21"/>
                    <a:pt x="513" y="3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3" name="Freeform 24"/>
            <p:cNvSpPr/>
            <p:nvPr/>
          </p:nvSpPr>
          <p:spPr bwMode="auto">
            <a:xfrm>
              <a:off x="2269622" y="4730543"/>
              <a:ext cx="216685" cy="195210"/>
            </a:xfrm>
            <a:custGeom>
              <a:avLst/>
              <a:gdLst/>
              <a:ahLst/>
              <a:cxnLst>
                <a:cxn ang="0">
                  <a:pos x="73" y="14"/>
                </a:cxn>
                <a:cxn ang="0">
                  <a:pos x="69" y="15"/>
                </a:cxn>
                <a:cxn ang="0">
                  <a:pos x="59" y="12"/>
                </a:cxn>
                <a:cxn ang="0">
                  <a:pos x="21" y="48"/>
                </a:cxn>
                <a:cxn ang="0">
                  <a:pos x="5" y="71"/>
                </a:cxn>
                <a:cxn ang="0">
                  <a:pos x="27" y="57"/>
                </a:cxn>
                <a:cxn ang="0">
                  <a:pos x="32" y="63"/>
                </a:cxn>
                <a:cxn ang="0">
                  <a:pos x="56" y="35"/>
                </a:cxn>
                <a:cxn ang="0">
                  <a:pos x="73" y="14"/>
                </a:cxn>
              </a:cxnLst>
              <a:rect l="0" t="0" r="r" b="b"/>
              <a:pathLst>
                <a:path w="87" h="78">
                  <a:moveTo>
                    <a:pt x="73" y="14"/>
                  </a:moveTo>
                  <a:cubicBezTo>
                    <a:pt x="72" y="14"/>
                    <a:pt x="70" y="14"/>
                    <a:pt x="69" y="15"/>
                  </a:cubicBezTo>
                  <a:cubicBezTo>
                    <a:pt x="75" y="6"/>
                    <a:pt x="61" y="11"/>
                    <a:pt x="59" y="12"/>
                  </a:cubicBezTo>
                  <a:cubicBezTo>
                    <a:pt x="59" y="0"/>
                    <a:pt x="24" y="44"/>
                    <a:pt x="21" y="48"/>
                  </a:cubicBezTo>
                  <a:cubicBezTo>
                    <a:pt x="18" y="51"/>
                    <a:pt x="0" y="66"/>
                    <a:pt x="5" y="71"/>
                  </a:cubicBezTo>
                  <a:cubicBezTo>
                    <a:pt x="11" y="78"/>
                    <a:pt x="24" y="60"/>
                    <a:pt x="27" y="57"/>
                  </a:cubicBezTo>
                  <a:cubicBezTo>
                    <a:pt x="25" y="60"/>
                    <a:pt x="27" y="68"/>
                    <a:pt x="32" y="63"/>
                  </a:cubicBezTo>
                  <a:cubicBezTo>
                    <a:pt x="41" y="54"/>
                    <a:pt x="48" y="44"/>
                    <a:pt x="56" y="35"/>
                  </a:cubicBezTo>
                  <a:cubicBezTo>
                    <a:pt x="57" y="35"/>
                    <a:pt x="87" y="12"/>
                    <a:pt x="73" y="1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4" name="Freeform 25"/>
            <p:cNvSpPr/>
            <p:nvPr/>
          </p:nvSpPr>
          <p:spPr bwMode="auto">
            <a:xfrm>
              <a:off x="2033417" y="5076072"/>
              <a:ext cx="1417233" cy="562207"/>
            </a:xfrm>
            <a:custGeom>
              <a:avLst/>
              <a:gdLst/>
              <a:ahLst/>
              <a:cxnLst>
                <a:cxn ang="0">
                  <a:pos x="555" y="219"/>
                </a:cxn>
                <a:cxn ang="0">
                  <a:pos x="565" y="182"/>
                </a:cxn>
                <a:cxn ang="0">
                  <a:pos x="536" y="156"/>
                </a:cxn>
                <a:cxn ang="0">
                  <a:pos x="428" y="146"/>
                </a:cxn>
                <a:cxn ang="0">
                  <a:pos x="279" y="149"/>
                </a:cxn>
                <a:cxn ang="0">
                  <a:pos x="148" y="147"/>
                </a:cxn>
                <a:cxn ang="0">
                  <a:pos x="300" y="87"/>
                </a:cxn>
                <a:cxn ang="0">
                  <a:pos x="488" y="41"/>
                </a:cxn>
                <a:cxn ang="0">
                  <a:pos x="539" y="9"/>
                </a:cxn>
                <a:cxn ang="0">
                  <a:pos x="440" y="1"/>
                </a:cxn>
                <a:cxn ang="0">
                  <a:pos x="240" y="33"/>
                </a:cxn>
                <a:cxn ang="0">
                  <a:pos x="46" y="74"/>
                </a:cxn>
                <a:cxn ang="0">
                  <a:pos x="7" y="83"/>
                </a:cxn>
                <a:cxn ang="0">
                  <a:pos x="23" y="87"/>
                </a:cxn>
                <a:cxn ang="0">
                  <a:pos x="132" y="63"/>
                </a:cxn>
                <a:cxn ang="0">
                  <a:pos x="335" y="22"/>
                </a:cxn>
                <a:cxn ang="0">
                  <a:pos x="528" y="15"/>
                </a:cxn>
                <a:cxn ang="0">
                  <a:pos x="411" y="49"/>
                </a:cxn>
                <a:cxn ang="0">
                  <a:pos x="277" y="86"/>
                </a:cxn>
                <a:cxn ang="0">
                  <a:pos x="175" y="120"/>
                </a:cxn>
                <a:cxn ang="0">
                  <a:pos x="137" y="149"/>
                </a:cxn>
                <a:cxn ang="0">
                  <a:pos x="190" y="159"/>
                </a:cxn>
                <a:cxn ang="0">
                  <a:pos x="428" y="154"/>
                </a:cxn>
                <a:cxn ang="0">
                  <a:pos x="522" y="160"/>
                </a:cxn>
                <a:cxn ang="0">
                  <a:pos x="555" y="179"/>
                </a:cxn>
                <a:cxn ang="0">
                  <a:pos x="555" y="219"/>
                </a:cxn>
              </a:cxnLst>
              <a:rect l="0" t="0" r="r" b="b"/>
              <a:pathLst>
                <a:path w="567" h="225">
                  <a:moveTo>
                    <a:pt x="555" y="219"/>
                  </a:moveTo>
                  <a:cubicBezTo>
                    <a:pt x="567" y="225"/>
                    <a:pt x="567" y="187"/>
                    <a:pt x="565" y="182"/>
                  </a:cubicBezTo>
                  <a:cubicBezTo>
                    <a:pt x="561" y="168"/>
                    <a:pt x="548" y="161"/>
                    <a:pt x="536" y="156"/>
                  </a:cubicBezTo>
                  <a:cubicBezTo>
                    <a:pt x="502" y="143"/>
                    <a:pt x="463" y="145"/>
                    <a:pt x="428" y="146"/>
                  </a:cubicBezTo>
                  <a:cubicBezTo>
                    <a:pt x="378" y="148"/>
                    <a:pt x="329" y="148"/>
                    <a:pt x="279" y="149"/>
                  </a:cubicBezTo>
                  <a:cubicBezTo>
                    <a:pt x="239" y="150"/>
                    <a:pt x="188" y="158"/>
                    <a:pt x="148" y="147"/>
                  </a:cubicBezTo>
                  <a:cubicBezTo>
                    <a:pt x="185" y="113"/>
                    <a:pt x="253" y="101"/>
                    <a:pt x="300" y="87"/>
                  </a:cubicBezTo>
                  <a:cubicBezTo>
                    <a:pt x="362" y="68"/>
                    <a:pt x="426" y="59"/>
                    <a:pt x="488" y="41"/>
                  </a:cubicBezTo>
                  <a:cubicBezTo>
                    <a:pt x="494" y="39"/>
                    <a:pt x="552" y="12"/>
                    <a:pt x="539" y="9"/>
                  </a:cubicBezTo>
                  <a:cubicBezTo>
                    <a:pt x="507" y="1"/>
                    <a:pt x="473" y="0"/>
                    <a:pt x="440" y="1"/>
                  </a:cubicBezTo>
                  <a:cubicBezTo>
                    <a:pt x="372" y="4"/>
                    <a:pt x="306" y="20"/>
                    <a:pt x="240" y="33"/>
                  </a:cubicBezTo>
                  <a:cubicBezTo>
                    <a:pt x="175" y="46"/>
                    <a:pt x="111" y="61"/>
                    <a:pt x="46" y="74"/>
                  </a:cubicBezTo>
                  <a:cubicBezTo>
                    <a:pt x="39" y="76"/>
                    <a:pt x="11" y="77"/>
                    <a:pt x="7" y="83"/>
                  </a:cubicBezTo>
                  <a:cubicBezTo>
                    <a:pt x="0" y="93"/>
                    <a:pt x="26" y="86"/>
                    <a:pt x="23" y="87"/>
                  </a:cubicBezTo>
                  <a:cubicBezTo>
                    <a:pt x="60" y="80"/>
                    <a:pt x="96" y="71"/>
                    <a:pt x="132" y="63"/>
                  </a:cubicBezTo>
                  <a:cubicBezTo>
                    <a:pt x="199" y="47"/>
                    <a:pt x="267" y="34"/>
                    <a:pt x="335" y="22"/>
                  </a:cubicBezTo>
                  <a:cubicBezTo>
                    <a:pt x="398" y="11"/>
                    <a:pt x="465" y="2"/>
                    <a:pt x="528" y="15"/>
                  </a:cubicBezTo>
                  <a:cubicBezTo>
                    <a:pt x="494" y="37"/>
                    <a:pt x="450" y="42"/>
                    <a:pt x="411" y="49"/>
                  </a:cubicBezTo>
                  <a:cubicBezTo>
                    <a:pt x="366" y="58"/>
                    <a:pt x="321" y="72"/>
                    <a:pt x="277" y="86"/>
                  </a:cubicBezTo>
                  <a:cubicBezTo>
                    <a:pt x="243" y="96"/>
                    <a:pt x="207" y="106"/>
                    <a:pt x="175" y="120"/>
                  </a:cubicBezTo>
                  <a:cubicBezTo>
                    <a:pt x="168" y="124"/>
                    <a:pt x="135" y="139"/>
                    <a:pt x="137" y="149"/>
                  </a:cubicBezTo>
                  <a:cubicBezTo>
                    <a:pt x="140" y="161"/>
                    <a:pt x="181" y="159"/>
                    <a:pt x="190" y="159"/>
                  </a:cubicBezTo>
                  <a:cubicBezTo>
                    <a:pt x="269" y="158"/>
                    <a:pt x="349" y="157"/>
                    <a:pt x="428" y="154"/>
                  </a:cubicBezTo>
                  <a:cubicBezTo>
                    <a:pt x="459" y="153"/>
                    <a:pt x="491" y="152"/>
                    <a:pt x="522" y="160"/>
                  </a:cubicBezTo>
                  <a:cubicBezTo>
                    <a:pt x="534" y="163"/>
                    <a:pt x="548" y="168"/>
                    <a:pt x="555" y="179"/>
                  </a:cubicBezTo>
                  <a:cubicBezTo>
                    <a:pt x="561" y="188"/>
                    <a:pt x="551" y="217"/>
                    <a:pt x="555" y="219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24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2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2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24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62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62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8" grpId="0" autoUpdateAnimBg="0"/>
      <p:bldP spid="62471" grpId="0" build="p" autoUpdateAnimBg="0"/>
      <p:bldP spid="62474" grpId="0" build="p" autoUpdateAnimBg="0"/>
      <p:bldP spid="62475" grpId="0" build="p" autoUpdateAnimBg="0"/>
      <p:bldP spid="62477" grpId="0" animBg="1" autoUpdateAnimBg="0"/>
      <p:bldP spid="62478" grpId="0" animBg="1" autoUpdateAnimBg="0"/>
      <p:bldP spid="62479" grpId="0" animBg="1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35360" y="134891"/>
            <a:ext cx="691276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3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3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2.6 </a:t>
            </a:r>
            <a:r>
              <a:rPr kumimoji="1" lang="zh-CN" altLang="en-US" sz="3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单链表的查找：按值查找</a:t>
            </a:r>
            <a:endParaRPr kumimoji="1" lang="zh-CN" altLang="en-US" sz="3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74712" y="634314"/>
            <a:ext cx="12192000" cy="71612"/>
          </a:xfrm>
          <a:prstGeom prst="line">
            <a:avLst/>
          </a:prstGeom>
          <a:ln w="57150">
            <a:gradFill>
              <a:gsLst>
                <a:gs pos="0">
                  <a:srgbClr val="00B0F0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6698669" y="115356"/>
            <a:ext cx="201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r>
              <a:rPr lang="en-US" altLang="zh-CN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2-16</a:t>
            </a:r>
            <a:endParaRPr lang="zh-CN" altLang="en-US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983432" y="1556792"/>
          <a:ext cx="10058400" cy="3657600"/>
        </p:xfrm>
        <a:graphic>
          <a:graphicData uri="http://schemas.openxmlformats.org/drawingml/2006/table">
            <a:tbl>
              <a:tblPr firstRow="1" firstCol="1" bandRow="1">
                <a:tableStyleId>{8A107856-5554-42FB-B03E-39F5DBC370BA}</a:tableStyleId>
              </a:tblPr>
              <a:tblGrid>
                <a:gridCol w="534541"/>
                <a:gridCol w="9523859"/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1</a:t>
                      </a:r>
                      <a:endParaRPr lang="zh-CN" sz="24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2</a:t>
                      </a:r>
                      <a:endParaRPr lang="zh-CN" sz="24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3</a:t>
                      </a:r>
                      <a:endParaRPr lang="zh-CN" sz="24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4</a:t>
                      </a:r>
                      <a:endParaRPr lang="zh-CN" sz="24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5</a:t>
                      </a:r>
                      <a:endParaRPr lang="zh-CN" sz="24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6</a:t>
                      </a:r>
                      <a:endParaRPr lang="zh-CN" sz="24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7</a:t>
                      </a:r>
                      <a:endParaRPr lang="zh-CN" sz="24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8</a:t>
                      </a:r>
                      <a:endParaRPr lang="zh-CN" sz="24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9</a:t>
                      </a:r>
                      <a:endParaRPr lang="zh-CN" sz="24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10</a:t>
                      </a:r>
                      <a:endParaRPr lang="zh-CN" sz="2400" kern="10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//</a:t>
                      </a:r>
                      <a:r>
                        <a:rPr lang="zh-CN" sz="2400" kern="100" dirty="0">
                          <a:effectLst/>
                        </a:rPr>
                        <a:t>在</a:t>
                      </a:r>
                      <a:r>
                        <a:rPr lang="en-US" sz="2400" kern="100" dirty="0" err="1">
                          <a:effectLst/>
                        </a:rPr>
                        <a:t>llist</a:t>
                      </a:r>
                      <a:r>
                        <a:rPr lang="zh-CN" sz="2400" kern="100" dirty="0">
                          <a:effectLst/>
                        </a:rPr>
                        <a:t>链表中查找值为</a:t>
                      </a:r>
                      <a:r>
                        <a:rPr lang="en-US" sz="2400" kern="100" dirty="0">
                          <a:effectLst/>
                        </a:rPr>
                        <a:t>x</a:t>
                      </a:r>
                      <a:r>
                        <a:rPr lang="zh-CN" sz="2400" kern="100" dirty="0">
                          <a:effectLst/>
                        </a:rPr>
                        <a:t>的结点，并返回在内存中的位置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 err="1">
                          <a:effectLst/>
                        </a:rPr>
                        <a:t>PNode</a:t>
                      </a:r>
                      <a:r>
                        <a:rPr lang="en-US" sz="2400" kern="100" dirty="0">
                          <a:effectLst/>
                        </a:rPr>
                        <a:t> </a:t>
                      </a:r>
                      <a:r>
                        <a:rPr lang="en-US" sz="2400" kern="100" dirty="0" err="1">
                          <a:effectLst/>
                        </a:rPr>
                        <a:t>Locate_Link</a:t>
                      </a:r>
                      <a:r>
                        <a:rPr lang="en-US" sz="2400" kern="100" dirty="0">
                          <a:effectLst/>
                        </a:rPr>
                        <a:t>(</a:t>
                      </a:r>
                      <a:r>
                        <a:rPr lang="en-US" sz="2400" kern="100" dirty="0" err="1">
                          <a:effectLst/>
                        </a:rPr>
                        <a:t>LinkList</a:t>
                      </a:r>
                      <a:r>
                        <a:rPr lang="en-US" sz="2400" kern="100" dirty="0">
                          <a:effectLst/>
                        </a:rPr>
                        <a:t> </a:t>
                      </a:r>
                      <a:r>
                        <a:rPr lang="en-US" sz="2400" kern="100" dirty="0" err="1">
                          <a:effectLst/>
                        </a:rPr>
                        <a:t>llist,DataType</a:t>
                      </a:r>
                      <a:r>
                        <a:rPr lang="en-US" sz="2400" kern="100" dirty="0">
                          <a:effectLst/>
                        </a:rPr>
                        <a:t> x)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{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	</a:t>
                      </a:r>
                      <a:r>
                        <a:rPr lang="en-US" sz="2400" kern="100" dirty="0" err="1">
                          <a:effectLst/>
                        </a:rPr>
                        <a:t>PNode</a:t>
                      </a:r>
                      <a:r>
                        <a:rPr lang="en-US" sz="2400" kern="100" dirty="0">
                          <a:effectLst/>
                        </a:rPr>
                        <a:t> p;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	if(</a:t>
                      </a:r>
                      <a:r>
                        <a:rPr lang="en-US" sz="2400" kern="100" dirty="0" err="1">
                          <a:effectLst/>
                        </a:rPr>
                        <a:t>llist</a:t>
                      </a:r>
                      <a:r>
                        <a:rPr lang="en-US" sz="2400" kern="100" dirty="0">
                          <a:effectLst/>
                        </a:rPr>
                        <a:t>==NULL) return NULL;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	p = </a:t>
                      </a:r>
                      <a:r>
                        <a:rPr lang="en-US" sz="2400" kern="100" dirty="0" err="1">
                          <a:effectLst/>
                        </a:rPr>
                        <a:t>llist</a:t>
                      </a:r>
                      <a:r>
                        <a:rPr lang="en-US" sz="2400" kern="100" dirty="0">
                          <a:effectLst/>
                        </a:rPr>
                        <a:t>-&gt;next;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	</a:t>
                      </a:r>
                      <a:r>
                        <a:rPr lang="en-US" sz="2400" kern="100" dirty="0">
                          <a:solidFill>
                            <a:srgbClr val="0000FF"/>
                          </a:solidFill>
                          <a:effectLst/>
                        </a:rPr>
                        <a:t>while(p!=NULL&amp;&amp;p-&gt;data!=x) </a:t>
                      </a:r>
                      <a:endParaRPr lang="zh-CN" sz="2400" kern="100" dirty="0">
                        <a:solidFill>
                          <a:srgbClr val="0000FF"/>
                        </a:solidFill>
                        <a:effectLst/>
                      </a:endParaRPr>
                    </a:p>
                    <a:p>
                      <a:pPr indent="571500" algn="just">
                        <a:spcAft>
                          <a:spcPts val="0"/>
                        </a:spcAft>
                      </a:pPr>
                      <a:r>
                        <a:rPr lang="en-US" sz="2400" kern="100" dirty="0" smtClean="0">
                          <a:solidFill>
                            <a:srgbClr val="0000FF"/>
                          </a:solidFill>
                          <a:effectLst/>
                        </a:rPr>
                        <a:t>               p </a:t>
                      </a:r>
                      <a:r>
                        <a:rPr lang="en-US" sz="2400" kern="100" dirty="0">
                          <a:solidFill>
                            <a:srgbClr val="0000FF"/>
                          </a:solidFill>
                          <a:effectLst/>
                        </a:rPr>
                        <a:t>= p-&gt;next;</a:t>
                      </a:r>
                      <a:endParaRPr lang="zh-CN" sz="2400" kern="100" dirty="0">
                        <a:solidFill>
                          <a:srgbClr val="0000FF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	</a:t>
                      </a:r>
                      <a:r>
                        <a:rPr lang="en-US" sz="2400" kern="100" dirty="0">
                          <a:solidFill>
                            <a:srgbClr val="00B050"/>
                          </a:solidFill>
                          <a:effectLst/>
                        </a:rPr>
                        <a:t>return p;</a:t>
                      </a:r>
                      <a:endParaRPr lang="zh-CN" sz="2400" kern="100" dirty="0">
                        <a:solidFill>
                          <a:srgbClr val="00B050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}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Text Box 3"/>
          <p:cNvSpPr txBox="1">
            <a:spLocks noChangeArrowheads="1"/>
          </p:cNvSpPr>
          <p:nvPr/>
        </p:nvSpPr>
        <p:spPr bwMode="auto">
          <a:xfrm>
            <a:off x="874664" y="1249978"/>
            <a:ext cx="9217588" cy="97872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sz="2880" b="1" dirty="0" smtClean="0">
                <a:latin typeface="+mn-ea"/>
                <a:ea typeface="+mn-ea"/>
              </a:rPr>
              <a:t>    </a:t>
            </a:r>
            <a:r>
              <a:rPr lang="zh-CN" altLang="en-US" sz="288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按</a:t>
            </a:r>
            <a:r>
              <a:rPr lang="zh-CN" altLang="en-US" sz="288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序号查找是在链表中查找第</a:t>
            </a:r>
            <a:r>
              <a:rPr lang="en-US" altLang="zh-CN" sz="288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88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个结点，若有的话，</a:t>
            </a:r>
            <a:endParaRPr lang="en-US" altLang="zh-CN" sz="288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</a:pPr>
            <a:r>
              <a:rPr lang="zh-CN" altLang="en-US" sz="288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则返回该结点的存储位置；否则返回</a:t>
            </a:r>
            <a:r>
              <a:rPr lang="en-US" altLang="zh-CN" sz="288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r>
              <a:rPr lang="zh-CN" altLang="en-US" sz="288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62468" name="Text Box 4"/>
          <p:cNvSpPr txBox="1">
            <a:spLocks noChangeArrowheads="1"/>
          </p:cNvSpPr>
          <p:nvPr/>
        </p:nvSpPr>
        <p:spPr bwMode="auto">
          <a:xfrm>
            <a:off x="1638269" y="3000373"/>
            <a:ext cx="7938392" cy="97872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 sz="2880" dirty="0">
                <a:solidFill>
                  <a:srgbClr val="000066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sz="288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查找过程从</a:t>
            </a:r>
            <a:r>
              <a:rPr lang="zh-CN" altLang="en-US" sz="2880" b="1" dirty="0">
                <a:solidFill>
                  <a:srgbClr val="FF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开始结点</a:t>
            </a:r>
            <a:r>
              <a:rPr lang="zh-CN" altLang="en-US" sz="288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出发</a:t>
            </a:r>
            <a:r>
              <a:rPr lang="zh-CN" altLang="en-US" sz="288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880" b="1" dirty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顺着链</a:t>
            </a:r>
            <a:r>
              <a:rPr lang="zh-CN" altLang="en-US" sz="288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逐个计数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sz="288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和给定值</a:t>
            </a:r>
            <a:r>
              <a:rPr lang="en-US" altLang="zh-CN" sz="288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88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</a:t>
            </a:r>
            <a:r>
              <a:rPr lang="zh-CN" altLang="en-US" sz="2880" b="1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比较</a:t>
            </a:r>
            <a:endParaRPr lang="zh-CN" altLang="en-US" sz="2880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471" name="Text Box 7"/>
          <p:cNvSpPr txBox="1">
            <a:spLocks noChangeArrowheads="1"/>
          </p:cNvSpPr>
          <p:nvPr/>
        </p:nvSpPr>
        <p:spPr bwMode="auto">
          <a:xfrm>
            <a:off x="2346961" y="4659314"/>
            <a:ext cx="2627642" cy="5355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80" b="1" dirty="0">
                <a:solidFill>
                  <a:srgbClr val="CC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p=head-</a:t>
            </a:r>
            <a:r>
              <a:rPr lang="en-US" altLang="zh-CN" sz="2880" b="1" dirty="0" smtClean="0">
                <a:solidFill>
                  <a:srgbClr val="CC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&gt;next</a:t>
            </a:r>
            <a:endParaRPr lang="en-US" altLang="zh-CN" sz="2880" b="1" dirty="0">
              <a:solidFill>
                <a:srgbClr val="CC0099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2474" name="Text Box 10"/>
          <p:cNvSpPr txBox="1">
            <a:spLocks noChangeArrowheads="1"/>
          </p:cNvSpPr>
          <p:nvPr/>
        </p:nvSpPr>
        <p:spPr bwMode="auto">
          <a:xfrm>
            <a:off x="6808471" y="4152901"/>
            <a:ext cx="2016899" cy="97872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80" b="1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p=p-</a:t>
            </a:r>
            <a:r>
              <a:rPr lang="en-US" altLang="zh-CN" sz="2880" b="1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&gt;next</a:t>
            </a:r>
          </a:p>
          <a:p>
            <a:pPr>
              <a:spcBef>
                <a:spcPct val="0"/>
              </a:spcBef>
            </a:pPr>
            <a:r>
              <a:rPr lang="en-US" altLang="zh-CN" sz="2880" b="1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count++</a:t>
            </a:r>
            <a:endParaRPr lang="en-US" altLang="zh-CN" sz="2880" b="1" dirty="0">
              <a:solidFill>
                <a:srgbClr val="FF99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2475" name="Text Box 11"/>
          <p:cNvSpPr txBox="1">
            <a:spLocks noChangeArrowheads="1"/>
          </p:cNvSpPr>
          <p:nvPr/>
        </p:nvSpPr>
        <p:spPr bwMode="auto">
          <a:xfrm>
            <a:off x="5753098" y="5229238"/>
            <a:ext cx="1813317" cy="5355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8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count==i</a:t>
            </a:r>
          </a:p>
        </p:txBody>
      </p:sp>
      <p:sp>
        <p:nvSpPr>
          <p:cNvPr id="62477" name="AutoShape 13"/>
          <p:cNvSpPr>
            <a:spLocks noChangeArrowheads="1"/>
          </p:cNvSpPr>
          <p:nvPr/>
        </p:nvSpPr>
        <p:spPr bwMode="auto">
          <a:xfrm flipV="1">
            <a:off x="1936228" y="4703633"/>
            <a:ext cx="3108960" cy="609600"/>
          </a:xfrm>
          <a:prstGeom prst="wedgeRoundRectCallout">
            <a:avLst>
              <a:gd name="adj1" fmla="val 53995"/>
              <a:gd name="adj2" fmla="val 247488"/>
              <a:gd name="adj3" fmla="val 16667"/>
            </a:avLst>
          </a:prstGeom>
          <a:noFill/>
          <a:ln w="9525">
            <a:solidFill>
              <a:srgbClr val="CC0099"/>
            </a:solidFill>
            <a:miter lim="800000"/>
          </a:ln>
        </p:spPr>
        <p:txBody>
          <a:bodyPr rot="10800000"/>
          <a:lstStyle/>
          <a:p>
            <a:pPr algn="ctr">
              <a:spcBef>
                <a:spcPct val="0"/>
              </a:spcBef>
            </a:pPr>
            <a:endParaRPr lang="zh-CN" altLang="zh-CN" sz="2880"/>
          </a:p>
        </p:txBody>
      </p:sp>
      <p:sp>
        <p:nvSpPr>
          <p:cNvPr id="62478" name="AutoShape 14"/>
          <p:cNvSpPr>
            <a:spLocks noChangeArrowheads="1"/>
          </p:cNvSpPr>
          <p:nvPr/>
        </p:nvSpPr>
        <p:spPr bwMode="auto">
          <a:xfrm>
            <a:off x="6644640" y="4267200"/>
            <a:ext cx="3137561" cy="790586"/>
          </a:xfrm>
          <a:prstGeom prst="wedgeRoundRectCallout">
            <a:avLst>
              <a:gd name="adj1" fmla="val -28866"/>
              <a:gd name="adj2" fmla="val -149585"/>
              <a:gd name="adj3" fmla="val 16667"/>
            </a:avLst>
          </a:prstGeom>
          <a:noFill/>
          <a:ln w="9525">
            <a:solidFill>
              <a:srgbClr val="FF9900"/>
            </a:solidFill>
            <a:miter lim="800000"/>
          </a:ln>
        </p:spPr>
        <p:txBody>
          <a:bodyPr/>
          <a:lstStyle/>
          <a:p>
            <a:pPr algn="ctr">
              <a:spcBef>
                <a:spcPct val="0"/>
              </a:spcBef>
            </a:pPr>
            <a:endParaRPr lang="zh-CN" altLang="zh-CN" sz="2880"/>
          </a:p>
        </p:txBody>
      </p:sp>
      <p:sp>
        <p:nvSpPr>
          <p:cNvPr id="62479" name="AutoShape 15"/>
          <p:cNvSpPr>
            <a:spLocks noChangeArrowheads="1"/>
          </p:cNvSpPr>
          <p:nvPr/>
        </p:nvSpPr>
        <p:spPr bwMode="auto">
          <a:xfrm>
            <a:off x="5581646" y="5229238"/>
            <a:ext cx="2228866" cy="600079"/>
          </a:xfrm>
          <a:prstGeom prst="wedgeRoundRectCallout">
            <a:avLst>
              <a:gd name="adj1" fmla="val -110466"/>
              <a:gd name="adj2" fmla="val -276241"/>
              <a:gd name="adj3" fmla="val 16667"/>
            </a:avLst>
          </a:prstGeom>
          <a:noFill/>
          <a:ln w="9525">
            <a:solidFill>
              <a:srgbClr val="00B050"/>
            </a:solidFill>
            <a:miter lim="800000"/>
          </a:ln>
        </p:spPr>
        <p:txBody>
          <a:bodyPr/>
          <a:lstStyle/>
          <a:p>
            <a:pPr algn="ctr">
              <a:spcBef>
                <a:spcPct val="0"/>
              </a:spcBef>
            </a:pPr>
            <a:endParaRPr lang="zh-CN" altLang="zh-CN" sz="2880" dirty="0">
              <a:solidFill>
                <a:srgbClr val="00B050"/>
              </a:solidFill>
            </a:endParaRPr>
          </a:p>
        </p:txBody>
      </p:sp>
      <p:sp>
        <p:nvSpPr>
          <p:cNvPr id="25" name="Rectangle 3"/>
          <p:cNvSpPr>
            <a:spLocks noChangeArrowheads="1"/>
          </p:cNvSpPr>
          <p:nvPr/>
        </p:nvSpPr>
        <p:spPr bwMode="auto">
          <a:xfrm>
            <a:off x="335360" y="134891"/>
            <a:ext cx="691276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3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3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2.6 </a:t>
            </a:r>
            <a:r>
              <a:rPr kumimoji="1" lang="zh-CN" altLang="en-US" sz="3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单链表的查找：按序号查找</a:t>
            </a:r>
            <a:endParaRPr kumimoji="1" lang="zh-CN" altLang="en-US" sz="3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6" name="直接连接符 25"/>
          <p:cNvCxnSpPr/>
          <p:nvPr/>
        </p:nvCxnSpPr>
        <p:spPr>
          <a:xfrm flipV="1">
            <a:off x="74712" y="634314"/>
            <a:ext cx="12192000" cy="71612"/>
          </a:xfrm>
          <a:prstGeom prst="line">
            <a:avLst/>
          </a:prstGeom>
          <a:ln w="57150">
            <a:gradFill>
              <a:gsLst>
                <a:gs pos="0">
                  <a:srgbClr val="00B0F0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组合 3"/>
          <p:cNvGrpSpPr/>
          <p:nvPr/>
        </p:nvGrpSpPr>
        <p:grpSpPr>
          <a:xfrm>
            <a:off x="11068046" y="5142013"/>
            <a:ext cx="959195" cy="1087257"/>
            <a:chOff x="2000231" y="2114716"/>
            <a:chExt cx="2123898" cy="3523563"/>
          </a:xfrm>
          <a:solidFill>
            <a:srgbClr val="0070C0"/>
          </a:solidFill>
        </p:grpSpPr>
        <p:sp>
          <p:nvSpPr>
            <p:cNvPr id="28" name="Freeform 19"/>
            <p:cNvSpPr>
              <a:spLocks noEditPoints="1"/>
            </p:cNvSpPr>
            <p:nvPr/>
          </p:nvSpPr>
          <p:spPr bwMode="auto">
            <a:xfrm>
              <a:off x="3054372" y="2961932"/>
              <a:ext cx="181546" cy="140551"/>
            </a:xfrm>
            <a:custGeom>
              <a:avLst/>
              <a:gdLst/>
              <a:ahLst/>
              <a:cxnLst>
                <a:cxn ang="0">
                  <a:pos x="28" y="8"/>
                </a:cxn>
                <a:cxn ang="0">
                  <a:pos x="26" y="8"/>
                </a:cxn>
                <a:cxn ang="0">
                  <a:pos x="13" y="13"/>
                </a:cxn>
                <a:cxn ang="0">
                  <a:pos x="11" y="24"/>
                </a:cxn>
                <a:cxn ang="0">
                  <a:pos x="12" y="24"/>
                </a:cxn>
                <a:cxn ang="0">
                  <a:pos x="28" y="8"/>
                </a:cxn>
                <a:cxn ang="0">
                  <a:pos x="26" y="27"/>
                </a:cxn>
                <a:cxn ang="0">
                  <a:pos x="24" y="26"/>
                </a:cxn>
                <a:cxn ang="0">
                  <a:pos x="27" y="27"/>
                </a:cxn>
                <a:cxn ang="0">
                  <a:pos x="26" y="27"/>
                </a:cxn>
                <a:cxn ang="0">
                  <a:pos x="33" y="24"/>
                </a:cxn>
                <a:cxn ang="0">
                  <a:pos x="21" y="18"/>
                </a:cxn>
                <a:cxn ang="0">
                  <a:pos x="38" y="19"/>
                </a:cxn>
                <a:cxn ang="0">
                  <a:pos x="33" y="24"/>
                </a:cxn>
              </a:cxnLst>
              <a:rect l="0" t="0" r="r" b="b"/>
              <a:pathLst>
                <a:path w="73" h="56">
                  <a:moveTo>
                    <a:pt x="28" y="8"/>
                  </a:moveTo>
                  <a:cubicBezTo>
                    <a:pt x="27" y="8"/>
                    <a:pt x="26" y="8"/>
                    <a:pt x="26" y="8"/>
                  </a:cubicBezTo>
                  <a:cubicBezTo>
                    <a:pt x="33" y="0"/>
                    <a:pt x="18" y="2"/>
                    <a:pt x="13" y="13"/>
                  </a:cubicBezTo>
                  <a:cubicBezTo>
                    <a:pt x="12" y="13"/>
                    <a:pt x="0" y="24"/>
                    <a:pt x="11" y="24"/>
                  </a:cubicBezTo>
                  <a:cubicBezTo>
                    <a:pt x="11" y="24"/>
                    <a:pt x="12" y="24"/>
                    <a:pt x="12" y="24"/>
                  </a:cubicBezTo>
                  <a:cubicBezTo>
                    <a:pt x="20" y="56"/>
                    <a:pt x="73" y="7"/>
                    <a:pt x="28" y="8"/>
                  </a:cubicBezTo>
                  <a:close/>
                  <a:moveTo>
                    <a:pt x="26" y="27"/>
                  </a:moveTo>
                  <a:cubicBezTo>
                    <a:pt x="25" y="27"/>
                    <a:pt x="24" y="27"/>
                    <a:pt x="24" y="26"/>
                  </a:cubicBezTo>
                  <a:cubicBezTo>
                    <a:pt x="25" y="27"/>
                    <a:pt x="26" y="27"/>
                    <a:pt x="27" y="27"/>
                  </a:cubicBezTo>
                  <a:cubicBezTo>
                    <a:pt x="26" y="27"/>
                    <a:pt x="26" y="27"/>
                    <a:pt x="26" y="27"/>
                  </a:cubicBezTo>
                  <a:close/>
                  <a:moveTo>
                    <a:pt x="33" y="24"/>
                  </a:moveTo>
                  <a:cubicBezTo>
                    <a:pt x="35" y="18"/>
                    <a:pt x="24" y="18"/>
                    <a:pt x="21" y="18"/>
                  </a:cubicBezTo>
                  <a:cubicBezTo>
                    <a:pt x="27" y="15"/>
                    <a:pt x="32" y="16"/>
                    <a:pt x="38" y="19"/>
                  </a:cubicBezTo>
                  <a:cubicBezTo>
                    <a:pt x="36" y="21"/>
                    <a:pt x="35" y="23"/>
                    <a:pt x="33" y="2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9" name="Freeform 20"/>
            <p:cNvSpPr>
              <a:spLocks noEditPoints="1"/>
            </p:cNvSpPr>
            <p:nvPr/>
          </p:nvSpPr>
          <p:spPr bwMode="auto">
            <a:xfrm>
              <a:off x="2843543" y="2290406"/>
              <a:ext cx="370901" cy="579776"/>
            </a:xfrm>
            <a:custGeom>
              <a:avLst/>
              <a:gdLst/>
              <a:ahLst/>
              <a:cxnLst>
                <a:cxn ang="0">
                  <a:pos x="76" y="1"/>
                </a:cxn>
                <a:cxn ang="0">
                  <a:pos x="31" y="121"/>
                </a:cxn>
                <a:cxn ang="0">
                  <a:pos x="6" y="190"/>
                </a:cxn>
                <a:cxn ang="0">
                  <a:pos x="8" y="215"/>
                </a:cxn>
                <a:cxn ang="0">
                  <a:pos x="27" y="200"/>
                </a:cxn>
                <a:cxn ang="0">
                  <a:pos x="142" y="232"/>
                </a:cxn>
                <a:cxn ang="0">
                  <a:pos x="143" y="224"/>
                </a:cxn>
                <a:cxn ang="0">
                  <a:pos x="110" y="217"/>
                </a:cxn>
                <a:cxn ang="0">
                  <a:pos x="42" y="199"/>
                </a:cxn>
                <a:cxn ang="0">
                  <a:pos x="38" y="195"/>
                </a:cxn>
                <a:cxn ang="0">
                  <a:pos x="31" y="195"/>
                </a:cxn>
                <a:cxn ang="0">
                  <a:pos x="57" y="151"/>
                </a:cxn>
                <a:cxn ang="0">
                  <a:pos x="60" y="181"/>
                </a:cxn>
                <a:cxn ang="0">
                  <a:pos x="73" y="117"/>
                </a:cxn>
                <a:cxn ang="0">
                  <a:pos x="97" y="47"/>
                </a:cxn>
                <a:cxn ang="0">
                  <a:pos x="66" y="114"/>
                </a:cxn>
                <a:cxn ang="0">
                  <a:pos x="29" y="182"/>
                </a:cxn>
                <a:cxn ang="0">
                  <a:pos x="76" y="1"/>
                </a:cxn>
                <a:cxn ang="0">
                  <a:pos x="26" y="156"/>
                </a:cxn>
                <a:cxn ang="0">
                  <a:pos x="25" y="159"/>
                </a:cxn>
                <a:cxn ang="0">
                  <a:pos x="26" y="156"/>
                </a:cxn>
                <a:cxn ang="0">
                  <a:pos x="46" y="118"/>
                </a:cxn>
                <a:cxn ang="0">
                  <a:pos x="38" y="127"/>
                </a:cxn>
                <a:cxn ang="0">
                  <a:pos x="59" y="75"/>
                </a:cxn>
                <a:cxn ang="0">
                  <a:pos x="46" y="118"/>
                </a:cxn>
              </a:cxnLst>
              <a:rect l="0" t="0" r="r" b="b"/>
              <a:pathLst>
                <a:path w="148" h="232">
                  <a:moveTo>
                    <a:pt x="76" y="1"/>
                  </a:moveTo>
                  <a:cubicBezTo>
                    <a:pt x="74" y="0"/>
                    <a:pt x="36" y="109"/>
                    <a:pt x="31" y="121"/>
                  </a:cubicBezTo>
                  <a:cubicBezTo>
                    <a:pt x="22" y="143"/>
                    <a:pt x="13" y="166"/>
                    <a:pt x="6" y="190"/>
                  </a:cubicBezTo>
                  <a:cubicBezTo>
                    <a:pt x="5" y="192"/>
                    <a:pt x="0" y="230"/>
                    <a:pt x="8" y="215"/>
                  </a:cubicBezTo>
                  <a:cubicBezTo>
                    <a:pt x="12" y="225"/>
                    <a:pt x="26" y="202"/>
                    <a:pt x="27" y="200"/>
                  </a:cubicBezTo>
                  <a:cubicBezTo>
                    <a:pt x="32" y="217"/>
                    <a:pt x="126" y="232"/>
                    <a:pt x="142" y="232"/>
                  </a:cubicBezTo>
                  <a:cubicBezTo>
                    <a:pt x="148" y="232"/>
                    <a:pt x="147" y="225"/>
                    <a:pt x="143" y="224"/>
                  </a:cubicBezTo>
                  <a:cubicBezTo>
                    <a:pt x="132" y="222"/>
                    <a:pt x="121" y="219"/>
                    <a:pt x="110" y="217"/>
                  </a:cubicBezTo>
                  <a:cubicBezTo>
                    <a:pt x="87" y="213"/>
                    <a:pt x="64" y="208"/>
                    <a:pt x="42" y="199"/>
                  </a:cubicBezTo>
                  <a:cubicBezTo>
                    <a:pt x="43" y="197"/>
                    <a:pt x="41" y="195"/>
                    <a:pt x="38" y="195"/>
                  </a:cubicBezTo>
                  <a:cubicBezTo>
                    <a:pt x="36" y="195"/>
                    <a:pt x="33" y="195"/>
                    <a:pt x="31" y="195"/>
                  </a:cubicBezTo>
                  <a:cubicBezTo>
                    <a:pt x="40" y="180"/>
                    <a:pt x="49" y="166"/>
                    <a:pt x="57" y="151"/>
                  </a:cubicBezTo>
                  <a:cubicBezTo>
                    <a:pt x="57" y="152"/>
                    <a:pt x="49" y="190"/>
                    <a:pt x="60" y="181"/>
                  </a:cubicBezTo>
                  <a:cubicBezTo>
                    <a:pt x="68" y="174"/>
                    <a:pt x="70" y="129"/>
                    <a:pt x="73" y="117"/>
                  </a:cubicBezTo>
                  <a:cubicBezTo>
                    <a:pt x="78" y="105"/>
                    <a:pt x="103" y="59"/>
                    <a:pt x="97" y="47"/>
                  </a:cubicBezTo>
                  <a:cubicBezTo>
                    <a:pt x="93" y="40"/>
                    <a:pt x="68" y="106"/>
                    <a:pt x="66" y="114"/>
                  </a:cubicBezTo>
                  <a:cubicBezTo>
                    <a:pt x="56" y="136"/>
                    <a:pt x="44" y="159"/>
                    <a:pt x="29" y="182"/>
                  </a:cubicBezTo>
                  <a:cubicBezTo>
                    <a:pt x="36" y="166"/>
                    <a:pt x="96" y="3"/>
                    <a:pt x="76" y="1"/>
                  </a:cubicBezTo>
                  <a:close/>
                  <a:moveTo>
                    <a:pt x="26" y="156"/>
                  </a:moveTo>
                  <a:cubicBezTo>
                    <a:pt x="25" y="157"/>
                    <a:pt x="25" y="158"/>
                    <a:pt x="25" y="159"/>
                  </a:cubicBezTo>
                  <a:cubicBezTo>
                    <a:pt x="25" y="158"/>
                    <a:pt x="26" y="157"/>
                    <a:pt x="26" y="156"/>
                  </a:cubicBezTo>
                  <a:close/>
                  <a:moveTo>
                    <a:pt x="46" y="118"/>
                  </a:moveTo>
                  <a:cubicBezTo>
                    <a:pt x="43" y="118"/>
                    <a:pt x="40" y="122"/>
                    <a:pt x="38" y="127"/>
                  </a:cubicBezTo>
                  <a:cubicBezTo>
                    <a:pt x="45" y="110"/>
                    <a:pt x="52" y="92"/>
                    <a:pt x="59" y="75"/>
                  </a:cubicBezTo>
                  <a:cubicBezTo>
                    <a:pt x="55" y="89"/>
                    <a:pt x="51" y="103"/>
                    <a:pt x="46" y="11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0" name="Freeform 21"/>
            <p:cNvSpPr>
              <a:spLocks noEditPoints="1"/>
            </p:cNvSpPr>
            <p:nvPr/>
          </p:nvSpPr>
          <p:spPr bwMode="auto">
            <a:xfrm>
              <a:off x="3444794" y="2427054"/>
              <a:ext cx="374805" cy="542687"/>
            </a:xfrm>
            <a:custGeom>
              <a:avLst/>
              <a:gdLst/>
              <a:ahLst/>
              <a:cxnLst>
                <a:cxn ang="0">
                  <a:pos x="94" y="46"/>
                </a:cxn>
                <a:cxn ang="0">
                  <a:pos x="55" y="95"/>
                </a:cxn>
                <a:cxn ang="0">
                  <a:pos x="8" y="158"/>
                </a:cxn>
                <a:cxn ang="0">
                  <a:pos x="11" y="170"/>
                </a:cxn>
                <a:cxn ang="0">
                  <a:pos x="35" y="158"/>
                </a:cxn>
                <a:cxn ang="0">
                  <a:pos x="7" y="210"/>
                </a:cxn>
                <a:cxn ang="0">
                  <a:pos x="10" y="217"/>
                </a:cxn>
                <a:cxn ang="0">
                  <a:pos x="25" y="204"/>
                </a:cxn>
                <a:cxn ang="0">
                  <a:pos x="70" y="152"/>
                </a:cxn>
                <a:cxn ang="0">
                  <a:pos x="146" y="50"/>
                </a:cxn>
                <a:cxn ang="0">
                  <a:pos x="148" y="42"/>
                </a:cxn>
                <a:cxn ang="0">
                  <a:pos x="130" y="56"/>
                </a:cxn>
                <a:cxn ang="0">
                  <a:pos x="119" y="58"/>
                </a:cxn>
                <a:cxn ang="0">
                  <a:pos x="113" y="48"/>
                </a:cxn>
                <a:cxn ang="0">
                  <a:pos x="122" y="39"/>
                </a:cxn>
                <a:cxn ang="0">
                  <a:pos x="88" y="16"/>
                </a:cxn>
                <a:cxn ang="0">
                  <a:pos x="60" y="5"/>
                </a:cxn>
                <a:cxn ang="0">
                  <a:pos x="80" y="32"/>
                </a:cxn>
                <a:cxn ang="0">
                  <a:pos x="98" y="46"/>
                </a:cxn>
                <a:cxn ang="0">
                  <a:pos x="99" y="57"/>
                </a:cxn>
                <a:cxn ang="0">
                  <a:pos x="88" y="64"/>
                </a:cxn>
                <a:cxn ang="0">
                  <a:pos x="94" y="46"/>
                </a:cxn>
                <a:cxn ang="0">
                  <a:pos x="76" y="20"/>
                </a:cxn>
                <a:cxn ang="0">
                  <a:pos x="71" y="15"/>
                </a:cxn>
                <a:cxn ang="0">
                  <a:pos x="78" y="19"/>
                </a:cxn>
                <a:cxn ang="0">
                  <a:pos x="76" y="20"/>
                </a:cxn>
                <a:cxn ang="0">
                  <a:pos x="85" y="26"/>
                </a:cxn>
                <a:cxn ang="0">
                  <a:pos x="84" y="25"/>
                </a:cxn>
                <a:cxn ang="0">
                  <a:pos x="86" y="24"/>
                </a:cxn>
                <a:cxn ang="0">
                  <a:pos x="90" y="28"/>
                </a:cxn>
                <a:cxn ang="0">
                  <a:pos x="85" y="26"/>
                </a:cxn>
                <a:cxn ang="0">
                  <a:pos x="42" y="170"/>
                </a:cxn>
                <a:cxn ang="0">
                  <a:pos x="20" y="196"/>
                </a:cxn>
                <a:cxn ang="0">
                  <a:pos x="49" y="160"/>
                </a:cxn>
                <a:cxn ang="0">
                  <a:pos x="42" y="170"/>
                </a:cxn>
                <a:cxn ang="0">
                  <a:pos x="116" y="62"/>
                </a:cxn>
                <a:cxn ang="0">
                  <a:pos x="116" y="62"/>
                </a:cxn>
                <a:cxn ang="0">
                  <a:pos x="102" y="77"/>
                </a:cxn>
                <a:cxn ang="0">
                  <a:pos x="106" y="63"/>
                </a:cxn>
                <a:cxn ang="0">
                  <a:pos x="116" y="62"/>
                </a:cxn>
                <a:cxn ang="0">
                  <a:pos x="107" y="55"/>
                </a:cxn>
                <a:cxn ang="0">
                  <a:pos x="107" y="53"/>
                </a:cxn>
                <a:cxn ang="0">
                  <a:pos x="108" y="55"/>
                </a:cxn>
                <a:cxn ang="0">
                  <a:pos x="107" y="55"/>
                </a:cxn>
                <a:cxn ang="0">
                  <a:pos x="112" y="39"/>
                </a:cxn>
                <a:cxn ang="0">
                  <a:pos x="103" y="34"/>
                </a:cxn>
                <a:cxn ang="0">
                  <a:pos x="99" y="27"/>
                </a:cxn>
                <a:cxn ang="0">
                  <a:pos x="112" y="39"/>
                </a:cxn>
                <a:cxn ang="0">
                  <a:pos x="104" y="87"/>
                </a:cxn>
                <a:cxn ang="0">
                  <a:pos x="95" y="101"/>
                </a:cxn>
                <a:cxn ang="0">
                  <a:pos x="72" y="123"/>
                </a:cxn>
                <a:cxn ang="0">
                  <a:pos x="104" y="87"/>
                </a:cxn>
                <a:cxn ang="0">
                  <a:pos x="97" y="67"/>
                </a:cxn>
                <a:cxn ang="0">
                  <a:pos x="72" y="111"/>
                </a:cxn>
                <a:cxn ang="0">
                  <a:pos x="22" y="157"/>
                </a:cxn>
                <a:cxn ang="0">
                  <a:pos x="85" y="69"/>
                </a:cxn>
                <a:cxn ang="0">
                  <a:pos x="87" y="73"/>
                </a:cxn>
                <a:cxn ang="0">
                  <a:pos x="97" y="67"/>
                </a:cxn>
              </a:cxnLst>
              <a:rect l="0" t="0" r="r" b="b"/>
              <a:pathLst>
                <a:path w="150" h="217">
                  <a:moveTo>
                    <a:pt x="94" y="46"/>
                  </a:moveTo>
                  <a:cubicBezTo>
                    <a:pt x="84" y="38"/>
                    <a:pt x="59" y="88"/>
                    <a:pt x="55" y="95"/>
                  </a:cubicBezTo>
                  <a:cubicBezTo>
                    <a:pt x="39" y="115"/>
                    <a:pt x="20" y="134"/>
                    <a:pt x="8" y="158"/>
                  </a:cubicBezTo>
                  <a:cubicBezTo>
                    <a:pt x="0" y="172"/>
                    <a:pt x="0" y="196"/>
                    <a:pt x="11" y="170"/>
                  </a:cubicBezTo>
                  <a:cubicBezTo>
                    <a:pt x="14" y="174"/>
                    <a:pt x="24" y="168"/>
                    <a:pt x="35" y="158"/>
                  </a:cubicBezTo>
                  <a:cubicBezTo>
                    <a:pt x="19" y="175"/>
                    <a:pt x="7" y="194"/>
                    <a:pt x="7" y="210"/>
                  </a:cubicBezTo>
                  <a:cubicBezTo>
                    <a:pt x="5" y="212"/>
                    <a:pt x="6" y="217"/>
                    <a:pt x="10" y="217"/>
                  </a:cubicBezTo>
                  <a:cubicBezTo>
                    <a:pt x="15" y="217"/>
                    <a:pt x="22" y="207"/>
                    <a:pt x="25" y="204"/>
                  </a:cubicBezTo>
                  <a:cubicBezTo>
                    <a:pt x="42" y="189"/>
                    <a:pt x="57" y="171"/>
                    <a:pt x="70" y="152"/>
                  </a:cubicBezTo>
                  <a:cubicBezTo>
                    <a:pt x="79" y="141"/>
                    <a:pt x="150" y="51"/>
                    <a:pt x="146" y="50"/>
                  </a:cubicBezTo>
                  <a:cubicBezTo>
                    <a:pt x="149" y="48"/>
                    <a:pt x="149" y="46"/>
                    <a:pt x="148" y="42"/>
                  </a:cubicBezTo>
                  <a:cubicBezTo>
                    <a:pt x="143" y="37"/>
                    <a:pt x="133" y="53"/>
                    <a:pt x="130" y="56"/>
                  </a:cubicBezTo>
                  <a:cubicBezTo>
                    <a:pt x="129" y="48"/>
                    <a:pt x="121" y="56"/>
                    <a:pt x="119" y="58"/>
                  </a:cubicBezTo>
                  <a:cubicBezTo>
                    <a:pt x="119" y="54"/>
                    <a:pt x="116" y="50"/>
                    <a:pt x="113" y="48"/>
                  </a:cubicBezTo>
                  <a:cubicBezTo>
                    <a:pt x="122" y="52"/>
                    <a:pt x="128" y="52"/>
                    <a:pt x="122" y="39"/>
                  </a:cubicBezTo>
                  <a:cubicBezTo>
                    <a:pt x="116" y="27"/>
                    <a:pt x="102" y="16"/>
                    <a:pt x="88" y="16"/>
                  </a:cubicBezTo>
                  <a:cubicBezTo>
                    <a:pt x="84" y="12"/>
                    <a:pt x="65" y="0"/>
                    <a:pt x="60" y="5"/>
                  </a:cubicBezTo>
                  <a:cubicBezTo>
                    <a:pt x="52" y="14"/>
                    <a:pt x="76" y="29"/>
                    <a:pt x="80" y="32"/>
                  </a:cubicBezTo>
                  <a:cubicBezTo>
                    <a:pt x="86" y="37"/>
                    <a:pt x="92" y="41"/>
                    <a:pt x="98" y="46"/>
                  </a:cubicBezTo>
                  <a:cubicBezTo>
                    <a:pt x="99" y="49"/>
                    <a:pt x="99" y="53"/>
                    <a:pt x="99" y="57"/>
                  </a:cubicBezTo>
                  <a:cubicBezTo>
                    <a:pt x="94" y="59"/>
                    <a:pt x="91" y="61"/>
                    <a:pt x="88" y="64"/>
                  </a:cubicBezTo>
                  <a:cubicBezTo>
                    <a:pt x="90" y="61"/>
                    <a:pt x="99" y="50"/>
                    <a:pt x="94" y="46"/>
                  </a:cubicBezTo>
                  <a:close/>
                  <a:moveTo>
                    <a:pt x="76" y="20"/>
                  </a:moveTo>
                  <a:cubicBezTo>
                    <a:pt x="75" y="18"/>
                    <a:pt x="73" y="17"/>
                    <a:pt x="71" y="15"/>
                  </a:cubicBezTo>
                  <a:cubicBezTo>
                    <a:pt x="74" y="16"/>
                    <a:pt x="76" y="17"/>
                    <a:pt x="78" y="19"/>
                  </a:cubicBezTo>
                  <a:cubicBezTo>
                    <a:pt x="78" y="19"/>
                    <a:pt x="77" y="19"/>
                    <a:pt x="76" y="20"/>
                  </a:cubicBezTo>
                  <a:close/>
                  <a:moveTo>
                    <a:pt x="85" y="26"/>
                  </a:moveTo>
                  <a:cubicBezTo>
                    <a:pt x="85" y="25"/>
                    <a:pt x="84" y="25"/>
                    <a:pt x="84" y="25"/>
                  </a:cubicBezTo>
                  <a:cubicBezTo>
                    <a:pt x="85" y="24"/>
                    <a:pt x="85" y="24"/>
                    <a:pt x="86" y="24"/>
                  </a:cubicBezTo>
                  <a:cubicBezTo>
                    <a:pt x="87" y="25"/>
                    <a:pt x="89" y="27"/>
                    <a:pt x="90" y="28"/>
                  </a:cubicBezTo>
                  <a:cubicBezTo>
                    <a:pt x="88" y="27"/>
                    <a:pt x="87" y="26"/>
                    <a:pt x="85" y="26"/>
                  </a:cubicBezTo>
                  <a:close/>
                  <a:moveTo>
                    <a:pt x="42" y="170"/>
                  </a:moveTo>
                  <a:cubicBezTo>
                    <a:pt x="35" y="179"/>
                    <a:pt x="28" y="188"/>
                    <a:pt x="20" y="196"/>
                  </a:cubicBezTo>
                  <a:cubicBezTo>
                    <a:pt x="27" y="184"/>
                    <a:pt x="38" y="171"/>
                    <a:pt x="49" y="160"/>
                  </a:cubicBezTo>
                  <a:cubicBezTo>
                    <a:pt x="47" y="163"/>
                    <a:pt x="44" y="167"/>
                    <a:pt x="42" y="170"/>
                  </a:cubicBezTo>
                  <a:close/>
                  <a:moveTo>
                    <a:pt x="116" y="62"/>
                  </a:moveTo>
                  <a:cubicBezTo>
                    <a:pt x="116" y="62"/>
                    <a:pt x="116" y="62"/>
                    <a:pt x="116" y="62"/>
                  </a:cubicBezTo>
                  <a:cubicBezTo>
                    <a:pt x="111" y="67"/>
                    <a:pt x="107" y="72"/>
                    <a:pt x="102" y="77"/>
                  </a:cubicBezTo>
                  <a:cubicBezTo>
                    <a:pt x="104" y="73"/>
                    <a:pt x="105" y="68"/>
                    <a:pt x="106" y="63"/>
                  </a:cubicBezTo>
                  <a:cubicBezTo>
                    <a:pt x="109" y="62"/>
                    <a:pt x="113" y="62"/>
                    <a:pt x="116" y="62"/>
                  </a:cubicBezTo>
                  <a:close/>
                  <a:moveTo>
                    <a:pt x="107" y="55"/>
                  </a:moveTo>
                  <a:cubicBezTo>
                    <a:pt x="107" y="54"/>
                    <a:pt x="107" y="54"/>
                    <a:pt x="107" y="53"/>
                  </a:cubicBezTo>
                  <a:cubicBezTo>
                    <a:pt x="107" y="54"/>
                    <a:pt x="108" y="54"/>
                    <a:pt x="108" y="55"/>
                  </a:cubicBezTo>
                  <a:cubicBezTo>
                    <a:pt x="108" y="55"/>
                    <a:pt x="107" y="55"/>
                    <a:pt x="107" y="55"/>
                  </a:cubicBezTo>
                  <a:close/>
                  <a:moveTo>
                    <a:pt x="112" y="39"/>
                  </a:moveTo>
                  <a:cubicBezTo>
                    <a:pt x="109" y="37"/>
                    <a:pt x="106" y="36"/>
                    <a:pt x="103" y="34"/>
                  </a:cubicBezTo>
                  <a:cubicBezTo>
                    <a:pt x="102" y="32"/>
                    <a:pt x="101" y="29"/>
                    <a:pt x="99" y="27"/>
                  </a:cubicBezTo>
                  <a:cubicBezTo>
                    <a:pt x="104" y="30"/>
                    <a:pt x="109" y="34"/>
                    <a:pt x="112" y="39"/>
                  </a:cubicBezTo>
                  <a:close/>
                  <a:moveTo>
                    <a:pt x="104" y="87"/>
                  </a:moveTo>
                  <a:cubicBezTo>
                    <a:pt x="101" y="92"/>
                    <a:pt x="98" y="96"/>
                    <a:pt x="95" y="101"/>
                  </a:cubicBezTo>
                  <a:cubicBezTo>
                    <a:pt x="89" y="107"/>
                    <a:pt x="81" y="114"/>
                    <a:pt x="72" y="123"/>
                  </a:cubicBezTo>
                  <a:cubicBezTo>
                    <a:pt x="87" y="106"/>
                    <a:pt x="101" y="91"/>
                    <a:pt x="104" y="87"/>
                  </a:cubicBezTo>
                  <a:close/>
                  <a:moveTo>
                    <a:pt x="97" y="67"/>
                  </a:moveTo>
                  <a:cubicBezTo>
                    <a:pt x="95" y="75"/>
                    <a:pt x="70" y="107"/>
                    <a:pt x="72" y="111"/>
                  </a:cubicBezTo>
                  <a:cubicBezTo>
                    <a:pt x="57" y="128"/>
                    <a:pt x="40" y="144"/>
                    <a:pt x="22" y="157"/>
                  </a:cubicBezTo>
                  <a:cubicBezTo>
                    <a:pt x="37" y="125"/>
                    <a:pt x="66" y="98"/>
                    <a:pt x="85" y="69"/>
                  </a:cubicBezTo>
                  <a:cubicBezTo>
                    <a:pt x="85" y="70"/>
                    <a:pt x="86" y="72"/>
                    <a:pt x="87" y="73"/>
                  </a:cubicBezTo>
                  <a:cubicBezTo>
                    <a:pt x="91" y="73"/>
                    <a:pt x="95" y="71"/>
                    <a:pt x="97" y="67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1" name="Freeform 22"/>
            <p:cNvSpPr>
              <a:spLocks noEditPoints="1"/>
            </p:cNvSpPr>
            <p:nvPr/>
          </p:nvSpPr>
          <p:spPr bwMode="auto">
            <a:xfrm>
              <a:off x="2417983" y="3512428"/>
              <a:ext cx="443129" cy="694951"/>
            </a:xfrm>
            <a:custGeom>
              <a:avLst/>
              <a:gdLst/>
              <a:ahLst/>
              <a:cxnLst>
                <a:cxn ang="0">
                  <a:pos x="108" y="80"/>
                </a:cxn>
                <a:cxn ang="0">
                  <a:pos x="85" y="118"/>
                </a:cxn>
                <a:cxn ang="0">
                  <a:pos x="54" y="175"/>
                </a:cxn>
                <a:cxn ang="0">
                  <a:pos x="15" y="248"/>
                </a:cxn>
                <a:cxn ang="0">
                  <a:pos x="24" y="251"/>
                </a:cxn>
                <a:cxn ang="0">
                  <a:pos x="70" y="189"/>
                </a:cxn>
                <a:cxn ang="0">
                  <a:pos x="110" y="97"/>
                </a:cxn>
                <a:cxn ang="0">
                  <a:pos x="132" y="63"/>
                </a:cxn>
                <a:cxn ang="0">
                  <a:pos x="160" y="97"/>
                </a:cxn>
                <a:cxn ang="0">
                  <a:pos x="132" y="52"/>
                </a:cxn>
                <a:cxn ang="0">
                  <a:pos x="175" y="41"/>
                </a:cxn>
                <a:cxn ang="0">
                  <a:pos x="119" y="18"/>
                </a:cxn>
                <a:cxn ang="0">
                  <a:pos x="88" y="5"/>
                </a:cxn>
                <a:cxn ang="0">
                  <a:pos x="91" y="16"/>
                </a:cxn>
                <a:cxn ang="0">
                  <a:pos x="159" y="38"/>
                </a:cxn>
                <a:cxn ang="0">
                  <a:pos x="123" y="44"/>
                </a:cxn>
                <a:cxn ang="0">
                  <a:pos x="121" y="53"/>
                </a:cxn>
                <a:cxn ang="0">
                  <a:pos x="126" y="56"/>
                </a:cxn>
                <a:cxn ang="0">
                  <a:pos x="114" y="72"/>
                </a:cxn>
                <a:cxn ang="0">
                  <a:pos x="108" y="80"/>
                </a:cxn>
                <a:cxn ang="0">
                  <a:pos x="34" y="233"/>
                </a:cxn>
                <a:cxn ang="0">
                  <a:pos x="91" y="126"/>
                </a:cxn>
                <a:cxn ang="0">
                  <a:pos x="34" y="233"/>
                </a:cxn>
              </a:cxnLst>
              <a:rect l="0" t="0" r="r" b="b"/>
              <a:pathLst>
                <a:path w="177" h="278">
                  <a:moveTo>
                    <a:pt x="108" y="80"/>
                  </a:moveTo>
                  <a:cubicBezTo>
                    <a:pt x="99" y="92"/>
                    <a:pt x="92" y="105"/>
                    <a:pt x="85" y="118"/>
                  </a:cubicBezTo>
                  <a:cubicBezTo>
                    <a:pt x="81" y="126"/>
                    <a:pt x="48" y="171"/>
                    <a:pt x="54" y="175"/>
                  </a:cubicBezTo>
                  <a:cubicBezTo>
                    <a:pt x="41" y="199"/>
                    <a:pt x="28" y="224"/>
                    <a:pt x="15" y="248"/>
                  </a:cubicBezTo>
                  <a:cubicBezTo>
                    <a:pt x="0" y="277"/>
                    <a:pt x="8" y="278"/>
                    <a:pt x="24" y="251"/>
                  </a:cubicBezTo>
                  <a:cubicBezTo>
                    <a:pt x="31" y="260"/>
                    <a:pt x="67" y="196"/>
                    <a:pt x="70" y="189"/>
                  </a:cubicBezTo>
                  <a:cubicBezTo>
                    <a:pt x="76" y="177"/>
                    <a:pt x="118" y="107"/>
                    <a:pt x="110" y="97"/>
                  </a:cubicBezTo>
                  <a:cubicBezTo>
                    <a:pt x="118" y="86"/>
                    <a:pt x="125" y="74"/>
                    <a:pt x="132" y="63"/>
                  </a:cubicBezTo>
                  <a:cubicBezTo>
                    <a:pt x="135" y="67"/>
                    <a:pt x="154" y="102"/>
                    <a:pt x="160" y="97"/>
                  </a:cubicBezTo>
                  <a:cubicBezTo>
                    <a:pt x="167" y="92"/>
                    <a:pt x="136" y="56"/>
                    <a:pt x="132" y="52"/>
                  </a:cubicBezTo>
                  <a:cubicBezTo>
                    <a:pt x="138" y="51"/>
                    <a:pt x="174" y="48"/>
                    <a:pt x="175" y="41"/>
                  </a:cubicBezTo>
                  <a:cubicBezTo>
                    <a:pt x="177" y="30"/>
                    <a:pt x="126" y="20"/>
                    <a:pt x="119" y="18"/>
                  </a:cubicBezTo>
                  <a:cubicBezTo>
                    <a:pt x="108" y="15"/>
                    <a:pt x="97" y="11"/>
                    <a:pt x="88" y="5"/>
                  </a:cubicBezTo>
                  <a:cubicBezTo>
                    <a:pt x="80" y="0"/>
                    <a:pt x="85" y="13"/>
                    <a:pt x="91" y="16"/>
                  </a:cubicBezTo>
                  <a:cubicBezTo>
                    <a:pt x="113" y="27"/>
                    <a:pt x="137" y="29"/>
                    <a:pt x="159" y="38"/>
                  </a:cubicBezTo>
                  <a:cubicBezTo>
                    <a:pt x="147" y="41"/>
                    <a:pt x="135" y="44"/>
                    <a:pt x="123" y="44"/>
                  </a:cubicBezTo>
                  <a:cubicBezTo>
                    <a:pt x="97" y="29"/>
                    <a:pt x="86" y="53"/>
                    <a:pt x="121" y="53"/>
                  </a:cubicBezTo>
                  <a:cubicBezTo>
                    <a:pt x="123" y="54"/>
                    <a:pt x="124" y="55"/>
                    <a:pt x="126" y="56"/>
                  </a:cubicBezTo>
                  <a:cubicBezTo>
                    <a:pt x="122" y="62"/>
                    <a:pt x="118" y="67"/>
                    <a:pt x="114" y="72"/>
                  </a:cubicBezTo>
                  <a:cubicBezTo>
                    <a:pt x="109" y="73"/>
                    <a:pt x="107" y="75"/>
                    <a:pt x="108" y="80"/>
                  </a:cubicBezTo>
                  <a:close/>
                  <a:moveTo>
                    <a:pt x="34" y="233"/>
                  </a:moveTo>
                  <a:cubicBezTo>
                    <a:pt x="53" y="198"/>
                    <a:pt x="69" y="159"/>
                    <a:pt x="91" y="126"/>
                  </a:cubicBezTo>
                  <a:cubicBezTo>
                    <a:pt x="75" y="163"/>
                    <a:pt x="57" y="202"/>
                    <a:pt x="34" y="23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2" name="Freeform 23"/>
            <p:cNvSpPr>
              <a:spLocks noEditPoints="1"/>
            </p:cNvSpPr>
            <p:nvPr/>
          </p:nvSpPr>
          <p:spPr bwMode="auto">
            <a:xfrm>
              <a:off x="2000231" y="2114716"/>
              <a:ext cx="2123898" cy="3170227"/>
            </a:xfrm>
            <a:custGeom>
              <a:avLst/>
              <a:gdLst/>
              <a:ahLst/>
              <a:cxnLst>
                <a:cxn ang="0">
                  <a:pos x="467" y="52"/>
                </a:cxn>
                <a:cxn ang="0">
                  <a:pos x="692" y="104"/>
                </a:cxn>
                <a:cxn ang="0">
                  <a:pos x="777" y="241"/>
                </a:cxn>
                <a:cxn ang="0">
                  <a:pos x="605" y="411"/>
                </a:cxn>
                <a:cxn ang="0">
                  <a:pos x="269" y="446"/>
                </a:cxn>
                <a:cxn ang="0">
                  <a:pos x="456" y="626"/>
                </a:cxn>
                <a:cxn ang="0">
                  <a:pos x="427" y="694"/>
                </a:cxn>
                <a:cxn ang="0">
                  <a:pos x="219" y="1035"/>
                </a:cxn>
                <a:cxn ang="0">
                  <a:pos x="133" y="740"/>
                </a:cxn>
                <a:cxn ang="0">
                  <a:pos x="30" y="996"/>
                </a:cxn>
                <a:cxn ang="0">
                  <a:pos x="230" y="1073"/>
                </a:cxn>
                <a:cxn ang="0">
                  <a:pos x="474" y="651"/>
                </a:cxn>
                <a:cxn ang="0">
                  <a:pos x="812" y="175"/>
                </a:cxn>
                <a:cxn ang="0">
                  <a:pos x="233" y="557"/>
                </a:cxn>
                <a:cxn ang="0">
                  <a:pos x="84" y="960"/>
                </a:cxn>
                <a:cxn ang="0">
                  <a:pos x="125" y="777"/>
                </a:cxn>
                <a:cxn ang="0">
                  <a:pos x="80" y="960"/>
                </a:cxn>
                <a:cxn ang="0">
                  <a:pos x="44" y="972"/>
                </a:cxn>
                <a:cxn ang="0">
                  <a:pos x="25" y="1224"/>
                </a:cxn>
                <a:cxn ang="0">
                  <a:pos x="43" y="1158"/>
                </a:cxn>
                <a:cxn ang="0">
                  <a:pos x="41" y="1230"/>
                </a:cxn>
                <a:cxn ang="0">
                  <a:pos x="56" y="1194"/>
                </a:cxn>
                <a:cxn ang="0">
                  <a:pos x="70" y="1184"/>
                </a:cxn>
                <a:cxn ang="0">
                  <a:pos x="26" y="1151"/>
                </a:cxn>
                <a:cxn ang="0">
                  <a:pos x="130" y="993"/>
                </a:cxn>
                <a:cxn ang="0">
                  <a:pos x="176" y="1009"/>
                </a:cxn>
                <a:cxn ang="0">
                  <a:pos x="264" y="992"/>
                </a:cxn>
                <a:cxn ang="0">
                  <a:pos x="604" y="448"/>
                </a:cxn>
                <a:cxn ang="0">
                  <a:pos x="575" y="403"/>
                </a:cxn>
                <a:cxn ang="0">
                  <a:pos x="534" y="355"/>
                </a:cxn>
                <a:cxn ang="0">
                  <a:pos x="404" y="324"/>
                </a:cxn>
                <a:cxn ang="0">
                  <a:pos x="316" y="367"/>
                </a:cxn>
                <a:cxn ang="0">
                  <a:pos x="302" y="401"/>
                </a:cxn>
                <a:cxn ang="0">
                  <a:pos x="289" y="429"/>
                </a:cxn>
                <a:cxn ang="0">
                  <a:pos x="289" y="460"/>
                </a:cxn>
                <a:cxn ang="0">
                  <a:pos x="294" y="525"/>
                </a:cxn>
                <a:cxn ang="0">
                  <a:pos x="445" y="653"/>
                </a:cxn>
                <a:cxn ang="0">
                  <a:pos x="462" y="648"/>
                </a:cxn>
                <a:cxn ang="0">
                  <a:pos x="262" y="503"/>
                </a:cxn>
                <a:cxn ang="0">
                  <a:pos x="310" y="457"/>
                </a:cxn>
                <a:cxn ang="0">
                  <a:pos x="469" y="528"/>
                </a:cxn>
                <a:cxn ang="0">
                  <a:pos x="450" y="448"/>
                </a:cxn>
                <a:cxn ang="0">
                  <a:pos x="542" y="458"/>
                </a:cxn>
                <a:cxn ang="0">
                  <a:pos x="380" y="320"/>
                </a:cxn>
                <a:cxn ang="0">
                  <a:pos x="543" y="419"/>
                </a:cxn>
                <a:cxn ang="0">
                  <a:pos x="524" y="546"/>
                </a:cxn>
                <a:cxn ang="0">
                  <a:pos x="317" y="488"/>
                </a:cxn>
                <a:cxn ang="0">
                  <a:pos x="468" y="539"/>
                </a:cxn>
                <a:cxn ang="0">
                  <a:pos x="560" y="423"/>
                </a:cxn>
                <a:cxn ang="0">
                  <a:pos x="524" y="572"/>
                </a:cxn>
                <a:cxn ang="0">
                  <a:pos x="605" y="421"/>
                </a:cxn>
                <a:cxn ang="0">
                  <a:pos x="751" y="313"/>
                </a:cxn>
                <a:cxn ang="0">
                  <a:pos x="790" y="245"/>
                </a:cxn>
                <a:cxn ang="0">
                  <a:pos x="789" y="218"/>
                </a:cxn>
                <a:cxn ang="0">
                  <a:pos x="485" y="43"/>
                </a:cxn>
                <a:cxn ang="0">
                  <a:pos x="540" y="52"/>
                </a:cxn>
                <a:cxn ang="0">
                  <a:pos x="605" y="66"/>
                </a:cxn>
                <a:cxn ang="0">
                  <a:pos x="781" y="218"/>
                </a:cxn>
                <a:cxn ang="0">
                  <a:pos x="693" y="86"/>
                </a:cxn>
                <a:cxn ang="0">
                  <a:pos x="578" y="26"/>
                </a:cxn>
              </a:cxnLst>
              <a:rect l="0" t="0" r="r" b="b"/>
              <a:pathLst>
                <a:path w="849" h="1268">
                  <a:moveTo>
                    <a:pt x="488" y="22"/>
                  </a:moveTo>
                  <a:cubicBezTo>
                    <a:pt x="485" y="22"/>
                    <a:pt x="458" y="23"/>
                    <a:pt x="460" y="31"/>
                  </a:cubicBezTo>
                  <a:cubicBezTo>
                    <a:pt x="443" y="32"/>
                    <a:pt x="427" y="39"/>
                    <a:pt x="413" y="48"/>
                  </a:cubicBezTo>
                  <a:cubicBezTo>
                    <a:pt x="412" y="49"/>
                    <a:pt x="400" y="60"/>
                    <a:pt x="410" y="60"/>
                  </a:cubicBezTo>
                  <a:cubicBezTo>
                    <a:pt x="415" y="60"/>
                    <a:pt x="426" y="50"/>
                    <a:pt x="430" y="48"/>
                  </a:cubicBezTo>
                  <a:cubicBezTo>
                    <a:pt x="428" y="50"/>
                    <a:pt x="428" y="52"/>
                    <a:pt x="429" y="54"/>
                  </a:cubicBezTo>
                  <a:cubicBezTo>
                    <a:pt x="424" y="56"/>
                    <a:pt x="419" y="59"/>
                    <a:pt x="415" y="63"/>
                  </a:cubicBezTo>
                  <a:cubicBezTo>
                    <a:pt x="413" y="69"/>
                    <a:pt x="415" y="71"/>
                    <a:pt x="421" y="69"/>
                  </a:cubicBezTo>
                  <a:cubicBezTo>
                    <a:pt x="430" y="60"/>
                    <a:pt x="443" y="56"/>
                    <a:pt x="455" y="54"/>
                  </a:cubicBezTo>
                  <a:cubicBezTo>
                    <a:pt x="438" y="75"/>
                    <a:pt x="460" y="60"/>
                    <a:pt x="467" y="52"/>
                  </a:cubicBezTo>
                  <a:cubicBezTo>
                    <a:pt x="467" y="52"/>
                    <a:pt x="468" y="52"/>
                    <a:pt x="468" y="52"/>
                  </a:cubicBezTo>
                  <a:cubicBezTo>
                    <a:pt x="471" y="54"/>
                    <a:pt x="482" y="57"/>
                    <a:pt x="483" y="51"/>
                  </a:cubicBezTo>
                  <a:cubicBezTo>
                    <a:pt x="489" y="51"/>
                    <a:pt x="495" y="50"/>
                    <a:pt x="501" y="50"/>
                  </a:cubicBezTo>
                  <a:cubicBezTo>
                    <a:pt x="484" y="58"/>
                    <a:pt x="468" y="69"/>
                    <a:pt x="451" y="78"/>
                  </a:cubicBezTo>
                  <a:cubicBezTo>
                    <a:pt x="428" y="90"/>
                    <a:pt x="452" y="88"/>
                    <a:pt x="464" y="81"/>
                  </a:cubicBezTo>
                  <a:cubicBezTo>
                    <a:pt x="505" y="68"/>
                    <a:pt x="555" y="86"/>
                    <a:pt x="593" y="101"/>
                  </a:cubicBezTo>
                  <a:cubicBezTo>
                    <a:pt x="608" y="108"/>
                    <a:pt x="609" y="99"/>
                    <a:pt x="596" y="94"/>
                  </a:cubicBezTo>
                  <a:cubicBezTo>
                    <a:pt x="576" y="85"/>
                    <a:pt x="554" y="78"/>
                    <a:pt x="532" y="74"/>
                  </a:cubicBezTo>
                  <a:cubicBezTo>
                    <a:pt x="580" y="79"/>
                    <a:pt x="628" y="79"/>
                    <a:pt x="676" y="92"/>
                  </a:cubicBezTo>
                  <a:cubicBezTo>
                    <a:pt x="681" y="96"/>
                    <a:pt x="687" y="100"/>
                    <a:pt x="692" y="104"/>
                  </a:cubicBezTo>
                  <a:cubicBezTo>
                    <a:pt x="692" y="104"/>
                    <a:pt x="692" y="104"/>
                    <a:pt x="692" y="104"/>
                  </a:cubicBezTo>
                  <a:cubicBezTo>
                    <a:pt x="680" y="101"/>
                    <a:pt x="628" y="85"/>
                    <a:pt x="618" y="95"/>
                  </a:cubicBezTo>
                  <a:cubicBezTo>
                    <a:pt x="610" y="104"/>
                    <a:pt x="634" y="103"/>
                    <a:pt x="632" y="103"/>
                  </a:cubicBezTo>
                  <a:cubicBezTo>
                    <a:pt x="651" y="103"/>
                    <a:pt x="670" y="107"/>
                    <a:pt x="689" y="112"/>
                  </a:cubicBezTo>
                  <a:cubicBezTo>
                    <a:pt x="678" y="119"/>
                    <a:pt x="690" y="124"/>
                    <a:pt x="697" y="114"/>
                  </a:cubicBezTo>
                  <a:cubicBezTo>
                    <a:pt x="701" y="116"/>
                    <a:pt x="705" y="117"/>
                    <a:pt x="709" y="119"/>
                  </a:cubicBezTo>
                  <a:cubicBezTo>
                    <a:pt x="728" y="137"/>
                    <a:pt x="745" y="158"/>
                    <a:pt x="757" y="181"/>
                  </a:cubicBezTo>
                  <a:cubicBezTo>
                    <a:pt x="760" y="186"/>
                    <a:pt x="779" y="233"/>
                    <a:pt x="782" y="222"/>
                  </a:cubicBezTo>
                  <a:cubicBezTo>
                    <a:pt x="782" y="223"/>
                    <a:pt x="782" y="224"/>
                    <a:pt x="782" y="225"/>
                  </a:cubicBezTo>
                  <a:cubicBezTo>
                    <a:pt x="780" y="227"/>
                    <a:pt x="769" y="238"/>
                    <a:pt x="777" y="241"/>
                  </a:cubicBezTo>
                  <a:cubicBezTo>
                    <a:pt x="748" y="283"/>
                    <a:pt x="712" y="324"/>
                    <a:pt x="675" y="359"/>
                  </a:cubicBezTo>
                  <a:cubicBezTo>
                    <a:pt x="678" y="354"/>
                    <a:pt x="702" y="326"/>
                    <a:pt x="698" y="322"/>
                  </a:cubicBezTo>
                  <a:cubicBezTo>
                    <a:pt x="691" y="314"/>
                    <a:pt x="672" y="349"/>
                    <a:pt x="669" y="353"/>
                  </a:cubicBezTo>
                  <a:cubicBezTo>
                    <a:pt x="659" y="371"/>
                    <a:pt x="630" y="418"/>
                    <a:pt x="664" y="382"/>
                  </a:cubicBezTo>
                  <a:cubicBezTo>
                    <a:pt x="670" y="386"/>
                    <a:pt x="687" y="360"/>
                    <a:pt x="690" y="356"/>
                  </a:cubicBezTo>
                  <a:cubicBezTo>
                    <a:pt x="694" y="353"/>
                    <a:pt x="698" y="349"/>
                    <a:pt x="702" y="346"/>
                  </a:cubicBezTo>
                  <a:cubicBezTo>
                    <a:pt x="689" y="361"/>
                    <a:pt x="677" y="377"/>
                    <a:pt x="666" y="392"/>
                  </a:cubicBezTo>
                  <a:cubicBezTo>
                    <a:pt x="664" y="395"/>
                    <a:pt x="637" y="433"/>
                    <a:pt x="650" y="427"/>
                  </a:cubicBezTo>
                  <a:cubicBezTo>
                    <a:pt x="645" y="433"/>
                    <a:pt x="641" y="439"/>
                    <a:pt x="637" y="444"/>
                  </a:cubicBezTo>
                  <a:cubicBezTo>
                    <a:pt x="632" y="430"/>
                    <a:pt x="618" y="419"/>
                    <a:pt x="605" y="411"/>
                  </a:cubicBezTo>
                  <a:cubicBezTo>
                    <a:pt x="588" y="400"/>
                    <a:pt x="574" y="381"/>
                    <a:pt x="559" y="366"/>
                  </a:cubicBezTo>
                  <a:cubicBezTo>
                    <a:pt x="531" y="337"/>
                    <a:pt x="490" y="322"/>
                    <a:pt x="451" y="317"/>
                  </a:cubicBezTo>
                  <a:cubicBezTo>
                    <a:pt x="442" y="315"/>
                    <a:pt x="433" y="314"/>
                    <a:pt x="424" y="314"/>
                  </a:cubicBezTo>
                  <a:cubicBezTo>
                    <a:pt x="397" y="302"/>
                    <a:pt x="355" y="307"/>
                    <a:pt x="328" y="318"/>
                  </a:cubicBezTo>
                  <a:cubicBezTo>
                    <a:pt x="325" y="314"/>
                    <a:pt x="321" y="318"/>
                    <a:pt x="320" y="321"/>
                  </a:cubicBezTo>
                  <a:cubicBezTo>
                    <a:pt x="313" y="325"/>
                    <a:pt x="291" y="349"/>
                    <a:pt x="312" y="342"/>
                  </a:cubicBezTo>
                  <a:cubicBezTo>
                    <a:pt x="307" y="356"/>
                    <a:pt x="302" y="370"/>
                    <a:pt x="297" y="384"/>
                  </a:cubicBezTo>
                  <a:cubicBezTo>
                    <a:pt x="294" y="386"/>
                    <a:pt x="288" y="390"/>
                    <a:pt x="287" y="394"/>
                  </a:cubicBezTo>
                  <a:cubicBezTo>
                    <a:pt x="280" y="395"/>
                    <a:pt x="278" y="424"/>
                    <a:pt x="277" y="430"/>
                  </a:cubicBezTo>
                  <a:cubicBezTo>
                    <a:pt x="274" y="435"/>
                    <a:pt x="271" y="440"/>
                    <a:pt x="269" y="446"/>
                  </a:cubicBezTo>
                  <a:cubicBezTo>
                    <a:pt x="267" y="446"/>
                    <a:pt x="251" y="456"/>
                    <a:pt x="264" y="456"/>
                  </a:cubicBezTo>
                  <a:cubicBezTo>
                    <a:pt x="261" y="464"/>
                    <a:pt x="258" y="471"/>
                    <a:pt x="255" y="478"/>
                  </a:cubicBezTo>
                  <a:cubicBezTo>
                    <a:pt x="248" y="484"/>
                    <a:pt x="245" y="491"/>
                    <a:pt x="249" y="500"/>
                  </a:cubicBezTo>
                  <a:cubicBezTo>
                    <a:pt x="248" y="503"/>
                    <a:pt x="245" y="512"/>
                    <a:pt x="247" y="516"/>
                  </a:cubicBezTo>
                  <a:cubicBezTo>
                    <a:pt x="209" y="543"/>
                    <a:pt x="280" y="536"/>
                    <a:pt x="294" y="533"/>
                  </a:cubicBezTo>
                  <a:cubicBezTo>
                    <a:pt x="323" y="543"/>
                    <a:pt x="354" y="545"/>
                    <a:pt x="384" y="555"/>
                  </a:cubicBezTo>
                  <a:cubicBezTo>
                    <a:pt x="400" y="565"/>
                    <a:pt x="415" y="578"/>
                    <a:pt x="425" y="594"/>
                  </a:cubicBezTo>
                  <a:cubicBezTo>
                    <a:pt x="431" y="597"/>
                    <a:pt x="433" y="595"/>
                    <a:pt x="432" y="589"/>
                  </a:cubicBezTo>
                  <a:cubicBezTo>
                    <a:pt x="428" y="582"/>
                    <a:pt x="422" y="576"/>
                    <a:pt x="416" y="570"/>
                  </a:cubicBezTo>
                  <a:cubicBezTo>
                    <a:pt x="437" y="584"/>
                    <a:pt x="448" y="603"/>
                    <a:pt x="456" y="626"/>
                  </a:cubicBezTo>
                  <a:cubicBezTo>
                    <a:pt x="456" y="627"/>
                    <a:pt x="456" y="628"/>
                    <a:pt x="455" y="628"/>
                  </a:cubicBezTo>
                  <a:cubicBezTo>
                    <a:pt x="452" y="632"/>
                    <a:pt x="448" y="636"/>
                    <a:pt x="445" y="640"/>
                  </a:cubicBezTo>
                  <a:cubicBezTo>
                    <a:pt x="444" y="637"/>
                    <a:pt x="433" y="592"/>
                    <a:pt x="428" y="606"/>
                  </a:cubicBezTo>
                  <a:cubicBezTo>
                    <a:pt x="426" y="611"/>
                    <a:pt x="435" y="627"/>
                    <a:pt x="436" y="633"/>
                  </a:cubicBezTo>
                  <a:cubicBezTo>
                    <a:pt x="438" y="644"/>
                    <a:pt x="437" y="656"/>
                    <a:pt x="435" y="668"/>
                  </a:cubicBezTo>
                  <a:cubicBezTo>
                    <a:pt x="416" y="692"/>
                    <a:pt x="392" y="712"/>
                    <a:pt x="372" y="736"/>
                  </a:cubicBezTo>
                  <a:cubicBezTo>
                    <a:pt x="371" y="740"/>
                    <a:pt x="372" y="742"/>
                    <a:pt x="375" y="742"/>
                  </a:cubicBezTo>
                  <a:cubicBezTo>
                    <a:pt x="380" y="742"/>
                    <a:pt x="388" y="730"/>
                    <a:pt x="391" y="727"/>
                  </a:cubicBezTo>
                  <a:cubicBezTo>
                    <a:pt x="404" y="714"/>
                    <a:pt x="417" y="701"/>
                    <a:pt x="430" y="686"/>
                  </a:cubicBezTo>
                  <a:cubicBezTo>
                    <a:pt x="429" y="689"/>
                    <a:pt x="428" y="691"/>
                    <a:pt x="427" y="694"/>
                  </a:cubicBezTo>
                  <a:cubicBezTo>
                    <a:pt x="423" y="700"/>
                    <a:pt x="400" y="721"/>
                    <a:pt x="401" y="728"/>
                  </a:cubicBezTo>
                  <a:cubicBezTo>
                    <a:pt x="400" y="729"/>
                    <a:pt x="399" y="731"/>
                    <a:pt x="398" y="732"/>
                  </a:cubicBezTo>
                  <a:cubicBezTo>
                    <a:pt x="396" y="733"/>
                    <a:pt x="396" y="734"/>
                    <a:pt x="395" y="735"/>
                  </a:cubicBezTo>
                  <a:cubicBezTo>
                    <a:pt x="354" y="789"/>
                    <a:pt x="315" y="845"/>
                    <a:pt x="277" y="900"/>
                  </a:cubicBezTo>
                  <a:cubicBezTo>
                    <a:pt x="267" y="915"/>
                    <a:pt x="274" y="919"/>
                    <a:pt x="284" y="905"/>
                  </a:cubicBezTo>
                  <a:cubicBezTo>
                    <a:pt x="292" y="892"/>
                    <a:pt x="301" y="879"/>
                    <a:pt x="310" y="866"/>
                  </a:cubicBezTo>
                  <a:cubicBezTo>
                    <a:pt x="331" y="836"/>
                    <a:pt x="353" y="805"/>
                    <a:pt x="375" y="775"/>
                  </a:cubicBezTo>
                  <a:cubicBezTo>
                    <a:pt x="363" y="798"/>
                    <a:pt x="220" y="1010"/>
                    <a:pt x="236" y="1019"/>
                  </a:cubicBezTo>
                  <a:cubicBezTo>
                    <a:pt x="231" y="1027"/>
                    <a:pt x="227" y="1035"/>
                    <a:pt x="224" y="1043"/>
                  </a:cubicBezTo>
                  <a:cubicBezTo>
                    <a:pt x="223" y="1040"/>
                    <a:pt x="221" y="1038"/>
                    <a:pt x="219" y="1035"/>
                  </a:cubicBezTo>
                  <a:cubicBezTo>
                    <a:pt x="214" y="1003"/>
                    <a:pt x="176" y="983"/>
                    <a:pt x="138" y="972"/>
                  </a:cubicBezTo>
                  <a:cubicBezTo>
                    <a:pt x="125" y="967"/>
                    <a:pt x="113" y="966"/>
                    <a:pt x="100" y="963"/>
                  </a:cubicBezTo>
                  <a:cubicBezTo>
                    <a:pt x="109" y="959"/>
                    <a:pt x="91" y="950"/>
                    <a:pt x="89" y="949"/>
                  </a:cubicBezTo>
                  <a:cubicBezTo>
                    <a:pt x="103" y="903"/>
                    <a:pt x="120" y="858"/>
                    <a:pt x="137" y="813"/>
                  </a:cubicBezTo>
                  <a:cubicBezTo>
                    <a:pt x="147" y="789"/>
                    <a:pt x="156" y="765"/>
                    <a:pt x="165" y="741"/>
                  </a:cubicBezTo>
                  <a:cubicBezTo>
                    <a:pt x="167" y="737"/>
                    <a:pt x="186" y="696"/>
                    <a:pt x="174" y="700"/>
                  </a:cubicBezTo>
                  <a:cubicBezTo>
                    <a:pt x="191" y="666"/>
                    <a:pt x="207" y="631"/>
                    <a:pt x="225" y="598"/>
                  </a:cubicBezTo>
                  <a:cubicBezTo>
                    <a:pt x="235" y="580"/>
                    <a:pt x="251" y="519"/>
                    <a:pt x="218" y="561"/>
                  </a:cubicBezTo>
                  <a:cubicBezTo>
                    <a:pt x="201" y="583"/>
                    <a:pt x="191" y="612"/>
                    <a:pt x="182" y="638"/>
                  </a:cubicBezTo>
                  <a:cubicBezTo>
                    <a:pt x="169" y="673"/>
                    <a:pt x="148" y="706"/>
                    <a:pt x="133" y="740"/>
                  </a:cubicBezTo>
                  <a:cubicBezTo>
                    <a:pt x="124" y="740"/>
                    <a:pt x="110" y="776"/>
                    <a:pt x="107" y="784"/>
                  </a:cubicBezTo>
                  <a:cubicBezTo>
                    <a:pt x="95" y="806"/>
                    <a:pt x="86" y="829"/>
                    <a:pt x="75" y="852"/>
                  </a:cubicBezTo>
                  <a:cubicBezTo>
                    <a:pt x="65" y="874"/>
                    <a:pt x="55" y="897"/>
                    <a:pt x="47" y="920"/>
                  </a:cubicBezTo>
                  <a:cubicBezTo>
                    <a:pt x="47" y="922"/>
                    <a:pt x="35" y="952"/>
                    <a:pt x="46" y="947"/>
                  </a:cubicBezTo>
                  <a:cubicBezTo>
                    <a:pt x="50" y="948"/>
                    <a:pt x="53" y="949"/>
                    <a:pt x="57" y="948"/>
                  </a:cubicBezTo>
                  <a:cubicBezTo>
                    <a:pt x="56" y="949"/>
                    <a:pt x="55" y="950"/>
                    <a:pt x="53" y="951"/>
                  </a:cubicBezTo>
                  <a:cubicBezTo>
                    <a:pt x="49" y="939"/>
                    <a:pt x="35" y="974"/>
                    <a:pt x="35" y="977"/>
                  </a:cubicBezTo>
                  <a:cubicBezTo>
                    <a:pt x="30" y="978"/>
                    <a:pt x="29" y="981"/>
                    <a:pt x="30" y="986"/>
                  </a:cubicBezTo>
                  <a:cubicBezTo>
                    <a:pt x="28" y="988"/>
                    <a:pt x="28" y="991"/>
                    <a:pt x="31" y="992"/>
                  </a:cubicBezTo>
                  <a:cubicBezTo>
                    <a:pt x="31" y="993"/>
                    <a:pt x="31" y="995"/>
                    <a:pt x="30" y="996"/>
                  </a:cubicBezTo>
                  <a:cubicBezTo>
                    <a:pt x="20" y="992"/>
                    <a:pt x="17" y="1046"/>
                    <a:pt x="17" y="1052"/>
                  </a:cubicBezTo>
                  <a:cubicBezTo>
                    <a:pt x="11" y="1076"/>
                    <a:pt x="12" y="1103"/>
                    <a:pt x="13" y="1127"/>
                  </a:cubicBezTo>
                  <a:cubicBezTo>
                    <a:pt x="14" y="1139"/>
                    <a:pt x="12" y="1228"/>
                    <a:pt x="20" y="1230"/>
                  </a:cubicBezTo>
                  <a:cubicBezTo>
                    <a:pt x="11" y="1241"/>
                    <a:pt x="0" y="1268"/>
                    <a:pt x="23" y="1253"/>
                  </a:cubicBezTo>
                  <a:cubicBezTo>
                    <a:pt x="49" y="1236"/>
                    <a:pt x="72" y="1216"/>
                    <a:pt x="94" y="1195"/>
                  </a:cubicBezTo>
                  <a:cubicBezTo>
                    <a:pt x="111" y="1178"/>
                    <a:pt x="128" y="1160"/>
                    <a:pt x="146" y="1145"/>
                  </a:cubicBezTo>
                  <a:cubicBezTo>
                    <a:pt x="161" y="1135"/>
                    <a:pt x="201" y="1111"/>
                    <a:pt x="206" y="1094"/>
                  </a:cubicBezTo>
                  <a:cubicBezTo>
                    <a:pt x="209" y="1093"/>
                    <a:pt x="216" y="1091"/>
                    <a:pt x="214" y="1086"/>
                  </a:cubicBezTo>
                  <a:cubicBezTo>
                    <a:pt x="217" y="1088"/>
                    <a:pt x="219" y="1084"/>
                    <a:pt x="220" y="1081"/>
                  </a:cubicBezTo>
                  <a:cubicBezTo>
                    <a:pt x="224" y="1079"/>
                    <a:pt x="228" y="1076"/>
                    <a:pt x="230" y="1073"/>
                  </a:cubicBezTo>
                  <a:cubicBezTo>
                    <a:pt x="236" y="1071"/>
                    <a:pt x="235" y="1054"/>
                    <a:pt x="234" y="1049"/>
                  </a:cubicBezTo>
                  <a:cubicBezTo>
                    <a:pt x="242" y="1036"/>
                    <a:pt x="322" y="930"/>
                    <a:pt x="316" y="927"/>
                  </a:cubicBezTo>
                  <a:cubicBezTo>
                    <a:pt x="311" y="923"/>
                    <a:pt x="290" y="958"/>
                    <a:pt x="286" y="963"/>
                  </a:cubicBezTo>
                  <a:cubicBezTo>
                    <a:pt x="288" y="959"/>
                    <a:pt x="289" y="955"/>
                    <a:pt x="291" y="951"/>
                  </a:cubicBezTo>
                  <a:cubicBezTo>
                    <a:pt x="314" y="917"/>
                    <a:pt x="335" y="880"/>
                    <a:pt x="357" y="845"/>
                  </a:cubicBezTo>
                  <a:cubicBezTo>
                    <a:pt x="370" y="826"/>
                    <a:pt x="382" y="807"/>
                    <a:pt x="394" y="788"/>
                  </a:cubicBezTo>
                  <a:cubicBezTo>
                    <a:pt x="401" y="778"/>
                    <a:pt x="408" y="767"/>
                    <a:pt x="415" y="757"/>
                  </a:cubicBezTo>
                  <a:cubicBezTo>
                    <a:pt x="415" y="756"/>
                    <a:pt x="437" y="722"/>
                    <a:pt x="424" y="729"/>
                  </a:cubicBezTo>
                  <a:cubicBezTo>
                    <a:pt x="426" y="725"/>
                    <a:pt x="428" y="721"/>
                    <a:pt x="430" y="717"/>
                  </a:cubicBezTo>
                  <a:cubicBezTo>
                    <a:pt x="444" y="697"/>
                    <a:pt x="470" y="676"/>
                    <a:pt x="474" y="651"/>
                  </a:cubicBezTo>
                  <a:cubicBezTo>
                    <a:pt x="477" y="646"/>
                    <a:pt x="481" y="641"/>
                    <a:pt x="484" y="636"/>
                  </a:cubicBezTo>
                  <a:cubicBezTo>
                    <a:pt x="489" y="645"/>
                    <a:pt x="511" y="615"/>
                    <a:pt x="514" y="611"/>
                  </a:cubicBezTo>
                  <a:cubicBezTo>
                    <a:pt x="530" y="594"/>
                    <a:pt x="547" y="578"/>
                    <a:pt x="565" y="561"/>
                  </a:cubicBezTo>
                  <a:cubicBezTo>
                    <a:pt x="580" y="546"/>
                    <a:pt x="594" y="529"/>
                    <a:pt x="603" y="510"/>
                  </a:cubicBezTo>
                  <a:cubicBezTo>
                    <a:pt x="611" y="499"/>
                    <a:pt x="646" y="463"/>
                    <a:pt x="643" y="449"/>
                  </a:cubicBezTo>
                  <a:cubicBezTo>
                    <a:pt x="675" y="406"/>
                    <a:pt x="711" y="367"/>
                    <a:pt x="748" y="328"/>
                  </a:cubicBezTo>
                  <a:cubicBezTo>
                    <a:pt x="766" y="309"/>
                    <a:pt x="778" y="285"/>
                    <a:pt x="796" y="267"/>
                  </a:cubicBezTo>
                  <a:cubicBezTo>
                    <a:pt x="802" y="261"/>
                    <a:pt x="842" y="204"/>
                    <a:pt x="815" y="221"/>
                  </a:cubicBezTo>
                  <a:cubicBezTo>
                    <a:pt x="828" y="208"/>
                    <a:pt x="781" y="151"/>
                    <a:pt x="774" y="140"/>
                  </a:cubicBezTo>
                  <a:cubicBezTo>
                    <a:pt x="788" y="150"/>
                    <a:pt x="801" y="162"/>
                    <a:pt x="812" y="175"/>
                  </a:cubicBezTo>
                  <a:cubicBezTo>
                    <a:pt x="817" y="180"/>
                    <a:pt x="832" y="209"/>
                    <a:pt x="838" y="209"/>
                  </a:cubicBezTo>
                  <a:cubicBezTo>
                    <a:pt x="849" y="209"/>
                    <a:pt x="803" y="142"/>
                    <a:pt x="797" y="134"/>
                  </a:cubicBezTo>
                  <a:cubicBezTo>
                    <a:pt x="777" y="110"/>
                    <a:pt x="752" y="90"/>
                    <a:pt x="725" y="75"/>
                  </a:cubicBezTo>
                  <a:cubicBezTo>
                    <a:pt x="694" y="59"/>
                    <a:pt x="659" y="39"/>
                    <a:pt x="626" y="31"/>
                  </a:cubicBezTo>
                  <a:cubicBezTo>
                    <a:pt x="586" y="17"/>
                    <a:pt x="529" y="0"/>
                    <a:pt x="488" y="22"/>
                  </a:cubicBezTo>
                  <a:close/>
                  <a:moveTo>
                    <a:pt x="233" y="557"/>
                  </a:moveTo>
                  <a:cubicBezTo>
                    <a:pt x="231" y="575"/>
                    <a:pt x="220" y="591"/>
                    <a:pt x="212" y="607"/>
                  </a:cubicBezTo>
                  <a:cubicBezTo>
                    <a:pt x="210" y="607"/>
                    <a:pt x="208" y="607"/>
                    <a:pt x="207" y="608"/>
                  </a:cubicBezTo>
                  <a:cubicBezTo>
                    <a:pt x="209" y="604"/>
                    <a:pt x="210" y="600"/>
                    <a:pt x="206" y="598"/>
                  </a:cubicBezTo>
                  <a:cubicBezTo>
                    <a:pt x="214" y="581"/>
                    <a:pt x="223" y="565"/>
                    <a:pt x="233" y="557"/>
                  </a:cubicBezTo>
                  <a:close/>
                  <a:moveTo>
                    <a:pt x="206" y="1022"/>
                  </a:moveTo>
                  <a:cubicBezTo>
                    <a:pt x="205" y="1022"/>
                    <a:pt x="205" y="1022"/>
                    <a:pt x="204" y="1022"/>
                  </a:cubicBezTo>
                  <a:cubicBezTo>
                    <a:pt x="201" y="1019"/>
                    <a:pt x="197" y="1015"/>
                    <a:pt x="192" y="1015"/>
                  </a:cubicBezTo>
                  <a:cubicBezTo>
                    <a:pt x="189" y="1010"/>
                    <a:pt x="186" y="1006"/>
                    <a:pt x="182" y="1003"/>
                  </a:cubicBezTo>
                  <a:cubicBezTo>
                    <a:pt x="182" y="1001"/>
                    <a:pt x="181" y="1000"/>
                    <a:pt x="180" y="999"/>
                  </a:cubicBezTo>
                  <a:cubicBezTo>
                    <a:pt x="176" y="997"/>
                    <a:pt x="176" y="997"/>
                    <a:pt x="176" y="997"/>
                  </a:cubicBezTo>
                  <a:cubicBezTo>
                    <a:pt x="176" y="996"/>
                    <a:pt x="175" y="995"/>
                    <a:pt x="174" y="995"/>
                  </a:cubicBezTo>
                  <a:cubicBezTo>
                    <a:pt x="188" y="1002"/>
                    <a:pt x="199" y="1011"/>
                    <a:pt x="206" y="1022"/>
                  </a:cubicBezTo>
                  <a:close/>
                  <a:moveTo>
                    <a:pt x="95" y="962"/>
                  </a:moveTo>
                  <a:cubicBezTo>
                    <a:pt x="91" y="961"/>
                    <a:pt x="87" y="961"/>
                    <a:pt x="84" y="960"/>
                  </a:cubicBezTo>
                  <a:cubicBezTo>
                    <a:pt x="85" y="959"/>
                    <a:pt x="86" y="958"/>
                    <a:pt x="86" y="957"/>
                  </a:cubicBezTo>
                  <a:cubicBezTo>
                    <a:pt x="89" y="958"/>
                    <a:pt x="92" y="960"/>
                    <a:pt x="95" y="962"/>
                  </a:cubicBezTo>
                  <a:close/>
                  <a:moveTo>
                    <a:pt x="167" y="715"/>
                  </a:moveTo>
                  <a:cubicBezTo>
                    <a:pt x="159" y="735"/>
                    <a:pt x="152" y="755"/>
                    <a:pt x="144" y="774"/>
                  </a:cubicBezTo>
                  <a:cubicBezTo>
                    <a:pt x="137" y="791"/>
                    <a:pt x="130" y="809"/>
                    <a:pt x="124" y="827"/>
                  </a:cubicBezTo>
                  <a:cubicBezTo>
                    <a:pt x="136" y="789"/>
                    <a:pt x="149" y="751"/>
                    <a:pt x="167" y="715"/>
                  </a:cubicBezTo>
                  <a:close/>
                  <a:moveTo>
                    <a:pt x="125" y="777"/>
                  </a:moveTo>
                  <a:cubicBezTo>
                    <a:pt x="120" y="790"/>
                    <a:pt x="115" y="803"/>
                    <a:pt x="110" y="815"/>
                  </a:cubicBezTo>
                  <a:cubicBezTo>
                    <a:pt x="110" y="814"/>
                    <a:pt x="109" y="813"/>
                    <a:pt x="109" y="812"/>
                  </a:cubicBezTo>
                  <a:cubicBezTo>
                    <a:pt x="114" y="800"/>
                    <a:pt x="119" y="788"/>
                    <a:pt x="125" y="777"/>
                  </a:cubicBezTo>
                  <a:close/>
                  <a:moveTo>
                    <a:pt x="112" y="837"/>
                  </a:moveTo>
                  <a:cubicBezTo>
                    <a:pt x="101" y="873"/>
                    <a:pt x="90" y="909"/>
                    <a:pt x="74" y="944"/>
                  </a:cubicBezTo>
                  <a:cubicBezTo>
                    <a:pt x="74" y="943"/>
                    <a:pt x="74" y="943"/>
                    <a:pt x="73" y="943"/>
                  </a:cubicBezTo>
                  <a:cubicBezTo>
                    <a:pt x="76" y="934"/>
                    <a:pt x="79" y="925"/>
                    <a:pt x="83" y="915"/>
                  </a:cubicBezTo>
                  <a:cubicBezTo>
                    <a:pt x="89" y="915"/>
                    <a:pt x="108" y="846"/>
                    <a:pt x="112" y="837"/>
                  </a:cubicBezTo>
                  <a:close/>
                  <a:moveTo>
                    <a:pt x="80" y="960"/>
                  </a:moveTo>
                  <a:cubicBezTo>
                    <a:pt x="78" y="960"/>
                    <a:pt x="77" y="960"/>
                    <a:pt x="75" y="960"/>
                  </a:cubicBezTo>
                  <a:cubicBezTo>
                    <a:pt x="76" y="958"/>
                    <a:pt x="78" y="956"/>
                    <a:pt x="79" y="953"/>
                  </a:cubicBezTo>
                  <a:cubicBezTo>
                    <a:pt x="79" y="953"/>
                    <a:pt x="79" y="953"/>
                    <a:pt x="79" y="953"/>
                  </a:cubicBezTo>
                  <a:cubicBezTo>
                    <a:pt x="78" y="956"/>
                    <a:pt x="78" y="958"/>
                    <a:pt x="80" y="960"/>
                  </a:cubicBezTo>
                  <a:close/>
                  <a:moveTo>
                    <a:pt x="95" y="845"/>
                  </a:moveTo>
                  <a:cubicBezTo>
                    <a:pt x="92" y="856"/>
                    <a:pt x="75" y="895"/>
                    <a:pt x="79" y="903"/>
                  </a:cubicBezTo>
                  <a:cubicBezTo>
                    <a:pt x="74" y="916"/>
                    <a:pt x="69" y="929"/>
                    <a:pt x="65" y="941"/>
                  </a:cubicBezTo>
                  <a:cubicBezTo>
                    <a:pt x="63" y="941"/>
                    <a:pt x="60" y="941"/>
                    <a:pt x="57" y="940"/>
                  </a:cubicBezTo>
                  <a:cubicBezTo>
                    <a:pt x="69" y="909"/>
                    <a:pt x="81" y="878"/>
                    <a:pt x="95" y="845"/>
                  </a:cubicBezTo>
                  <a:close/>
                  <a:moveTo>
                    <a:pt x="54" y="927"/>
                  </a:moveTo>
                  <a:cubicBezTo>
                    <a:pt x="57" y="917"/>
                    <a:pt x="60" y="907"/>
                    <a:pt x="64" y="896"/>
                  </a:cubicBezTo>
                  <a:cubicBezTo>
                    <a:pt x="65" y="897"/>
                    <a:pt x="65" y="897"/>
                    <a:pt x="65" y="897"/>
                  </a:cubicBezTo>
                  <a:cubicBezTo>
                    <a:pt x="61" y="907"/>
                    <a:pt x="57" y="917"/>
                    <a:pt x="54" y="927"/>
                  </a:cubicBezTo>
                  <a:close/>
                  <a:moveTo>
                    <a:pt x="44" y="972"/>
                  </a:moveTo>
                  <a:cubicBezTo>
                    <a:pt x="45" y="972"/>
                    <a:pt x="45" y="972"/>
                    <a:pt x="45" y="972"/>
                  </a:cubicBezTo>
                  <a:cubicBezTo>
                    <a:pt x="48" y="966"/>
                    <a:pt x="54" y="960"/>
                    <a:pt x="61" y="956"/>
                  </a:cubicBezTo>
                  <a:cubicBezTo>
                    <a:pt x="60" y="957"/>
                    <a:pt x="58" y="965"/>
                    <a:pt x="58" y="966"/>
                  </a:cubicBezTo>
                  <a:cubicBezTo>
                    <a:pt x="57" y="967"/>
                    <a:pt x="57" y="968"/>
                    <a:pt x="56" y="969"/>
                  </a:cubicBezTo>
                  <a:cubicBezTo>
                    <a:pt x="53" y="973"/>
                    <a:pt x="46" y="977"/>
                    <a:pt x="52" y="983"/>
                  </a:cubicBezTo>
                  <a:cubicBezTo>
                    <a:pt x="52" y="983"/>
                    <a:pt x="52" y="983"/>
                    <a:pt x="52" y="983"/>
                  </a:cubicBezTo>
                  <a:cubicBezTo>
                    <a:pt x="52" y="983"/>
                    <a:pt x="52" y="983"/>
                    <a:pt x="51" y="983"/>
                  </a:cubicBezTo>
                  <a:cubicBezTo>
                    <a:pt x="51" y="978"/>
                    <a:pt x="45" y="980"/>
                    <a:pt x="42" y="981"/>
                  </a:cubicBezTo>
                  <a:cubicBezTo>
                    <a:pt x="43" y="978"/>
                    <a:pt x="43" y="975"/>
                    <a:pt x="44" y="972"/>
                  </a:cubicBezTo>
                  <a:close/>
                  <a:moveTo>
                    <a:pt x="25" y="1224"/>
                  </a:moveTo>
                  <a:cubicBezTo>
                    <a:pt x="24" y="1216"/>
                    <a:pt x="24" y="1209"/>
                    <a:pt x="24" y="1201"/>
                  </a:cubicBezTo>
                  <a:cubicBezTo>
                    <a:pt x="27" y="1195"/>
                    <a:pt x="25" y="1181"/>
                    <a:pt x="25" y="1174"/>
                  </a:cubicBezTo>
                  <a:cubicBezTo>
                    <a:pt x="32" y="1176"/>
                    <a:pt x="32" y="1161"/>
                    <a:pt x="33" y="1158"/>
                  </a:cubicBezTo>
                  <a:cubicBezTo>
                    <a:pt x="35" y="1161"/>
                    <a:pt x="38" y="1164"/>
                    <a:pt x="41" y="1167"/>
                  </a:cubicBezTo>
                  <a:cubicBezTo>
                    <a:pt x="34" y="1174"/>
                    <a:pt x="34" y="1183"/>
                    <a:pt x="45" y="1182"/>
                  </a:cubicBezTo>
                  <a:cubicBezTo>
                    <a:pt x="45" y="1184"/>
                    <a:pt x="46" y="1186"/>
                    <a:pt x="46" y="1188"/>
                  </a:cubicBezTo>
                  <a:cubicBezTo>
                    <a:pt x="43" y="1192"/>
                    <a:pt x="27" y="1211"/>
                    <a:pt x="32" y="1215"/>
                  </a:cubicBezTo>
                  <a:cubicBezTo>
                    <a:pt x="30" y="1218"/>
                    <a:pt x="27" y="1221"/>
                    <a:pt x="25" y="1224"/>
                  </a:cubicBezTo>
                  <a:close/>
                  <a:moveTo>
                    <a:pt x="48" y="1162"/>
                  </a:moveTo>
                  <a:cubicBezTo>
                    <a:pt x="47" y="1161"/>
                    <a:pt x="45" y="1159"/>
                    <a:pt x="43" y="1158"/>
                  </a:cubicBezTo>
                  <a:cubicBezTo>
                    <a:pt x="47" y="1159"/>
                    <a:pt x="51" y="1160"/>
                    <a:pt x="55" y="1161"/>
                  </a:cubicBezTo>
                  <a:cubicBezTo>
                    <a:pt x="54" y="1161"/>
                    <a:pt x="53" y="1161"/>
                    <a:pt x="53" y="1162"/>
                  </a:cubicBezTo>
                  <a:cubicBezTo>
                    <a:pt x="52" y="1161"/>
                    <a:pt x="51" y="1161"/>
                    <a:pt x="51" y="1161"/>
                  </a:cubicBezTo>
                  <a:cubicBezTo>
                    <a:pt x="50" y="1161"/>
                    <a:pt x="49" y="1162"/>
                    <a:pt x="48" y="1162"/>
                  </a:cubicBezTo>
                  <a:close/>
                  <a:moveTo>
                    <a:pt x="49" y="1200"/>
                  </a:moveTo>
                  <a:cubicBezTo>
                    <a:pt x="48" y="1201"/>
                    <a:pt x="48" y="1201"/>
                    <a:pt x="47" y="1202"/>
                  </a:cubicBezTo>
                  <a:cubicBezTo>
                    <a:pt x="47" y="1202"/>
                    <a:pt x="47" y="1201"/>
                    <a:pt x="47" y="1201"/>
                  </a:cubicBezTo>
                  <a:cubicBezTo>
                    <a:pt x="47" y="1201"/>
                    <a:pt x="48" y="1200"/>
                    <a:pt x="48" y="1199"/>
                  </a:cubicBezTo>
                  <a:cubicBezTo>
                    <a:pt x="48" y="1200"/>
                    <a:pt x="49" y="1200"/>
                    <a:pt x="49" y="1200"/>
                  </a:cubicBezTo>
                  <a:close/>
                  <a:moveTo>
                    <a:pt x="41" y="1230"/>
                  </a:moveTo>
                  <a:cubicBezTo>
                    <a:pt x="41" y="1230"/>
                    <a:pt x="41" y="1230"/>
                    <a:pt x="41" y="1230"/>
                  </a:cubicBezTo>
                  <a:cubicBezTo>
                    <a:pt x="45" y="1225"/>
                    <a:pt x="50" y="1221"/>
                    <a:pt x="54" y="1216"/>
                  </a:cubicBezTo>
                  <a:cubicBezTo>
                    <a:pt x="54" y="1215"/>
                    <a:pt x="55" y="1215"/>
                    <a:pt x="55" y="1214"/>
                  </a:cubicBezTo>
                  <a:cubicBezTo>
                    <a:pt x="58" y="1214"/>
                    <a:pt x="59" y="1212"/>
                    <a:pt x="60" y="1210"/>
                  </a:cubicBezTo>
                  <a:cubicBezTo>
                    <a:pt x="62" y="1209"/>
                    <a:pt x="63" y="1207"/>
                    <a:pt x="65" y="1206"/>
                  </a:cubicBezTo>
                  <a:cubicBezTo>
                    <a:pt x="65" y="1207"/>
                    <a:pt x="66" y="1208"/>
                    <a:pt x="67" y="1208"/>
                  </a:cubicBezTo>
                  <a:cubicBezTo>
                    <a:pt x="58" y="1216"/>
                    <a:pt x="49" y="1223"/>
                    <a:pt x="41" y="1230"/>
                  </a:cubicBezTo>
                  <a:close/>
                  <a:moveTo>
                    <a:pt x="59" y="1187"/>
                  </a:moveTo>
                  <a:cubicBezTo>
                    <a:pt x="59" y="1189"/>
                    <a:pt x="59" y="1190"/>
                    <a:pt x="59" y="1192"/>
                  </a:cubicBezTo>
                  <a:cubicBezTo>
                    <a:pt x="58" y="1192"/>
                    <a:pt x="57" y="1193"/>
                    <a:pt x="56" y="1194"/>
                  </a:cubicBezTo>
                  <a:cubicBezTo>
                    <a:pt x="57" y="1192"/>
                    <a:pt x="58" y="1189"/>
                    <a:pt x="59" y="1187"/>
                  </a:cubicBezTo>
                  <a:close/>
                  <a:moveTo>
                    <a:pt x="58" y="1162"/>
                  </a:moveTo>
                  <a:cubicBezTo>
                    <a:pt x="58" y="1163"/>
                    <a:pt x="59" y="1163"/>
                    <a:pt x="60" y="1163"/>
                  </a:cubicBezTo>
                  <a:cubicBezTo>
                    <a:pt x="60" y="1164"/>
                    <a:pt x="60" y="1164"/>
                    <a:pt x="59" y="1165"/>
                  </a:cubicBezTo>
                  <a:cubicBezTo>
                    <a:pt x="59" y="1164"/>
                    <a:pt x="58" y="1163"/>
                    <a:pt x="58" y="1162"/>
                  </a:cubicBezTo>
                  <a:close/>
                  <a:moveTo>
                    <a:pt x="70" y="1184"/>
                  </a:moveTo>
                  <a:cubicBezTo>
                    <a:pt x="69" y="1181"/>
                    <a:pt x="68" y="1179"/>
                    <a:pt x="65" y="1177"/>
                  </a:cubicBezTo>
                  <a:cubicBezTo>
                    <a:pt x="67" y="1176"/>
                    <a:pt x="69" y="1175"/>
                    <a:pt x="71" y="1173"/>
                  </a:cubicBezTo>
                  <a:cubicBezTo>
                    <a:pt x="73" y="1175"/>
                    <a:pt x="75" y="1177"/>
                    <a:pt x="77" y="1179"/>
                  </a:cubicBezTo>
                  <a:cubicBezTo>
                    <a:pt x="75" y="1180"/>
                    <a:pt x="72" y="1182"/>
                    <a:pt x="70" y="1184"/>
                  </a:cubicBezTo>
                  <a:close/>
                  <a:moveTo>
                    <a:pt x="212" y="1077"/>
                  </a:moveTo>
                  <a:cubicBezTo>
                    <a:pt x="207" y="1080"/>
                    <a:pt x="202" y="1084"/>
                    <a:pt x="198" y="1089"/>
                  </a:cubicBezTo>
                  <a:cubicBezTo>
                    <a:pt x="156" y="1111"/>
                    <a:pt x="124" y="1147"/>
                    <a:pt x="86" y="1173"/>
                  </a:cubicBezTo>
                  <a:cubicBezTo>
                    <a:pt x="83" y="1169"/>
                    <a:pt x="81" y="1167"/>
                    <a:pt x="78" y="1164"/>
                  </a:cubicBezTo>
                  <a:cubicBezTo>
                    <a:pt x="77" y="1162"/>
                    <a:pt x="71" y="1160"/>
                    <a:pt x="69" y="1159"/>
                  </a:cubicBezTo>
                  <a:cubicBezTo>
                    <a:pt x="60" y="1148"/>
                    <a:pt x="46" y="1143"/>
                    <a:pt x="34" y="1146"/>
                  </a:cubicBezTo>
                  <a:cubicBezTo>
                    <a:pt x="35" y="1142"/>
                    <a:pt x="35" y="1138"/>
                    <a:pt x="35" y="1134"/>
                  </a:cubicBezTo>
                  <a:cubicBezTo>
                    <a:pt x="37" y="1134"/>
                    <a:pt x="38" y="1132"/>
                    <a:pt x="38" y="1130"/>
                  </a:cubicBezTo>
                  <a:cubicBezTo>
                    <a:pt x="38" y="1120"/>
                    <a:pt x="42" y="1074"/>
                    <a:pt x="35" y="1073"/>
                  </a:cubicBezTo>
                  <a:cubicBezTo>
                    <a:pt x="25" y="1073"/>
                    <a:pt x="27" y="1142"/>
                    <a:pt x="26" y="1151"/>
                  </a:cubicBezTo>
                  <a:cubicBezTo>
                    <a:pt x="26" y="1124"/>
                    <a:pt x="21" y="1096"/>
                    <a:pt x="23" y="1070"/>
                  </a:cubicBezTo>
                  <a:cubicBezTo>
                    <a:pt x="27" y="1067"/>
                    <a:pt x="25" y="1055"/>
                    <a:pt x="25" y="1051"/>
                  </a:cubicBezTo>
                  <a:cubicBezTo>
                    <a:pt x="29" y="1049"/>
                    <a:pt x="35" y="1009"/>
                    <a:pt x="31" y="1007"/>
                  </a:cubicBezTo>
                  <a:cubicBezTo>
                    <a:pt x="32" y="1005"/>
                    <a:pt x="32" y="1003"/>
                    <a:pt x="33" y="1001"/>
                  </a:cubicBezTo>
                  <a:cubicBezTo>
                    <a:pt x="34" y="1001"/>
                    <a:pt x="35" y="1001"/>
                    <a:pt x="37" y="1000"/>
                  </a:cubicBezTo>
                  <a:cubicBezTo>
                    <a:pt x="40" y="1002"/>
                    <a:pt x="46" y="998"/>
                    <a:pt x="42" y="994"/>
                  </a:cubicBezTo>
                  <a:cubicBezTo>
                    <a:pt x="43" y="994"/>
                    <a:pt x="43" y="993"/>
                    <a:pt x="43" y="992"/>
                  </a:cubicBezTo>
                  <a:cubicBezTo>
                    <a:pt x="63" y="991"/>
                    <a:pt x="84" y="991"/>
                    <a:pt x="103" y="994"/>
                  </a:cubicBezTo>
                  <a:cubicBezTo>
                    <a:pt x="121" y="997"/>
                    <a:pt x="144" y="1014"/>
                    <a:pt x="159" y="1014"/>
                  </a:cubicBezTo>
                  <a:cubicBezTo>
                    <a:pt x="175" y="1014"/>
                    <a:pt x="133" y="994"/>
                    <a:pt x="130" y="993"/>
                  </a:cubicBezTo>
                  <a:cubicBezTo>
                    <a:pt x="108" y="985"/>
                    <a:pt x="85" y="983"/>
                    <a:pt x="61" y="983"/>
                  </a:cubicBezTo>
                  <a:cubicBezTo>
                    <a:pt x="64" y="980"/>
                    <a:pt x="66" y="977"/>
                    <a:pt x="68" y="973"/>
                  </a:cubicBezTo>
                  <a:cubicBezTo>
                    <a:pt x="74" y="971"/>
                    <a:pt x="82" y="970"/>
                    <a:pt x="91" y="971"/>
                  </a:cubicBezTo>
                  <a:cubicBezTo>
                    <a:pt x="94" y="971"/>
                    <a:pt x="98" y="972"/>
                    <a:pt x="102" y="972"/>
                  </a:cubicBezTo>
                  <a:cubicBezTo>
                    <a:pt x="101" y="980"/>
                    <a:pt x="139" y="987"/>
                    <a:pt x="143" y="988"/>
                  </a:cubicBezTo>
                  <a:cubicBezTo>
                    <a:pt x="144" y="989"/>
                    <a:pt x="145" y="989"/>
                    <a:pt x="146" y="989"/>
                  </a:cubicBezTo>
                  <a:cubicBezTo>
                    <a:pt x="146" y="992"/>
                    <a:pt x="160" y="1007"/>
                    <a:pt x="161" y="997"/>
                  </a:cubicBezTo>
                  <a:cubicBezTo>
                    <a:pt x="163" y="999"/>
                    <a:pt x="166" y="1000"/>
                    <a:pt x="168" y="1001"/>
                  </a:cubicBezTo>
                  <a:cubicBezTo>
                    <a:pt x="168" y="1002"/>
                    <a:pt x="169" y="1002"/>
                    <a:pt x="169" y="1002"/>
                  </a:cubicBezTo>
                  <a:cubicBezTo>
                    <a:pt x="170" y="1004"/>
                    <a:pt x="172" y="1010"/>
                    <a:pt x="176" y="1009"/>
                  </a:cubicBezTo>
                  <a:cubicBezTo>
                    <a:pt x="186" y="1019"/>
                    <a:pt x="192" y="1050"/>
                    <a:pt x="206" y="1054"/>
                  </a:cubicBezTo>
                  <a:cubicBezTo>
                    <a:pt x="210" y="1066"/>
                    <a:pt x="212" y="1042"/>
                    <a:pt x="210" y="1037"/>
                  </a:cubicBezTo>
                  <a:cubicBezTo>
                    <a:pt x="211" y="1038"/>
                    <a:pt x="211" y="1038"/>
                    <a:pt x="211" y="1038"/>
                  </a:cubicBezTo>
                  <a:cubicBezTo>
                    <a:pt x="211" y="1041"/>
                    <a:pt x="212" y="1042"/>
                    <a:pt x="215" y="1043"/>
                  </a:cubicBezTo>
                  <a:cubicBezTo>
                    <a:pt x="217" y="1046"/>
                    <a:pt x="218" y="1049"/>
                    <a:pt x="219" y="1051"/>
                  </a:cubicBezTo>
                  <a:cubicBezTo>
                    <a:pt x="215" y="1059"/>
                    <a:pt x="213" y="1067"/>
                    <a:pt x="212" y="1077"/>
                  </a:cubicBezTo>
                  <a:close/>
                  <a:moveTo>
                    <a:pt x="264" y="992"/>
                  </a:moveTo>
                  <a:cubicBezTo>
                    <a:pt x="267" y="987"/>
                    <a:pt x="270" y="982"/>
                    <a:pt x="273" y="977"/>
                  </a:cubicBezTo>
                  <a:cubicBezTo>
                    <a:pt x="273" y="978"/>
                    <a:pt x="273" y="979"/>
                    <a:pt x="273" y="980"/>
                  </a:cubicBezTo>
                  <a:cubicBezTo>
                    <a:pt x="270" y="984"/>
                    <a:pt x="267" y="988"/>
                    <a:pt x="264" y="992"/>
                  </a:cubicBezTo>
                  <a:close/>
                  <a:moveTo>
                    <a:pt x="257" y="979"/>
                  </a:moveTo>
                  <a:cubicBezTo>
                    <a:pt x="255" y="983"/>
                    <a:pt x="253" y="987"/>
                    <a:pt x="251" y="991"/>
                  </a:cubicBezTo>
                  <a:cubicBezTo>
                    <a:pt x="257" y="976"/>
                    <a:pt x="265" y="962"/>
                    <a:pt x="274" y="948"/>
                  </a:cubicBezTo>
                  <a:cubicBezTo>
                    <a:pt x="268" y="958"/>
                    <a:pt x="263" y="969"/>
                    <a:pt x="257" y="979"/>
                  </a:cubicBezTo>
                  <a:close/>
                  <a:moveTo>
                    <a:pt x="601" y="431"/>
                  </a:moveTo>
                  <a:cubicBezTo>
                    <a:pt x="600" y="430"/>
                    <a:pt x="600" y="430"/>
                    <a:pt x="599" y="430"/>
                  </a:cubicBezTo>
                  <a:cubicBezTo>
                    <a:pt x="597" y="428"/>
                    <a:pt x="595" y="425"/>
                    <a:pt x="593" y="423"/>
                  </a:cubicBezTo>
                  <a:cubicBezTo>
                    <a:pt x="593" y="419"/>
                    <a:pt x="592" y="416"/>
                    <a:pt x="591" y="412"/>
                  </a:cubicBezTo>
                  <a:cubicBezTo>
                    <a:pt x="595" y="418"/>
                    <a:pt x="598" y="424"/>
                    <a:pt x="601" y="431"/>
                  </a:cubicBezTo>
                  <a:close/>
                  <a:moveTo>
                    <a:pt x="604" y="448"/>
                  </a:moveTo>
                  <a:cubicBezTo>
                    <a:pt x="598" y="456"/>
                    <a:pt x="591" y="463"/>
                    <a:pt x="584" y="470"/>
                  </a:cubicBezTo>
                  <a:cubicBezTo>
                    <a:pt x="589" y="461"/>
                    <a:pt x="594" y="452"/>
                    <a:pt x="599" y="443"/>
                  </a:cubicBezTo>
                  <a:cubicBezTo>
                    <a:pt x="601" y="444"/>
                    <a:pt x="602" y="446"/>
                    <a:pt x="604" y="448"/>
                  </a:cubicBezTo>
                  <a:close/>
                  <a:moveTo>
                    <a:pt x="585" y="426"/>
                  </a:moveTo>
                  <a:cubicBezTo>
                    <a:pt x="585" y="426"/>
                    <a:pt x="584" y="427"/>
                    <a:pt x="584" y="428"/>
                  </a:cubicBezTo>
                  <a:cubicBezTo>
                    <a:pt x="584" y="426"/>
                    <a:pt x="583" y="425"/>
                    <a:pt x="583" y="423"/>
                  </a:cubicBezTo>
                  <a:cubicBezTo>
                    <a:pt x="583" y="424"/>
                    <a:pt x="584" y="425"/>
                    <a:pt x="585" y="426"/>
                  </a:cubicBezTo>
                  <a:close/>
                  <a:moveTo>
                    <a:pt x="579" y="405"/>
                  </a:moveTo>
                  <a:cubicBezTo>
                    <a:pt x="580" y="407"/>
                    <a:pt x="580" y="408"/>
                    <a:pt x="581" y="410"/>
                  </a:cubicBezTo>
                  <a:cubicBezTo>
                    <a:pt x="579" y="407"/>
                    <a:pt x="577" y="405"/>
                    <a:pt x="575" y="403"/>
                  </a:cubicBezTo>
                  <a:cubicBezTo>
                    <a:pt x="577" y="404"/>
                    <a:pt x="578" y="404"/>
                    <a:pt x="579" y="405"/>
                  </a:cubicBezTo>
                  <a:close/>
                  <a:moveTo>
                    <a:pt x="567" y="387"/>
                  </a:moveTo>
                  <a:cubicBezTo>
                    <a:pt x="568" y="388"/>
                    <a:pt x="569" y="390"/>
                    <a:pt x="571" y="392"/>
                  </a:cubicBezTo>
                  <a:cubicBezTo>
                    <a:pt x="567" y="390"/>
                    <a:pt x="564" y="388"/>
                    <a:pt x="560" y="387"/>
                  </a:cubicBezTo>
                  <a:cubicBezTo>
                    <a:pt x="555" y="381"/>
                    <a:pt x="549" y="376"/>
                    <a:pt x="544" y="370"/>
                  </a:cubicBezTo>
                  <a:cubicBezTo>
                    <a:pt x="552" y="375"/>
                    <a:pt x="560" y="381"/>
                    <a:pt x="567" y="387"/>
                  </a:cubicBezTo>
                  <a:close/>
                  <a:moveTo>
                    <a:pt x="534" y="355"/>
                  </a:moveTo>
                  <a:cubicBezTo>
                    <a:pt x="528" y="352"/>
                    <a:pt x="522" y="349"/>
                    <a:pt x="516" y="347"/>
                  </a:cubicBezTo>
                  <a:cubicBezTo>
                    <a:pt x="513" y="345"/>
                    <a:pt x="510" y="342"/>
                    <a:pt x="507" y="340"/>
                  </a:cubicBezTo>
                  <a:cubicBezTo>
                    <a:pt x="516" y="345"/>
                    <a:pt x="526" y="350"/>
                    <a:pt x="534" y="355"/>
                  </a:cubicBezTo>
                  <a:close/>
                  <a:moveTo>
                    <a:pt x="531" y="374"/>
                  </a:moveTo>
                  <a:cubicBezTo>
                    <a:pt x="518" y="368"/>
                    <a:pt x="506" y="361"/>
                    <a:pt x="495" y="353"/>
                  </a:cubicBezTo>
                  <a:cubicBezTo>
                    <a:pt x="508" y="359"/>
                    <a:pt x="520" y="366"/>
                    <a:pt x="531" y="374"/>
                  </a:cubicBezTo>
                  <a:close/>
                  <a:moveTo>
                    <a:pt x="475" y="332"/>
                  </a:moveTo>
                  <a:cubicBezTo>
                    <a:pt x="467" y="330"/>
                    <a:pt x="460" y="328"/>
                    <a:pt x="452" y="326"/>
                  </a:cubicBezTo>
                  <a:cubicBezTo>
                    <a:pt x="451" y="326"/>
                    <a:pt x="451" y="325"/>
                    <a:pt x="450" y="325"/>
                  </a:cubicBezTo>
                  <a:cubicBezTo>
                    <a:pt x="459" y="327"/>
                    <a:pt x="467" y="329"/>
                    <a:pt x="475" y="332"/>
                  </a:cubicBezTo>
                  <a:close/>
                  <a:moveTo>
                    <a:pt x="408" y="324"/>
                  </a:moveTo>
                  <a:cubicBezTo>
                    <a:pt x="410" y="324"/>
                    <a:pt x="412" y="325"/>
                    <a:pt x="414" y="325"/>
                  </a:cubicBezTo>
                  <a:cubicBezTo>
                    <a:pt x="411" y="325"/>
                    <a:pt x="407" y="325"/>
                    <a:pt x="404" y="324"/>
                  </a:cubicBezTo>
                  <a:cubicBezTo>
                    <a:pt x="405" y="324"/>
                    <a:pt x="406" y="324"/>
                    <a:pt x="408" y="324"/>
                  </a:cubicBezTo>
                  <a:close/>
                  <a:moveTo>
                    <a:pt x="328" y="327"/>
                  </a:moveTo>
                  <a:cubicBezTo>
                    <a:pt x="331" y="325"/>
                    <a:pt x="335" y="324"/>
                    <a:pt x="338" y="323"/>
                  </a:cubicBezTo>
                  <a:cubicBezTo>
                    <a:pt x="335" y="324"/>
                    <a:pt x="331" y="326"/>
                    <a:pt x="328" y="327"/>
                  </a:cubicBezTo>
                  <a:cubicBezTo>
                    <a:pt x="328" y="327"/>
                    <a:pt x="328" y="327"/>
                    <a:pt x="328" y="327"/>
                  </a:cubicBezTo>
                  <a:close/>
                  <a:moveTo>
                    <a:pt x="316" y="367"/>
                  </a:moveTo>
                  <a:cubicBezTo>
                    <a:pt x="318" y="367"/>
                    <a:pt x="320" y="366"/>
                    <a:pt x="321" y="365"/>
                  </a:cubicBezTo>
                  <a:cubicBezTo>
                    <a:pt x="318" y="370"/>
                    <a:pt x="316" y="375"/>
                    <a:pt x="313" y="380"/>
                  </a:cubicBezTo>
                  <a:cubicBezTo>
                    <a:pt x="312" y="380"/>
                    <a:pt x="311" y="379"/>
                    <a:pt x="311" y="380"/>
                  </a:cubicBezTo>
                  <a:cubicBezTo>
                    <a:pt x="312" y="376"/>
                    <a:pt x="314" y="371"/>
                    <a:pt x="316" y="367"/>
                  </a:cubicBezTo>
                  <a:close/>
                  <a:moveTo>
                    <a:pt x="309" y="409"/>
                  </a:moveTo>
                  <a:cubicBezTo>
                    <a:pt x="308" y="408"/>
                    <a:pt x="308" y="408"/>
                    <a:pt x="308" y="408"/>
                  </a:cubicBezTo>
                  <a:cubicBezTo>
                    <a:pt x="315" y="392"/>
                    <a:pt x="322" y="377"/>
                    <a:pt x="332" y="364"/>
                  </a:cubicBezTo>
                  <a:cubicBezTo>
                    <a:pt x="333" y="364"/>
                    <a:pt x="333" y="364"/>
                    <a:pt x="334" y="365"/>
                  </a:cubicBezTo>
                  <a:cubicBezTo>
                    <a:pt x="331" y="383"/>
                    <a:pt x="322" y="401"/>
                    <a:pt x="313" y="418"/>
                  </a:cubicBezTo>
                  <a:cubicBezTo>
                    <a:pt x="313" y="417"/>
                    <a:pt x="313" y="416"/>
                    <a:pt x="312" y="415"/>
                  </a:cubicBezTo>
                  <a:cubicBezTo>
                    <a:pt x="312" y="413"/>
                    <a:pt x="312" y="409"/>
                    <a:pt x="309" y="409"/>
                  </a:cubicBezTo>
                  <a:close/>
                  <a:moveTo>
                    <a:pt x="306" y="389"/>
                  </a:moveTo>
                  <a:cubicBezTo>
                    <a:pt x="307" y="388"/>
                    <a:pt x="308" y="388"/>
                    <a:pt x="308" y="388"/>
                  </a:cubicBezTo>
                  <a:cubicBezTo>
                    <a:pt x="306" y="392"/>
                    <a:pt x="304" y="396"/>
                    <a:pt x="302" y="401"/>
                  </a:cubicBezTo>
                  <a:cubicBezTo>
                    <a:pt x="302" y="400"/>
                    <a:pt x="302" y="400"/>
                    <a:pt x="301" y="399"/>
                  </a:cubicBezTo>
                  <a:cubicBezTo>
                    <a:pt x="303" y="396"/>
                    <a:pt x="305" y="392"/>
                    <a:pt x="306" y="389"/>
                  </a:cubicBezTo>
                  <a:close/>
                  <a:moveTo>
                    <a:pt x="308" y="433"/>
                  </a:moveTo>
                  <a:cubicBezTo>
                    <a:pt x="308" y="433"/>
                    <a:pt x="308" y="433"/>
                    <a:pt x="307" y="433"/>
                  </a:cubicBezTo>
                  <a:cubicBezTo>
                    <a:pt x="307" y="433"/>
                    <a:pt x="308" y="433"/>
                    <a:pt x="308" y="433"/>
                  </a:cubicBezTo>
                  <a:cubicBezTo>
                    <a:pt x="308" y="433"/>
                    <a:pt x="308" y="433"/>
                    <a:pt x="308" y="433"/>
                  </a:cubicBezTo>
                  <a:close/>
                  <a:moveTo>
                    <a:pt x="289" y="428"/>
                  </a:moveTo>
                  <a:cubicBezTo>
                    <a:pt x="291" y="421"/>
                    <a:pt x="294" y="414"/>
                    <a:pt x="297" y="407"/>
                  </a:cubicBezTo>
                  <a:cubicBezTo>
                    <a:pt x="298" y="408"/>
                    <a:pt x="298" y="408"/>
                    <a:pt x="299" y="409"/>
                  </a:cubicBezTo>
                  <a:cubicBezTo>
                    <a:pt x="296" y="415"/>
                    <a:pt x="293" y="422"/>
                    <a:pt x="289" y="429"/>
                  </a:cubicBezTo>
                  <a:cubicBezTo>
                    <a:pt x="289" y="429"/>
                    <a:pt x="289" y="429"/>
                    <a:pt x="289" y="429"/>
                  </a:cubicBezTo>
                  <a:cubicBezTo>
                    <a:pt x="289" y="429"/>
                    <a:pt x="289" y="429"/>
                    <a:pt x="289" y="428"/>
                  </a:cubicBezTo>
                  <a:close/>
                  <a:moveTo>
                    <a:pt x="298" y="461"/>
                  </a:moveTo>
                  <a:cubicBezTo>
                    <a:pt x="297" y="461"/>
                    <a:pt x="297" y="461"/>
                    <a:pt x="297" y="461"/>
                  </a:cubicBezTo>
                  <a:cubicBezTo>
                    <a:pt x="297" y="461"/>
                    <a:pt x="297" y="461"/>
                    <a:pt x="297" y="461"/>
                  </a:cubicBezTo>
                  <a:cubicBezTo>
                    <a:pt x="297" y="461"/>
                    <a:pt x="297" y="461"/>
                    <a:pt x="298" y="461"/>
                  </a:cubicBezTo>
                  <a:close/>
                  <a:moveTo>
                    <a:pt x="289" y="460"/>
                  </a:moveTo>
                  <a:cubicBezTo>
                    <a:pt x="289" y="462"/>
                    <a:pt x="289" y="463"/>
                    <a:pt x="290" y="463"/>
                  </a:cubicBezTo>
                  <a:cubicBezTo>
                    <a:pt x="288" y="464"/>
                    <a:pt x="286" y="465"/>
                    <a:pt x="284" y="465"/>
                  </a:cubicBezTo>
                  <a:cubicBezTo>
                    <a:pt x="286" y="464"/>
                    <a:pt x="287" y="462"/>
                    <a:pt x="289" y="460"/>
                  </a:cubicBezTo>
                  <a:close/>
                  <a:moveTo>
                    <a:pt x="246" y="528"/>
                  </a:moveTo>
                  <a:cubicBezTo>
                    <a:pt x="250" y="523"/>
                    <a:pt x="255" y="520"/>
                    <a:pt x="261" y="518"/>
                  </a:cubicBezTo>
                  <a:cubicBezTo>
                    <a:pt x="266" y="522"/>
                    <a:pt x="272" y="525"/>
                    <a:pt x="279" y="528"/>
                  </a:cubicBezTo>
                  <a:cubicBezTo>
                    <a:pt x="267" y="529"/>
                    <a:pt x="257" y="530"/>
                    <a:pt x="246" y="528"/>
                  </a:cubicBezTo>
                  <a:close/>
                  <a:moveTo>
                    <a:pt x="342" y="537"/>
                  </a:moveTo>
                  <a:cubicBezTo>
                    <a:pt x="333" y="535"/>
                    <a:pt x="324" y="533"/>
                    <a:pt x="315" y="531"/>
                  </a:cubicBezTo>
                  <a:cubicBezTo>
                    <a:pt x="329" y="531"/>
                    <a:pt x="342" y="534"/>
                    <a:pt x="355" y="539"/>
                  </a:cubicBezTo>
                  <a:cubicBezTo>
                    <a:pt x="351" y="538"/>
                    <a:pt x="346" y="538"/>
                    <a:pt x="342" y="537"/>
                  </a:cubicBezTo>
                  <a:close/>
                  <a:moveTo>
                    <a:pt x="388" y="548"/>
                  </a:moveTo>
                  <a:cubicBezTo>
                    <a:pt x="358" y="529"/>
                    <a:pt x="329" y="520"/>
                    <a:pt x="294" y="525"/>
                  </a:cubicBezTo>
                  <a:cubicBezTo>
                    <a:pt x="286" y="522"/>
                    <a:pt x="278" y="519"/>
                    <a:pt x="271" y="515"/>
                  </a:cubicBezTo>
                  <a:cubicBezTo>
                    <a:pt x="311" y="507"/>
                    <a:pt x="356" y="528"/>
                    <a:pt x="390" y="548"/>
                  </a:cubicBezTo>
                  <a:cubicBezTo>
                    <a:pt x="389" y="548"/>
                    <a:pt x="388" y="548"/>
                    <a:pt x="388" y="548"/>
                  </a:cubicBezTo>
                  <a:close/>
                  <a:moveTo>
                    <a:pt x="365" y="526"/>
                  </a:moveTo>
                  <a:cubicBezTo>
                    <a:pt x="346" y="517"/>
                    <a:pt x="324" y="509"/>
                    <a:pt x="303" y="507"/>
                  </a:cubicBezTo>
                  <a:cubicBezTo>
                    <a:pt x="356" y="509"/>
                    <a:pt x="428" y="535"/>
                    <a:pt x="450" y="588"/>
                  </a:cubicBezTo>
                  <a:cubicBezTo>
                    <a:pt x="429" y="564"/>
                    <a:pt x="398" y="541"/>
                    <a:pt x="365" y="526"/>
                  </a:cubicBezTo>
                  <a:close/>
                  <a:moveTo>
                    <a:pt x="445" y="649"/>
                  </a:moveTo>
                  <a:cubicBezTo>
                    <a:pt x="446" y="650"/>
                    <a:pt x="446" y="649"/>
                    <a:pt x="447" y="649"/>
                  </a:cubicBezTo>
                  <a:cubicBezTo>
                    <a:pt x="446" y="651"/>
                    <a:pt x="446" y="652"/>
                    <a:pt x="445" y="653"/>
                  </a:cubicBezTo>
                  <a:cubicBezTo>
                    <a:pt x="445" y="652"/>
                    <a:pt x="445" y="651"/>
                    <a:pt x="445" y="649"/>
                  </a:cubicBezTo>
                  <a:close/>
                  <a:moveTo>
                    <a:pt x="441" y="688"/>
                  </a:moveTo>
                  <a:cubicBezTo>
                    <a:pt x="442" y="688"/>
                    <a:pt x="442" y="688"/>
                    <a:pt x="442" y="687"/>
                  </a:cubicBezTo>
                  <a:cubicBezTo>
                    <a:pt x="442" y="688"/>
                    <a:pt x="442" y="688"/>
                    <a:pt x="442" y="688"/>
                  </a:cubicBezTo>
                  <a:cubicBezTo>
                    <a:pt x="442" y="688"/>
                    <a:pt x="442" y="688"/>
                    <a:pt x="441" y="688"/>
                  </a:cubicBezTo>
                  <a:close/>
                  <a:moveTo>
                    <a:pt x="460" y="653"/>
                  </a:moveTo>
                  <a:cubicBezTo>
                    <a:pt x="453" y="659"/>
                    <a:pt x="447" y="666"/>
                    <a:pt x="442" y="674"/>
                  </a:cubicBezTo>
                  <a:cubicBezTo>
                    <a:pt x="442" y="673"/>
                    <a:pt x="442" y="672"/>
                    <a:pt x="442" y="671"/>
                  </a:cubicBezTo>
                  <a:cubicBezTo>
                    <a:pt x="450" y="661"/>
                    <a:pt x="456" y="651"/>
                    <a:pt x="460" y="640"/>
                  </a:cubicBezTo>
                  <a:cubicBezTo>
                    <a:pt x="461" y="643"/>
                    <a:pt x="461" y="645"/>
                    <a:pt x="462" y="648"/>
                  </a:cubicBezTo>
                  <a:cubicBezTo>
                    <a:pt x="461" y="649"/>
                    <a:pt x="460" y="651"/>
                    <a:pt x="460" y="653"/>
                  </a:cubicBezTo>
                  <a:close/>
                  <a:moveTo>
                    <a:pt x="485" y="620"/>
                  </a:moveTo>
                  <a:cubicBezTo>
                    <a:pt x="481" y="624"/>
                    <a:pt x="477" y="628"/>
                    <a:pt x="473" y="633"/>
                  </a:cubicBezTo>
                  <a:cubicBezTo>
                    <a:pt x="473" y="631"/>
                    <a:pt x="473" y="629"/>
                    <a:pt x="472" y="627"/>
                  </a:cubicBezTo>
                  <a:cubicBezTo>
                    <a:pt x="480" y="619"/>
                    <a:pt x="488" y="611"/>
                    <a:pt x="496" y="603"/>
                  </a:cubicBezTo>
                  <a:cubicBezTo>
                    <a:pt x="493" y="608"/>
                    <a:pt x="489" y="614"/>
                    <a:pt x="485" y="620"/>
                  </a:cubicBezTo>
                  <a:close/>
                  <a:moveTo>
                    <a:pt x="468" y="616"/>
                  </a:moveTo>
                  <a:cubicBezTo>
                    <a:pt x="465" y="609"/>
                    <a:pt x="461" y="602"/>
                    <a:pt x="456" y="596"/>
                  </a:cubicBezTo>
                  <a:cubicBezTo>
                    <a:pt x="458" y="595"/>
                    <a:pt x="460" y="593"/>
                    <a:pt x="459" y="590"/>
                  </a:cubicBezTo>
                  <a:cubicBezTo>
                    <a:pt x="437" y="521"/>
                    <a:pt x="328" y="485"/>
                    <a:pt x="262" y="503"/>
                  </a:cubicBezTo>
                  <a:cubicBezTo>
                    <a:pt x="266" y="496"/>
                    <a:pt x="269" y="490"/>
                    <a:pt x="271" y="482"/>
                  </a:cubicBezTo>
                  <a:cubicBezTo>
                    <a:pt x="276" y="487"/>
                    <a:pt x="279" y="478"/>
                    <a:pt x="279" y="476"/>
                  </a:cubicBezTo>
                  <a:cubicBezTo>
                    <a:pt x="286" y="473"/>
                    <a:pt x="293" y="471"/>
                    <a:pt x="300" y="468"/>
                  </a:cubicBezTo>
                  <a:cubicBezTo>
                    <a:pt x="296" y="476"/>
                    <a:pt x="296" y="480"/>
                    <a:pt x="305" y="484"/>
                  </a:cubicBezTo>
                  <a:cubicBezTo>
                    <a:pt x="305" y="485"/>
                    <a:pt x="305" y="486"/>
                    <a:pt x="305" y="487"/>
                  </a:cubicBezTo>
                  <a:cubicBezTo>
                    <a:pt x="306" y="488"/>
                    <a:pt x="307" y="489"/>
                    <a:pt x="308" y="490"/>
                  </a:cubicBezTo>
                  <a:cubicBezTo>
                    <a:pt x="307" y="494"/>
                    <a:pt x="310" y="499"/>
                    <a:pt x="314" y="496"/>
                  </a:cubicBezTo>
                  <a:cubicBezTo>
                    <a:pt x="325" y="501"/>
                    <a:pt x="326" y="486"/>
                    <a:pt x="326" y="480"/>
                  </a:cubicBezTo>
                  <a:cubicBezTo>
                    <a:pt x="332" y="473"/>
                    <a:pt x="333" y="463"/>
                    <a:pt x="322" y="466"/>
                  </a:cubicBezTo>
                  <a:cubicBezTo>
                    <a:pt x="320" y="461"/>
                    <a:pt x="316" y="455"/>
                    <a:pt x="310" y="457"/>
                  </a:cubicBezTo>
                  <a:cubicBezTo>
                    <a:pt x="307" y="455"/>
                    <a:pt x="304" y="454"/>
                    <a:pt x="301" y="453"/>
                  </a:cubicBezTo>
                  <a:cubicBezTo>
                    <a:pt x="301" y="453"/>
                    <a:pt x="302" y="452"/>
                    <a:pt x="302" y="452"/>
                  </a:cubicBezTo>
                  <a:cubicBezTo>
                    <a:pt x="305" y="452"/>
                    <a:pt x="307" y="452"/>
                    <a:pt x="310" y="452"/>
                  </a:cubicBezTo>
                  <a:cubicBezTo>
                    <a:pt x="310" y="459"/>
                    <a:pt x="317" y="454"/>
                    <a:pt x="319" y="452"/>
                  </a:cubicBezTo>
                  <a:cubicBezTo>
                    <a:pt x="334" y="451"/>
                    <a:pt x="349" y="452"/>
                    <a:pt x="364" y="454"/>
                  </a:cubicBezTo>
                  <a:cubicBezTo>
                    <a:pt x="360" y="464"/>
                    <a:pt x="377" y="456"/>
                    <a:pt x="377" y="456"/>
                  </a:cubicBezTo>
                  <a:cubicBezTo>
                    <a:pt x="386" y="458"/>
                    <a:pt x="395" y="460"/>
                    <a:pt x="404" y="464"/>
                  </a:cubicBezTo>
                  <a:cubicBezTo>
                    <a:pt x="426" y="481"/>
                    <a:pt x="436" y="519"/>
                    <a:pt x="464" y="528"/>
                  </a:cubicBezTo>
                  <a:cubicBezTo>
                    <a:pt x="459" y="529"/>
                    <a:pt x="441" y="542"/>
                    <a:pt x="451" y="547"/>
                  </a:cubicBezTo>
                  <a:cubicBezTo>
                    <a:pt x="463" y="583"/>
                    <a:pt x="513" y="532"/>
                    <a:pt x="469" y="528"/>
                  </a:cubicBezTo>
                  <a:cubicBezTo>
                    <a:pt x="474" y="524"/>
                    <a:pt x="470" y="507"/>
                    <a:pt x="470" y="501"/>
                  </a:cubicBezTo>
                  <a:cubicBezTo>
                    <a:pt x="476" y="512"/>
                    <a:pt x="485" y="522"/>
                    <a:pt x="493" y="532"/>
                  </a:cubicBezTo>
                  <a:cubicBezTo>
                    <a:pt x="502" y="543"/>
                    <a:pt x="508" y="538"/>
                    <a:pt x="499" y="527"/>
                  </a:cubicBezTo>
                  <a:cubicBezTo>
                    <a:pt x="489" y="513"/>
                    <a:pt x="476" y="500"/>
                    <a:pt x="470" y="484"/>
                  </a:cubicBezTo>
                  <a:cubicBezTo>
                    <a:pt x="462" y="463"/>
                    <a:pt x="459" y="475"/>
                    <a:pt x="460" y="490"/>
                  </a:cubicBezTo>
                  <a:cubicBezTo>
                    <a:pt x="445" y="474"/>
                    <a:pt x="427" y="463"/>
                    <a:pt x="408" y="456"/>
                  </a:cubicBezTo>
                  <a:cubicBezTo>
                    <a:pt x="395" y="447"/>
                    <a:pt x="383" y="450"/>
                    <a:pt x="369" y="445"/>
                  </a:cubicBezTo>
                  <a:cubicBezTo>
                    <a:pt x="367" y="441"/>
                    <a:pt x="364" y="438"/>
                    <a:pt x="359" y="438"/>
                  </a:cubicBezTo>
                  <a:cubicBezTo>
                    <a:pt x="361" y="438"/>
                    <a:pt x="363" y="438"/>
                    <a:pt x="366" y="438"/>
                  </a:cubicBezTo>
                  <a:cubicBezTo>
                    <a:pt x="393" y="438"/>
                    <a:pt x="423" y="441"/>
                    <a:pt x="450" y="448"/>
                  </a:cubicBezTo>
                  <a:cubicBezTo>
                    <a:pt x="458" y="451"/>
                    <a:pt x="514" y="489"/>
                    <a:pt x="516" y="487"/>
                  </a:cubicBezTo>
                  <a:cubicBezTo>
                    <a:pt x="530" y="474"/>
                    <a:pt x="495" y="456"/>
                    <a:pt x="485" y="451"/>
                  </a:cubicBezTo>
                  <a:cubicBezTo>
                    <a:pt x="435" y="429"/>
                    <a:pt x="377" y="425"/>
                    <a:pt x="323" y="432"/>
                  </a:cubicBezTo>
                  <a:cubicBezTo>
                    <a:pt x="323" y="429"/>
                    <a:pt x="320" y="428"/>
                    <a:pt x="317" y="428"/>
                  </a:cubicBezTo>
                  <a:cubicBezTo>
                    <a:pt x="326" y="408"/>
                    <a:pt x="338" y="389"/>
                    <a:pt x="342" y="367"/>
                  </a:cubicBezTo>
                  <a:cubicBezTo>
                    <a:pt x="356" y="372"/>
                    <a:pt x="371" y="376"/>
                    <a:pt x="385" y="381"/>
                  </a:cubicBezTo>
                  <a:cubicBezTo>
                    <a:pt x="405" y="393"/>
                    <a:pt x="422" y="408"/>
                    <a:pt x="441" y="420"/>
                  </a:cubicBezTo>
                  <a:cubicBezTo>
                    <a:pt x="470" y="439"/>
                    <a:pt x="463" y="417"/>
                    <a:pt x="445" y="402"/>
                  </a:cubicBezTo>
                  <a:cubicBezTo>
                    <a:pt x="451" y="404"/>
                    <a:pt x="483" y="425"/>
                    <a:pt x="488" y="421"/>
                  </a:cubicBezTo>
                  <a:cubicBezTo>
                    <a:pt x="503" y="436"/>
                    <a:pt x="520" y="452"/>
                    <a:pt x="542" y="458"/>
                  </a:cubicBezTo>
                  <a:cubicBezTo>
                    <a:pt x="545" y="459"/>
                    <a:pt x="549" y="453"/>
                    <a:pt x="545" y="451"/>
                  </a:cubicBezTo>
                  <a:cubicBezTo>
                    <a:pt x="533" y="442"/>
                    <a:pt x="521" y="433"/>
                    <a:pt x="509" y="424"/>
                  </a:cubicBezTo>
                  <a:cubicBezTo>
                    <a:pt x="469" y="392"/>
                    <a:pt x="428" y="365"/>
                    <a:pt x="376" y="358"/>
                  </a:cubicBezTo>
                  <a:cubicBezTo>
                    <a:pt x="365" y="356"/>
                    <a:pt x="353" y="354"/>
                    <a:pt x="343" y="354"/>
                  </a:cubicBezTo>
                  <a:cubicBezTo>
                    <a:pt x="342" y="340"/>
                    <a:pt x="334" y="348"/>
                    <a:pt x="329" y="355"/>
                  </a:cubicBezTo>
                  <a:cubicBezTo>
                    <a:pt x="328" y="355"/>
                    <a:pt x="328" y="355"/>
                    <a:pt x="327" y="356"/>
                  </a:cubicBezTo>
                  <a:cubicBezTo>
                    <a:pt x="325" y="356"/>
                    <a:pt x="323" y="356"/>
                    <a:pt x="320" y="355"/>
                  </a:cubicBezTo>
                  <a:cubicBezTo>
                    <a:pt x="322" y="349"/>
                    <a:pt x="324" y="343"/>
                    <a:pt x="326" y="337"/>
                  </a:cubicBezTo>
                  <a:cubicBezTo>
                    <a:pt x="340" y="331"/>
                    <a:pt x="353" y="324"/>
                    <a:pt x="367" y="320"/>
                  </a:cubicBezTo>
                  <a:cubicBezTo>
                    <a:pt x="372" y="320"/>
                    <a:pt x="376" y="320"/>
                    <a:pt x="380" y="320"/>
                  </a:cubicBezTo>
                  <a:cubicBezTo>
                    <a:pt x="377" y="321"/>
                    <a:pt x="367" y="322"/>
                    <a:pt x="365" y="325"/>
                  </a:cubicBezTo>
                  <a:cubicBezTo>
                    <a:pt x="361" y="327"/>
                    <a:pt x="344" y="331"/>
                    <a:pt x="348" y="337"/>
                  </a:cubicBezTo>
                  <a:cubicBezTo>
                    <a:pt x="351" y="344"/>
                    <a:pt x="367" y="333"/>
                    <a:pt x="371" y="332"/>
                  </a:cubicBezTo>
                  <a:cubicBezTo>
                    <a:pt x="398" y="331"/>
                    <a:pt x="426" y="334"/>
                    <a:pt x="452" y="340"/>
                  </a:cubicBezTo>
                  <a:cubicBezTo>
                    <a:pt x="478" y="359"/>
                    <a:pt x="503" y="384"/>
                    <a:pt x="519" y="412"/>
                  </a:cubicBezTo>
                  <a:cubicBezTo>
                    <a:pt x="523" y="420"/>
                    <a:pt x="526" y="408"/>
                    <a:pt x="521" y="401"/>
                  </a:cubicBezTo>
                  <a:cubicBezTo>
                    <a:pt x="510" y="383"/>
                    <a:pt x="496" y="367"/>
                    <a:pt x="480" y="353"/>
                  </a:cubicBezTo>
                  <a:cubicBezTo>
                    <a:pt x="503" y="369"/>
                    <a:pt x="527" y="380"/>
                    <a:pt x="552" y="392"/>
                  </a:cubicBezTo>
                  <a:cubicBezTo>
                    <a:pt x="556" y="396"/>
                    <a:pt x="563" y="411"/>
                    <a:pt x="571" y="423"/>
                  </a:cubicBezTo>
                  <a:cubicBezTo>
                    <a:pt x="563" y="414"/>
                    <a:pt x="551" y="402"/>
                    <a:pt x="543" y="419"/>
                  </a:cubicBezTo>
                  <a:cubicBezTo>
                    <a:pt x="538" y="430"/>
                    <a:pt x="546" y="437"/>
                    <a:pt x="547" y="430"/>
                  </a:cubicBezTo>
                  <a:cubicBezTo>
                    <a:pt x="547" y="430"/>
                    <a:pt x="550" y="417"/>
                    <a:pt x="554" y="418"/>
                  </a:cubicBezTo>
                  <a:cubicBezTo>
                    <a:pt x="537" y="432"/>
                    <a:pt x="579" y="440"/>
                    <a:pt x="573" y="426"/>
                  </a:cubicBezTo>
                  <a:cubicBezTo>
                    <a:pt x="580" y="437"/>
                    <a:pt x="587" y="443"/>
                    <a:pt x="591" y="433"/>
                  </a:cubicBezTo>
                  <a:cubicBezTo>
                    <a:pt x="592" y="434"/>
                    <a:pt x="593" y="435"/>
                    <a:pt x="594" y="436"/>
                  </a:cubicBezTo>
                  <a:cubicBezTo>
                    <a:pt x="588" y="446"/>
                    <a:pt x="582" y="455"/>
                    <a:pt x="577" y="465"/>
                  </a:cubicBezTo>
                  <a:cubicBezTo>
                    <a:pt x="569" y="467"/>
                    <a:pt x="557" y="493"/>
                    <a:pt x="553" y="500"/>
                  </a:cubicBezTo>
                  <a:cubicBezTo>
                    <a:pt x="541" y="513"/>
                    <a:pt x="530" y="527"/>
                    <a:pt x="518" y="541"/>
                  </a:cubicBezTo>
                  <a:cubicBezTo>
                    <a:pt x="515" y="545"/>
                    <a:pt x="486" y="570"/>
                    <a:pt x="493" y="575"/>
                  </a:cubicBezTo>
                  <a:cubicBezTo>
                    <a:pt x="500" y="581"/>
                    <a:pt x="520" y="550"/>
                    <a:pt x="524" y="546"/>
                  </a:cubicBezTo>
                  <a:cubicBezTo>
                    <a:pt x="508" y="572"/>
                    <a:pt x="490" y="595"/>
                    <a:pt x="468" y="616"/>
                  </a:cubicBezTo>
                  <a:close/>
                  <a:moveTo>
                    <a:pt x="306" y="476"/>
                  </a:moveTo>
                  <a:cubicBezTo>
                    <a:pt x="309" y="466"/>
                    <a:pt x="312" y="465"/>
                    <a:pt x="312" y="465"/>
                  </a:cubicBezTo>
                  <a:cubicBezTo>
                    <a:pt x="312" y="465"/>
                    <a:pt x="314" y="466"/>
                    <a:pt x="315" y="470"/>
                  </a:cubicBezTo>
                  <a:cubicBezTo>
                    <a:pt x="313" y="472"/>
                    <a:pt x="311" y="474"/>
                    <a:pt x="309" y="477"/>
                  </a:cubicBezTo>
                  <a:cubicBezTo>
                    <a:pt x="308" y="477"/>
                    <a:pt x="307" y="476"/>
                    <a:pt x="306" y="476"/>
                  </a:cubicBezTo>
                  <a:close/>
                  <a:moveTo>
                    <a:pt x="317" y="488"/>
                  </a:moveTo>
                  <a:cubicBezTo>
                    <a:pt x="317" y="487"/>
                    <a:pt x="318" y="486"/>
                    <a:pt x="318" y="484"/>
                  </a:cubicBezTo>
                  <a:cubicBezTo>
                    <a:pt x="318" y="484"/>
                    <a:pt x="318" y="484"/>
                    <a:pt x="318" y="484"/>
                  </a:cubicBezTo>
                  <a:cubicBezTo>
                    <a:pt x="318" y="486"/>
                    <a:pt x="318" y="488"/>
                    <a:pt x="317" y="488"/>
                  </a:cubicBezTo>
                  <a:cubicBezTo>
                    <a:pt x="317" y="488"/>
                    <a:pt x="317" y="488"/>
                    <a:pt x="317" y="488"/>
                  </a:cubicBezTo>
                  <a:close/>
                  <a:moveTo>
                    <a:pt x="423" y="472"/>
                  </a:moveTo>
                  <a:cubicBezTo>
                    <a:pt x="438" y="480"/>
                    <a:pt x="451" y="490"/>
                    <a:pt x="462" y="505"/>
                  </a:cubicBezTo>
                  <a:cubicBezTo>
                    <a:pt x="462" y="510"/>
                    <a:pt x="463" y="515"/>
                    <a:pt x="463" y="519"/>
                  </a:cubicBezTo>
                  <a:cubicBezTo>
                    <a:pt x="445" y="509"/>
                    <a:pt x="435" y="487"/>
                    <a:pt x="423" y="472"/>
                  </a:cubicBezTo>
                  <a:close/>
                  <a:moveTo>
                    <a:pt x="468" y="539"/>
                  </a:moveTo>
                  <a:cubicBezTo>
                    <a:pt x="470" y="540"/>
                    <a:pt x="472" y="539"/>
                    <a:pt x="472" y="537"/>
                  </a:cubicBezTo>
                  <a:cubicBezTo>
                    <a:pt x="484" y="544"/>
                    <a:pt x="474" y="553"/>
                    <a:pt x="465" y="550"/>
                  </a:cubicBezTo>
                  <a:cubicBezTo>
                    <a:pt x="466" y="550"/>
                    <a:pt x="467" y="550"/>
                    <a:pt x="469" y="550"/>
                  </a:cubicBezTo>
                  <a:cubicBezTo>
                    <a:pt x="477" y="549"/>
                    <a:pt x="469" y="541"/>
                    <a:pt x="468" y="539"/>
                  </a:cubicBezTo>
                  <a:close/>
                  <a:moveTo>
                    <a:pt x="379" y="367"/>
                  </a:moveTo>
                  <a:cubicBezTo>
                    <a:pt x="409" y="374"/>
                    <a:pt x="440" y="385"/>
                    <a:pt x="466" y="403"/>
                  </a:cubicBezTo>
                  <a:cubicBezTo>
                    <a:pt x="439" y="389"/>
                    <a:pt x="408" y="377"/>
                    <a:pt x="379" y="367"/>
                  </a:cubicBezTo>
                  <a:close/>
                  <a:moveTo>
                    <a:pt x="414" y="391"/>
                  </a:moveTo>
                  <a:cubicBezTo>
                    <a:pt x="427" y="398"/>
                    <a:pt x="438" y="405"/>
                    <a:pt x="446" y="414"/>
                  </a:cubicBezTo>
                  <a:cubicBezTo>
                    <a:pt x="435" y="407"/>
                    <a:pt x="425" y="399"/>
                    <a:pt x="414" y="391"/>
                  </a:cubicBezTo>
                  <a:close/>
                  <a:moveTo>
                    <a:pt x="562" y="425"/>
                  </a:moveTo>
                  <a:cubicBezTo>
                    <a:pt x="561" y="425"/>
                    <a:pt x="560" y="424"/>
                    <a:pt x="559" y="424"/>
                  </a:cubicBezTo>
                  <a:cubicBezTo>
                    <a:pt x="559" y="424"/>
                    <a:pt x="559" y="424"/>
                    <a:pt x="559" y="424"/>
                  </a:cubicBezTo>
                  <a:cubicBezTo>
                    <a:pt x="560" y="424"/>
                    <a:pt x="560" y="423"/>
                    <a:pt x="560" y="423"/>
                  </a:cubicBezTo>
                  <a:cubicBezTo>
                    <a:pt x="561" y="423"/>
                    <a:pt x="561" y="424"/>
                    <a:pt x="562" y="425"/>
                  </a:cubicBezTo>
                  <a:close/>
                  <a:moveTo>
                    <a:pt x="574" y="502"/>
                  </a:moveTo>
                  <a:cubicBezTo>
                    <a:pt x="564" y="513"/>
                    <a:pt x="554" y="526"/>
                    <a:pt x="545" y="538"/>
                  </a:cubicBezTo>
                  <a:cubicBezTo>
                    <a:pt x="548" y="533"/>
                    <a:pt x="551" y="527"/>
                    <a:pt x="554" y="522"/>
                  </a:cubicBezTo>
                  <a:cubicBezTo>
                    <a:pt x="557" y="519"/>
                    <a:pt x="559" y="516"/>
                    <a:pt x="561" y="513"/>
                  </a:cubicBezTo>
                  <a:cubicBezTo>
                    <a:pt x="566" y="509"/>
                    <a:pt x="570" y="506"/>
                    <a:pt x="574" y="502"/>
                  </a:cubicBezTo>
                  <a:close/>
                  <a:moveTo>
                    <a:pt x="596" y="505"/>
                  </a:moveTo>
                  <a:cubicBezTo>
                    <a:pt x="577" y="530"/>
                    <a:pt x="555" y="554"/>
                    <a:pt x="534" y="578"/>
                  </a:cubicBezTo>
                  <a:cubicBezTo>
                    <a:pt x="525" y="585"/>
                    <a:pt x="516" y="592"/>
                    <a:pt x="508" y="600"/>
                  </a:cubicBezTo>
                  <a:cubicBezTo>
                    <a:pt x="513" y="590"/>
                    <a:pt x="519" y="581"/>
                    <a:pt x="524" y="572"/>
                  </a:cubicBezTo>
                  <a:cubicBezTo>
                    <a:pt x="549" y="545"/>
                    <a:pt x="571" y="507"/>
                    <a:pt x="602" y="487"/>
                  </a:cubicBezTo>
                  <a:cubicBezTo>
                    <a:pt x="601" y="493"/>
                    <a:pt x="599" y="500"/>
                    <a:pt x="596" y="505"/>
                  </a:cubicBezTo>
                  <a:close/>
                  <a:moveTo>
                    <a:pt x="625" y="465"/>
                  </a:moveTo>
                  <a:cubicBezTo>
                    <a:pt x="620" y="473"/>
                    <a:pt x="615" y="480"/>
                    <a:pt x="610" y="487"/>
                  </a:cubicBezTo>
                  <a:cubicBezTo>
                    <a:pt x="612" y="483"/>
                    <a:pt x="612" y="480"/>
                    <a:pt x="610" y="476"/>
                  </a:cubicBezTo>
                  <a:cubicBezTo>
                    <a:pt x="605" y="473"/>
                    <a:pt x="597" y="480"/>
                    <a:pt x="595" y="482"/>
                  </a:cubicBezTo>
                  <a:cubicBezTo>
                    <a:pt x="597" y="480"/>
                    <a:pt x="618" y="450"/>
                    <a:pt x="604" y="461"/>
                  </a:cubicBezTo>
                  <a:cubicBezTo>
                    <a:pt x="606" y="458"/>
                    <a:pt x="608" y="456"/>
                    <a:pt x="610" y="453"/>
                  </a:cubicBezTo>
                  <a:cubicBezTo>
                    <a:pt x="615" y="454"/>
                    <a:pt x="616" y="445"/>
                    <a:pt x="613" y="442"/>
                  </a:cubicBezTo>
                  <a:cubicBezTo>
                    <a:pt x="611" y="435"/>
                    <a:pt x="609" y="428"/>
                    <a:pt x="605" y="421"/>
                  </a:cubicBezTo>
                  <a:cubicBezTo>
                    <a:pt x="620" y="431"/>
                    <a:pt x="631" y="443"/>
                    <a:pt x="631" y="453"/>
                  </a:cubicBezTo>
                  <a:cubicBezTo>
                    <a:pt x="627" y="457"/>
                    <a:pt x="625" y="461"/>
                    <a:pt x="625" y="465"/>
                  </a:cubicBezTo>
                  <a:close/>
                  <a:moveTo>
                    <a:pt x="709" y="356"/>
                  </a:moveTo>
                  <a:cubicBezTo>
                    <a:pt x="703" y="361"/>
                    <a:pt x="697" y="367"/>
                    <a:pt x="691" y="373"/>
                  </a:cubicBezTo>
                  <a:cubicBezTo>
                    <a:pt x="706" y="353"/>
                    <a:pt x="721" y="335"/>
                    <a:pt x="738" y="318"/>
                  </a:cubicBezTo>
                  <a:cubicBezTo>
                    <a:pt x="729" y="331"/>
                    <a:pt x="719" y="343"/>
                    <a:pt x="709" y="356"/>
                  </a:cubicBezTo>
                  <a:close/>
                  <a:moveTo>
                    <a:pt x="751" y="313"/>
                  </a:moveTo>
                  <a:cubicBezTo>
                    <a:pt x="754" y="308"/>
                    <a:pt x="757" y="303"/>
                    <a:pt x="760" y="299"/>
                  </a:cubicBezTo>
                  <a:cubicBezTo>
                    <a:pt x="762" y="297"/>
                    <a:pt x="765" y="295"/>
                    <a:pt x="767" y="293"/>
                  </a:cubicBezTo>
                  <a:cubicBezTo>
                    <a:pt x="762" y="299"/>
                    <a:pt x="757" y="306"/>
                    <a:pt x="751" y="313"/>
                  </a:cubicBezTo>
                  <a:close/>
                  <a:moveTo>
                    <a:pt x="810" y="221"/>
                  </a:moveTo>
                  <a:cubicBezTo>
                    <a:pt x="811" y="222"/>
                    <a:pt x="812" y="222"/>
                    <a:pt x="814" y="222"/>
                  </a:cubicBezTo>
                  <a:cubicBezTo>
                    <a:pt x="809" y="225"/>
                    <a:pt x="804" y="229"/>
                    <a:pt x="801" y="233"/>
                  </a:cubicBezTo>
                  <a:cubicBezTo>
                    <a:pt x="801" y="226"/>
                    <a:pt x="801" y="219"/>
                    <a:pt x="800" y="211"/>
                  </a:cubicBezTo>
                  <a:cubicBezTo>
                    <a:pt x="803" y="215"/>
                    <a:pt x="806" y="218"/>
                    <a:pt x="810" y="221"/>
                  </a:cubicBezTo>
                  <a:close/>
                  <a:moveTo>
                    <a:pt x="798" y="248"/>
                  </a:moveTo>
                  <a:cubicBezTo>
                    <a:pt x="804" y="241"/>
                    <a:pt x="809" y="235"/>
                    <a:pt x="816" y="230"/>
                  </a:cubicBezTo>
                  <a:cubicBezTo>
                    <a:pt x="811" y="239"/>
                    <a:pt x="804" y="248"/>
                    <a:pt x="795" y="257"/>
                  </a:cubicBezTo>
                  <a:cubicBezTo>
                    <a:pt x="796" y="254"/>
                    <a:pt x="797" y="251"/>
                    <a:pt x="798" y="248"/>
                  </a:cubicBezTo>
                  <a:close/>
                  <a:moveTo>
                    <a:pt x="790" y="245"/>
                  </a:moveTo>
                  <a:cubicBezTo>
                    <a:pt x="789" y="246"/>
                    <a:pt x="781" y="253"/>
                    <a:pt x="787" y="256"/>
                  </a:cubicBezTo>
                  <a:cubicBezTo>
                    <a:pt x="785" y="261"/>
                    <a:pt x="783" y="266"/>
                    <a:pt x="781" y="271"/>
                  </a:cubicBezTo>
                  <a:cubicBezTo>
                    <a:pt x="773" y="277"/>
                    <a:pt x="766" y="283"/>
                    <a:pt x="759" y="289"/>
                  </a:cubicBezTo>
                  <a:cubicBezTo>
                    <a:pt x="751" y="288"/>
                    <a:pt x="733" y="311"/>
                    <a:pt x="726" y="316"/>
                  </a:cubicBezTo>
                  <a:cubicBezTo>
                    <a:pt x="750" y="289"/>
                    <a:pt x="774" y="261"/>
                    <a:pt x="792" y="231"/>
                  </a:cubicBezTo>
                  <a:cubicBezTo>
                    <a:pt x="792" y="236"/>
                    <a:pt x="791" y="240"/>
                    <a:pt x="790" y="245"/>
                  </a:cubicBezTo>
                  <a:close/>
                  <a:moveTo>
                    <a:pt x="789" y="218"/>
                  </a:moveTo>
                  <a:cubicBezTo>
                    <a:pt x="788" y="210"/>
                    <a:pt x="788" y="202"/>
                    <a:pt x="787" y="194"/>
                  </a:cubicBezTo>
                  <a:cubicBezTo>
                    <a:pt x="790" y="201"/>
                    <a:pt x="792" y="208"/>
                    <a:pt x="792" y="215"/>
                  </a:cubicBezTo>
                  <a:cubicBezTo>
                    <a:pt x="791" y="216"/>
                    <a:pt x="790" y="217"/>
                    <a:pt x="789" y="218"/>
                  </a:cubicBezTo>
                  <a:close/>
                  <a:moveTo>
                    <a:pt x="791" y="180"/>
                  </a:moveTo>
                  <a:cubicBezTo>
                    <a:pt x="791" y="180"/>
                    <a:pt x="791" y="180"/>
                    <a:pt x="790" y="180"/>
                  </a:cubicBezTo>
                  <a:cubicBezTo>
                    <a:pt x="789" y="178"/>
                    <a:pt x="788" y="176"/>
                    <a:pt x="787" y="174"/>
                  </a:cubicBezTo>
                  <a:cubicBezTo>
                    <a:pt x="789" y="176"/>
                    <a:pt x="790" y="178"/>
                    <a:pt x="791" y="180"/>
                  </a:cubicBezTo>
                  <a:close/>
                  <a:moveTo>
                    <a:pt x="485" y="34"/>
                  </a:moveTo>
                  <a:cubicBezTo>
                    <a:pt x="487" y="33"/>
                    <a:pt x="489" y="31"/>
                    <a:pt x="491" y="30"/>
                  </a:cubicBezTo>
                  <a:cubicBezTo>
                    <a:pt x="494" y="30"/>
                    <a:pt x="498" y="31"/>
                    <a:pt x="500" y="32"/>
                  </a:cubicBezTo>
                  <a:cubicBezTo>
                    <a:pt x="495" y="33"/>
                    <a:pt x="490" y="34"/>
                    <a:pt x="485" y="35"/>
                  </a:cubicBezTo>
                  <a:cubicBezTo>
                    <a:pt x="485" y="35"/>
                    <a:pt x="485" y="34"/>
                    <a:pt x="485" y="34"/>
                  </a:cubicBezTo>
                  <a:close/>
                  <a:moveTo>
                    <a:pt x="485" y="43"/>
                  </a:moveTo>
                  <a:cubicBezTo>
                    <a:pt x="500" y="40"/>
                    <a:pt x="517" y="37"/>
                    <a:pt x="533" y="36"/>
                  </a:cubicBezTo>
                  <a:cubicBezTo>
                    <a:pt x="542" y="36"/>
                    <a:pt x="551" y="36"/>
                    <a:pt x="561" y="36"/>
                  </a:cubicBezTo>
                  <a:cubicBezTo>
                    <a:pt x="548" y="37"/>
                    <a:pt x="535" y="40"/>
                    <a:pt x="522" y="43"/>
                  </a:cubicBezTo>
                  <a:cubicBezTo>
                    <a:pt x="511" y="42"/>
                    <a:pt x="498" y="42"/>
                    <a:pt x="485" y="43"/>
                  </a:cubicBezTo>
                  <a:close/>
                  <a:moveTo>
                    <a:pt x="483" y="69"/>
                  </a:moveTo>
                  <a:cubicBezTo>
                    <a:pt x="486" y="68"/>
                    <a:pt x="489" y="66"/>
                    <a:pt x="492" y="64"/>
                  </a:cubicBezTo>
                  <a:cubicBezTo>
                    <a:pt x="494" y="67"/>
                    <a:pt x="496" y="68"/>
                    <a:pt x="499" y="69"/>
                  </a:cubicBezTo>
                  <a:cubicBezTo>
                    <a:pt x="493" y="69"/>
                    <a:pt x="488" y="69"/>
                    <a:pt x="483" y="69"/>
                  </a:cubicBezTo>
                  <a:close/>
                  <a:moveTo>
                    <a:pt x="523" y="51"/>
                  </a:moveTo>
                  <a:cubicBezTo>
                    <a:pt x="529" y="51"/>
                    <a:pt x="535" y="52"/>
                    <a:pt x="540" y="52"/>
                  </a:cubicBezTo>
                  <a:cubicBezTo>
                    <a:pt x="530" y="53"/>
                    <a:pt x="520" y="55"/>
                    <a:pt x="510" y="56"/>
                  </a:cubicBezTo>
                  <a:cubicBezTo>
                    <a:pt x="514" y="54"/>
                    <a:pt x="519" y="52"/>
                    <a:pt x="523" y="51"/>
                  </a:cubicBezTo>
                  <a:close/>
                  <a:moveTo>
                    <a:pt x="577" y="68"/>
                  </a:moveTo>
                  <a:cubicBezTo>
                    <a:pt x="558" y="66"/>
                    <a:pt x="539" y="65"/>
                    <a:pt x="520" y="63"/>
                  </a:cubicBezTo>
                  <a:cubicBezTo>
                    <a:pt x="538" y="61"/>
                    <a:pt x="557" y="58"/>
                    <a:pt x="575" y="58"/>
                  </a:cubicBezTo>
                  <a:cubicBezTo>
                    <a:pt x="583" y="61"/>
                    <a:pt x="589" y="63"/>
                    <a:pt x="595" y="68"/>
                  </a:cubicBezTo>
                  <a:cubicBezTo>
                    <a:pt x="589" y="68"/>
                    <a:pt x="583" y="68"/>
                    <a:pt x="577" y="68"/>
                  </a:cubicBezTo>
                  <a:close/>
                  <a:moveTo>
                    <a:pt x="609" y="72"/>
                  </a:moveTo>
                  <a:cubicBezTo>
                    <a:pt x="609" y="71"/>
                    <a:pt x="608" y="69"/>
                    <a:pt x="608" y="68"/>
                  </a:cubicBezTo>
                  <a:cubicBezTo>
                    <a:pt x="607" y="67"/>
                    <a:pt x="606" y="67"/>
                    <a:pt x="605" y="66"/>
                  </a:cubicBezTo>
                  <a:cubicBezTo>
                    <a:pt x="619" y="69"/>
                    <a:pt x="632" y="73"/>
                    <a:pt x="645" y="77"/>
                  </a:cubicBezTo>
                  <a:cubicBezTo>
                    <a:pt x="633" y="75"/>
                    <a:pt x="621" y="73"/>
                    <a:pt x="609" y="72"/>
                  </a:cubicBezTo>
                  <a:close/>
                  <a:moveTo>
                    <a:pt x="713" y="111"/>
                  </a:moveTo>
                  <a:cubicBezTo>
                    <a:pt x="708" y="107"/>
                    <a:pt x="704" y="103"/>
                    <a:pt x="699" y="99"/>
                  </a:cubicBezTo>
                  <a:cubicBezTo>
                    <a:pt x="699" y="99"/>
                    <a:pt x="699" y="99"/>
                    <a:pt x="699" y="99"/>
                  </a:cubicBezTo>
                  <a:cubicBezTo>
                    <a:pt x="713" y="104"/>
                    <a:pt x="726" y="110"/>
                    <a:pt x="738" y="117"/>
                  </a:cubicBezTo>
                  <a:cubicBezTo>
                    <a:pt x="741" y="120"/>
                    <a:pt x="744" y="124"/>
                    <a:pt x="747" y="127"/>
                  </a:cubicBezTo>
                  <a:cubicBezTo>
                    <a:pt x="736" y="121"/>
                    <a:pt x="725" y="115"/>
                    <a:pt x="713" y="111"/>
                  </a:cubicBezTo>
                  <a:close/>
                  <a:moveTo>
                    <a:pt x="777" y="172"/>
                  </a:moveTo>
                  <a:cubicBezTo>
                    <a:pt x="780" y="187"/>
                    <a:pt x="780" y="203"/>
                    <a:pt x="781" y="218"/>
                  </a:cubicBezTo>
                  <a:cubicBezTo>
                    <a:pt x="771" y="185"/>
                    <a:pt x="753" y="154"/>
                    <a:pt x="728" y="127"/>
                  </a:cubicBezTo>
                  <a:cubicBezTo>
                    <a:pt x="741" y="133"/>
                    <a:pt x="753" y="141"/>
                    <a:pt x="764" y="150"/>
                  </a:cubicBezTo>
                  <a:cubicBezTo>
                    <a:pt x="769" y="157"/>
                    <a:pt x="773" y="165"/>
                    <a:pt x="777" y="172"/>
                  </a:cubicBezTo>
                  <a:close/>
                  <a:moveTo>
                    <a:pt x="797" y="149"/>
                  </a:moveTo>
                  <a:cubicBezTo>
                    <a:pt x="783" y="136"/>
                    <a:pt x="768" y="125"/>
                    <a:pt x="752" y="115"/>
                  </a:cubicBezTo>
                  <a:cubicBezTo>
                    <a:pt x="732" y="103"/>
                    <a:pt x="718" y="85"/>
                    <a:pt x="699" y="71"/>
                  </a:cubicBezTo>
                  <a:cubicBezTo>
                    <a:pt x="743" y="91"/>
                    <a:pt x="774" y="115"/>
                    <a:pt x="797" y="149"/>
                  </a:cubicBezTo>
                  <a:close/>
                  <a:moveTo>
                    <a:pt x="689" y="74"/>
                  </a:moveTo>
                  <a:cubicBezTo>
                    <a:pt x="699" y="81"/>
                    <a:pt x="709" y="89"/>
                    <a:pt x="717" y="97"/>
                  </a:cubicBezTo>
                  <a:cubicBezTo>
                    <a:pt x="710" y="93"/>
                    <a:pt x="702" y="89"/>
                    <a:pt x="693" y="86"/>
                  </a:cubicBezTo>
                  <a:cubicBezTo>
                    <a:pt x="691" y="82"/>
                    <a:pt x="688" y="78"/>
                    <a:pt x="686" y="75"/>
                  </a:cubicBezTo>
                  <a:cubicBezTo>
                    <a:pt x="687" y="75"/>
                    <a:pt x="688" y="75"/>
                    <a:pt x="689" y="74"/>
                  </a:cubicBezTo>
                  <a:close/>
                  <a:moveTo>
                    <a:pt x="637" y="50"/>
                  </a:moveTo>
                  <a:cubicBezTo>
                    <a:pt x="653" y="57"/>
                    <a:pt x="668" y="67"/>
                    <a:pt x="680" y="81"/>
                  </a:cubicBezTo>
                  <a:cubicBezTo>
                    <a:pt x="636" y="64"/>
                    <a:pt x="597" y="51"/>
                    <a:pt x="550" y="45"/>
                  </a:cubicBezTo>
                  <a:cubicBezTo>
                    <a:pt x="578" y="41"/>
                    <a:pt x="607" y="43"/>
                    <a:pt x="637" y="50"/>
                  </a:cubicBezTo>
                  <a:close/>
                  <a:moveTo>
                    <a:pt x="513" y="30"/>
                  </a:moveTo>
                  <a:cubicBezTo>
                    <a:pt x="511" y="30"/>
                    <a:pt x="509" y="31"/>
                    <a:pt x="507" y="31"/>
                  </a:cubicBezTo>
                  <a:cubicBezTo>
                    <a:pt x="509" y="28"/>
                    <a:pt x="506" y="26"/>
                    <a:pt x="503" y="25"/>
                  </a:cubicBezTo>
                  <a:cubicBezTo>
                    <a:pt x="524" y="18"/>
                    <a:pt x="551" y="20"/>
                    <a:pt x="578" y="26"/>
                  </a:cubicBezTo>
                  <a:cubicBezTo>
                    <a:pt x="569" y="26"/>
                    <a:pt x="517" y="21"/>
                    <a:pt x="513" y="3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3" name="Freeform 24"/>
            <p:cNvSpPr/>
            <p:nvPr/>
          </p:nvSpPr>
          <p:spPr bwMode="auto">
            <a:xfrm>
              <a:off x="2269622" y="4730543"/>
              <a:ext cx="216685" cy="195210"/>
            </a:xfrm>
            <a:custGeom>
              <a:avLst/>
              <a:gdLst/>
              <a:ahLst/>
              <a:cxnLst>
                <a:cxn ang="0">
                  <a:pos x="73" y="14"/>
                </a:cxn>
                <a:cxn ang="0">
                  <a:pos x="69" y="15"/>
                </a:cxn>
                <a:cxn ang="0">
                  <a:pos x="59" y="12"/>
                </a:cxn>
                <a:cxn ang="0">
                  <a:pos x="21" y="48"/>
                </a:cxn>
                <a:cxn ang="0">
                  <a:pos x="5" y="71"/>
                </a:cxn>
                <a:cxn ang="0">
                  <a:pos x="27" y="57"/>
                </a:cxn>
                <a:cxn ang="0">
                  <a:pos x="32" y="63"/>
                </a:cxn>
                <a:cxn ang="0">
                  <a:pos x="56" y="35"/>
                </a:cxn>
                <a:cxn ang="0">
                  <a:pos x="73" y="14"/>
                </a:cxn>
              </a:cxnLst>
              <a:rect l="0" t="0" r="r" b="b"/>
              <a:pathLst>
                <a:path w="87" h="78">
                  <a:moveTo>
                    <a:pt x="73" y="14"/>
                  </a:moveTo>
                  <a:cubicBezTo>
                    <a:pt x="72" y="14"/>
                    <a:pt x="70" y="14"/>
                    <a:pt x="69" y="15"/>
                  </a:cubicBezTo>
                  <a:cubicBezTo>
                    <a:pt x="75" y="6"/>
                    <a:pt x="61" y="11"/>
                    <a:pt x="59" y="12"/>
                  </a:cubicBezTo>
                  <a:cubicBezTo>
                    <a:pt x="59" y="0"/>
                    <a:pt x="24" y="44"/>
                    <a:pt x="21" y="48"/>
                  </a:cubicBezTo>
                  <a:cubicBezTo>
                    <a:pt x="18" y="51"/>
                    <a:pt x="0" y="66"/>
                    <a:pt x="5" y="71"/>
                  </a:cubicBezTo>
                  <a:cubicBezTo>
                    <a:pt x="11" y="78"/>
                    <a:pt x="24" y="60"/>
                    <a:pt x="27" y="57"/>
                  </a:cubicBezTo>
                  <a:cubicBezTo>
                    <a:pt x="25" y="60"/>
                    <a:pt x="27" y="68"/>
                    <a:pt x="32" y="63"/>
                  </a:cubicBezTo>
                  <a:cubicBezTo>
                    <a:pt x="41" y="54"/>
                    <a:pt x="48" y="44"/>
                    <a:pt x="56" y="35"/>
                  </a:cubicBezTo>
                  <a:cubicBezTo>
                    <a:pt x="57" y="35"/>
                    <a:pt x="87" y="12"/>
                    <a:pt x="73" y="1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4" name="Freeform 25"/>
            <p:cNvSpPr/>
            <p:nvPr/>
          </p:nvSpPr>
          <p:spPr bwMode="auto">
            <a:xfrm>
              <a:off x="2033417" y="5076072"/>
              <a:ext cx="1417233" cy="562207"/>
            </a:xfrm>
            <a:custGeom>
              <a:avLst/>
              <a:gdLst/>
              <a:ahLst/>
              <a:cxnLst>
                <a:cxn ang="0">
                  <a:pos x="555" y="219"/>
                </a:cxn>
                <a:cxn ang="0">
                  <a:pos x="565" y="182"/>
                </a:cxn>
                <a:cxn ang="0">
                  <a:pos x="536" y="156"/>
                </a:cxn>
                <a:cxn ang="0">
                  <a:pos x="428" y="146"/>
                </a:cxn>
                <a:cxn ang="0">
                  <a:pos x="279" y="149"/>
                </a:cxn>
                <a:cxn ang="0">
                  <a:pos x="148" y="147"/>
                </a:cxn>
                <a:cxn ang="0">
                  <a:pos x="300" y="87"/>
                </a:cxn>
                <a:cxn ang="0">
                  <a:pos x="488" y="41"/>
                </a:cxn>
                <a:cxn ang="0">
                  <a:pos x="539" y="9"/>
                </a:cxn>
                <a:cxn ang="0">
                  <a:pos x="440" y="1"/>
                </a:cxn>
                <a:cxn ang="0">
                  <a:pos x="240" y="33"/>
                </a:cxn>
                <a:cxn ang="0">
                  <a:pos x="46" y="74"/>
                </a:cxn>
                <a:cxn ang="0">
                  <a:pos x="7" y="83"/>
                </a:cxn>
                <a:cxn ang="0">
                  <a:pos x="23" y="87"/>
                </a:cxn>
                <a:cxn ang="0">
                  <a:pos x="132" y="63"/>
                </a:cxn>
                <a:cxn ang="0">
                  <a:pos x="335" y="22"/>
                </a:cxn>
                <a:cxn ang="0">
                  <a:pos x="528" y="15"/>
                </a:cxn>
                <a:cxn ang="0">
                  <a:pos x="411" y="49"/>
                </a:cxn>
                <a:cxn ang="0">
                  <a:pos x="277" y="86"/>
                </a:cxn>
                <a:cxn ang="0">
                  <a:pos x="175" y="120"/>
                </a:cxn>
                <a:cxn ang="0">
                  <a:pos x="137" y="149"/>
                </a:cxn>
                <a:cxn ang="0">
                  <a:pos x="190" y="159"/>
                </a:cxn>
                <a:cxn ang="0">
                  <a:pos x="428" y="154"/>
                </a:cxn>
                <a:cxn ang="0">
                  <a:pos x="522" y="160"/>
                </a:cxn>
                <a:cxn ang="0">
                  <a:pos x="555" y="179"/>
                </a:cxn>
                <a:cxn ang="0">
                  <a:pos x="555" y="219"/>
                </a:cxn>
              </a:cxnLst>
              <a:rect l="0" t="0" r="r" b="b"/>
              <a:pathLst>
                <a:path w="567" h="225">
                  <a:moveTo>
                    <a:pt x="555" y="219"/>
                  </a:moveTo>
                  <a:cubicBezTo>
                    <a:pt x="567" y="225"/>
                    <a:pt x="567" y="187"/>
                    <a:pt x="565" y="182"/>
                  </a:cubicBezTo>
                  <a:cubicBezTo>
                    <a:pt x="561" y="168"/>
                    <a:pt x="548" y="161"/>
                    <a:pt x="536" y="156"/>
                  </a:cubicBezTo>
                  <a:cubicBezTo>
                    <a:pt x="502" y="143"/>
                    <a:pt x="463" y="145"/>
                    <a:pt x="428" y="146"/>
                  </a:cubicBezTo>
                  <a:cubicBezTo>
                    <a:pt x="378" y="148"/>
                    <a:pt x="329" y="148"/>
                    <a:pt x="279" y="149"/>
                  </a:cubicBezTo>
                  <a:cubicBezTo>
                    <a:pt x="239" y="150"/>
                    <a:pt x="188" y="158"/>
                    <a:pt x="148" y="147"/>
                  </a:cubicBezTo>
                  <a:cubicBezTo>
                    <a:pt x="185" y="113"/>
                    <a:pt x="253" y="101"/>
                    <a:pt x="300" y="87"/>
                  </a:cubicBezTo>
                  <a:cubicBezTo>
                    <a:pt x="362" y="68"/>
                    <a:pt x="426" y="59"/>
                    <a:pt x="488" y="41"/>
                  </a:cubicBezTo>
                  <a:cubicBezTo>
                    <a:pt x="494" y="39"/>
                    <a:pt x="552" y="12"/>
                    <a:pt x="539" y="9"/>
                  </a:cubicBezTo>
                  <a:cubicBezTo>
                    <a:pt x="507" y="1"/>
                    <a:pt x="473" y="0"/>
                    <a:pt x="440" y="1"/>
                  </a:cubicBezTo>
                  <a:cubicBezTo>
                    <a:pt x="372" y="4"/>
                    <a:pt x="306" y="20"/>
                    <a:pt x="240" y="33"/>
                  </a:cubicBezTo>
                  <a:cubicBezTo>
                    <a:pt x="175" y="46"/>
                    <a:pt x="111" y="61"/>
                    <a:pt x="46" y="74"/>
                  </a:cubicBezTo>
                  <a:cubicBezTo>
                    <a:pt x="39" y="76"/>
                    <a:pt x="11" y="77"/>
                    <a:pt x="7" y="83"/>
                  </a:cubicBezTo>
                  <a:cubicBezTo>
                    <a:pt x="0" y="93"/>
                    <a:pt x="26" y="86"/>
                    <a:pt x="23" y="87"/>
                  </a:cubicBezTo>
                  <a:cubicBezTo>
                    <a:pt x="60" y="80"/>
                    <a:pt x="96" y="71"/>
                    <a:pt x="132" y="63"/>
                  </a:cubicBezTo>
                  <a:cubicBezTo>
                    <a:pt x="199" y="47"/>
                    <a:pt x="267" y="34"/>
                    <a:pt x="335" y="22"/>
                  </a:cubicBezTo>
                  <a:cubicBezTo>
                    <a:pt x="398" y="11"/>
                    <a:pt x="465" y="2"/>
                    <a:pt x="528" y="15"/>
                  </a:cubicBezTo>
                  <a:cubicBezTo>
                    <a:pt x="494" y="37"/>
                    <a:pt x="450" y="42"/>
                    <a:pt x="411" y="49"/>
                  </a:cubicBezTo>
                  <a:cubicBezTo>
                    <a:pt x="366" y="58"/>
                    <a:pt x="321" y="72"/>
                    <a:pt x="277" y="86"/>
                  </a:cubicBezTo>
                  <a:cubicBezTo>
                    <a:pt x="243" y="96"/>
                    <a:pt x="207" y="106"/>
                    <a:pt x="175" y="120"/>
                  </a:cubicBezTo>
                  <a:cubicBezTo>
                    <a:pt x="168" y="124"/>
                    <a:pt x="135" y="139"/>
                    <a:pt x="137" y="149"/>
                  </a:cubicBezTo>
                  <a:cubicBezTo>
                    <a:pt x="140" y="161"/>
                    <a:pt x="181" y="159"/>
                    <a:pt x="190" y="159"/>
                  </a:cubicBezTo>
                  <a:cubicBezTo>
                    <a:pt x="269" y="158"/>
                    <a:pt x="349" y="157"/>
                    <a:pt x="428" y="154"/>
                  </a:cubicBezTo>
                  <a:cubicBezTo>
                    <a:pt x="459" y="153"/>
                    <a:pt x="491" y="152"/>
                    <a:pt x="522" y="160"/>
                  </a:cubicBezTo>
                  <a:cubicBezTo>
                    <a:pt x="534" y="163"/>
                    <a:pt x="548" y="168"/>
                    <a:pt x="555" y="179"/>
                  </a:cubicBezTo>
                  <a:cubicBezTo>
                    <a:pt x="561" y="188"/>
                    <a:pt x="551" y="217"/>
                    <a:pt x="555" y="219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24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2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2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24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624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62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62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8" grpId="0" autoUpdateAnimBg="0"/>
      <p:bldP spid="62471" grpId="0" build="p" autoUpdateAnimBg="0"/>
      <p:bldP spid="62474" grpId="0" build="p" autoUpdateAnimBg="0"/>
      <p:bldP spid="62475" grpId="0" build="p" autoUpdateAnimBg="0"/>
      <p:bldP spid="62477" grpId="0" animBg="1" autoUpdateAnimBg="0"/>
      <p:bldP spid="62478" grpId="0" animBg="1" autoUpdateAnimBg="0"/>
      <p:bldP spid="62479" grpId="0" animBg="1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"/>
          <p:cNvGrpSpPr/>
          <p:nvPr/>
        </p:nvGrpSpPr>
        <p:grpSpPr>
          <a:xfrm>
            <a:off x="10707712" y="4710299"/>
            <a:ext cx="959195" cy="1591313"/>
            <a:chOff x="2000231" y="2114716"/>
            <a:chExt cx="2123898" cy="3523563"/>
          </a:xfrm>
          <a:solidFill>
            <a:srgbClr val="0070C0"/>
          </a:solidFill>
        </p:grpSpPr>
        <p:sp>
          <p:nvSpPr>
            <p:cNvPr id="5" name="Freeform 19"/>
            <p:cNvSpPr>
              <a:spLocks noEditPoints="1"/>
            </p:cNvSpPr>
            <p:nvPr/>
          </p:nvSpPr>
          <p:spPr bwMode="auto">
            <a:xfrm>
              <a:off x="3054372" y="2961932"/>
              <a:ext cx="181546" cy="140551"/>
            </a:xfrm>
            <a:custGeom>
              <a:avLst/>
              <a:gdLst/>
              <a:ahLst/>
              <a:cxnLst>
                <a:cxn ang="0">
                  <a:pos x="28" y="8"/>
                </a:cxn>
                <a:cxn ang="0">
                  <a:pos x="26" y="8"/>
                </a:cxn>
                <a:cxn ang="0">
                  <a:pos x="13" y="13"/>
                </a:cxn>
                <a:cxn ang="0">
                  <a:pos x="11" y="24"/>
                </a:cxn>
                <a:cxn ang="0">
                  <a:pos x="12" y="24"/>
                </a:cxn>
                <a:cxn ang="0">
                  <a:pos x="28" y="8"/>
                </a:cxn>
                <a:cxn ang="0">
                  <a:pos x="26" y="27"/>
                </a:cxn>
                <a:cxn ang="0">
                  <a:pos x="24" y="26"/>
                </a:cxn>
                <a:cxn ang="0">
                  <a:pos x="27" y="27"/>
                </a:cxn>
                <a:cxn ang="0">
                  <a:pos x="26" y="27"/>
                </a:cxn>
                <a:cxn ang="0">
                  <a:pos x="33" y="24"/>
                </a:cxn>
                <a:cxn ang="0">
                  <a:pos x="21" y="18"/>
                </a:cxn>
                <a:cxn ang="0">
                  <a:pos x="38" y="19"/>
                </a:cxn>
                <a:cxn ang="0">
                  <a:pos x="33" y="24"/>
                </a:cxn>
              </a:cxnLst>
              <a:rect l="0" t="0" r="r" b="b"/>
              <a:pathLst>
                <a:path w="73" h="56">
                  <a:moveTo>
                    <a:pt x="28" y="8"/>
                  </a:moveTo>
                  <a:cubicBezTo>
                    <a:pt x="27" y="8"/>
                    <a:pt x="26" y="8"/>
                    <a:pt x="26" y="8"/>
                  </a:cubicBezTo>
                  <a:cubicBezTo>
                    <a:pt x="33" y="0"/>
                    <a:pt x="18" y="2"/>
                    <a:pt x="13" y="13"/>
                  </a:cubicBezTo>
                  <a:cubicBezTo>
                    <a:pt x="12" y="13"/>
                    <a:pt x="0" y="24"/>
                    <a:pt x="11" y="24"/>
                  </a:cubicBezTo>
                  <a:cubicBezTo>
                    <a:pt x="11" y="24"/>
                    <a:pt x="12" y="24"/>
                    <a:pt x="12" y="24"/>
                  </a:cubicBezTo>
                  <a:cubicBezTo>
                    <a:pt x="20" y="56"/>
                    <a:pt x="73" y="7"/>
                    <a:pt x="28" y="8"/>
                  </a:cubicBezTo>
                  <a:close/>
                  <a:moveTo>
                    <a:pt x="26" y="27"/>
                  </a:moveTo>
                  <a:cubicBezTo>
                    <a:pt x="25" y="27"/>
                    <a:pt x="24" y="27"/>
                    <a:pt x="24" y="26"/>
                  </a:cubicBezTo>
                  <a:cubicBezTo>
                    <a:pt x="25" y="27"/>
                    <a:pt x="26" y="27"/>
                    <a:pt x="27" y="27"/>
                  </a:cubicBezTo>
                  <a:cubicBezTo>
                    <a:pt x="26" y="27"/>
                    <a:pt x="26" y="27"/>
                    <a:pt x="26" y="27"/>
                  </a:cubicBezTo>
                  <a:close/>
                  <a:moveTo>
                    <a:pt x="33" y="24"/>
                  </a:moveTo>
                  <a:cubicBezTo>
                    <a:pt x="35" y="18"/>
                    <a:pt x="24" y="18"/>
                    <a:pt x="21" y="18"/>
                  </a:cubicBezTo>
                  <a:cubicBezTo>
                    <a:pt x="27" y="15"/>
                    <a:pt x="32" y="16"/>
                    <a:pt x="38" y="19"/>
                  </a:cubicBezTo>
                  <a:cubicBezTo>
                    <a:pt x="36" y="21"/>
                    <a:pt x="35" y="23"/>
                    <a:pt x="33" y="2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6" name="Freeform 20"/>
            <p:cNvSpPr>
              <a:spLocks noEditPoints="1"/>
            </p:cNvSpPr>
            <p:nvPr/>
          </p:nvSpPr>
          <p:spPr bwMode="auto">
            <a:xfrm>
              <a:off x="2843543" y="2290406"/>
              <a:ext cx="370901" cy="579776"/>
            </a:xfrm>
            <a:custGeom>
              <a:avLst/>
              <a:gdLst/>
              <a:ahLst/>
              <a:cxnLst>
                <a:cxn ang="0">
                  <a:pos x="76" y="1"/>
                </a:cxn>
                <a:cxn ang="0">
                  <a:pos x="31" y="121"/>
                </a:cxn>
                <a:cxn ang="0">
                  <a:pos x="6" y="190"/>
                </a:cxn>
                <a:cxn ang="0">
                  <a:pos x="8" y="215"/>
                </a:cxn>
                <a:cxn ang="0">
                  <a:pos x="27" y="200"/>
                </a:cxn>
                <a:cxn ang="0">
                  <a:pos x="142" y="232"/>
                </a:cxn>
                <a:cxn ang="0">
                  <a:pos x="143" y="224"/>
                </a:cxn>
                <a:cxn ang="0">
                  <a:pos x="110" y="217"/>
                </a:cxn>
                <a:cxn ang="0">
                  <a:pos x="42" y="199"/>
                </a:cxn>
                <a:cxn ang="0">
                  <a:pos x="38" y="195"/>
                </a:cxn>
                <a:cxn ang="0">
                  <a:pos x="31" y="195"/>
                </a:cxn>
                <a:cxn ang="0">
                  <a:pos x="57" y="151"/>
                </a:cxn>
                <a:cxn ang="0">
                  <a:pos x="60" y="181"/>
                </a:cxn>
                <a:cxn ang="0">
                  <a:pos x="73" y="117"/>
                </a:cxn>
                <a:cxn ang="0">
                  <a:pos x="97" y="47"/>
                </a:cxn>
                <a:cxn ang="0">
                  <a:pos x="66" y="114"/>
                </a:cxn>
                <a:cxn ang="0">
                  <a:pos x="29" y="182"/>
                </a:cxn>
                <a:cxn ang="0">
                  <a:pos x="76" y="1"/>
                </a:cxn>
                <a:cxn ang="0">
                  <a:pos x="26" y="156"/>
                </a:cxn>
                <a:cxn ang="0">
                  <a:pos x="25" y="159"/>
                </a:cxn>
                <a:cxn ang="0">
                  <a:pos x="26" y="156"/>
                </a:cxn>
                <a:cxn ang="0">
                  <a:pos x="46" y="118"/>
                </a:cxn>
                <a:cxn ang="0">
                  <a:pos x="38" y="127"/>
                </a:cxn>
                <a:cxn ang="0">
                  <a:pos x="59" y="75"/>
                </a:cxn>
                <a:cxn ang="0">
                  <a:pos x="46" y="118"/>
                </a:cxn>
              </a:cxnLst>
              <a:rect l="0" t="0" r="r" b="b"/>
              <a:pathLst>
                <a:path w="148" h="232">
                  <a:moveTo>
                    <a:pt x="76" y="1"/>
                  </a:moveTo>
                  <a:cubicBezTo>
                    <a:pt x="74" y="0"/>
                    <a:pt x="36" y="109"/>
                    <a:pt x="31" y="121"/>
                  </a:cubicBezTo>
                  <a:cubicBezTo>
                    <a:pt x="22" y="143"/>
                    <a:pt x="13" y="166"/>
                    <a:pt x="6" y="190"/>
                  </a:cubicBezTo>
                  <a:cubicBezTo>
                    <a:pt x="5" y="192"/>
                    <a:pt x="0" y="230"/>
                    <a:pt x="8" y="215"/>
                  </a:cubicBezTo>
                  <a:cubicBezTo>
                    <a:pt x="12" y="225"/>
                    <a:pt x="26" y="202"/>
                    <a:pt x="27" y="200"/>
                  </a:cubicBezTo>
                  <a:cubicBezTo>
                    <a:pt x="32" y="217"/>
                    <a:pt x="126" y="232"/>
                    <a:pt x="142" y="232"/>
                  </a:cubicBezTo>
                  <a:cubicBezTo>
                    <a:pt x="148" y="232"/>
                    <a:pt x="147" y="225"/>
                    <a:pt x="143" y="224"/>
                  </a:cubicBezTo>
                  <a:cubicBezTo>
                    <a:pt x="132" y="222"/>
                    <a:pt x="121" y="219"/>
                    <a:pt x="110" y="217"/>
                  </a:cubicBezTo>
                  <a:cubicBezTo>
                    <a:pt x="87" y="213"/>
                    <a:pt x="64" y="208"/>
                    <a:pt x="42" y="199"/>
                  </a:cubicBezTo>
                  <a:cubicBezTo>
                    <a:pt x="43" y="197"/>
                    <a:pt x="41" y="195"/>
                    <a:pt x="38" y="195"/>
                  </a:cubicBezTo>
                  <a:cubicBezTo>
                    <a:pt x="36" y="195"/>
                    <a:pt x="33" y="195"/>
                    <a:pt x="31" y="195"/>
                  </a:cubicBezTo>
                  <a:cubicBezTo>
                    <a:pt x="40" y="180"/>
                    <a:pt x="49" y="166"/>
                    <a:pt x="57" y="151"/>
                  </a:cubicBezTo>
                  <a:cubicBezTo>
                    <a:pt x="57" y="152"/>
                    <a:pt x="49" y="190"/>
                    <a:pt x="60" y="181"/>
                  </a:cubicBezTo>
                  <a:cubicBezTo>
                    <a:pt x="68" y="174"/>
                    <a:pt x="70" y="129"/>
                    <a:pt x="73" y="117"/>
                  </a:cubicBezTo>
                  <a:cubicBezTo>
                    <a:pt x="78" y="105"/>
                    <a:pt x="103" y="59"/>
                    <a:pt x="97" y="47"/>
                  </a:cubicBezTo>
                  <a:cubicBezTo>
                    <a:pt x="93" y="40"/>
                    <a:pt x="68" y="106"/>
                    <a:pt x="66" y="114"/>
                  </a:cubicBezTo>
                  <a:cubicBezTo>
                    <a:pt x="56" y="136"/>
                    <a:pt x="44" y="159"/>
                    <a:pt x="29" y="182"/>
                  </a:cubicBezTo>
                  <a:cubicBezTo>
                    <a:pt x="36" y="166"/>
                    <a:pt x="96" y="3"/>
                    <a:pt x="76" y="1"/>
                  </a:cubicBezTo>
                  <a:close/>
                  <a:moveTo>
                    <a:pt x="26" y="156"/>
                  </a:moveTo>
                  <a:cubicBezTo>
                    <a:pt x="25" y="157"/>
                    <a:pt x="25" y="158"/>
                    <a:pt x="25" y="159"/>
                  </a:cubicBezTo>
                  <a:cubicBezTo>
                    <a:pt x="25" y="158"/>
                    <a:pt x="26" y="157"/>
                    <a:pt x="26" y="156"/>
                  </a:cubicBezTo>
                  <a:close/>
                  <a:moveTo>
                    <a:pt x="46" y="118"/>
                  </a:moveTo>
                  <a:cubicBezTo>
                    <a:pt x="43" y="118"/>
                    <a:pt x="40" y="122"/>
                    <a:pt x="38" y="127"/>
                  </a:cubicBezTo>
                  <a:cubicBezTo>
                    <a:pt x="45" y="110"/>
                    <a:pt x="52" y="92"/>
                    <a:pt x="59" y="75"/>
                  </a:cubicBezTo>
                  <a:cubicBezTo>
                    <a:pt x="55" y="89"/>
                    <a:pt x="51" y="103"/>
                    <a:pt x="46" y="11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7" name="Freeform 21"/>
            <p:cNvSpPr>
              <a:spLocks noEditPoints="1"/>
            </p:cNvSpPr>
            <p:nvPr/>
          </p:nvSpPr>
          <p:spPr bwMode="auto">
            <a:xfrm>
              <a:off x="3444794" y="2427054"/>
              <a:ext cx="374805" cy="542687"/>
            </a:xfrm>
            <a:custGeom>
              <a:avLst/>
              <a:gdLst/>
              <a:ahLst/>
              <a:cxnLst>
                <a:cxn ang="0">
                  <a:pos x="94" y="46"/>
                </a:cxn>
                <a:cxn ang="0">
                  <a:pos x="55" y="95"/>
                </a:cxn>
                <a:cxn ang="0">
                  <a:pos x="8" y="158"/>
                </a:cxn>
                <a:cxn ang="0">
                  <a:pos x="11" y="170"/>
                </a:cxn>
                <a:cxn ang="0">
                  <a:pos x="35" y="158"/>
                </a:cxn>
                <a:cxn ang="0">
                  <a:pos x="7" y="210"/>
                </a:cxn>
                <a:cxn ang="0">
                  <a:pos x="10" y="217"/>
                </a:cxn>
                <a:cxn ang="0">
                  <a:pos x="25" y="204"/>
                </a:cxn>
                <a:cxn ang="0">
                  <a:pos x="70" y="152"/>
                </a:cxn>
                <a:cxn ang="0">
                  <a:pos x="146" y="50"/>
                </a:cxn>
                <a:cxn ang="0">
                  <a:pos x="148" y="42"/>
                </a:cxn>
                <a:cxn ang="0">
                  <a:pos x="130" y="56"/>
                </a:cxn>
                <a:cxn ang="0">
                  <a:pos x="119" y="58"/>
                </a:cxn>
                <a:cxn ang="0">
                  <a:pos x="113" y="48"/>
                </a:cxn>
                <a:cxn ang="0">
                  <a:pos x="122" y="39"/>
                </a:cxn>
                <a:cxn ang="0">
                  <a:pos x="88" y="16"/>
                </a:cxn>
                <a:cxn ang="0">
                  <a:pos x="60" y="5"/>
                </a:cxn>
                <a:cxn ang="0">
                  <a:pos x="80" y="32"/>
                </a:cxn>
                <a:cxn ang="0">
                  <a:pos x="98" y="46"/>
                </a:cxn>
                <a:cxn ang="0">
                  <a:pos x="99" y="57"/>
                </a:cxn>
                <a:cxn ang="0">
                  <a:pos x="88" y="64"/>
                </a:cxn>
                <a:cxn ang="0">
                  <a:pos x="94" y="46"/>
                </a:cxn>
                <a:cxn ang="0">
                  <a:pos x="76" y="20"/>
                </a:cxn>
                <a:cxn ang="0">
                  <a:pos x="71" y="15"/>
                </a:cxn>
                <a:cxn ang="0">
                  <a:pos x="78" y="19"/>
                </a:cxn>
                <a:cxn ang="0">
                  <a:pos x="76" y="20"/>
                </a:cxn>
                <a:cxn ang="0">
                  <a:pos x="85" y="26"/>
                </a:cxn>
                <a:cxn ang="0">
                  <a:pos x="84" y="25"/>
                </a:cxn>
                <a:cxn ang="0">
                  <a:pos x="86" y="24"/>
                </a:cxn>
                <a:cxn ang="0">
                  <a:pos x="90" y="28"/>
                </a:cxn>
                <a:cxn ang="0">
                  <a:pos x="85" y="26"/>
                </a:cxn>
                <a:cxn ang="0">
                  <a:pos x="42" y="170"/>
                </a:cxn>
                <a:cxn ang="0">
                  <a:pos x="20" y="196"/>
                </a:cxn>
                <a:cxn ang="0">
                  <a:pos x="49" y="160"/>
                </a:cxn>
                <a:cxn ang="0">
                  <a:pos x="42" y="170"/>
                </a:cxn>
                <a:cxn ang="0">
                  <a:pos x="116" y="62"/>
                </a:cxn>
                <a:cxn ang="0">
                  <a:pos x="116" y="62"/>
                </a:cxn>
                <a:cxn ang="0">
                  <a:pos x="102" y="77"/>
                </a:cxn>
                <a:cxn ang="0">
                  <a:pos x="106" y="63"/>
                </a:cxn>
                <a:cxn ang="0">
                  <a:pos x="116" y="62"/>
                </a:cxn>
                <a:cxn ang="0">
                  <a:pos x="107" y="55"/>
                </a:cxn>
                <a:cxn ang="0">
                  <a:pos x="107" y="53"/>
                </a:cxn>
                <a:cxn ang="0">
                  <a:pos x="108" y="55"/>
                </a:cxn>
                <a:cxn ang="0">
                  <a:pos x="107" y="55"/>
                </a:cxn>
                <a:cxn ang="0">
                  <a:pos x="112" y="39"/>
                </a:cxn>
                <a:cxn ang="0">
                  <a:pos x="103" y="34"/>
                </a:cxn>
                <a:cxn ang="0">
                  <a:pos x="99" y="27"/>
                </a:cxn>
                <a:cxn ang="0">
                  <a:pos x="112" y="39"/>
                </a:cxn>
                <a:cxn ang="0">
                  <a:pos x="104" y="87"/>
                </a:cxn>
                <a:cxn ang="0">
                  <a:pos x="95" y="101"/>
                </a:cxn>
                <a:cxn ang="0">
                  <a:pos x="72" y="123"/>
                </a:cxn>
                <a:cxn ang="0">
                  <a:pos x="104" y="87"/>
                </a:cxn>
                <a:cxn ang="0">
                  <a:pos x="97" y="67"/>
                </a:cxn>
                <a:cxn ang="0">
                  <a:pos x="72" y="111"/>
                </a:cxn>
                <a:cxn ang="0">
                  <a:pos x="22" y="157"/>
                </a:cxn>
                <a:cxn ang="0">
                  <a:pos x="85" y="69"/>
                </a:cxn>
                <a:cxn ang="0">
                  <a:pos x="87" y="73"/>
                </a:cxn>
                <a:cxn ang="0">
                  <a:pos x="97" y="67"/>
                </a:cxn>
              </a:cxnLst>
              <a:rect l="0" t="0" r="r" b="b"/>
              <a:pathLst>
                <a:path w="150" h="217">
                  <a:moveTo>
                    <a:pt x="94" y="46"/>
                  </a:moveTo>
                  <a:cubicBezTo>
                    <a:pt x="84" y="38"/>
                    <a:pt x="59" y="88"/>
                    <a:pt x="55" y="95"/>
                  </a:cubicBezTo>
                  <a:cubicBezTo>
                    <a:pt x="39" y="115"/>
                    <a:pt x="20" y="134"/>
                    <a:pt x="8" y="158"/>
                  </a:cubicBezTo>
                  <a:cubicBezTo>
                    <a:pt x="0" y="172"/>
                    <a:pt x="0" y="196"/>
                    <a:pt x="11" y="170"/>
                  </a:cubicBezTo>
                  <a:cubicBezTo>
                    <a:pt x="14" y="174"/>
                    <a:pt x="24" y="168"/>
                    <a:pt x="35" y="158"/>
                  </a:cubicBezTo>
                  <a:cubicBezTo>
                    <a:pt x="19" y="175"/>
                    <a:pt x="7" y="194"/>
                    <a:pt x="7" y="210"/>
                  </a:cubicBezTo>
                  <a:cubicBezTo>
                    <a:pt x="5" y="212"/>
                    <a:pt x="6" y="217"/>
                    <a:pt x="10" y="217"/>
                  </a:cubicBezTo>
                  <a:cubicBezTo>
                    <a:pt x="15" y="217"/>
                    <a:pt x="22" y="207"/>
                    <a:pt x="25" y="204"/>
                  </a:cubicBezTo>
                  <a:cubicBezTo>
                    <a:pt x="42" y="189"/>
                    <a:pt x="57" y="171"/>
                    <a:pt x="70" y="152"/>
                  </a:cubicBezTo>
                  <a:cubicBezTo>
                    <a:pt x="79" y="141"/>
                    <a:pt x="150" y="51"/>
                    <a:pt x="146" y="50"/>
                  </a:cubicBezTo>
                  <a:cubicBezTo>
                    <a:pt x="149" y="48"/>
                    <a:pt x="149" y="46"/>
                    <a:pt x="148" y="42"/>
                  </a:cubicBezTo>
                  <a:cubicBezTo>
                    <a:pt x="143" y="37"/>
                    <a:pt x="133" y="53"/>
                    <a:pt x="130" y="56"/>
                  </a:cubicBezTo>
                  <a:cubicBezTo>
                    <a:pt x="129" y="48"/>
                    <a:pt x="121" y="56"/>
                    <a:pt x="119" y="58"/>
                  </a:cubicBezTo>
                  <a:cubicBezTo>
                    <a:pt x="119" y="54"/>
                    <a:pt x="116" y="50"/>
                    <a:pt x="113" y="48"/>
                  </a:cubicBezTo>
                  <a:cubicBezTo>
                    <a:pt x="122" y="52"/>
                    <a:pt x="128" y="52"/>
                    <a:pt x="122" y="39"/>
                  </a:cubicBezTo>
                  <a:cubicBezTo>
                    <a:pt x="116" y="27"/>
                    <a:pt x="102" y="16"/>
                    <a:pt x="88" y="16"/>
                  </a:cubicBezTo>
                  <a:cubicBezTo>
                    <a:pt x="84" y="12"/>
                    <a:pt x="65" y="0"/>
                    <a:pt x="60" y="5"/>
                  </a:cubicBezTo>
                  <a:cubicBezTo>
                    <a:pt x="52" y="14"/>
                    <a:pt x="76" y="29"/>
                    <a:pt x="80" y="32"/>
                  </a:cubicBezTo>
                  <a:cubicBezTo>
                    <a:pt x="86" y="37"/>
                    <a:pt x="92" y="41"/>
                    <a:pt x="98" y="46"/>
                  </a:cubicBezTo>
                  <a:cubicBezTo>
                    <a:pt x="99" y="49"/>
                    <a:pt x="99" y="53"/>
                    <a:pt x="99" y="57"/>
                  </a:cubicBezTo>
                  <a:cubicBezTo>
                    <a:pt x="94" y="59"/>
                    <a:pt x="91" y="61"/>
                    <a:pt x="88" y="64"/>
                  </a:cubicBezTo>
                  <a:cubicBezTo>
                    <a:pt x="90" y="61"/>
                    <a:pt x="99" y="50"/>
                    <a:pt x="94" y="46"/>
                  </a:cubicBezTo>
                  <a:close/>
                  <a:moveTo>
                    <a:pt x="76" y="20"/>
                  </a:moveTo>
                  <a:cubicBezTo>
                    <a:pt x="75" y="18"/>
                    <a:pt x="73" y="17"/>
                    <a:pt x="71" y="15"/>
                  </a:cubicBezTo>
                  <a:cubicBezTo>
                    <a:pt x="74" y="16"/>
                    <a:pt x="76" y="17"/>
                    <a:pt x="78" y="19"/>
                  </a:cubicBezTo>
                  <a:cubicBezTo>
                    <a:pt x="78" y="19"/>
                    <a:pt x="77" y="19"/>
                    <a:pt x="76" y="20"/>
                  </a:cubicBezTo>
                  <a:close/>
                  <a:moveTo>
                    <a:pt x="85" y="26"/>
                  </a:moveTo>
                  <a:cubicBezTo>
                    <a:pt x="85" y="25"/>
                    <a:pt x="84" y="25"/>
                    <a:pt x="84" y="25"/>
                  </a:cubicBezTo>
                  <a:cubicBezTo>
                    <a:pt x="85" y="24"/>
                    <a:pt x="85" y="24"/>
                    <a:pt x="86" y="24"/>
                  </a:cubicBezTo>
                  <a:cubicBezTo>
                    <a:pt x="87" y="25"/>
                    <a:pt x="89" y="27"/>
                    <a:pt x="90" y="28"/>
                  </a:cubicBezTo>
                  <a:cubicBezTo>
                    <a:pt x="88" y="27"/>
                    <a:pt x="87" y="26"/>
                    <a:pt x="85" y="26"/>
                  </a:cubicBezTo>
                  <a:close/>
                  <a:moveTo>
                    <a:pt x="42" y="170"/>
                  </a:moveTo>
                  <a:cubicBezTo>
                    <a:pt x="35" y="179"/>
                    <a:pt x="28" y="188"/>
                    <a:pt x="20" y="196"/>
                  </a:cubicBezTo>
                  <a:cubicBezTo>
                    <a:pt x="27" y="184"/>
                    <a:pt x="38" y="171"/>
                    <a:pt x="49" y="160"/>
                  </a:cubicBezTo>
                  <a:cubicBezTo>
                    <a:pt x="47" y="163"/>
                    <a:pt x="44" y="167"/>
                    <a:pt x="42" y="170"/>
                  </a:cubicBezTo>
                  <a:close/>
                  <a:moveTo>
                    <a:pt x="116" y="62"/>
                  </a:moveTo>
                  <a:cubicBezTo>
                    <a:pt x="116" y="62"/>
                    <a:pt x="116" y="62"/>
                    <a:pt x="116" y="62"/>
                  </a:cubicBezTo>
                  <a:cubicBezTo>
                    <a:pt x="111" y="67"/>
                    <a:pt x="107" y="72"/>
                    <a:pt x="102" y="77"/>
                  </a:cubicBezTo>
                  <a:cubicBezTo>
                    <a:pt x="104" y="73"/>
                    <a:pt x="105" y="68"/>
                    <a:pt x="106" y="63"/>
                  </a:cubicBezTo>
                  <a:cubicBezTo>
                    <a:pt x="109" y="62"/>
                    <a:pt x="113" y="62"/>
                    <a:pt x="116" y="62"/>
                  </a:cubicBezTo>
                  <a:close/>
                  <a:moveTo>
                    <a:pt x="107" y="55"/>
                  </a:moveTo>
                  <a:cubicBezTo>
                    <a:pt x="107" y="54"/>
                    <a:pt x="107" y="54"/>
                    <a:pt x="107" y="53"/>
                  </a:cubicBezTo>
                  <a:cubicBezTo>
                    <a:pt x="107" y="54"/>
                    <a:pt x="108" y="54"/>
                    <a:pt x="108" y="55"/>
                  </a:cubicBezTo>
                  <a:cubicBezTo>
                    <a:pt x="108" y="55"/>
                    <a:pt x="107" y="55"/>
                    <a:pt x="107" y="55"/>
                  </a:cubicBezTo>
                  <a:close/>
                  <a:moveTo>
                    <a:pt x="112" y="39"/>
                  </a:moveTo>
                  <a:cubicBezTo>
                    <a:pt x="109" y="37"/>
                    <a:pt x="106" y="36"/>
                    <a:pt x="103" y="34"/>
                  </a:cubicBezTo>
                  <a:cubicBezTo>
                    <a:pt x="102" y="32"/>
                    <a:pt x="101" y="29"/>
                    <a:pt x="99" y="27"/>
                  </a:cubicBezTo>
                  <a:cubicBezTo>
                    <a:pt x="104" y="30"/>
                    <a:pt x="109" y="34"/>
                    <a:pt x="112" y="39"/>
                  </a:cubicBezTo>
                  <a:close/>
                  <a:moveTo>
                    <a:pt x="104" y="87"/>
                  </a:moveTo>
                  <a:cubicBezTo>
                    <a:pt x="101" y="92"/>
                    <a:pt x="98" y="96"/>
                    <a:pt x="95" y="101"/>
                  </a:cubicBezTo>
                  <a:cubicBezTo>
                    <a:pt x="89" y="107"/>
                    <a:pt x="81" y="114"/>
                    <a:pt x="72" y="123"/>
                  </a:cubicBezTo>
                  <a:cubicBezTo>
                    <a:pt x="87" y="106"/>
                    <a:pt x="101" y="91"/>
                    <a:pt x="104" y="87"/>
                  </a:cubicBezTo>
                  <a:close/>
                  <a:moveTo>
                    <a:pt x="97" y="67"/>
                  </a:moveTo>
                  <a:cubicBezTo>
                    <a:pt x="95" y="75"/>
                    <a:pt x="70" y="107"/>
                    <a:pt x="72" y="111"/>
                  </a:cubicBezTo>
                  <a:cubicBezTo>
                    <a:pt x="57" y="128"/>
                    <a:pt x="40" y="144"/>
                    <a:pt x="22" y="157"/>
                  </a:cubicBezTo>
                  <a:cubicBezTo>
                    <a:pt x="37" y="125"/>
                    <a:pt x="66" y="98"/>
                    <a:pt x="85" y="69"/>
                  </a:cubicBezTo>
                  <a:cubicBezTo>
                    <a:pt x="85" y="70"/>
                    <a:pt x="86" y="72"/>
                    <a:pt x="87" y="73"/>
                  </a:cubicBezTo>
                  <a:cubicBezTo>
                    <a:pt x="91" y="73"/>
                    <a:pt x="95" y="71"/>
                    <a:pt x="97" y="67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8" name="Freeform 22"/>
            <p:cNvSpPr>
              <a:spLocks noEditPoints="1"/>
            </p:cNvSpPr>
            <p:nvPr/>
          </p:nvSpPr>
          <p:spPr bwMode="auto">
            <a:xfrm>
              <a:off x="2417983" y="3512428"/>
              <a:ext cx="443129" cy="694951"/>
            </a:xfrm>
            <a:custGeom>
              <a:avLst/>
              <a:gdLst/>
              <a:ahLst/>
              <a:cxnLst>
                <a:cxn ang="0">
                  <a:pos x="108" y="80"/>
                </a:cxn>
                <a:cxn ang="0">
                  <a:pos x="85" y="118"/>
                </a:cxn>
                <a:cxn ang="0">
                  <a:pos x="54" y="175"/>
                </a:cxn>
                <a:cxn ang="0">
                  <a:pos x="15" y="248"/>
                </a:cxn>
                <a:cxn ang="0">
                  <a:pos x="24" y="251"/>
                </a:cxn>
                <a:cxn ang="0">
                  <a:pos x="70" y="189"/>
                </a:cxn>
                <a:cxn ang="0">
                  <a:pos x="110" y="97"/>
                </a:cxn>
                <a:cxn ang="0">
                  <a:pos x="132" y="63"/>
                </a:cxn>
                <a:cxn ang="0">
                  <a:pos x="160" y="97"/>
                </a:cxn>
                <a:cxn ang="0">
                  <a:pos x="132" y="52"/>
                </a:cxn>
                <a:cxn ang="0">
                  <a:pos x="175" y="41"/>
                </a:cxn>
                <a:cxn ang="0">
                  <a:pos x="119" y="18"/>
                </a:cxn>
                <a:cxn ang="0">
                  <a:pos x="88" y="5"/>
                </a:cxn>
                <a:cxn ang="0">
                  <a:pos x="91" y="16"/>
                </a:cxn>
                <a:cxn ang="0">
                  <a:pos x="159" y="38"/>
                </a:cxn>
                <a:cxn ang="0">
                  <a:pos x="123" y="44"/>
                </a:cxn>
                <a:cxn ang="0">
                  <a:pos x="121" y="53"/>
                </a:cxn>
                <a:cxn ang="0">
                  <a:pos x="126" y="56"/>
                </a:cxn>
                <a:cxn ang="0">
                  <a:pos x="114" y="72"/>
                </a:cxn>
                <a:cxn ang="0">
                  <a:pos x="108" y="80"/>
                </a:cxn>
                <a:cxn ang="0">
                  <a:pos x="34" y="233"/>
                </a:cxn>
                <a:cxn ang="0">
                  <a:pos x="91" y="126"/>
                </a:cxn>
                <a:cxn ang="0">
                  <a:pos x="34" y="233"/>
                </a:cxn>
              </a:cxnLst>
              <a:rect l="0" t="0" r="r" b="b"/>
              <a:pathLst>
                <a:path w="177" h="278">
                  <a:moveTo>
                    <a:pt x="108" y="80"/>
                  </a:moveTo>
                  <a:cubicBezTo>
                    <a:pt x="99" y="92"/>
                    <a:pt x="92" y="105"/>
                    <a:pt x="85" y="118"/>
                  </a:cubicBezTo>
                  <a:cubicBezTo>
                    <a:pt x="81" y="126"/>
                    <a:pt x="48" y="171"/>
                    <a:pt x="54" y="175"/>
                  </a:cubicBezTo>
                  <a:cubicBezTo>
                    <a:pt x="41" y="199"/>
                    <a:pt x="28" y="224"/>
                    <a:pt x="15" y="248"/>
                  </a:cubicBezTo>
                  <a:cubicBezTo>
                    <a:pt x="0" y="277"/>
                    <a:pt x="8" y="278"/>
                    <a:pt x="24" y="251"/>
                  </a:cubicBezTo>
                  <a:cubicBezTo>
                    <a:pt x="31" y="260"/>
                    <a:pt x="67" y="196"/>
                    <a:pt x="70" y="189"/>
                  </a:cubicBezTo>
                  <a:cubicBezTo>
                    <a:pt x="76" y="177"/>
                    <a:pt x="118" y="107"/>
                    <a:pt x="110" y="97"/>
                  </a:cubicBezTo>
                  <a:cubicBezTo>
                    <a:pt x="118" y="86"/>
                    <a:pt x="125" y="74"/>
                    <a:pt x="132" y="63"/>
                  </a:cubicBezTo>
                  <a:cubicBezTo>
                    <a:pt x="135" y="67"/>
                    <a:pt x="154" y="102"/>
                    <a:pt x="160" y="97"/>
                  </a:cubicBezTo>
                  <a:cubicBezTo>
                    <a:pt x="167" y="92"/>
                    <a:pt x="136" y="56"/>
                    <a:pt x="132" y="52"/>
                  </a:cubicBezTo>
                  <a:cubicBezTo>
                    <a:pt x="138" y="51"/>
                    <a:pt x="174" y="48"/>
                    <a:pt x="175" y="41"/>
                  </a:cubicBezTo>
                  <a:cubicBezTo>
                    <a:pt x="177" y="30"/>
                    <a:pt x="126" y="20"/>
                    <a:pt x="119" y="18"/>
                  </a:cubicBezTo>
                  <a:cubicBezTo>
                    <a:pt x="108" y="15"/>
                    <a:pt x="97" y="11"/>
                    <a:pt x="88" y="5"/>
                  </a:cubicBezTo>
                  <a:cubicBezTo>
                    <a:pt x="80" y="0"/>
                    <a:pt x="85" y="13"/>
                    <a:pt x="91" y="16"/>
                  </a:cubicBezTo>
                  <a:cubicBezTo>
                    <a:pt x="113" y="27"/>
                    <a:pt x="137" y="29"/>
                    <a:pt x="159" y="38"/>
                  </a:cubicBezTo>
                  <a:cubicBezTo>
                    <a:pt x="147" y="41"/>
                    <a:pt x="135" y="44"/>
                    <a:pt x="123" y="44"/>
                  </a:cubicBezTo>
                  <a:cubicBezTo>
                    <a:pt x="97" y="29"/>
                    <a:pt x="86" y="53"/>
                    <a:pt x="121" y="53"/>
                  </a:cubicBezTo>
                  <a:cubicBezTo>
                    <a:pt x="123" y="54"/>
                    <a:pt x="124" y="55"/>
                    <a:pt x="126" y="56"/>
                  </a:cubicBezTo>
                  <a:cubicBezTo>
                    <a:pt x="122" y="62"/>
                    <a:pt x="118" y="67"/>
                    <a:pt x="114" y="72"/>
                  </a:cubicBezTo>
                  <a:cubicBezTo>
                    <a:pt x="109" y="73"/>
                    <a:pt x="107" y="75"/>
                    <a:pt x="108" y="80"/>
                  </a:cubicBezTo>
                  <a:close/>
                  <a:moveTo>
                    <a:pt x="34" y="233"/>
                  </a:moveTo>
                  <a:cubicBezTo>
                    <a:pt x="53" y="198"/>
                    <a:pt x="69" y="159"/>
                    <a:pt x="91" y="126"/>
                  </a:cubicBezTo>
                  <a:cubicBezTo>
                    <a:pt x="75" y="163"/>
                    <a:pt x="57" y="202"/>
                    <a:pt x="34" y="23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9" name="Freeform 23"/>
            <p:cNvSpPr>
              <a:spLocks noEditPoints="1"/>
            </p:cNvSpPr>
            <p:nvPr/>
          </p:nvSpPr>
          <p:spPr bwMode="auto">
            <a:xfrm>
              <a:off x="2000231" y="2114716"/>
              <a:ext cx="2123898" cy="3170227"/>
            </a:xfrm>
            <a:custGeom>
              <a:avLst/>
              <a:gdLst/>
              <a:ahLst/>
              <a:cxnLst>
                <a:cxn ang="0">
                  <a:pos x="467" y="52"/>
                </a:cxn>
                <a:cxn ang="0">
                  <a:pos x="692" y="104"/>
                </a:cxn>
                <a:cxn ang="0">
                  <a:pos x="777" y="241"/>
                </a:cxn>
                <a:cxn ang="0">
                  <a:pos x="605" y="411"/>
                </a:cxn>
                <a:cxn ang="0">
                  <a:pos x="269" y="446"/>
                </a:cxn>
                <a:cxn ang="0">
                  <a:pos x="456" y="626"/>
                </a:cxn>
                <a:cxn ang="0">
                  <a:pos x="427" y="694"/>
                </a:cxn>
                <a:cxn ang="0">
                  <a:pos x="219" y="1035"/>
                </a:cxn>
                <a:cxn ang="0">
                  <a:pos x="133" y="740"/>
                </a:cxn>
                <a:cxn ang="0">
                  <a:pos x="30" y="996"/>
                </a:cxn>
                <a:cxn ang="0">
                  <a:pos x="230" y="1073"/>
                </a:cxn>
                <a:cxn ang="0">
                  <a:pos x="474" y="651"/>
                </a:cxn>
                <a:cxn ang="0">
                  <a:pos x="812" y="175"/>
                </a:cxn>
                <a:cxn ang="0">
                  <a:pos x="233" y="557"/>
                </a:cxn>
                <a:cxn ang="0">
                  <a:pos x="84" y="960"/>
                </a:cxn>
                <a:cxn ang="0">
                  <a:pos x="125" y="777"/>
                </a:cxn>
                <a:cxn ang="0">
                  <a:pos x="80" y="960"/>
                </a:cxn>
                <a:cxn ang="0">
                  <a:pos x="44" y="972"/>
                </a:cxn>
                <a:cxn ang="0">
                  <a:pos x="25" y="1224"/>
                </a:cxn>
                <a:cxn ang="0">
                  <a:pos x="43" y="1158"/>
                </a:cxn>
                <a:cxn ang="0">
                  <a:pos x="41" y="1230"/>
                </a:cxn>
                <a:cxn ang="0">
                  <a:pos x="56" y="1194"/>
                </a:cxn>
                <a:cxn ang="0">
                  <a:pos x="70" y="1184"/>
                </a:cxn>
                <a:cxn ang="0">
                  <a:pos x="26" y="1151"/>
                </a:cxn>
                <a:cxn ang="0">
                  <a:pos x="130" y="993"/>
                </a:cxn>
                <a:cxn ang="0">
                  <a:pos x="176" y="1009"/>
                </a:cxn>
                <a:cxn ang="0">
                  <a:pos x="264" y="992"/>
                </a:cxn>
                <a:cxn ang="0">
                  <a:pos x="604" y="448"/>
                </a:cxn>
                <a:cxn ang="0">
                  <a:pos x="575" y="403"/>
                </a:cxn>
                <a:cxn ang="0">
                  <a:pos x="534" y="355"/>
                </a:cxn>
                <a:cxn ang="0">
                  <a:pos x="404" y="324"/>
                </a:cxn>
                <a:cxn ang="0">
                  <a:pos x="316" y="367"/>
                </a:cxn>
                <a:cxn ang="0">
                  <a:pos x="302" y="401"/>
                </a:cxn>
                <a:cxn ang="0">
                  <a:pos x="289" y="429"/>
                </a:cxn>
                <a:cxn ang="0">
                  <a:pos x="289" y="460"/>
                </a:cxn>
                <a:cxn ang="0">
                  <a:pos x="294" y="525"/>
                </a:cxn>
                <a:cxn ang="0">
                  <a:pos x="445" y="653"/>
                </a:cxn>
                <a:cxn ang="0">
                  <a:pos x="462" y="648"/>
                </a:cxn>
                <a:cxn ang="0">
                  <a:pos x="262" y="503"/>
                </a:cxn>
                <a:cxn ang="0">
                  <a:pos x="310" y="457"/>
                </a:cxn>
                <a:cxn ang="0">
                  <a:pos x="469" y="528"/>
                </a:cxn>
                <a:cxn ang="0">
                  <a:pos x="450" y="448"/>
                </a:cxn>
                <a:cxn ang="0">
                  <a:pos x="542" y="458"/>
                </a:cxn>
                <a:cxn ang="0">
                  <a:pos x="380" y="320"/>
                </a:cxn>
                <a:cxn ang="0">
                  <a:pos x="543" y="419"/>
                </a:cxn>
                <a:cxn ang="0">
                  <a:pos x="524" y="546"/>
                </a:cxn>
                <a:cxn ang="0">
                  <a:pos x="317" y="488"/>
                </a:cxn>
                <a:cxn ang="0">
                  <a:pos x="468" y="539"/>
                </a:cxn>
                <a:cxn ang="0">
                  <a:pos x="560" y="423"/>
                </a:cxn>
                <a:cxn ang="0">
                  <a:pos x="524" y="572"/>
                </a:cxn>
                <a:cxn ang="0">
                  <a:pos x="605" y="421"/>
                </a:cxn>
                <a:cxn ang="0">
                  <a:pos x="751" y="313"/>
                </a:cxn>
                <a:cxn ang="0">
                  <a:pos x="790" y="245"/>
                </a:cxn>
                <a:cxn ang="0">
                  <a:pos x="789" y="218"/>
                </a:cxn>
                <a:cxn ang="0">
                  <a:pos x="485" y="43"/>
                </a:cxn>
                <a:cxn ang="0">
                  <a:pos x="540" y="52"/>
                </a:cxn>
                <a:cxn ang="0">
                  <a:pos x="605" y="66"/>
                </a:cxn>
                <a:cxn ang="0">
                  <a:pos x="781" y="218"/>
                </a:cxn>
                <a:cxn ang="0">
                  <a:pos x="693" y="86"/>
                </a:cxn>
                <a:cxn ang="0">
                  <a:pos x="578" y="26"/>
                </a:cxn>
              </a:cxnLst>
              <a:rect l="0" t="0" r="r" b="b"/>
              <a:pathLst>
                <a:path w="849" h="1268">
                  <a:moveTo>
                    <a:pt x="488" y="22"/>
                  </a:moveTo>
                  <a:cubicBezTo>
                    <a:pt x="485" y="22"/>
                    <a:pt x="458" y="23"/>
                    <a:pt x="460" y="31"/>
                  </a:cubicBezTo>
                  <a:cubicBezTo>
                    <a:pt x="443" y="32"/>
                    <a:pt x="427" y="39"/>
                    <a:pt x="413" y="48"/>
                  </a:cubicBezTo>
                  <a:cubicBezTo>
                    <a:pt x="412" y="49"/>
                    <a:pt x="400" y="60"/>
                    <a:pt x="410" y="60"/>
                  </a:cubicBezTo>
                  <a:cubicBezTo>
                    <a:pt x="415" y="60"/>
                    <a:pt x="426" y="50"/>
                    <a:pt x="430" y="48"/>
                  </a:cubicBezTo>
                  <a:cubicBezTo>
                    <a:pt x="428" y="50"/>
                    <a:pt x="428" y="52"/>
                    <a:pt x="429" y="54"/>
                  </a:cubicBezTo>
                  <a:cubicBezTo>
                    <a:pt x="424" y="56"/>
                    <a:pt x="419" y="59"/>
                    <a:pt x="415" y="63"/>
                  </a:cubicBezTo>
                  <a:cubicBezTo>
                    <a:pt x="413" y="69"/>
                    <a:pt x="415" y="71"/>
                    <a:pt x="421" y="69"/>
                  </a:cubicBezTo>
                  <a:cubicBezTo>
                    <a:pt x="430" y="60"/>
                    <a:pt x="443" y="56"/>
                    <a:pt x="455" y="54"/>
                  </a:cubicBezTo>
                  <a:cubicBezTo>
                    <a:pt x="438" y="75"/>
                    <a:pt x="460" y="60"/>
                    <a:pt x="467" y="52"/>
                  </a:cubicBezTo>
                  <a:cubicBezTo>
                    <a:pt x="467" y="52"/>
                    <a:pt x="468" y="52"/>
                    <a:pt x="468" y="52"/>
                  </a:cubicBezTo>
                  <a:cubicBezTo>
                    <a:pt x="471" y="54"/>
                    <a:pt x="482" y="57"/>
                    <a:pt x="483" y="51"/>
                  </a:cubicBezTo>
                  <a:cubicBezTo>
                    <a:pt x="489" y="51"/>
                    <a:pt x="495" y="50"/>
                    <a:pt x="501" y="50"/>
                  </a:cubicBezTo>
                  <a:cubicBezTo>
                    <a:pt x="484" y="58"/>
                    <a:pt x="468" y="69"/>
                    <a:pt x="451" y="78"/>
                  </a:cubicBezTo>
                  <a:cubicBezTo>
                    <a:pt x="428" y="90"/>
                    <a:pt x="452" y="88"/>
                    <a:pt x="464" y="81"/>
                  </a:cubicBezTo>
                  <a:cubicBezTo>
                    <a:pt x="505" y="68"/>
                    <a:pt x="555" y="86"/>
                    <a:pt x="593" y="101"/>
                  </a:cubicBezTo>
                  <a:cubicBezTo>
                    <a:pt x="608" y="108"/>
                    <a:pt x="609" y="99"/>
                    <a:pt x="596" y="94"/>
                  </a:cubicBezTo>
                  <a:cubicBezTo>
                    <a:pt x="576" y="85"/>
                    <a:pt x="554" y="78"/>
                    <a:pt x="532" y="74"/>
                  </a:cubicBezTo>
                  <a:cubicBezTo>
                    <a:pt x="580" y="79"/>
                    <a:pt x="628" y="79"/>
                    <a:pt x="676" y="92"/>
                  </a:cubicBezTo>
                  <a:cubicBezTo>
                    <a:pt x="681" y="96"/>
                    <a:pt x="687" y="100"/>
                    <a:pt x="692" y="104"/>
                  </a:cubicBezTo>
                  <a:cubicBezTo>
                    <a:pt x="692" y="104"/>
                    <a:pt x="692" y="104"/>
                    <a:pt x="692" y="104"/>
                  </a:cubicBezTo>
                  <a:cubicBezTo>
                    <a:pt x="680" y="101"/>
                    <a:pt x="628" y="85"/>
                    <a:pt x="618" y="95"/>
                  </a:cubicBezTo>
                  <a:cubicBezTo>
                    <a:pt x="610" y="104"/>
                    <a:pt x="634" y="103"/>
                    <a:pt x="632" y="103"/>
                  </a:cubicBezTo>
                  <a:cubicBezTo>
                    <a:pt x="651" y="103"/>
                    <a:pt x="670" y="107"/>
                    <a:pt x="689" y="112"/>
                  </a:cubicBezTo>
                  <a:cubicBezTo>
                    <a:pt x="678" y="119"/>
                    <a:pt x="690" y="124"/>
                    <a:pt x="697" y="114"/>
                  </a:cubicBezTo>
                  <a:cubicBezTo>
                    <a:pt x="701" y="116"/>
                    <a:pt x="705" y="117"/>
                    <a:pt x="709" y="119"/>
                  </a:cubicBezTo>
                  <a:cubicBezTo>
                    <a:pt x="728" y="137"/>
                    <a:pt x="745" y="158"/>
                    <a:pt x="757" y="181"/>
                  </a:cubicBezTo>
                  <a:cubicBezTo>
                    <a:pt x="760" y="186"/>
                    <a:pt x="779" y="233"/>
                    <a:pt x="782" y="222"/>
                  </a:cubicBezTo>
                  <a:cubicBezTo>
                    <a:pt x="782" y="223"/>
                    <a:pt x="782" y="224"/>
                    <a:pt x="782" y="225"/>
                  </a:cubicBezTo>
                  <a:cubicBezTo>
                    <a:pt x="780" y="227"/>
                    <a:pt x="769" y="238"/>
                    <a:pt x="777" y="241"/>
                  </a:cubicBezTo>
                  <a:cubicBezTo>
                    <a:pt x="748" y="283"/>
                    <a:pt x="712" y="324"/>
                    <a:pt x="675" y="359"/>
                  </a:cubicBezTo>
                  <a:cubicBezTo>
                    <a:pt x="678" y="354"/>
                    <a:pt x="702" y="326"/>
                    <a:pt x="698" y="322"/>
                  </a:cubicBezTo>
                  <a:cubicBezTo>
                    <a:pt x="691" y="314"/>
                    <a:pt x="672" y="349"/>
                    <a:pt x="669" y="353"/>
                  </a:cubicBezTo>
                  <a:cubicBezTo>
                    <a:pt x="659" y="371"/>
                    <a:pt x="630" y="418"/>
                    <a:pt x="664" y="382"/>
                  </a:cubicBezTo>
                  <a:cubicBezTo>
                    <a:pt x="670" y="386"/>
                    <a:pt x="687" y="360"/>
                    <a:pt x="690" y="356"/>
                  </a:cubicBezTo>
                  <a:cubicBezTo>
                    <a:pt x="694" y="353"/>
                    <a:pt x="698" y="349"/>
                    <a:pt x="702" y="346"/>
                  </a:cubicBezTo>
                  <a:cubicBezTo>
                    <a:pt x="689" y="361"/>
                    <a:pt x="677" y="377"/>
                    <a:pt x="666" y="392"/>
                  </a:cubicBezTo>
                  <a:cubicBezTo>
                    <a:pt x="664" y="395"/>
                    <a:pt x="637" y="433"/>
                    <a:pt x="650" y="427"/>
                  </a:cubicBezTo>
                  <a:cubicBezTo>
                    <a:pt x="645" y="433"/>
                    <a:pt x="641" y="439"/>
                    <a:pt x="637" y="444"/>
                  </a:cubicBezTo>
                  <a:cubicBezTo>
                    <a:pt x="632" y="430"/>
                    <a:pt x="618" y="419"/>
                    <a:pt x="605" y="411"/>
                  </a:cubicBezTo>
                  <a:cubicBezTo>
                    <a:pt x="588" y="400"/>
                    <a:pt x="574" y="381"/>
                    <a:pt x="559" y="366"/>
                  </a:cubicBezTo>
                  <a:cubicBezTo>
                    <a:pt x="531" y="337"/>
                    <a:pt x="490" y="322"/>
                    <a:pt x="451" y="317"/>
                  </a:cubicBezTo>
                  <a:cubicBezTo>
                    <a:pt x="442" y="315"/>
                    <a:pt x="433" y="314"/>
                    <a:pt x="424" y="314"/>
                  </a:cubicBezTo>
                  <a:cubicBezTo>
                    <a:pt x="397" y="302"/>
                    <a:pt x="355" y="307"/>
                    <a:pt x="328" y="318"/>
                  </a:cubicBezTo>
                  <a:cubicBezTo>
                    <a:pt x="325" y="314"/>
                    <a:pt x="321" y="318"/>
                    <a:pt x="320" y="321"/>
                  </a:cubicBezTo>
                  <a:cubicBezTo>
                    <a:pt x="313" y="325"/>
                    <a:pt x="291" y="349"/>
                    <a:pt x="312" y="342"/>
                  </a:cubicBezTo>
                  <a:cubicBezTo>
                    <a:pt x="307" y="356"/>
                    <a:pt x="302" y="370"/>
                    <a:pt x="297" y="384"/>
                  </a:cubicBezTo>
                  <a:cubicBezTo>
                    <a:pt x="294" y="386"/>
                    <a:pt x="288" y="390"/>
                    <a:pt x="287" y="394"/>
                  </a:cubicBezTo>
                  <a:cubicBezTo>
                    <a:pt x="280" y="395"/>
                    <a:pt x="278" y="424"/>
                    <a:pt x="277" y="430"/>
                  </a:cubicBezTo>
                  <a:cubicBezTo>
                    <a:pt x="274" y="435"/>
                    <a:pt x="271" y="440"/>
                    <a:pt x="269" y="446"/>
                  </a:cubicBezTo>
                  <a:cubicBezTo>
                    <a:pt x="267" y="446"/>
                    <a:pt x="251" y="456"/>
                    <a:pt x="264" y="456"/>
                  </a:cubicBezTo>
                  <a:cubicBezTo>
                    <a:pt x="261" y="464"/>
                    <a:pt x="258" y="471"/>
                    <a:pt x="255" y="478"/>
                  </a:cubicBezTo>
                  <a:cubicBezTo>
                    <a:pt x="248" y="484"/>
                    <a:pt x="245" y="491"/>
                    <a:pt x="249" y="500"/>
                  </a:cubicBezTo>
                  <a:cubicBezTo>
                    <a:pt x="248" y="503"/>
                    <a:pt x="245" y="512"/>
                    <a:pt x="247" y="516"/>
                  </a:cubicBezTo>
                  <a:cubicBezTo>
                    <a:pt x="209" y="543"/>
                    <a:pt x="280" y="536"/>
                    <a:pt x="294" y="533"/>
                  </a:cubicBezTo>
                  <a:cubicBezTo>
                    <a:pt x="323" y="543"/>
                    <a:pt x="354" y="545"/>
                    <a:pt x="384" y="555"/>
                  </a:cubicBezTo>
                  <a:cubicBezTo>
                    <a:pt x="400" y="565"/>
                    <a:pt x="415" y="578"/>
                    <a:pt x="425" y="594"/>
                  </a:cubicBezTo>
                  <a:cubicBezTo>
                    <a:pt x="431" y="597"/>
                    <a:pt x="433" y="595"/>
                    <a:pt x="432" y="589"/>
                  </a:cubicBezTo>
                  <a:cubicBezTo>
                    <a:pt x="428" y="582"/>
                    <a:pt x="422" y="576"/>
                    <a:pt x="416" y="570"/>
                  </a:cubicBezTo>
                  <a:cubicBezTo>
                    <a:pt x="437" y="584"/>
                    <a:pt x="448" y="603"/>
                    <a:pt x="456" y="626"/>
                  </a:cubicBezTo>
                  <a:cubicBezTo>
                    <a:pt x="456" y="627"/>
                    <a:pt x="456" y="628"/>
                    <a:pt x="455" y="628"/>
                  </a:cubicBezTo>
                  <a:cubicBezTo>
                    <a:pt x="452" y="632"/>
                    <a:pt x="448" y="636"/>
                    <a:pt x="445" y="640"/>
                  </a:cubicBezTo>
                  <a:cubicBezTo>
                    <a:pt x="444" y="637"/>
                    <a:pt x="433" y="592"/>
                    <a:pt x="428" y="606"/>
                  </a:cubicBezTo>
                  <a:cubicBezTo>
                    <a:pt x="426" y="611"/>
                    <a:pt x="435" y="627"/>
                    <a:pt x="436" y="633"/>
                  </a:cubicBezTo>
                  <a:cubicBezTo>
                    <a:pt x="438" y="644"/>
                    <a:pt x="437" y="656"/>
                    <a:pt x="435" y="668"/>
                  </a:cubicBezTo>
                  <a:cubicBezTo>
                    <a:pt x="416" y="692"/>
                    <a:pt x="392" y="712"/>
                    <a:pt x="372" y="736"/>
                  </a:cubicBezTo>
                  <a:cubicBezTo>
                    <a:pt x="371" y="740"/>
                    <a:pt x="372" y="742"/>
                    <a:pt x="375" y="742"/>
                  </a:cubicBezTo>
                  <a:cubicBezTo>
                    <a:pt x="380" y="742"/>
                    <a:pt x="388" y="730"/>
                    <a:pt x="391" y="727"/>
                  </a:cubicBezTo>
                  <a:cubicBezTo>
                    <a:pt x="404" y="714"/>
                    <a:pt x="417" y="701"/>
                    <a:pt x="430" y="686"/>
                  </a:cubicBezTo>
                  <a:cubicBezTo>
                    <a:pt x="429" y="689"/>
                    <a:pt x="428" y="691"/>
                    <a:pt x="427" y="694"/>
                  </a:cubicBezTo>
                  <a:cubicBezTo>
                    <a:pt x="423" y="700"/>
                    <a:pt x="400" y="721"/>
                    <a:pt x="401" y="728"/>
                  </a:cubicBezTo>
                  <a:cubicBezTo>
                    <a:pt x="400" y="729"/>
                    <a:pt x="399" y="731"/>
                    <a:pt x="398" y="732"/>
                  </a:cubicBezTo>
                  <a:cubicBezTo>
                    <a:pt x="396" y="733"/>
                    <a:pt x="396" y="734"/>
                    <a:pt x="395" y="735"/>
                  </a:cubicBezTo>
                  <a:cubicBezTo>
                    <a:pt x="354" y="789"/>
                    <a:pt x="315" y="845"/>
                    <a:pt x="277" y="900"/>
                  </a:cubicBezTo>
                  <a:cubicBezTo>
                    <a:pt x="267" y="915"/>
                    <a:pt x="274" y="919"/>
                    <a:pt x="284" y="905"/>
                  </a:cubicBezTo>
                  <a:cubicBezTo>
                    <a:pt x="292" y="892"/>
                    <a:pt x="301" y="879"/>
                    <a:pt x="310" y="866"/>
                  </a:cubicBezTo>
                  <a:cubicBezTo>
                    <a:pt x="331" y="836"/>
                    <a:pt x="353" y="805"/>
                    <a:pt x="375" y="775"/>
                  </a:cubicBezTo>
                  <a:cubicBezTo>
                    <a:pt x="363" y="798"/>
                    <a:pt x="220" y="1010"/>
                    <a:pt x="236" y="1019"/>
                  </a:cubicBezTo>
                  <a:cubicBezTo>
                    <a:pt x="231" y="1027"/>
                    <a:pt x="227" y="1035"/>
                    <a:pt x="224" y="1043"/>
                  </a:cubicBezTo>
                  <a:cubicBezTo>
                    <a:pt x="223" y="1040"/>
                    <a:pt x="221" y="1038"/>
                    <a:pt x="219" y="1035"/>
                  </a:cubicBezTo>
                  <a:cubicBezTo>
                    <a:pt x="214" y="1003"/>
                    <a:pt x="176" y="983"/>
                    <a:pt x="138" y="972"/>
                  </a:cubicBezTo>
                  <a:cubicBezTo>
                    <a:pt x="125" y="967"/>
                    <a:pt x="113" y="966"/>
                    <a:pt x="100" y="963"/>
                  </a:cubicBezTo>
                  <a:cubicBezTo>
                    <a:pt x="109" y="959"/>
                    <a:pt x="91" y="950"/>
                    <a:pt x="89" y="949"/>
                  </a:cubicBezTo>
                  <a:cubicBezTo>
                    <a:pt x="103" y="903"/>
                    <a:pt x="120" y="858"/>
                    <a:pt x="137" y="813"/>
                  </a:cubicBezTo>
                  <a:cubicBezTo>
                    <a:pt x="147" y="789"/>
                    <a:pt x="156" y="765"/>
                    <a:pt x="165" y="741"/>
                  </a:cubicBezTo>
                  <a:cubicBezTo>
                    <a:pt x="167" y="737"/>
                    <a:pt x="186" y="696"/>
                    <a:pt x="174" y="700"/>
                  </a:cubicBezTo>
                  <a:cubicBezTo>
                    <a:pt x="191" y="666"/>
                    <a:pt x="207" y="631"/>
                    <a:pt x="225" y="598"/>
                  </a:cubicBezTo>
                  <a:cubicBezTo>
                    <a:pt x="235" y="580"/>
                    <a:pt x="251" y="519"/>
                    <a:pt x="218" y="561"/>
                  </a:cubicBezTo>
                  <a:cubicBezTo>
                    <a:pt x="201" y="583"/>
                    <a:pt x="191" y="612"/>
                    <a:pt x="182" y="638"/>
                  </a:cubicBezTo>
                  <a:cubicBezTo>
                    <a:pt x="169" y="673"/>
                    <a:pt x="148" y="706"/>
                    <a:pt x="133" y="740"/>
                  </a:cubicBezTo>
                  <a:cubicBezTo>
                    <a:pt x="124" y="740"/>
                    <a:pt x="110" y="776"/>
                    <a:pt x="107" y="784"/>
                  </a:cubicBezTo>
                  <a:cubicBezTo>
                    <a:pt x="95" y="806"/>
                    <a:pt x="86" y="829"/>
                    <a:pt x="75" y="852"/>
                  </a:cubicBezTo>
                  <a:cubicBezTo>
                    <a:pt x="65" y="874"/>
                    <a:pt x="55" y="897"/>
                    <a:pt x="47" y="920"/>
                  </a:cubicBezTo>
                  <a:cubicBezTo>
                    <a:pt x="47" y="922"/>
                    <a:pt x="35" y="952"/>
                    <a:pt x="46" y="947"/>
                  </a:cubicBezTo>
                  <a:cubicBezTo>
                    <a:pt x="50" y="948"/>
                    <a:pt x="53" y="949"/>
                    <a:pt x="57" y="948"/>
                  </a:cubicBezTo>
                  <a:cubicBezTo>
                    <a:pt x="56" y="949"/>
                    <a:pt x="55" y="950"/>
                    <a:pt x="53" y="951"/>
                  </a:cubicBezTo>
                  <a:cubicBezTo>
                    <a:pt x="49" y="939"/>
                    <a:pt x="35" y="974"/>
                    <a:pt x="35" y="977"/>
                  </a:cubicBezTo>
                  <a:cubicBezTo>
                    <a:pt x="30" y="978"/>
                    <a:pt x="29" y="981"/>
                    <a:pt x="30" y="986"/>
                  </a:cubicBezTo>
                  <a:cubicBezTo>
                    <a:pt x="28" y="988"/>
                    <a:pt x="28" y="991"/>
                    <a:pt x="31" y="992"/>
                  </a:cubicBezTo>
                  <a:cubicBezTo>
                    <a:pt x="31" y="993"/>
                    <a:pt x="31" y="995"/>
                    <a:pt x="30" y="996"/>
                  </a:cubicBezTo>
                  <a:cubicBezTo>
                    <a:pt x="20" y="992"/>
                    <a:pt x="17" y="1046"/>
                    <a:pt x="17" y="1052"/>
                  </a:cubicBezTo>
                  <a:cubicBezTo>
                    <a:pt x="11" y="1076"/>
                    <a:pt x="12" y="1103"/>
                    <a:pt x="13" y="1127"/>
                  </a:cubicBezTo>
                  <a:cubicBezTo>
                    <a:pt x="14" y="1139"/>
                    <a:pt x="12" y="1228"/>
                    <a:pt x="20" y="1230"/>
                  </a:cubicBezTo>
                  <a:cubicBezTo>
                    <a:pt x="11" y="1241"/>
                    <a:pt x="0" y="1268"/>
                    <a:pt x="23" y="1253"/>
                  </a:cubicBezTo>
                  <a:cubicBezTo>
                    <a:pt x="49" y="1236"/>
                    <a:pt x="72" y="1216"/>
                    <a:pt x="94" y="1195"/>
                  </a:cubicBezTo>
                  <a:cubicBezTo>
                    <a:pt x="111" y="1178"/>
                    <a:pt x="128" y="1160"/>
                    <a:pt x="146" y="1145"/>
                  </a:cubicBezTo>
                  <a:cubicBezTo>
                    <a:pt x="161" y="1135"/>
                    <a:pt x="201" y="1111"/>
                    <a:pt x="206" y="1094"/>
                  </a:cubicBezTo>
                  <a:cubicBezTo>
                    <a:pt x="209" y="1093"/>
                    <a:pt x="216" y="1091"/>
                    <a:pt x="214" y="1086"/>
                  </a:cubicBezTo>
                  <a:cubicBezTo>
                    <a:pt x="217" y="1088"/>
                    <a:pt x="219" y="1084"/>
                    <a:pt x="220" y="1081"/>
                  </a:cubicBezTo>
                  <a:cubicBezTo>
                    <a:pt x="224" y="1079"/>
                    <a:pt x="228" y="1076"/>
                    <a:pt x="230" y="1073"/>
                  </a:cubicBezTo>
                  <a:cubicBezTo>
                    <a:pt x="236" y="1071"/>
                    <a:pt x="235" y="1054"/>
                    <a:pt x="234" y="1049"/>
                  </a:cubicBezTo>
                  <a:cubicBezTo>
                    <a:pt x="242" y="1036"/>
                    <a:pt x="322" y="930"/>
                    <a:pt x="316" y="927"/>
                  </a:cubicBezTo>
                  <a:cubicBezTo>
                    <a:pt x="311" y="923"/>
                    <a:pt x="290" y="958"/>
                    <a:pt x="286" y="963"/>
                  </a:cubicBezTo>
                  <a:cubicBezTo>
                    <a:pt x="288" y="959"/>
                    <a:pt x="289" y="955"/>
                    <a:pt x="291" y="951"/>
                  </a:cubicBezTo>
                  <a:cubicBezTo>
                    <a:pt x="314" y="917"/>
                    <a:pt x="335" y="880"/>
                    <a:pt x="357" y="845"/>
                  </a:cubicBezTo>
                  <a:cubicBezTo>
                    <a:pt x="370" y="826"/>
                    <a:pt x="382" y="807"/>
                    <a:pt x="394" y="788"/>
                  </a:cubicBezTo>
                  <a:cubicBezTo>
                    <a:pt x="401" y="778"/>
                    <a:pt x="408" y="767"/>
                    <a:pt x="415" y="757"/>
                  </a:cubicBezTo>
                  <a:cubicBezTo>
                    <a:pt x="415" y="756"/>
                    <a:pt x="437" y="722"/>
                    <a:pt x="424" y="729"/>
                  </a:cubicBezTo>
                  <a:cubicBezTo>
                    <a:pt x="426" y="725"/>
                    <a:pt x="428" y="721"/>
                    <a:pt x="430" y="717"/>
                  </a:cubicBezTo>
                  <a:cubicBezTo>
                    <a:pt x="444" y="697"/>
                    <a:pt x="470" y="676"/>
                    <a:pt x="474" y="651"/>
                  </a:cubicBezTo>
                  <a:cubicBezTo>
                    <a:pt x="477" y="646"/>
                    <a:pt x="481" y="641"/>
                    <a:pt x="484" y="636"/>
                  </a:cubicBezTo>
                  <a:cubicBezTo>
                    <a:pt x="489" y="645"/>
                    <a:pt x="511" y="615"/>
                    <a:pt x="514" y="611"/>
                  </a:cubicBezTo>
                  <a:cubicBezTo>
                    <a:pt x="530" y="594"/>
                    <a:pt x="547" y="578"/>
                    <a:pt x="565" y="561"/>
                  </a:cubicBezTo>
                  <a:cubicBezTo>
                    <a:pt x="580" y="546"/>
                    <a:pt x="594" y="529"/>
                    <a:pt x="603" y="510"/>
                  </a:cubicBezTo>
                  <a:cubicBezTo>
                    <a:pt x="611" y="499"/>
                    <a:pt x="646" y="463"/>
                    <a:pt x="643" y="449"/>
                  </a:cubicBezTo>
                  <a:cubicBezTo>
                    <a:pt x="675" y="406"/>
                    <a:pt x="711" y="367"/>
                    <a:pt x="748" y="328"/>
                  </a:cubicBezTo>
                  <a:cubicBezTo>
                    <a:pt x="766" y="309"/>
                    <a:pt x="778" y="285"/>
                    <a:pt x="796" y="267"/>
                  </a:cubicBezTo>
                  <a:cubicBezTo>
                    <a:pt x="802" y="261"/>
                    <a:pt x="842" y="204"/>
                    <a:pt x="815" y="221"/>
                  </a:cubicBezTo>
                  <a:cubicBezTo>
                    <a:pt x="828" y="208"/>
                    <a:pt x="781" y="151"/>
                    <a:pt x="774" y="140"/>
                  </a:cubicBezTo>
                  <a:cubicBezTo>
                    <a:pt x="788" y="150"/>
                    <a:pt x="801" y="162"/>
                    <a:pt x="812" y="175"/>
                  </a:cubicBezTo>
                  <a:cubicBezTo>
                    <a:pt x="817" y="180"/>
                    <a:pt x="832" y="209"/>
                    <a:pt x="838" y="209"/>
                  </a:cubicBezTo>
                  <a:cubicBezTo>
                    <a:pt x="849" y="209"/>
                    <a:pt x="803" y="142"/>
                    <a:pt x="797" y="134"/>
                  </a:cubicBezTo>
                  <a:cubicBezTo>
                    <a:pt x="777" y="110"/>
                    <a:pt x="752" y="90"/>
                    <a:pt x="725" y="75"/>
                  </a:cubicBezTo>
                  <a:cubicBezTo>
                    <a:pt x="694" y="59"/>
                    <a:pt x="659" y="39"/>
                    <a:pt x="626" y="31"/>
                  </a:cubicBezTo>
                  <a:cubicBezTo>
                    <a:pt x="586" y="17"/>
                    <a:pt x="529" y="0"/>
                    <a:pt x="488" y="22"/>
                  </a:cubicBezTo>
                  <a:close/>
                  <a:moveTo>
                    <a:pt x="233" y="557"/>
                  </a:moveTo>
                  <a:cubicBezTo>
                    <a:pt x="231" y="575"/>
                    <a:pt x="220" y="591"/>
                    <a:pt x="212" y="607"/>
                  </a:cubicBezTo>
                  <a:cubicBezTo>
                    <a:pt x="210" y="607"/>
                    <a:pt x="208" y="607"/>
                    <a:pt x="207" y="608"/>
                  </a:cubicBezTo>
                  <a:cubicBezTo>
                    <a:pt x="209" y="604"/>
                    <a:pt x="210" y="600"/>
                    <a:pt x="206" y="598"/>
                  </a:cubicBezTo>
                  <a:cubicBezTo>
                    <a:pt x="214" y="581"/>
                    <a:pt x="223" y="565"/>
                    <a:pt x="233" y="557"/>
                  </a:cubicBezTo>
                  <a:close/>
                  <a:moveTo>
                    <a:pt x="206" y="1022"/>
                  </a:moveTo>
                  <a:cubicBezTo>
                    <a:pt x="205" y="1022"/>
                    <a:pt x="205" y="1022"/>
                    <a:pt x="204" y="1022"/>
                  </a:cubicBezTo>
                  <a:cubicBezTo>
                    <a:pt x="201" y="1019"/>
                    <a:pt x="197" y="1015"/>
                    <a:pt x="192" y="1015"/>
                  </a:cubicBezTo>
                  <a:cubicBezTo>
                    <a:pt x="189" y="1010"/>
                    <a:pt x="186" y="1006"/>
                    <a:pt x="182" y="1003"/>
                  </a:cubicBezTo>
                  <a:cubicBezTo>
                    <a:pt x="182" y="1001"/>
                    <a:pt x="181" y="1000"/>
                    <a:pt x="180" y="999"/>
                  </a:cubicBezTo>
                  <a:cubicBezTo>
                    <a:pt x="176" y="997"/>
                    <a:pt x="176" y="997"/>
                    <a:pt x="176" y="997"/>
                  </a:cubicBezTo>
                  <a:cubicBezTo>
                    <a:pt x="176" y="996"/>
                    <a:pt x="175" y="995"/>
                    <a:pt x="174" y="995"/>
                  </a:cubicBezTo>
                  <a:cubicBezTo>
                    <a:pt x="188" y="1002"/>
                    <a:pt x="199" y="1011"/>
                    <a:pt x="206" y="1022"/>
                  </a:cubicBezTo>
                  <a:close/>
                  <a:moveTo>
                    <a:pt x="95" y="962"/>
                  </a:moveTo>
                  <a:cubicBezTo>
                    <a:pt x="91" y="961"/>
                    <a:pt x="87" y="961"/>
                    <a:pt x="84" y="960"/>
                  </a:cubicBezTo>
                  <a:cubicBezTo>
                    <a:pt x="85" y="959"/>
                    <a:pt x="86" y="958"/>
                    <a:pt x="86" y="957"/>
                  </a:cubicBezTo>
                  <a:cubicBezTo>
                    <a:pt x="89" y="958"/>
                    <a:pt x="92" y="960"/>
                    <a:pt x="95" y="962"/>
                  </a:cubicBezTo>
                  <a:close/>
                  <a:moveTo>
                    <a:pt x="167" y="715"/>
                  </a:moveTo>
                  <a:cubicBezTo>
                    <a:pt x="159" y="735"/>
                    <a:pt x="152" y="755"/>
                    <a:pt x="144" y="774"/>
                  </a:cubicBezTo>
                  <a:cubicBezTo>
                    <a:pt x="137" y="791"/>
                    <a:pt x="130" y="809"/>
                    <a:pt x="124" y="827"/>
                  </a:cubicBezTo>
                  <a:cubicBezTo>
                    <a:pt x="136" y="789"/>
                    <a:pt x="149" y="751"/>
                    <a:pt x="167" y="715"/>
                  </a:cubicBezTo>
                  <a:close/>
                  <a:moveTo>
                    <a:pt x="125" y="777"/>
                  </a:moveTo>
                  <a:cubicBezTo>
                    <a:pt x="120" y="790"/>
                    <a:pt x="115" y="803"/>
                    <a:pt x="110" y="815"/>
                  </a:cubicBezTo>
                  <a:cubicBezTo>
                    <a:pt x="110" y="814"/>
                    <a:pt x="109" y="813"/>
                    <a:pt x="109" y="812"/>
                  </a:cubicBezTo>
                  <a:cubicBezTo>
                    <a:pt x="114" y="800"/>
                    <a:pt x="119" y="788"/>
                    <a:pt x="125" y="777"/>
                  </a:cubicBezTo>
                  <a:close/>
                  <a:moveTo>
                    <a:pt x="112" y="837"/>
                  </a:moveTo>
                  <a:cubicBezTo>
                    <a:pt x="101" y="873"/>
                    <a:pt x="90" y="909"/>
                    <a:pt x="74" y="944"/>
                  </a:cubicBezTo>
                  <a:cubicBezTo>
                    <a:pt x="74" y="943"/>
                    <a:pt x="74" y="943"/>
                    <a:pt x="73" y="943"/>
                  </a:cubicBezTo>
                  <a:cubicBezTo>
                    <a:pt x="76" y="934"/>
                    <a:pt x="79" y="925"/>
                    <a:pt x="83" y="915"/>
                  </a:cubicBezTo>
                  <a:cubicBezTo>
                    <a:pt x="89" y="915"/>
                    <a:pt x="108" y="846"/>
                    <a:pt x="112" y="837"/>
                  </a:cubicBezTo>
                  <a:close/>
                  <a:moveTo>
                    <a:pt x="80" y="960"/>
                  </a:moveTo>
                  <a:cubicBezTo>
                    <a:pt x="78" y="960"/>
                    <a:pt x="77" y="960"/>
                    <a:pt x="75" y="960"/>
                  </a:cubicBezTo>
                  <a:cubicBezTo>
                    <a:pt x="76" y="958"/>
                    <a:pt x="78" y="956"/>
                    <a:pt x="79" y="953"/>
                  </a:cubicBezTo>
                  <a:cubicBezTo>
                    <a:pt x="79" y="953"/>
                    <a:pt x="79" y="953"/>
                    <a:pt x="79" y="953"/>
                  </a:cubicBezTo>
                  <a:cubicBezTo>
                    <a:pt x="78" y="956"/>
                    <a:pt x="78" y="958"/>
                    <a:pt x="80" y="960"/>
                  </a:cubicBezTo>
                  <a:close/>
                  <a:moveTo>
                    <a:pt x="95" y="845"/>
                  </a:moveTo>
                  <a:cubicBezTo>
                    <a:pt x="92" y="856"/>
                    <a:pt x="75" y="895"/>
                    <a:pt x="79" y="903"/>
                  </a:cubicBezTo>
                  <a:cubicBezTo>
                    <a:pt x="74" y="916"/>
                    <a:pt x="69" y="929"/>
                    <a:pt x="65" y="941"/>
                  </a:cubicBezTo>
                  <a:cubicBezTo>
                    <a:pt x="63" y="941"/>
                    <a:pt x="60" y="941"/>
                    <a:pt x="57" y="940"/>
                  </a:cubicBezTo>
                  <a:cubicBezTo>
                    <a:pt x="69" y="909"/>
                    <a:pt x="81" y="878"/>
                    <a:pt x="95" y="845"/>
                  </a:cubicBezTo>
                  <a:close/>
                  <a:moveTo>
                    <a:pt x="54" y="927"/>
                  </a:moveTo>
                  <a:cubicBezTo>
                    <a:pt x="57" y="917"/>
                    <a:pt x="60" y="907"/>
                    <a:pt x="64" y="896"/>
                  </a:cubicBezTo>
                  <a:cubicBezTo>
                    <a:pt x="65" y="897"/>
                    <a:pt x="65" y="897"/>
                    <a:pt x="65" y="897"/>
                  </a:cubicBezTo>
                  <a:cubicBezTo>
                    <a:pt x="61" y="907"/>
                    <a:pt x="57" y="917"/>
                    <a:pt x="54" y="927"/>
                  </a:cubicBezTo>
                  <a:close/>
                  <a:moveTo>
                    <a:pt x="44" y="972"/>
                  </a:moveTo>
                  <a:cubicBezTo>
                    <a:pt x="45" y="972"/>
                    <a:pt x="45" y="972"/>
                    <a:pt x="45" y="972"/>
                  </a:cubicBezTo>
                  <a:cubicBezTo>
                    <a:pt x="48" y="966"/>
                    <a:pt x="54" y="960"/>
                    <a:pt x="61" y="956"/>
                  </a:cubicBezTo>
                  <a:cubicBezTo>
                    <a:pt x="60" y="957"/>
                    <a:pt x="58" y="965"/>
                    <a:pt x="58" y="966"/>
                  </a:cubicBezTo>
                  <a:cubicBezTo>
                    <a:pt x="57" y="967"/>
                    <a:pt x="57" y="968"/>
                    <a:pt x="56" y="969"/>
                  </a:cubicBezTo>
                  <a:cubicBezTo>
                    <a:pt x="53" y="973"/>
                    <a:pt x="46" y="977"/>
                    <a:pt x="52" y="983"/>
                  </a:cubicBezTo>
                  <a:cubicBezTo>
                    <a:pt x="52" y="983"/>
                    <a:pt x="52" y="983"/>
                    <a:pt x="52" y="983"/>
                  </a:cubicBezTo>
                  <a:cubicBezTo>
                    <a:pt x="52" y="983"/>
                    <a:pt x="52" y="983"/>
                    <a:pt x="51" y="983"/>
                  </a:cubicBezTo>
                  <a:cubicBezTo>
                    <a:pt x="51" y="978"/>
                    <a:pt x="45" y="980"/>
                    <a:pt x="42" y="981"/>
                  </a:cubicBezTo>
                  <a:cubicBezTo>
                    <a:pt x="43" y="978"/>
                    <a:pt x="43" y="975"/>
                    <a:pt x="44" y="972"/>
                  </a:cubicBezTo>
                  <a:close/>
                  <a:moveTo>
                    <a:pt x="25" y="1224"/>
                  </a:moveTo>
                  <a:cubicBezTo>
                    <a:pt x="24" y="1216"/>
                    <a:pt x="24" y="1209"/>
                    <a:pt x="24" y="1201"/>
                  </a:cubicBezTo>
                  <a:cubicBezTo>
                    <a:pt x="27" y="1195"/>
                    <a:pt x="25" y="1181"/>
                    <a:pt x="25" y="1174"/>
                  </a:cubicBezTo>
                  <a:cubicBezTo>
                    <a:pt x="32" y="1176"/>
                    <a:pt x="32" y="1161"/>
                    <a:pt x="33" y="1158"/>
                  </a:cubicBezTo>
                  <a:cubicBezTo>
                    <a:pt x="35" y="1161"/>
                    <a:pt x="38" y="1164"/>
                    <a:pt x="41" y="1167"/>
                  </a:cubicBezTo>
                  <a:cubicBezTo>
                    <a:pt x="34" y="1174"/>
                    <a:pt x="34" y="1183"/>
                    <a:pt x="45" y="1182"/>
                  </a:cubicBezTo>
                  <a:cubicBezTo>
                    <a:pt x="45" y="1184"/>
                    <a:pt x="46" y="1186"/>
                    <a:pt x="46" y="1188"/>
                  </a:cubicBezTo>
                  <a:cubicBezTo>
                    <a:pt x="43" y="1192"/>
                    <a:pt x="27" y="1211"/>
                    <a:pt x="32" y="1215"/>
                  </a:cubicBezTo>
                  <a:cubicBezTo>
                    <a:pt x="30" y="1218"/>
                    <a:pt x="27" y="1221"/>
                    <a:pt x="25" y="1224"/>
                  </a:cubicBezTo>
                  <a:close/>
                  <a:moveTo>
                    <a:pt x="48" y="1162"/>
                  </a:moveTo>
                  <a:cubicBezTo>
                    <a:pt x="47" y="1161"/>
                    <a:pt x="45" y="1159"/>
                    <a:pt x="43" y="1158"/>
                  </a:cubicBezTo>
                  <a:cubicBezTo>
                    <a:pt x="47" y="1159"/>
                    <a:pt x="51" y="1160"/>
                    <a:pt x="55" y="1161"/>
                  </a:cubicBezTo>
                  <a:cubicBezTo>
                    <a:pt x="54" y="1161"/>
                    <a:pt x="53" y="1161"/>
                    <a:pt x="53" y="1162"/>
                  </a:cubicBezTo>
                  <a:cubicBezTo>
                    <a:pt x="52" y="1161"/>
                    <a:pt x="51" y="1161"/>
                    <a:pt x="51" y="1161"/>
                  </a:cubicBezTo>
                  <a:cubicBezTo>
                    <a:pt x="50" y="1161"/>
                    <a:pt x="49" y="1162"/>
                    <a:pt x="48" y="1162"/>
                  </a:cubicBezTo>
                  <a:close/>
                  <a:moveTo>
                    <a:pt x="49" y="1200"/>
                  </a:moveTo>
                  <a:cubicBezTo>
                    <a:pt x="48" y="1201"/>
                    <a:pt x="48" y="1201"/>
                    <a:pt x="47" y="1202"/>
                  </a:cubicBezTo>
                  <a:cubicBezTo>
                    <a:pt x="47" y="1202"/>
                    <a:pt x="47" y="1201"/>
                    <a:pt x="47" y="1201"/>
                  </a:cubicBezTo>
                  <a:cubicBezTo>
                    <a:pt x="47" y="1201"/>
                    <a:pt x="48" y="1200"/>
                    <a:pt x="48" y="1199"/>
                  </a:cubicBezTo>
                  <a:cubicBezTo>
                    <a:pt x="48" y="1200"/>
                    <a:pt x="49" y="1200"/>
                    <a:pt x="49" y="1200"/>
                  </a:cubicBezTo>
                  <a:close/>
                  <a:moveTo>
                    <a:pt x="41" y="1230"/>
                  </a:moveTo>
                  <a:cubicBezTo>
                    <a:pt x="41" y="1230"/>
                    <a:pt x="41" y="1230"/>
                    <a:pt x="41" y="1230"/>
                  </a:cubicBezTo>
                  <a:cubicBezTo>
                    <a:pt x="45" y="1225"/>
                    <a:pt x="50" y="1221"/>
                    <a:pt x="54" y="1216"/>
                  </a:cubicBezTo>
                  <a:cubicBezTo>
                    <a:pt x="54" y="1215"/>
                    <a:pt x="55" y="1215"/>
                    <a:pt x="55" y="1214"/>
                  </a:cubicBezTo>
                  <a:cubicBezTo>
                    <a:pt x="58" y="1214"/>
                    <a:pt x="59" y="1212"/>
                    <a:pt x="60" y="1210"/>
                  </a:cubicBezTo>
                  <a:cubicBezTo>
                    <a:pt x="62" y="1209"/>
                    <a:pt x="63" y="1207"/>
                    <a:pt x="65" y="1206"/>
                  </a:cubicBezTo>
                  <a:cubicBezTo>
                    <a:pt x="65" y="1207"/>
                    <a:pt x="66" y="1208"/>
                    <a:pt x="67" y="1208"/>
                  </a:cubicBezTo>
                  <a:cubicBezTo>
                    <a:pt x="58" y="1216"/>
                    <a:pt x="49" y="1223"/>
                    <a:pt x="41" y="1230"/>
                  </a:cubicBezTo>
                  <a:close/>
                  <a:moveTo>
                    <a:pt x="59" y="1187"/>
                  </a:moveTo>
                  <a:cubicBezTo>
                    <a:pt x="59" y="1189"/>
                    <a:pt x="59" y="1190"/>
                    <a:pt x="59" y="1192"/>
                  </a:cubicBezTo>
                  <a:cubicBezTo>
                    <a:pt x="58" y="1192"/>
                    <a:pt x="57" y="1193"/>
                    <a:pt x="56" y="1194"/>
                  </a:cubicBezTo>
                  <a:cubicBezTo>
                    <a:pt x="57" y="1192"/>
                    <a:pt x="58" y="1189"/>
                    <a:pt x="59" y="1187"/>
                  </a:cubicBezTo>
                  <a:close/>
                  <a:moveTo>
                    <a:pt x="58" y="1162"/>
                  </a:moveTo>
                  <a:cubicBezTo>
                    <a:pt x="58" y="1163"/>
                    <a:pt x="59" y="1163"/>
                    <a:pt x="60" y="1163"/>
                  </a:cubicBezTo>
                  <a:cubicBezTo>
                    <a:pt x="60" y="1164"/>
                    <a:pt x="60" y="1164"/>
                    <a:pt x="59" y="1165"/>
                  </a:cubicBezTo>
                  <a:cubicBezTo>
                    <a:pt x="59" y="1164"/>
                    <a:pt x="58" y="1163"/>
                    <a:pt x="58" y="1162"/>
                  </a:cubicBezTo>
                  <a:close/>
                  <a:moveTo>
                    <a:pt x="70" y="1184"/>
                  </a:moveTo>
                  <a:cubicBezTo>
                    <a:pt x="69" y="1181"/>
                    <a:pt x="68" y="1179"/>
                    <a:pt x="65" y="1177"/>
                  </a:cubicBezTo>
                  <a:cubicBezTo>
                    <a:pt x="67" y="1176"/>
                    <a:pt x="69" y="1175"/>
                    <a:pt x="71" y="1173"/>
                  </a:cubicBezTo>
                  <a:cubicBezTo>
                    <a:pt x="73" y="1175"/>
                    <a:pt x="75" y="1177"/>
                    <a:pt x="77" y="1179"/>
                  </a:cubicBezTo>
                  <a:cubicBezTo>
                    <a:pt x="75" y="1180"/>
                    <a:pt x="72" y="1182"/>
                    <a:pt x="70" y="1184"/>
                  </a:cubicBezTo>
                  <a:close/>
                  <a:moveTo>
                    <a:pt x="212" y="1077"/>
                  </a:moveTo>
                  <a:cubicBezTo>
                    <a:pt x="207" y="1080"/>
                    <a:pt x="202" y="1084"/>
                    <a:pt x="198" y="1089"/>
                  </a:cubicBezTo>
                  <a:cubicBezTo>
                    <a:pt x="156" y="1111"/>
                    <a:pt x="124" y="1147"/>
                    <a:pt x="86" y="1173"/>
                  </a:cubicBezTo>
                  <a:cubicBezTo>
                    <a:pt x="83" y="1169"/>
                    <a:pt x="81" y="1167"/>
                    <a:pt x="78" y="1164"/>
                  </a:cubicBezTo>
                  <a:cubicBezTo>
                    <a:pt x="77" y="1162"/>
                    <a:pt x="71" y="1160"/>
                    <a:pt x="69" y="1159"/>
                  </a:cubicBezTo>
                  <a:cubicBezTo>
                    <a:pt x="60" y="1148"/>
                    <a:pt x="46" y="1143"/>
                    <a:pt x="34" y="1146"/>
                  </a:cubicBezTo>
                  <a:cubicBezTo>
                    <a:pt x="35" y="1142"/>
                    <a:pt x="35" y="1138"/>
                    <a:pt x="35" y="1134"/>
                  </a:cubicBezTo>
                  <a:cubicBezTo>
                    <a:pt x="37" y="1134"/>
                    <a:pt x="38" y="1132"/>
                    <a:pt x="38" y="1130"/>
                  </a:cubicBezTo>
                  <a:cubicBezTo>
                    <a:pt x="38" y="1120"/>
                    <a:pt x="42" y="1074"/>
                    <a:pt x="35" y="1073"/>
                  </a:cubicBezTo>
                  <a:cubicBezTo>
                    <a:pt x="25" y="1073"/>
                    <a:pt x="27" y="1142"/>
                    <a:pt x="26" y="1151"/>
                  </a:cubicBezTo>
                  <a:cubicBezTo>
                    <a:pt x="26" y="1124"/>
                    <a:pt x="21" y="1096"/>
                    <a:pt x="23" y="1070"/>
                  </a:cubicBezTo>
                  <a:cubicBezTo>
                    <a:pt x="27" y="1067"/>
                    <a:pt x="25" y="1055"/>
                    <a:pt x="25" y="1051"/>
                  </a:cubicBezTo>
                  <a:cubicBezTo>
                    <a:pt x="29" y="1049"/>
                    <a:pt x="35" y="1009"/>
                    <a:pt x="31" y="1007"/>
                  </a:cubicBezTo>
                  <a:cubicBezTo>
                    <a:pt x="32" y="1005"/>
                    <a:pt x="32" y="1003"/>
                    <a:pt x="33" y="1001"/>
                  </a:cubicBezTo>
                  <a:cubicBezTo>
                    <a:pt x="34" y="1001"/>
                    <a:pt x="35" y="1001"/>
                    <a:pt x="37" y="1000"/>
                  </a:cubicBezTo>
                  <a:cubicBezTo>
                    <a:pt x="40" y="1002"/>
                    <a:pt x="46" y="998"/>
                    <a:pt x="42" y="994"/>
                  </a:cubicBezTo>
                  <a:cubicBezTo>
                    <a:pt x="43" y="994"/>
                    <a:pt x="43" y="993"/>
                    <a:pt x="43" y="992"/>
                  </a:cubicBezTo>
                  <a:cubicBezTo>
                    <a:pt x="63" y="991"/>
                    <a:pt x="84" y="991"/>
                    <a:pt x="103" y="994"/>
                  </a:cubicBezTo>
                  <a:cubicBezTo>
                    <a:pt x="121" y="997"/>
                    <a:pt x="144" y="1014"/>
                    <a:pt x="159" y="1014"/>
                  </a:cubicBezTo>
                  <a:cubicBezTo>
                    <a:pt x="175" y="1014"/>
                    <a:pt x="133" y="994"/>
                    <a:pt x="130" y="993"/>
                  </a:cubicBezTo>
                  <a:cubicBezTo>
                    <a:pt x="108" y="985"/>
                    <a:pt x="85" y="983"/>
                    <a:pt x="61" y="983"/>
                  </a:cubicBezTo>
                  <a:cubicBezTo>
                    <a:pt x="64" y="980"/>
                    <a:pt x="66" y="977"/>
                    <a:pt x="68" y="973"/>
                  </a:cubicBezTo>
                  <a:cubicBezTo>
                    <a:pt x="74" y="971"/>
                    <a:pt x="82" y="970"/>
                    <a:pt x="91" y="971"/>
                  </a:cubicBezTo>
                  <a:cubicBezTo>
                    <a:pt x="94" y="971"/>
                    <a:pt x="98" y="972"/>
                    <a:pt x="102" y="972"/>
                  </a:cubicBezTo>
                  <a:cubicBezTo>
                    <a:pt x="101" y="980"/>
                    <a:pt x="139" y="987"/>
                    <a:pt x="143" y="988"/>
                  </a:cubicBezTo>
                  <a:cubicBezTo>
                    <a:pt x="144" y="989"/>
                    <a:pt x="145" y="989"/>
                    <a:pt x="146" y="989"/>
                  </a:cubicBezTo>
                  <a:cubicBezTo>
                    <a:pt x="146" y="992"/>
                    <a:pt x="160" y="1007"/>
                    <a:pt x="161" y="997"/>
                  </a:cubicBezTo>
                  <a:cubicBezTo>
                    <a:pt x="163" y="999"/>
                    <a:pt x="166" y="1000"/>
                    <a:pt x="168" y="1001"/>
                  </a:cubicBezTo>
                  <a:cubicBezTo>
                    <a:pt x="168" y="1002"/>
                    <a:pt x="169" y="1002"/>
                    <a:pt x="169" y="1002"/>
                  </a:cubicBezTo>
                  <a:cubicBezTo>
                    <a:pt x="170" y="1004"/>
                    <a:pt x="172" y="1010"/>
                    <a:pt x="176" y="1009"/>
                  </a:cubicBezTo>
                  <a:cubicBezTo>
                    <a:pt x="186" y="1019"/>
                    <a:pt x="192" y="1050"/>
                    <a:pt x="206" y="1054"/>
                  </a:cubicBezTo>
                  <a:cubicBezTo>
                    <a:pt x="210" y="1066"/>
                    <a:pt x="212" y="1042"/>
                    <a:pt x="210" y="1037"/>
                  </a:cubicBezTo>
                  <a:cubicBezTo>
                    <a:pt x="211" y="1038"/>
                    <a:pt x="211" y="1038"/>
                    <a:pt x="211" y="1038"/>
                  </a:cubicBezTo>
                  <a:cubicBezTo>
                    <a:pt x="211" y="1041"/>
                    <a:pt x="212" y="1042"/>
                    <a:pt x="215" y="1043"/>
                  </a:cubicBezTo>
                  <a:cubicBezTo>
                    <a:pt x="217" y="1046"/>
                    <a:pt x="218" y="1049"/>
                    <a:pt x="219" y="1051"/>
                  </a:cubicBezTo>
                  <a:cubicBezTo>
                    <a:pt x="215" y="1059"/>
                    <a:pt x="213" y="1067"/>
                    <a:pt x="212" y="1077"/>
                  </a:cubicBezTo>
                  <a:close/>
                  <a:moveTo>
                    <a:pt x="264" y="992"/>
                  </a:moveTo>
                  <a:cubicBezTo>
                    <a:pt x="267" y="987"/>
                    <a:pt x="270" y="982"/>
                    <a:pt x="273" y="977"/>
                  </a:cubicBezTo>
                  <a:cubicBezTo>
                    <a:pt x="273" y="978"/>
                    <a:pt x="273" y="979"/>
                    <a:pt x="273" y="980"/>
                  </a:cubicBezTo>
                  <a:cubicBezTo>
                    <a:pt x="270" y="984"/>
                    <a:pt x="267" y="988"/>
                    <a:pt x="264" y="992"/>
                  </a:cubicBezTo>
                  <a:close/>
                  <a:moveTo>
                    <a:pt x="257" y="979"/>
                  </a:moveTo>
                  <a:cubicBezTo>
                    <a:pt x="255" y="983"/>
                    <a:pt x="253" y="987"/>
                    <a:pt x="251" y="991"/>
                  </a:cubicBezTo>
                  <a:cubicBezTo>
                    <a:pt x="257" y="976"/>
                    <a:pt x="265" y="962"/>
                    <a:pt x="274" y="948"/>
                  </a:cubicBezTo>
                  <a:cubicBezTo>
                    <a:pt x="268" y="958"/>
                    <a:pt x="263" y="969"/>
                    <a:pt x="257" y="979"/>
                  </a:cubicBezTo>
                  <a:close/>
                  <a:moveTo>
                    <a:pt x="601" y="431"/>
                  </a:moveTo>
                  <a:cubicBezTo>
                    <a:pt x="600" y="430"/>
                    <a:pt x="600" y="430"/>
                    <a:pt x="599" y="430"/>
                  </a:cubicBezTo>
                  <a:cubicBezTo>
                    <a:pt x="597" y="428"/>
                    <a:pt x="595" y="425"/>
                    <a:pt x="593" y="423"/>
                  </a:cubicBezTo>
                  <a:cubicBezTo>
                    <a:pt x="593" y="419"/>
                    <a:pt x="592" y="416"/>
                    <a:pt x="591" y="412"/>
                  </a:cubicBezTo>
                  <a:cubicBezTo>
                    <a:pt x="595" y="418"/>
                    <a:pt x="598" y="424"/>
                    <a:pt x="601" y="431"/>
                  </a:cubicBezTo>
                  <a:close/>
                  <a:moveTo>
                    <a:pt x="604" y="448"/>
                  </a:moveTo>
                  <a:cubicBezTo>
                    <a:pt x="598" y="456"/>
                    <a:pt x="591" y="463"/>
                    <a:pt x="584" y="470"/>
                  </a:cubicBezTo>
                  <a:cubicBezTo>
                    <a:pt x="589" y="461"/>
                    <a:pt x="594" y="452"/>
                    <a:pt x="599" y="443"/>
                  </a:cubicBezTo>
                  <a:cubicBezTo>
                    <a:pt x="601" y="444"/>
                    <a:pt x="602" y="446"/>
                    <a:pt x="604" y="448"/>
                  </a:cubicBezTo>
                  <a:close/>
                  <a:moveTo>
                    <a:pt x="585" y="426"/>
                  </a:moveTo>
                  <a:cubicBezTo>
                    <a:pt x="585" y="426"/>
                    <a:pt x="584" y="427"/>
                    <a:pt x="584" y="428"/>
                  </a:cubicBezTo>
                  <a:cubicBezTo>
                    <a:pt x="584" y="426"/>
                    <a:pt x="583" y="425"/>
                    <a:pt x="583" y="423"/>
                  </a:cubicBezTo>
                  <a:cubicBezTo>
                    <a:pt x="583" y="424"/>
                    <a:pt x="584" y="425"/>
                    <a:pt x="585" y="426"/>
                  </a:cubicBezTo>
                  <a:close/>
                  <a:moveTo>
                    <a:pt x="579" y="405"/>
                  </a:moveTo>
                  <a:cubicBezTo>
                    <a:pt x="580" y="407"/>
                    <a:pt x="580" y="408"/>
                    <a:pt x="581" y="410"/>
                  </a:cubicBezTo>
                  <a:cubicBezTo>
                    <a:pt x="579" y="407"/>
                    <a:pt x="577" y="405"/>
                    <a:pt x="575" y="403"/>
                  </a:cubicBezTo>
                  <a:cubicBezTo>
                    <a:pt x="577" y="404"/>
                    <a:pt x="578" y="404"/>
                    <a:pt x="579" y="405"/>
                  </a:cubicBezTo>
                  <a:close/>
                  <a:moveTo>
                    <a:pt x="567" y="387"/>
                  </a:moveTo>
                  <a:cubicBezTo>
                    <a:pt x="568" y="388"/>
                    <a:pt x="569" y="390"/>
                    <a:pt x="571" y="392"/>
                  </a:cubicBezTo>
                  <a:cubicBezTo>
                    <a:pt x="567" y="390"/>
                    <a:pt x="564" y="388"/>
                    <a:pt x="560" y="387"/>
                  </a:cubicBezTo>
                  <a:cubicBezTo>
                    <a:pt x="555" y="381"/>
                    <a:pt x="549" y="376"/>
                    <a:pt x="544" y="370"/>
                  </a:cubicBezTo>
                  <a:cubicBezTo>
                    <a:pt x="552" y="375"/>
                    <a:pt x="560" y="381"/>
                    <a:pt x="567" y="387"/>
                  </a:cubicBezTo>
                  <a:close/>
                  <a:moveTo>
                    <a:pt x="534" y="355"/>
                  </a:moveTo>
                  <a:cubicBezTo>
                    <a:pt x="528" y="352"/>
                    <a:pt x="522" y="349"/>
                    <a:pt x="516" y="347"/>
                  </a:cubicBezTo>
                  <a:cubicBezTo>
                    <a:pt x="513" y="345"/>
                    <a:pt x="510" y="342"/>
                    <a:pt x="507" y="340"/>
                  </a:cubicBezTo>
                  <a:cubicBezTo>
                    <a:pt x="516" y="345"/>
                    <a:pt x="526" y="350"/>
                    <a:pt x="534" y="355"/>
                  </a:cubicBezTo>
                  <a:close/>
                  <a:moveTo>
                    <a:pt x="531" y="374"/>
                  </a:moveTo>
                  <a:cubicBezTo>
                    <a:pt x="518" y="368"/>
                    <a:pt x="506" y="361"/>
                    <a:pt x="495" y="353"/>
                  </a:cubicBezTo>
                  <a:cubicBezTo>
                    <a:pt x="508" y="359"/>
                    <a:pt x="520" y="366"/>
                    <a:pt x="531" y="374"/>
                  </a:cubicBezTo>
                  <a:close/>
                  <a:moveTo>
                    <a:pt x="475" y="332"/>
                  </a:moveTo>
                  <a:cubicBezTo>
                    <a:pt x="467" y="330"/>
                    <a:pt x="460" y="328"/>
                    <a:pt x="452" y="326"/>
                  </a:cubicBezTo>
                  <a:cubicBezTo>
                    <a:pt x="451" y="326"/>
                    <a:pt x="451" y="325"/>
                    <a:pt x="450" y="325"/>
                  </a:cubicBezTo>
                  <a:cubicBezTo>
                    <a:pt x="459" y="327"/>
                    <a:pt x="467" y="329"/>
                    <a:pt x="475" y="332"/>
                  </a:cubicBezTo>
                  <a:close/>
                  <a:moveTo>
                    <a:pt x="408" y="324"/>
                  </a:moveTo>
                  <a:cubicBezTo>
                    <a:pt x="410" y="324"/>
                    <a:pt x="412" y="325"/>
                    <a:pt x="414" y="325"/>
                  </a:cubicBezTo>
                  <a:cubicBezTo>
                    <a:pt x="411" y="325"/>
                    <a:pt x="407" y="325"/>
                    <a:pt x="404" y="324"/>
                  </a:cubicBezTo>
                  <a:cubicBezTo>
                    <a:pt x="405" y="324"/>
                    <a:pt x="406" y="324"/>
                    <a:pt x="408" y="324"/>
                  </a:cubicBezTo>
                  <a:close/>
                  <a:moveTo>
                    <a:pt x="328" y="327"/>
                  </a:moveTo>
                  <a:cubicBezTo>
                    <a:pt x="331" y="325"/>
                    <a:pt x="335" y="324"/>
                    <a:pt x="338" y="323"/>
                  </a:cubicBezTo>
                  <a:cubicBezTo>
                    <a:pt x="335" y="324"/>
                    <a:pt x="331" y="326"/>
                    <a:pt x="328" y="327"/>
                  </a:cubicBezTo>
                  <a:cubicBezTo>
                    <a:pt x="328" y="327"/>
                    <a:pt x="328" y="327"/>
                    <a:pt x="328" y="327"/>
                  </a:cubicBezTo>
                  <a:close/>
                  <a:moveTo>
                    <a:pt x="316" y="367"/>
                  </a:moveTo>
                  <a:cubicBezTo>
                    <a:pt x="318" y="367"/>
                    <a:pt x="320" y="366"/>
                    <a:pt x="321" y="365"/>
                  </a:cubicBezTo>
                  <a:cubicBezTo>
                    <a:pt x="318" y="370"/>
                    <a:pt x="316" y="375"/>
                    <a:pt x="313" y="380"/>
                  </a:cubicBezTo>
                  <a:cubicBezTo>
                    <a:pt x="312" y="380"/>
                    <a:pt x="311" y="379"/>
                    <a:pt x="311" y="380"/>
                  </a:cubicBezTo>
                  <a:cubicBezTo>
                    <a:pt x="312" y="376"/>
                    <a:pt x="314" y="371"/>
                    <a:pt x="316" y="367"/>
                  </a:cubicBezTo>
                  <a:close/>
                  <a:moveTo>
                    <a:pt x="309" y="409"/>
                  </a:moveTo>
                  <a:cubicBezTo>
                    <a:pt x="308" y="408"/>
                    <a:pt x="308" y="408"/>
                    <a:pt x="308" y="408"/>
                  </a:cubicBezTo>
                  <a:cubicBezTo>
                    <a:pt x="315" y="392"/>
                    <a:pt x="322" y="377"/>
                    <a:pt x="332" y="364"/>
                  </a:cubicBezTo>
                  <a:cubicBezTo>
                    <a:pt x="333" y="364"/>
                    <a:pt x="333" y="364"/>
                    <a:pt x="334" y="365"/>
                  </a:cubicBezTo>
                  <a:cubicBezTo>
                    <a:pt x="331" y="383"/>
                    <a:pt x="322" y="401"/>
                    <a:pt x="313" y="418"/>
                  </a:cubicBezTo>
                  <a:cubicBezTo>
                    <a:pt x="313" y="417"/>
                    <a:pt x="313" y="416"/>
                    <a:pt x="312" y="415"/>
                  </a:cubicBezTo>
                  <a:cubicBezTo>
                    <a:pt x="312" y="413"/>
                    <a:pt x="312" y="409"/>
                    <a:pt x="309" y="409"/>
                  </a:cubicBezTo>
                  <a:close/>
                  <a:moveTo>
                    <a:pt x="306" y="389"/>
                  </a:moveTo>
                  <a:cubicBezTo>
                    <a:pt x="307" y="388"/>
                    <a:pt x="308" y="388"/>
                    <a:pt x="308" y="388"/>
                  </a:cubicBezTo>
                  <a:cubicBezTo>
                    <a:pt x="306" y="392"/>
                    <a:pt x="304" y="396"/>
                    <a:pt x="302" y="401"/>
                  </a:cubicBezTo>
                  <a:cubicBezTo>
                    <a:pt x="302" y="400"/>
                    <a:pt x="302" y="400"/>
                    <a:pt x="301" y="399"/>
                  </a:cubicBezTo>
                  <a:cubicBezTo>
                    <a:pt x="303" y="396"/>
                    <a:pt x="305" y="392"/>
                    <a:pt x="306" y="389"/>
                  </a:cubicBezTo>
                  <a:close/>
                  <a:moveTo>
                    <a:pt x="308" y="433"/>
                  </a:moveTo>
                  <a:cubicBezTo>
                    <a:pt x="308" y="433"/>
                    <a:pt x="308" y="433"/>
                    <a:pt x="307" y="433"/>
                  </a:cubicBezTo>
                  <a:cubicBezTo>
                    <a:pt x="307" y="433"/>
                    <a:pt x="308" y="433"/>
                    <a:pt x="308" y="433"/>
                  </a:cubicBezTo>
                  <a:cubicBezTo>
                    <a:pt x="308" y="433"/>
                    <a:pt x="308" y="433"/>
                    <a:pt x="308" y="433"/>
                  </a:cubicBezTo>
                  <a:close/>
                  <a:moveTo>
                    <a:pt x="289" y="428"/>
                  </a:moveTo>
                  <a:cubicBezTo>
                    <a:pt x="291" y="421"/>
                    <a:pt x="294" y="414"/>
                    <a:pt x="297" y="407"/>
                  </a:cubicBezTo>
                  <a:cubicBezTo>
                    <a:pt x="298" y="408"/>
                    <a:pt x="298" y="408"/>
                    <a:pt x="299" y="409"/>
                  </a:cubicBezTo>
                  <a:cubicBezTo>
                    <a:pt x="296" y="415"/>
                    <a:pt x="293" y="422"/>
                    <a:pt x="289" y="429"/>
                  </a:cubicBezTo>
                  <a:cubicBezTo>
                    <a:pt x="289" y="429"/>
                    <a:pt x="289" y="429"/>
                    <a:pt x="289" y="429"/>
                  </a:cubicBezTo>
                  <a:cubicBezTo>
                    <a:pt x="289" y="429"/>
                    <a:pt x="289" y="429"/>
                    <a:pt x="289" y="428"/>
                  </a:cubicBezTo>
                  <a:close/>
                  <a:moveTo>
                    <a:pt x="298" y="461"/>
                  </a:moveTo>
                  <a:cubicBezTo>
                    <a:pt x="297" y="461"/>
                    <a:pt x="297" y="461"/>
                    <a:pt x="297" y="461"/>
                  </a:cubicBezTo>
                  <a:cubicBezTo>
                    <a:pt x="297" y="461"/>
                    <a:pt x="297" y="461"/>
                    <a:pt x="297" y="461"/>
                  </a:cubicBezTo>
                  <a:cubicBezTo>
                    <a:pt x="297" y="461"/>
                    <a:pt x="297" y="461"/>
                    <a:pt x="298" y="461"/>
                  </a:cubicBezTo>
                  <a:close/>
                  <a:moveTo>
                    <a:pt x="289" y="460"/>
                  </a:moveTo>
                  <a:cubicBezTo>
                    <a:pt x="289" y="462"/>
                    <a:pt x="289" y="463"/>
                    <a:pt x="290" y="463"/>
                  </a:cubicBezTo>
                  <a:cubicBezTo>
                    <a:pt x="288" y="464"/>
                    <a:pt x="286" y="465"/>
                    <a:pt x="284" y="465"/>
                  </a:cubicBezTo>
                  <a:cubicBezTo>
                    <a:pt x="286" y="464"/>
                    <a:pt x="287" y="462"/>
                    <a:pt x="289" y="460"/>
                  </a:cubicBezTo>
                  <a:close/>
                  <a:moveTo>
                    <a:pt x="246" y="528"/>
                  </a:moveTo>
                  <a:cubicBezTo>
                    <a:pt x="250" y="523"/>
                    <a:pt x="255" y="520"/>
                    <a:pt x="261" y="518"/>
                  </a:cubicBezTo>
                  <a:cubicBezTo>
                    <a:pt x="266" y="522"/>
                    <a:pt x="272" y="525"/>
                    <a:pt x="279" y="528"/>
                  </a:cubicBezTo>
                  <a:cubicBezTo>
                    <a:pt x="267" y="529"/>
                    <a:pt x="257" y="530"/>
                    <a:pt x="246" y="528"/>
                  </a:cubicBezTo>
                  <a:close/>
                  <a:moveTo>
                    <a:pt x="342" y="537"/>
                  </a:moveTo>
                  <a:cubicBezTo>
                    <a:pt x="333" y="535"/>
                    <a:pt x="324" y="533"/>
                    <a:pt x="315" y="531"/>
                  </a:cubicBezTo>
                  <a:cubicBezTo>
                    <a:pt x="329" y="531"/>
                    <a:pt x="342" y="534"/>
                    <a:pt x="355" y="539"/>
                  </a:cubicBezTo>
                  <a:cubicBezTo>
                    <a:pt x="351" y="538"/>
                    <a:pt x="346" y="538"/>
                    <a:pt x="342" y="537"/>
                  </a:cubicBezTo>
                  <a:close/>
                  <a:moveTo>
                    <a:pt x="388" y="548"/>
                  </a:moveTo>
                  <a:cubicBezTo>
                    <a:pt x="358" y="529"/>
                    <a:pt x="329" y="520"/>
                    <a:pt x="294" y="525"/>
                  </a:cubicBezTo>
                  <a:cubicBezTo>
                    <a:pt x="286" y="522"/>
                    <a:pt x="278" y="519"/>
                    <a:pt x="271" y="515"/>
                  </a:cubicBezTo>
                  <a:cubicBezTo>
                    <a:pt x="311" y="507"/>
                    <a:pt x="356" y="528"/>
                    <a:pt x="390" y="548"/>
                  </a:cubicBezTo>
                  <a:cubicBezTo>
                    <a:pt x="389" y="548"/>
                    <a:pt x="388" y="548"/>
                    <a:pt x="388" y="548"/>
                  </a:cubicBezTo>
                  <a:close/>
                  <a:moveTo>
                    <a:pt x="365" y="526"/>
                  </a:moveTo>
                  <a:cubicBezTo>
                    <a:pt x="346" y="517"/>
                    <a:pt x="324" y="509"/>
                    <a:pt x="303" y="507"/>
                  </a:cubicBezTo>
                  <a:cubicBezTo>
                    <a:pt x="356" y="509"/>
                    <a:pt x="428" y="535"/>
                    <a:pt x="450" y="588"/>
                  </a:cubicBezTo>
                  <a:cubicBezTo>
                    <a:pt x="429" y="564"/>
                    <a:pt x="398" y="541"/>
                    <a:pt x="365" y="526"/>
                  </a:cubicBezTo>
                  <a:close/>
                  <a:moveTo>
                    <a:pt x="445" y="649"/>
                  </a:moveTo>
                  <a:cubicBezTo>
                    <a:pt x="446" y="650"/>
                    <a:pt x="446" y="649"/>
                    <a:pt x="447" y="649"/>
                  </a:cubicBezTo>
                  <a:cubicBezTo>
                    <a:pt x="446" y="651"/>
                    <a:pt x="446" y="652"/>
                    <a:pt x="445" y="653"/>
                  </a:cubicBezTo>
                  <a:cubicBezTo>
                    <a:pt x="445" y="652"/>
                    <a:pt x="445" y="651"/>
                    <a:pt x="445" y="649"/>
                  </a:cubicBezTo>
                  <a:close/>
                  <a:moveTo>
                    <a:pt x="441" y="688"/>
                  </a:moveTo>
                  <a:cubicBezTo>
                    <a:pt x="442" y="688"/>
                    <a:pt x="442" y="688"/>
                    <a:pt x="442" y="687"/>
                  </a:cubicBezTo>
                  <a:cubicBezTo>
                    <a:pt x="442" y="688"/>
                    <a:pt x="442" y="688"/>
                    <a:pt x="442" y="688"/>
                  </a:cubicBezTo>
                  <a:cubicBezTo>
                    <a:pt x="442" y="688"/>
                    <a:pt x="442" y="688"/>
                    <a:pt x="441" y="688"/>
                  </a:cubicBezTo>
                  <a:close/>
                  <a:moveTo>
                    <a:pt x="460" y="653"/>
                  </a:moveTo>
                  <a:cubicBezTo>
                    <a:pt x="453" y="659"/>
                    <a:pt x="447" y="666"/>
                    <a:pt x="442" y="674"/>
                  </a:cubicBezTo>
                  <a:cubicBezTo>
                    <a:pt x="442" y="673"/>
                    <a:pt x="442" y="672"/>
                    <a:pt x="442" y="671"/>
                  </a:cubicBezTo>
                  <a:cubicBezTo>
                    <a:pt x="450" y="661"/>
                    <a:pt x="456" y="651"/>
                    <a:pt x="460" y="640"/>
                  </a:cubicBezTo>
                  <a:cubicBezTo>
                    <a:pt x="461" y="643"/>
                    <a:pt x="461" y="645"/>
                    <a:pt x="462" y="648"/>
                  </a:cubicBezTo>
                  <a:cubicBezTo>
                    <a:pt x="461" y="649"/>
                    <a:pt x="460" y="651"/>
                    <a:pt x="460" y="653"/>
                  </a:cubicBezTo>
                  <a:close/>
                  <a:moveTo>
                    <a:pt x="485" y="620"/>
                  </a:moveTo>
                  <a:cubicBezTo>
                    <a:pt x="481" y="624"/>
                    <a:pt x="477" y="628"/>
                    <a:pt x="473" y="633"/>
                  </a:cubicBezTo>
                  <a:cubicBezTo>
                    <a:pt x="473" y="631"/>
                    <a:pt x="473" y="629"/>
                    <a:pt x="472" y="627"/>
                  </a:cubicBezTo>
                  <a:cubicBezTo>
                    <a:pt x="480" y="619"/>
                    <a:pt x="488" y="611"/>
                    <a:pt x="496" y="603"/>
                  </a:cubicBezTo>
                  <a:cubicBezTo>
                    <a:pt x="493" y="608"/>
                    <a:pt x="489" y="614"/>
                    <a:pt x="485" y="620"/>
                  </a:cubicBezTo>
                  <a:close/>
                  <a:moveTo>
                    <a:pt x="468" y="616"/>
                  </a:moveTo>
                  <a:cubicBezTo>
                    <a:pt x="465" y="609"/>
                    <a:pt x="461" y="602"/>
                    <a:pt x="456" y="596"/>
                  </a:cubicBezTo>
                  <a:cubicBezTo>
                    <a:pt x="458" y="595"/>
                    <a:pt x="460" y="593"/>
                    <a:pt x="459" y="590"/>
                  </a:cubicBezTo>
                  <a:cubicBezTo>
                    <a:pt x="437" y="521"/>
                    <a:pt x="328" y="485"/>
                    <a:pt x="262" y="503"/>
                  </a:cubicBezTo>
                  <a:cubicBezTo>
                    <a:pt x="266" y="496"/>
                    <a:pt x="269" y="490"/>
                    <a:pt x="271" y="482"/>
                  </a:cubicBezTo>
                  <a:cubicBezTo>
                    <a:pt x="276" y="487"/>
                    <a:pt x="279" y="478"/>
                    <a:pt x="279" y="476"/>
                  </a:cubicBezTo>
                  <a:cubicBezTo>
                    <a:pt x="286" y="473"/>
                    <a:pt x="293" y="471"/>
                    <a:pt x="300" y="468"/>
                  </a:cubicBezTo>
                  <a:cubicBezTo>
                    <a:pt x="296" y="476"/>
                    <a:pt x="296" y="480"/>
                    <a:pt x="305" y="484"/>
                  </a:cubicBezTo>
                  <a:cubicBezTo>
                    <a:pt x="305" y="485"/>
                    <a:pt x="305" y="486"/>
                    <a:pt x="305" y="487"/>
                  </a:cubicBezTo>
                  <a:cubicBezTo>
                    <a:pt x="306" y="488"/>
                    <a:pt x="307" y="489"/>
                    <a:pt x="308" y="490"/>
                  </a:cubicBezTo>
                  <a:cubicBezTo>
                    <a:pt x="307" y="494"/>
                    <a:pt x="310" y="499"/>
                    <a:pt x="314" y="496"/>
                  </a:cubicBezTo>
                  <a:cubicBezTo>
                    <a:pt x="325" y="501"/>
                    <a:pt x="326" y="486"/>
                    <a:pt x="326" y="480"/>
                  </a:cubicBezTo>
                  <a:cubicBezTo>
                    <a:pt x="332" y="473"/>
                    <a:pt x="333" y="463"/>
                    <a:pt x="322" y="466"/>
                  </a:cubicBezTo>
                  <a:cubicBezTo>
                    <a:pt x="320" y="461"/>
                    <a:pt x="316" y="455"/>
                    <a:pt x="310" y="457"/>
                  </a:cubicBezTo>
                  <a:cubicBezTo>
                    <a:pt x="307" y="455"/>
                    <a:pt x="304" y="454"/>
                    <a:pt x="301" y="453"/>
                  </a:cubicBezTo>
                  <a:cubicBezTo>
                    <a:pt x="301" y="453"/>
                    <a:pt x="302" y="452"/>
                    <a:pt x="302" y="452"/>
                  </a:cubicBezTo>
                  <a:cubicBezTo>
                    <a:pt x="305" y="452"/>
                    <a:pt x="307" y="452"/>
                    <a:pt x="310" y="452"/>
                  </a:cubicBezTo>
                  <a:cubicBezTo>
                    <a:pt x="310" y="459"/>
                    <a:pt x="317" y="454"/>
                    <a:pt x="319" y="452"/>
                  </a:cubicBezTo>
                  <a:cubicBezTo>
                    <a:pt x="334" y="451"/>
                    <a:pt x="349" y="452"/>
                    <a:pt x="364" y="454"/>
                  </a:cubicBezTo>
                  <a:cubicBezTo>
                    <a:pt x="360" y="464"/>
                    <a:pt x="377" y="456"/>
                    <a:pt x="377" y="456"/>
                  </a:cubicBezTo>
                  <a:cubicBezTo>
                    <a:pt x="386" y="458"/>
                    <a:pt x="395" y="460"/>
                    <a:pt x="404" y="464"/>
                  </a:cubicBezTo>
                  <a:cubicBezTo>
                    <a:pt x="426" y="481"/>
                    <a:pt x="436" y="519"/>
                    <a:pt x="464" y="528"/>
                  </a:cubicBezTo>
                  <a:cubicBezTo>
                    <a:pt x="459" y="529"/>
                    <a:pt x="441" y="542"/>
                    <a:pt x="451" y="547"/>
                  </a:cubicBezTo>
                  <a:cubicBezTo>
                    <a:pt x="463" y="583"/>
                    <a:pt x="513" y="532"/>
                    <a:pt x="469" y="528"/>
                  </a:cubicBezTo>
                  <a:cubicBezTo>
                    <a:pt x="474" y="524"/>
                    <a:pt x="470" y="507"/>
                    <a:pt x="470" y="501"/>
                  </a:cubicBezTo>
                  <a:cubicBezTo>
                    <a:pt x="476" y="512"/>
                    <a:pt x="485" y="522"/>
                    <a:pt x="493" y="532"/>
                  </a:cubicBezTo>
                  <a:cubicBezTo>
                    <a:pt x="502" y="543"/>
                    <a:pt x="508" y="538"/>
                    <a:pt x="499" y="527"/>
                  </a:cubicBezTo>
                  <a:cubicBezTo>
                    <a:pt x="489" y="513"/>
                    <a:pt x="476" y="500"/>
                    <a:pt x="470" y="484"/>
                  </a:cubicBezTo>
                  <a:cubicBezTo>
                    <a:pt x="462" y="463"/>
                    <a:pt x="459" y="475"/>
                    <a:pt x="460" y="490"/>
                  </a:cubicBezTo>
                  <a:cubicBezTo>
                    <a:pt x="445" y="474"/>
                    <a:pt x="427" y="463"/>
                    <a:pt x="408" y="456"/>
                  </a:cubicBezTo>
                  <a:cubicBezTo>
                    <a:pt x="395" y="447"/>
                    <a:pt x="383" y="450"/>
                    <a:pt x="369" y="445"/>
                  </a:cubicBezTo>
                  <a:cubicBezTo>
                    <a:pt x="367" y="441"/>
                    <a:pt x="364" y="438"/>
                    <a:pt x="359" y="438"/>
                  </a:cubicBezTo>
                  <a:cubicBezTo>
                    <a:pt x="361" y="438"/>
                    <a:pt x="363" y="438"/>
                    <a:pt x="366" y="438"/>
                  </a:cubicBezTo>
                  <a:cubicBezTo>
                    <a:pt x="393" y="438"/>
                    <a:pt x="423" y="441"/>
                    <a:pt x="450" y="448"/>
                  </a:cubicBezTo>
                  <a:cubicBezTo>
                    <a:pt x="458" y="451"/>
                    <a:pt x="514" y="489"/>
                    <a:pt x="516" y="487"/>
                  </a:cubicBezTo>
                  <a:cubicBezTo>
                    <a:pt x="530" y="474"/>
                    <a:pt x="495" y="456"/>
                    <a:pt x="485" y="451"/>
                  </a:cubicBezTo>
                  <a:cubicBezTo>
                    <a:pt x="435" y="429"/>
                    <a:pt x="377" y="425"/>
                    <a:pt x="323" y="432"/>
                  </a:cubicBezTo>
                  <a:cubicBezTo>
                    <a:pt x="323" y="429"/>
                    <a:pt x="320" y="428"/>
                    <a:pt x="317" y="428"/>
                  </a:cubicBezTo>
                  <a:cubicBezTo>
                    <a:pt x="326" y="408"/>
                    <a:pt x="338" y="389"/>
                    <a:pt x="342" y="367"/>
                  </a:cubicBezTo>
                  <a:cubicBezTo>
                    <a:pt x="356" y="372"/>
                    <a:pt x="371" y="376"/>
                    <a:pt x="385" y="381"/>
                  </a:cubicBezTo>
                  <a:cubicBezTo>
                    <a:pt x="405" y="393"/>
                    <a:pt x="422" y="408"/>
                    <a:pt x="441" y="420"/>
                  </a:cubicBezTo>
                  <a:cubicBezTo>
                    <a:pt x="470" y="439"/>
                    <a:pt x="463" y="417"/>
                    <a:pt x="445" y="402"/>
                  </a:cubicBezTo>
                  <a:cubicBezTo>
                    <a:pt x="451" y="404"/>
                    <a:pt x="483" y="425"/>
                    <a:pt x="488" y="421"/>
                  </a:cubicBezTo>
                  <a:cubicBezTo>
                    <a:pt x="503" y="436"/>
                    <a:pt x="520" y="452"/>
                    <a:pt x="542" y="458"/>
                  </a:cubicBezTo>
                  <a:cubicBezTo>
                    <a:pt x="545" y="459"/>
                    <a:pt x="549" y="453"/>
                    <a:pt x="545" y="451"/>
                  </a:cubicBezTo>
                  <a:cubicBezTo>
                    <a:pt x="533" y="442"/>
                    <a:pt x="521" y="433"/>
                    <a:pt x="509" y="424"/>
                  </a:cubicBezTo>
                  <a:cubicBezTo>
                    <a:pt x="469" y="392"/>
                    <a:pt x="428" y="365"/>
                    <a:pt x="376" y="358"/>
                  </a:cubicBezTo>
                  <a:cubicBezTo>
                    <a:pt x="365" y="356"/>
                    <a:pt x="353" y="354"/>
                    <a:pt x="343" y="354"/>
                  </a:cubicBezTo>
                  <a:cubicBezTo>
                    <a:pt x="342" y="340"/>
                    <a:pt x="334" y="348"/>
                    <a:pt x="329" y="355"/>
                  </a:cubicBezTo>
                  <a:cubicBezTo>
                    <a:pt x="328" y="355"/>
                    <a:pt x="328" y="355"/>
                    <a:pt x="327" y="356"/>
                  </a:cubicBezTo>
                  <a:cubicBezTo>
                    <a:pt x="325" y="356"/>
                    <a:pt x="323" y="356"/>
                    <a:pt x="320" y="355"/>
                  </a:cubicBezTo>
                  <a:cubicBezTo>
                    <a:pt x="322" y="349"/>
                    <a:pt x="324" y="343"/>
                    <a:pt x="326" y="337"/>
                  </a:cubicBezTo>
                  <a:cubicBezTo>
                    <a:pt x="340" y="331"/>
                    <a:pt x="353" y="324"/>
                    <a:pt x="367" y="320"/>
                  </a:cubicBezTo>
                  <a:cubicBezTo>
                    <a:pt x="372" y="320"/>
                    <a:pt x="376" y="320"/>
                    <a:pt x="380" y="320"/>
                  </a:cubicBezTo>
                  <a:cubicBezTo>
                    <a:pt x="377" y="321"/>
                    <a:pt x="367" y="322"/>
                    <a:pt x="365" y="325"/>
                  </a:cubicBezTo>
                  <a:cubicBezTo>
                    <a:pt x="361" y="327"/>
                    <a:pt x="344" y="331"/>
                    <a:pt x="348" y="337"/>
                  </a:cubicBezTo>
                  <a:cubicBezTo>
                    <a:pt x="351" y="344"/>
                    <a:pt x="367" y="333"/>
                    <a:pt x="371" y="332"/>
                  </a:cubicBezTo>
                  <a:cubicBezTo>
                    <a:pt x="398" y="331"/>
                    <a:pt x="426" y="334"/>
                    <a:pt x="452" y="340"/>
                  </a:cubicBezTo>
                  <a:cubicBezTo>
                    <a:pt x="478" y="359"/>
                    <a:pt x="503" y="384"/>
                    <a:pt x="519" y="412"/>
                  </a:cubicBezTo>
                  <a:cubicBezTo>
                    <a:pt x="523" y="420"/>
                    <a:pt x="526" y="408"/>
                    <a:pt x="521" y="401"/>
                  </a:cubicBezTo>
                  <a:cubicBezTo>
                    <a:pt x="510" y="383"/>
                    <a:pt x="496" y="367"/>
                    <a:pt x="480" y="353"/>
                  </a:cubicBezTo>
                  <a:cubicBezTo>
                    <a:pt x="503" y="369"/>
                    <a:pt x="527" y="380"/>
                    <a:pt x="552" y="392"/>
                  </a:cubicBezTo>
                  <a:cubicBezTo>
                    <a:pt x="556" y="396"/>
                    <a:pt x="563" y="411"/>
                    <a:pt x="571" y="423"/>
                  </a:cubicBezTo>
                  <a:cubicBezTo>
                    <a:pt x="563" y="414"/>
                    <a:pt x="551" y="402"/>
                    <a:pt x="543" y="419"/>
                  </a:cubicBezTo>
                  <a:cubicBezTo>
                    <a:pt x="538" y="430"/>
                    <a:pt x="546" y="437"/>
                    <a:pt x="547" y="430"/>
                  </a:cubicBezTo>
                  <a:cubicBezTo>
                    <a:pt x="547" y="430"/>
                    <a:pt x="550" y="417"/>
                    <a:pt x="554" y="418"/>
                  </a:cubicBezTo>
                  <a:cubicBezTo>
                    <a:pt x="537" y="432"/>
                    <a:pt x="579" y="440"/>
                    <a:pt x="573" y="426"/>
                  </a:cubicBezTo>
                  <a:cubicBezTo>
                    <a:pt x="580" y="437"/>
                    <a:pt x="587" y="443"/>
                    <a:pt x="591" y="433"/>
                  </a:cubicBezTo>
                  <a:cubicBezTo>
                    <a:pt x="592" y="434"/>
                    <a:pt x="593" y="435"/>
                    <a:pt x="594" y="436"/>
                  </a:cubicBezTo>
                  <a:cubicBezTo>
                    <a:pt x="588" y="446"/>
                    <a:pt x="582" y="455"/>
                    <a:pt x="577" y="465"/>
                  </a:cubicBezTo>
                  <a:cubicBezTo>
                    <a:pt x="569" y="467"/>
                    <a:pt x="557" y="493"/>
                    <a:pt x="553" y="500"/>
                  </a:cubicBezTo>
                  <a:cubicBezTo>
                    <a:pt x="541" y="513"/>
                    <a:pt x="530" y="527"/>
                    <a:pt x="518" y="541"/>
                  </a:cubicBezTo>
                  <a:cubicBezTo>
                    <a:pt x="515" y="545"/>
                    <a:pt x="486" y="570"/>
                    <a:pt x="493" y="575"/>
                  </a:cubicBezTo>
                  <a:cubicBezTo>
                    <a:pt x="500" y="581"/>
                    <a:pt x="520" y="550"/>
                    <a:pt x="524" y="546"/>
                  </a:cubicBezTo>
                  <a:cubicBezTo>
                    <a:pt x="508" y="572"/>
                    <a:pt x="490" y="595"/>
                    <a:pt x="468" y="616"/>
                  </a:cubicBezTo>
                  <a:close/>
                  <a:moveTo>
                    <a:pt x="306" y="476"/>
                  </a:moveTo>
                  <a:cubicBezTo>
                    <a:pt x="309" y="466"/>
                    <a:pt x="312" y="465"/>
                    <a:pt x="312" y="465"/>
                  </a:cubicBezTo>
                  <a:cubicBezTo>
                    <a:pt x="312" y="465"/>
                    <a:pt x="314" y="466"/>
                    <a:pt x="315" y="470"/>
                  </a:cubicBezTo>
                  <a:cubicBezTo>
                    <a:pt x="313" y="472"/>
                    <a:pt x="311" y="474"/>
                    <a:pt x="309" y="477"/>
                  </a:cubicBezTo>
                  <a:cubicBezTo>
                    <a:pt x="308" y="477"/>
                    <a:pt x="307" y="476"/>
                    <a:pt x="306" y="476"/>
                  </a:cubicBezTo>
                  <a:close/>
                  <a:moveTo>
                    <a:pt x="317" y="488"/>
                  </a:moveTo>
                  <a:cubicBezTo>
                    <a:pt x="317" y="487"/>
                    <a:pt x="318" y="486"/>
                    <a:pt x="318" y="484"/>
                  </a:cubicBezTo>
                  <a:cubicBezTo>
                    <a:pt x="318" y="484"/>
                    <a:pt x="318" y="484"/>
                    <a:pt x="318" y="484"/>
                  </a:cubicBezTo>
                  <a:cubicBezTo>
                    <a:pt x="318" y="486"/>
                    <a:pt x="318" y="488"/>
                    <a:pt x="317" y="488"/>
                  </a:cubicBezTo>
                  <a:cubicBezTo>
                    <a:pt x="317" y="488"/>
                    <a:pt x="317" y="488"/>
                    <a:pt x="317" y="488"/>
                  </a:cubicBezTo>
                  <a:close/>
                  <a:moveTo>
                    <a:pt x="423" y="472"/>
                  </a:moveTo>
                  <a:cubicBezTo>
                    <a:pt x="438" y="480"/>
                    <a:pt x="451" y="490"/>
                    <a:pt x="462" y="505"/>
                  </a:cubicBezTo>
                  <a:cubicBezTo>
                    <a:pt x="462" y="510"/>
                    <a:pt x="463" y="515"/>
                    <a:pt x="463" y="519"/>
                  </a:cubicBezTo>
                  <a:cubicBezTo>
                    <a:pt x="445" y="509"/>
                    <a:pt x="435" y="487"/>
                    <a:pt x="423" y="472"/>
                  </a:cubicBezTo>
                  <a:close/>
                  <a:moveTo>
                    <a:pt x="468" y="539"/>
                  </a:moveTo>
                  <a:cubicBezTo>
                    <a:pt x="470" y="540"/>
                    <a:pt x="472" y="539"/>
                    <a:pt x="472" y="537"/>
                  </a:cubicBezTo>
                  <a:cubicBezTo>
                    <a:pt x="484" y="544"/>
                    <a:pt x="474" y="553"/>
                    <a:pt x="465" y="550"/>
                  </a:cubicBezTo>
                  <a:cubicBezTo>
                    <a:pt x="466" y="550"/>
                    <a:pt x="467" y="550"/>
                    <a:pt x="469" y="550"/>
                  </a:cubicBezTo>
                  <a:cubicBezTo>
                    <a:pt x="477" y="549"/>
                    <a:pt x="469" y="541"/>
                    <a:pt x="468" y="539"/>
                  </a:cubicBezTo>
                  <a:close/>
                  <a:moveTo>
                    <a:pt x="379" y="367"/>
                  </a:moveTo>
                  <a:cubicBezTo>
                    <a:pt x="409" y="374"/>
                    <a:pt x="440" y="385"/>
                    <a:pt x="466" y="403"/>
                  </a:cubicBezTo>
                  <a:cubicBezTo>
                    <a:pt x="439" y="389"/>
                    <a:pt x="408" y="377"/>
                    <a:pt x="379" y="367"/>
                  </a:cubicBezTo>
                  <a:close/>
                  <a:moveTo>
                    <a:pt x="414" y="391"/>
                  </a:moveTo>
                  <a:cubicBezTo>
                    <a:pt x="427" y="398"/>
                    <a:pt x="438" y="405"/>
                    <a:pt x="446" y="414"/>
                  </a:cubicBezTo>
                  <a:cubicBezTo>
                    <a:pt x="435" y="407"/>
                    <a:pt x="425" y="399"/>
                    <a:pt x="414" y="391"/>
                  </a:cubicBezTo>
                  <a:close/>
                  <a:moveTo>
                    <a:pt x="562" y="425"/>
                  </a:moveTo>
                  <a:cubicBezTo>
                    <a:pt x="561" y="425"/>
                    <a:pt x="560" y="424"/>
                    <a:pt x="559" y="424"/>
                  </a:cubicBezTo>
                  <a:cubicBezTo>
                    <a:pt x="559" y="424"/>
                    <a:pt x="559" y="424"/>
                    <a:pt x="559" y="424"/>
                  </a:cubicBezTo>
                  <a:cubicBezTo>
                    <a:pt x="560" y="424"/>
                    <a:pt x="560" y="423"/>
                    <a:pt x="560" y="423"/>
                  </a:cubicBezTo>
                  <a:cubicBezTo>
                    <a:pt x="561" y="423"/>
                    <a:pt x="561" y="424"/>
                    <a:pt x="562" y="425"/>
                  </a:cubicBezTo>
                  <a:close/>
                  <a:moveTo>
                    <a:pt x="574" y="502"/>
                  </a:moveTo>
                  <a:cubicBezTo>
                    <a:pt x="564" y="513"/>
                    <a:pt x="554" y="526"/>
                    <a:pt x="545" y="538"/>
                  </a:cubicBezTo>
                  <a:cubicBezTo>
                    <a:pt x="548" y="533"/>
                    <a:pt x="551" y="527"/>
                    <a:pt x="554" y="522"/>
                  </a:cubicBezTo>
                  <a:cubicBezTo>
                    <a:pt x="557" y="519"/>
                    <a:pt x="559" y="516"/>
                    <a:pt x="561" y="513"/>
                  </a:cubicBezTo>
                  <a:cubicBezTo>
                    <a:pt x="566" y="509"/>
                    <a:pt x="570" y="506"/>
                    <a:pt x="574" y="502"/>
                  </a:cubicBezTo>
                  <a:close/>
                  <a:moveTo>
                    <a:pt x="596" y="505"/>
                  </a:moveTo>
                  <a:cubicBezTo>
                    <a:pt x="577" y="530"/>
                    <a:pt x="555" y="554"/>
                    <a:pt x="534" y="578"/>
                  </a:cubicBezTo>
                  <a:cubicBezTo>
                    <a:pt x="525" y="585"/>
                    <a:pt x="516" y="592"/>
                    <a:pt x="508" y="600"/>
                  </a:cubicBezTo>
                  <a:cubicBezTo>
                    <a:pt x="513" y="590"/>
                    <a:pt x="519" y="581"/>
                    <a:pt x="524" y="572"/>
                  </a:cubicBezTo>
                  <a:cubicBezTo>
                    <a:pt x="549" y="545"/>
                    <a:pt x="571" y="507"/>
                    <a:pt x="602" y="487"/>
                  </a:cubicBezTo>
                  <a:cubicBezTo>
                    <a:pt x="601" y="493"/>
                    <a:pt x="599" y="500"/>
                    <a:pt x="596" y="505"/>
                  </a:cubicBezTo>
                  <a:close/>
                  <a:moveTo>
                    <a:pt x="625" y="465"/>
                  </a:moveTo>
                  <a:cubicBezTo>
                    <a:pt x="620" y="473"/>
                    <a:pt x="615" y="480"/>
                    <a:pt x="610" y="487"/>
                  </a:cubicBezTo>
                  <a:cubicBezTo>
                    <a:pt x="612" y="483"/>
                    <a:pt x="612" y="480"/>
                    <a:pt x="610" y="476"/>
                  </a:cubicBezTo>
                  <a:cubicBezTo>
                    <a:pt x="605" y="473"/>
                    <a:pt x="597" y="480"/>
                    <a:pt x="595" y="482"/>
                  </a:cubicBezTo>
                  <a:cubicBezTo>
                    <a:pt x="597" y="480"/>
                    <a:pt x="618" y="450"/>
                    <a:pt x="604" y="461"/>
                  </a:cubicBezTo>
                  <a:cubicBezTo>
                    <a:pt x="606" y="458"/>
                    <a:pt x="608" y="456"/>
                    <a:pt x="610" y="453"/>
                  </a:cubicBezTo>
                  <a:cubicBezTo>
                    <a:pt x="615" y="454"/>
                    <a:pt x="616" y="445"/>
                    <a:pt x="613" y="442"/>
                  </a:cubicBezTo>
                  <a:cubicBezTo>
                    <a:pt x="611" y="435"/>
                    <a:pt x="609" y="428"/>
                    <a:pt x="605" y="421"/>
                  </a:cubicBezTo>
                  <a:cubicBezTo>
                    <a:pt x="620" y="431"/>
                    <a:pt x="631" y="443"/>
                    <a:pt x="631" y="453"/>
                  </a:cubicBezTo>
                  <a:cubicBezTo>
                    <a:pt x="627" y="457"/>
                    <a:pt x="625" y="461"/>
                    <a:pt x="625" y="465"/>
                  </a:cubicBezTo>
                  <a:close/>
                  <a:moveTo>
                    <a:pt x="709" y="356"/>
                  </a:moveTo>
                  <a:cubicBezTo>
                    <a:pt x="703" y="361"/>
                    <a:pt x="697" y="367"/>
                    <a:pt x="691" y="373"/>
                  </a:cubicBezTo>
                  <a:cubicBezTo>
                    <a:pt x="706" y="353"/>
                    <a:pt x="721" y="335"/>
                    <a:pt x="738" y="318"/>
                  </a:cubicBezTo>
                  <a:cubicBezTo>
                    <a:pt x="729" y="331"/>
                    <a:pt x="719" y="343"/>
                    <a:pt x="709" y="356"/>
                  </a:cubicBezTo>
                  <a:close/>
                  <a:moveTo>
                    <a:pt x="751" y="313"/>
                  </a:moveTo>
                  <a:cubicBezTo>
                    <a:pt x="754" y="308"/>
                    <a:pt x="757" y="303"/>
                    <a:pt x="760" y="299"/>
                  </a:cubicBezTo>
                  <a:cubicBezTo>
                    <a:pt x="762" y="297"/>
                    <a:pt x="765" y="295"/>
                    <a:pt x="767" y="293"/>
                  </a:cubicBezTo>
                  <a:cubicBezTo>
                    <a:pt x="762" y="299"/>
                    <a:pt x="757" y="306"/>
                    <a:pt x="751" y="313"/>
                  </a:cubicBezTo>
                  <a:close/>
                  <a:moveTo>
                    <a:pt x="810" y="221"/>
                  </a:moveTo>
                  <a:cubicBezTo>
                    <a:pt x="811" y="222"/>
                    <a:pt x="812" y="222"/>
                    <a:pt x="814" y="222"/>
                  </a:cubicBezTo>
                  <a:cubicBezTo>
                    <a:pt x="809" y="225"/>
                    <a:pt x="804" y="229"/>
                    <a:pt x="801" y="233"/>
                  </a:cubicBezTo>
                  <a:cubicBezTo>
                    <a:pt x="801" y="226"/>
                    <a:pt x="801" y="219"/>
                    <a:pt x="800" y="211"/>
                  </a:cubicBezTo>
                  <a:cubicBezTo>
                    <a:pt x="803" y="215"/>
                    <a:pt x="806" y="218"/>
                    <a:pt x="810" y="221"/>
                  </a:cubicBezTo>
                  <a:close/>
                  <a:moveTo>
                    <a:pt x="798" y="248"/>
                  </a:moveTo>
                  <a:cubicBezTo>
                    <a:pt x="804" y="241"/>
                    <a:pt x="809" y="235"/>
                    <a:pt x="816" y="230"/>
                  </a:cubicBezTo>
                  <a:cubicBezTo>
                    <a:pt x="811" y="239"/>
                    <a:pt x="804" y="248"/>
                    <a:pt x="795" y="257"/>
                  </a:cubicBezTo>
                  <a:cubicBezTo>
                    <a:pt x="796" y="254"/>
                    <a:pt x="797" y="251"/>
                    <a:pt x="798" y="248"/>
                  </a:cubicBezTo>
                  <a:close/>
                  <a:moveTo>
                    <a:pt x="790" y="245"/>
                  </a:moveTo>
                  <a:cubicBezTo>
                    <a:pt x="789" y="246"/>
                    <a:pt x="781" y="253"/>
                    <a:pt x="787" y="256"/>
                  </a:cubicBezTo>
                  <a:cubicBezTo>
                    <a:pt x="785" y="261"/>
                    <a:pt x="783" y="266"/>
                    <a:pt x="781" y="271"/>
                  </a:cubicBezTo>
                  <a:cubicBezTo>
                    <a:pt x="773" y="277"/>
                    <a:pt x="766" y="283"/>
                    <a:pt x="759" y="289"/>
                  </a:cubicBezTo>
                  <a:cubicBezTo>
                    <a:pt x="751" y="288"/>
                    <a:pt x="733" y="311"/>
                    <a:pt x="726" y="316"/>
                  </a:cubicBezTo>
                  <a:cubicBezTo>
                    <a:pt x="750" y="289"/>
                    <a:pt x="774" y="261"/>
                    <a:pt x="792" y="231"/>
                  </a:cubicBezTo>
                  <a:cubicBezTo>
                    <a:pt x="792" y="236"/>
                    <a:pt x="791" y="240"/>
                    <a:pt x="790" y="245"/>
                  </a:cubicBezTo>
                  <a:close/>
                  <a:moveTo>
                    <a:pt x="789" y="218"/>
                  </a:moveTo>
                  <a:cubicBezTo>
                    <a:pt x="788" y="210"/>
                    <a:pt x="788" y="202"/>
                    <a:pt x="787" y="194"/>
                  </a:cubicBezTo>
                  <a:cubicBezTo>
                    <a:pt x="790" y="201"/>
                    <a:pt x="792" y="208"/>
                    <a:pt x="792" y="215"/>
                  </a:cubicBezTo>
                  <a:cubicBezTo>
                    <a:pt x="791" y="216"/>
                    <a:pt x="790" y="217"/>
                    <a:pt x="789" y="218"/>
                  </a:cubicBezTo>
                  <a:close/>
                  <a:moveTo>
                    <a:pt x="791" y="180"/>
                  </a:moveTo>
                  <a:cubicBezTo>
                    <a:pt x="791" y="180"/>
                    <a:pt x="791" y="180"/>
                    <a:pt x="790" y="180"/>
                  </a:cubicBezTo>
                  <a:cubicBezTo>
                    <a:pt x="789" y="178"/>
                    <a:pt x="788" y="176"/>
                    <a:pt x="787" y="174"/>
                  </a:cubicBezTo>
                  <a:cubicBezTo>
                    <a:pt x="789" y="176"/>
                    <a:pt x="790" y="178"/>
                    <a:pt x="791" y="180"/>
                  </a:cubicBezTo>
                  <a:close/>
                  <a:moveTo>
                    <a:pt x="485" y="34"/>
                  </a:moveTo>
                  <a:cubicBezTo>
                    <a:pt x="487" y="33"/>
                    <a:pt x="489" y="31"/>
                    <a:pt x="491" y="30"/>
                  </a:cubicBezTo>
                  <a:cubicBezTo>
                    <a:pt x="494" y="30"/>
                    <a:pt x="498" y="31"/>
                    <a:pt x="500" y="32"/>
                  </a:cubicBezTo>
                  <a:cubicBezTo>
                    <a:pt x="495" y="33"/>
                    <a:pt x="490" y="34"/>
                    <a:pt x="485" y="35"/>
                  </a:cubicBezTo>
                  <a:cubicBezTo>
                    <a:pt x="485" y="35"/>
                    <a:pt x="485" y="34"/>
                    <a:pt x="485" y="34"/>
                  </a:cubicBezTo>
                  <a:close/>
                  <a:moveTo>
                    <a:pt x="485" y="43"/>
                  </a:moveTo>
                  <a:cubicBezTo>
                    <a:pt x="500" y="40"/>
                    <a:pt x="517" y="37"/>
                    <a:pt x="533" y="36"/>
                  </a:cubicBezTo>
                  <a:cubicBezTo>
                    <a:pt x="542" y="36"/>
                    <a:pt x="551" y="36"/>
                    <a:pt x="561" y="36"/>
                  </a:cubicBezTo>
                  <a:cubicBezTo>
                    <a:pt x="548" y="37"/>
                    <a:pt x="535" y="40"/>
                    <a:pt x="522" y="43"/>
                  </a:cubicBezTo>
                  <a:cubicBezTo>
                    <a:pt x="511" y="42"/>
                    <a:pt x="498" y="42"/>
                    <a:pt x="485" y="43"/>
                  </a:cubicBezTo>
                  <a:close/>
                  <a:moveTo>
                    <a:pt x="483" y="69"/>
                  </a:moveTo>
                  <a:cubicBezTo>
                    <a:pt x="486" y="68"/>
                    <a:pt x="489" y="66"/>
                    <a:pt x="492" y="64"/>
                  </a:cubicBezTo>
                  <a:cubicBezTo>
                    <a:pt x="494" y="67"/>
                    <a:pt x="496" y="68"/>
                    <a:pt x="499" y="69"/>
                  </a:cubicBezTo>
                  <a:cubicBezTo>
                    <a:pt x="493" y="69"/>
                    <a:pt x="488" y="69"/>
                    <a:pt x="483" y="69"/>
                  </a:cubicBezTo>
                  <a:close/>
                  <a:moveTo>
                    <a:pt x="523" y="51"/>
                  </a:moveTo>
                  <a:cubicBezTo>
                    <a:pt x="529" y="51"/>
                    <a:pt x="535" y="52"/>
                    <a:pt x="540" y="52"/>
                  </a:cubicBezTo>
                  <a:cubicBezTo>
                    <a:pt x="530" y="53"/>
                    <a:pt x="520" y="55"/>
                    <a:pt x="510" y="56"/>
                  </a:cubicBezTo>
                  <a:cubicBezTo>
                    <a:pt x="514" y="54"/>
                    <a:pt x="519" y="52"/>
                    <a:pt x="523" y="51"/>
                  </a:cubicBezTo>
                  <a:close/>
                  <a:moveTo>
                    <a:pt x="577" y="68"/>
                  </a:moveTo>
                  <a:cubicBezTo>
                    <a:pt x="558" y="66"/>
                    <a:pt x="539" y="65"/>
                    <a:pt x="520" y="63"/>
                  </a:cubicBezTo>
                  <a:cubicBezTo>
                    <a:pt x="538" y="61"/>
                    <a:pt x="557" y="58"/>
                    <a:pt x="575" y="58"/>
                  </a:cubicBezTo>
                  <a:cubicBezTo>
                    <a:pt x="583" y="61"/>
                    <a:pt x="589" y="63"/>
                    <a:pt x="595" y="68"/>
                  </a:cubicBezTo>
                  <a:cubicBezTo>
                    <a:pt x="589" y="68"/>
                    <a:pt x="583" y="68"/>
                    <a:pt x="577" y="68"/>
                  </a:cubicBezTo>
                  <a:close/>
                  <a:moveTo>
                    <a:pt x="609" y="72"/>
                  </a:moveTo>
                  <a:cubicBezTo>
                    <a:pt x="609" y="71"/>
                    <a:pt x="608" y="69"/>
                    <a:pt x="608" y="68"/>
                  </a:cubicBezTo>
                  <a:cubicBezTo>
                    <a:pt x="607" y="67"/>
                    <a:pt x="606" y="67"/>
                    <a:pt x="605" y="66"/>
                  </a:cubicBezTo>
                  <a:cubicBezTo>
                    <a:pt x="619" y="69"/>
                    <a:pt x="632" y="73"/>
                    <a:pt x="645" y="77"/>
                  </a:cubicBezTo>
                  <a:cubicBezTo>
                    <a:pt x="633" y="75"/>
                    <a:pt x="621" y="73"/>
                    <a:pt x="609" y="72"/>
                  </a:cubicBezTo>
                  <a:close/>
                  <a:moveTo>
                    <a:pt x="713" y="111"/>
                  </a:moveTo>
                  <a:cubicBezTo>
                    <a:pt x="708" y="107"/>
                    <a:pt x="704" y="103"/>
                    <a:pt x="699" y="99"/>
                  </a:cubicBezTo>
                  <a:cubicBezTo>
                    <a:pt x="699" y="99"/>
                    <a:pt x="699" y="99"/>
                    <a:pt x="699" y="99"/>
                  </a:cubicBezTo>
                  <a:cubicBezTo>
                    <a:pt x="713" y="104"/>
                    <a:pt x="726" y="110"/>
                    <a:pt x="738" y="117"/>
                  </a:cubicBezTo>
                  <a:cubicBezTo>
                    <a:pt x="741" y="120"/>
                    <a:pt x="744" y="124"/>
                    <a:pt x="747" y="127"/>
                  </a:cubicBezTo>
                  <a:cubicBezTo>
                    <a:pt x="736" y="121"/>
                    <a:pt x="725" y="115"/>
                    <a:pt x="713" y="111"/>
                  </a:cubicBezTo>
                  <a:close/>
                  <a:moveTo>
                    <a:pt x="777" y="172"/>
                  </a:moveTo>
                  <a:cubicBezTo>
                    <a:pt x="780" y="187"/>
                    <a:pt x="780" y="203"/>
                    <a:pt x="781" y="218"/>
                  </a:cubicBezTo>
                  <a:cubicBezTo>
                    <a:pt x="771" y="185"/>
                    <a:pt x="753" y="154"/>
                    <a:pt x="728" y="127"/>
                  </a:cubicBezTo>
                  <a:cubicBezTo>
                    <a:pt x="741" y="133"/>
                    <a:pt x="753" y="141"/>
                    <a:pt x="764" y="150"/>
                  </a:cubicBezTo>
                  <a:cubicBezTo>
                    <a:pt x="769" y="157"/>
                    <a:pt x="773" y="165"/>
                    <a:pt x="777" y="172"/>
                  </a:cubicBezTo>
                  <a:close/>
                  <a:moveTo>
                    <a:pt x="797" y="149"/>
                  </a:moveTo>
                  <a:cubicBezTo>
                    <a:pt x="783" y="136"/>
                    <a:pt x="768" y="125"/>
                    <a:pt x="752" y="115"/>
                  </a:cubicBezTo>
                  <a:cubicBezTo>
                    <a:pt x="732" y="103"/>
                    <a:pt x="718" y="85"/>
                    <a:pt x="699" y="71"/>
                  </a:cubicBezTo>
                  <a:cubicBezTo>
                    <a:pt x="743" y="91"/>
                    <a:pt x="774" y="115"/>
                    <a:pt x="797" y="149"/>
                  </a:cubicBezTo>
                  <a:close/>
                  <a:moveTo>
                    <a:pt x="689" y="74"/>
                  </a:moveTo>
                  <a:cubicBezTo>
                    <a:pt x="699" y="81"/>
                    <a:pt x="709" y="89"/>
                    <a:pt x="717" y="97"/>
                  </a:cubicBezTo>
                  <a:cubicBezTo>
                    <a:pt x="710" y="93"/>
                    <a:pt x="702" y="89"/>
                    <a:pt x="693" y="86"/>
                  </a:cubicBezTo>
                  <a:cubicBezTo>
                    <a:pt x="691" y="82"/>
                    <a:pt x="688" y="78"/>
                    <a:pt x="686" y="75"/>
                  </a:cubicBezTo>
                  <a:cubicBezTo>
                    <a:pt x="687" y="75"/>
                    <a:pt x="688" y="75"/>
                    <a:pt x="689" y="74"/>
                  </a:cubicBezTo>
                  <a:close/>
                  <a:moveTo>
                    <a:pt x="637" y="50"/>
                  </a:moveTo>
                  <a:cubicBezTo>
                    <a:pt x="653" y="57"/>
                    <a:pt x="668" y="67"/>
                    <a:pt x="680" y="81"/>
                  </a:cubicBezTo>
                  <a:cubicBezTo>
                    <a:pt x="636" y="64"/>
                    <a:pt x="597" y="51"/>
                    <a:pt x="550" y="45"/>
                  </a:cubicBezTo>
                  <a:cubicBezTo>
                    <a:pt x="578" y="41"/>
                    <a:pt x="607" y="43"/>
                    <a:pt x="637" y="50"/>
                  </a:cubicBezTo>
                  <a:close/>
                  <a:moveTo>
                    <a:pt x="513" y="30"/>
                  </a:moveTo>
                  <a:cubicBezTo>
                    <a:pt x="511" y="30"/>
                    <a:pt x="509" y="31"/>
                    <a:pt x="507" y="31"/>
                  </a:cubicBezTo>
                  <a:cubicBezTo>
                    <a:pt x="509" y="28"/>
                    <a:pt x="506" y="26"/>
                    <a:pt x="503" y="25"/>
                  </a:cubicBezTo>
                  <a:cubicBezTo>
                    <a:pt x="524" y="18"/>
                    <a:pt x="551" y="20"/>
                    <a:pt x="578" y="26"/>
                  </a:cubicBezTo>
                  <a:cubicBezTo>
                    <a:pt x="569" y="26"/>
                    <a:pt x="517" y="21"/>
                    <a:pt x="513" y="3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0" name="Freeform 24"/>
            <p:cNvSpPr/>
            <p:nvPr/>
          </p:nvSpPr>
          <p:spPr bwMode="auto">
            <a:xfrm>
              <a:off x="2269622" y="4730543"/>
              <a:ext cx="216685" cy="195210"/>
            </a:xfrm>
            <a:custGeom>
              <a:avLst/>
              <a:gdLst/>
              <a:ahLst/>
              <a:cxnLst>
                <a:cxn ang="0">
                  <a:pos x="73" y="14"/>
                </a:cxn>
                <a:cxn ang="0">
                  <a:pos x="69" y="15"/>
                </a:cxn>
                <a:cxn ang="0">
                  <a:pos x="59" y="12"/>
                </a:cxn>
                <a:cxn ang="0">
                  <a:pos x="21" y="48"/>
                </a:cxn>
                <a:cxn ang="0">
                  <a:pos x="5" y="71"/>
                </a:cxn>
                <a:cxn ang="0">
                  <a:pos x="27" y="57"/>
                </a:cxn>
                <a:cxn ang="0">
                  <a:pos x="32" y="63"/>
                </a:cxn>
                <a:cxn ang="0">
                  <a:pos x="56" y="35"/>
                </a:cxn>
                <a:cxn ang="0">
                  <a:pos x="73" y="14"/>
                </a:cxn>
              </a:cxnLst>
              <a:rect l="0" t="0" r="r" b="b"/>
              <a:pathLst>
                <a:path w="87" h="78">
                  <a:moveTo>
                    <a:pt x="73" y="14"/>
                  </a:moveTo>
                  <a:cubicBezTo>
                    <a:pt x="72" y="14"/>
                    <a:pt x="70" y="14"/>
                    <a:pt x="69" y="15"/>
                  </a:cubicBezTo>
                  <a:cubicBezTo>
                    <a:pt x="75" y="6"/>
                    <a:pt x="61" y="11"/>
                    <a:pt x="59" y="12"/>
                  </a:cubicBezTo>
                  <a:cubicBezTo>
                    <a:pt x="59" y="0"/>
                    <a:pt x="24" y="44"/>
                    <a:pt x="21" y="48"/>
                  </a:cubicBezTo>
                  <a:cubicBezTo>
                    <a:pt x="18" y="51"/>
                    <a:pt x="0" y="66"/>
                    <a:pt x="5" y="71"/>
                  </a:cubicBezTo>
                  <a:cubicBezTo>
                    <a:pt x="11" y="78"/>
                    <a:pt x="24" y="60"/>
                    <a:pt x="27" y="57"/>
                  </a:cubicBezTo>
                  <a:cubicBezTo>
                    <a:pt x="25" y="60"/>
                    <a:pt x="27" y="68"/>
                    <a:pt x="32" y="63"/>
                  </a:cubicBezTo>
                  <a:cubicBezTo>
                    <a:pt x="41" y="54"/>
                    <a:pt x="48" y="44"/>
                    <a:pt x="56" y="35"/>
                  </a:cubicBezTo>
                  <a:cubicBezTo>
                    <a:pt x="57" y="35"/>
                    <a:pt x="87" y="12"/>
                    <a:pt x="73" y="1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1" name="Freeform 25"/>
            <p:cNvSpPr/>
            <p:nvPr/>
          </p:nvSpPr>
          <p:spPr bwMode="auto">
            <a:xfrm>
              <a:off x="2033417" y="5076072"/>
              <a:ext cx="1417233" cy="562207"/>
            </a:xfrm>
            <a:custGeom>
              <a:avLst/>
              <a:gdLst/>
              <a:ahLst/>
              <a:cxnLst>
                <a:cxn ang="0">
                  <a:pos x="555" y="219"/>
                </a:cxn>
                <a:cxn ang="0">
                  <a:pos x="565" y="182"/>
                </a:cxn>
                <a:cxn ang="0">
                  <a:pos x="536" y="156"/>
                </a:cxn>
                <a:cxn ang="0">
                  <a:pos x="428" y="146"/>
                </a:cxn>
                <a:cxn ang="0">
                  <a:pos x="279" y="149"/>
                </a:cxn>
                <a:cxn ang="0">
                  <a:pos x="148" y="147"/>
                </a:cxn>
                <a:cxn ang="0">
                  <a:pos x="300" y="87"/>
                </a:cxn>
                <a:cxn ang="0">
                  <a:pos x="488" y="41"/>
                </a:cxn>
                <a:cxn ang="0">
                  <a:pos x="539" y="9"/>
                </a:cxn>
                <a:cxn ang="0">
                  <a:pos x="440" y="1"/>
                </a:cxn>
                <a:cxn ang="0">
                  <a:pos x="240" y="33"/>
                </a:cxn>
                <a:cxn ang="0">
                  <a:pos x="46" y="74"/>
                </a:cxn>
                <a:cxn ang="0">
                  <a:pos x="7" y="83"/>
                </a:cxn>
                <a:cxn ang="0">
                  <a:pos x="23" y="87"/>
                </a:cxn>
                <a:cxn ang="0">
                  <a:pos x="132" y="63"/>
                </a:cxn>
                <a:cxn ang="0">
                  <a:pos x="335" y="22"/>
                </a:cxn>
                <a:cxn ang="0">
                  <a:pos x="528" y="15"/>
                </a:cxn>
                <a:cxn ang="0">
                  <a:pos x="411" y="49"/>
                </a:cxn>
                <a:cxn ang="0">
                  <a:pos x="277" y="86"/>
                </a:cxn>
                <a:cxn ang="0">
                  <a:pos x="175" y="120"/>
                </a:cxn>
                <a:cxn ang="0">
                  <a:pos x="137" y="149"/>
                </a:cxn>
                <a:cxn ang="0">
                  <a:pos x="190" y="159"/>
                </a:cxn>
                <a:cxn ang="0">
                  <a:pos x="428" y="154"/>
                </a:cxn>
                <a:cxn ang="0">
                  <a:pos x="522" y="160"/>
                </a:cxn>
                <a:cxn ang="0">
                  <a:pos x="555" y="179"/>
                </a:cxn>
                <a:cxn ang="0">
                  <a:pos x="555" y="219"/>
                </a:cxn>
              </a:cxnLst>
              <a:rect l="0" t="0" r="r" b="b"/>
              <a:pathLst>
                <a:path w="567" h="225">
                  <a:moveTo>
                    <a:pt x="555" y="219"/>
                  </a:moveTo>
                  <a:cubicBezTo>
                    <a:pt x="567" y="225"/>
                    <a:pt x="567" y="187"/>
                    <a:pt x="565" y="182"/>
                  </a:cubicBezTo>
                  <a:cubicBezTo>
                    <a:pt x="561" y="168"/>
                    <a:pt x="548" y="161"/>
                    <a:pt x="536" y="156"/>
                  </a:cubicBezTo>
                  <a:cubicBezTo>
                    <a:pt x="502" y="143"/>
                    <a:pt x="463" y="145"/>
                    <a:pt x="428" y="146"/>
                  </a:cubicBezTo>
                  <a:cubicBezTo>
                    <a:pt x="378" y="148"/>
                    <a:pt x="329" y="148"/>
                    <a:pt x="279" y="149"/>
                  </a:cubicBezTo>
                  <a:cubicBezTo>
                    <a:pt x="239" y="150"/>
                    <a:pt x="188" y="158"/>
                    <a:pt x="148" y="147"/>
                  </a:cubicBezTo>
                  <a:cubicBezTo>
                    <a:pt x="185" y="113"/>
                    <a:pt x="253" y="101"/>
                    <a:pt x="300" y="87"/>
                  </a:cubicBezTo>
                  <a:cubicBezTo>
                    <a:pt x="362" y="68"/>
                    <a:pt x="426" y="59"/>
                    <a:pt x="488" y="41"/>
                  </a:cubicBezTo>
                  <a:cubicBezTo>
                    <a:pt x="494" y="39"/>
                    <a:pt x="552" y="12"/>
                    <a:pt x="539" y="9"/>
                  </a:cubicBezTo>
                  <a:cubicBezTo>
                    <a:pt x="507" y="1"/>
                    <a:pt x="473" y="0"/>
                    <a:pt x="440" y="1"/>
                  </a:cubicBezTo>
                  <a:cubicBezTo>
                    <a:pt x="372" y="4"/>
                    <a:pt x="306" y="20"/>
                    <a:pt x="240" y="33"/>
                  </a:cubicBezTo>
                  <a:cubicBezTo>
                    <a:pt x="175" y="46"/>
                    <a:pt x="111" y="61"/>
                    <a:pt x="46" y="74"/>
                  </a:cubicBezTo>
                  <a:cubicBezTo>
                    <a:pt x="39" y="76"/>
                    <a:pt x="11" y="77"/>
                    <a:pt x="7" y="83"/>
                  </a:cubicBezTo>
                  <a:cubicBezTo>
                    <a:pt x="0" y="93"/>
                    <a:pt x="26" y="86"/>
                    <a:pt x="23" y="87"/>
                  </a:cubicBezTo>
                  <a:cubicBezTo>
                    <a:pt x="60" y="80"/>
                    <a:pt x="96" y="71"/>
                    <a:pt x="132" y="63"/>
                  </a:cubicBezTo>
                  <a:cubicBezTo>
                    <a:pt x="199" y="47"/>
                    <a:pt x="267" y="34"/>
                    <a:pt x="335" y="22"/>
                  </a:cubicBezTo>
                  <a:cubicBezTo>
                    <a:pt x="398" y="11"/>
                    <a:pt x="465" y="2"/>
                    <a:pt x="528" y="15"/>
                  </a:cubicBezTo>
                  <a:cubicBezTo>
                    <a:pt x="494" y="37"/>
                    <a:pt x="450" y="42"/>
                    <a:pt x="411" y="49"/>
                  </a:cubicBezTo>
                  <a:cubicBezTo>
                    <a:pt x="366" y="58"/>
                    <a:pt x="321" y="72"/>
                    <a:pt x="277" y="86"/>
                  </a:cubicBezTo>
                  <a:cubicBezTo>
                    <a:pt x="243" y="96"/>
                    <a:pt x="207" y="106"/>
                    <a:pt x="175" y="120"/>
                  </a:cubicBezTo>
                  <a:cubicBezTo>
                    <a:pt x="168" y="124"/>
                    <a:pt x="135" y="139"/>
                    <a:pt x="137" y="149"/>
                  </a:cubicBezTo>
                  <a:cubicBezTo>
                    <a:pt x="140" y="161"/>
                    <a:pt x="181" y="159"/>
                    <a:pt x="190" y="159"/>
                  </a:cubicBezTo>
                  <a:cubicBezTo>
                    <a:pt x="269" y="158"/>
                    <a:pt x="349" y="157"/>
                    <a:pt x="428" y="154"/>
                  </a:cubicBezTo>
                  <a:cubicBezTo>
                    <a:pt x="459" y="153"/>
                    <a:pt x="491" y="152"/>
                    <a:pt x="522" y="160"/>
                  </a:cubicBezTo>
                  <a:cubicBezTo>
                    <a:pt x="534" y="163"/>
                    <a:pt x="548" y="168"/>
                    <a:pt x="555" y="179"/>
                  </a:cubicBezTo>
                  <a:cubicBezTo>
                    <a:pt x="561" y="188"/>
                    <a:pt x="551" y="217"/>
                    <a:pt x="555" y="219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75" name="Rectangle 34"/>
          <p:cNvSpPr>
            <a:spLocks noChangeArrowheads="1"/>
          </p:cNvSpPr>
          <p:nvPr/>
        </p:nvSpPr>
        <p:spPr bwMode="auto">
          <a:xfrm>
            <a:off x="1352746" y="2824604"/>
            <a:ext cx="6131807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(1)q = </a:t>
            </a:r>
            <a:r>
              <a:rPr lang="en-US" altLang="zh-CN" sz="2400" b="1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malloc</a:t>
            </a:r>
            <a:r>
              <a:rPr lang="en-US" altLang="zh-CN" sz="24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2400" b="1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altLang="zh-CN" sz="24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2400" b="1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altLang="zh-CN" sz="24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Node ))</a:t>
            </a:r>
          </a:p>
        </p:txBody>
      </p:sp>
      <p:sp>
        <p:nvSpPr>
          <p:cNvPr id="76" name="Rectangle 35"/>
          <p:cNvSpPr>
            <a:spLocks noChangeArrowheads="1"/>
          </p:cNvSpPr>
          <p:nvPr/>
        </p:nvSpPr>
        <p:spPr bwMode="auto">
          <a:xfrm>
            <a:off x="1352747" y="3338958"/>
            <a:ext cx="3073277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(2)q-</a:t>
            </a:r>
            <a:r>
              <a:rPr lang="en-US" altLang="zh-CN" sz="2400" b="1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&gt;data </a:t>
            </a:r>
            <a:r>
              <a:rPr lang="en-US" altLang="zh-CN" sz="24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data</a:t>
            </a:r>
          </a:p>
        </p:txBody>
      </p:sp>
      <p:sp>
        <p:nvSpPr>
          <p:cNvPr id="77" name="Rectangle 37"/>
          <p:cNvSpPr>
            <a:spLocks noChangeArrowheads="1"/>
          </p:cNvSpPr>
          <p:nvPr/>
        </p:nvSpPr>
        <p:spPr bwMode="auto">
          <a:xfrm>
            <a:off x="1352747" y="4453390"/>
            <a:ext cx="2563522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(4)p-</a:t>
            </a:r>
            <a:r>
              <a:rPr lang="en-US" altLang="zh-CN" sz="2400" b="1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&gt;next </a:t>
            </a:r>
            <a:r>
              <a:rPr lang="en-US" altLang="zh-CN" sz="24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q</a:t>
            </a:r>
          </a:p>
        </p:txBody>
      </p:sp>
      <p:sp>
        <p:nvSpPr>
          <p:cNvPr id="78" name="Rectangle 36"/>
          <p:cNvSpPr>
            <a:spLocks noChangeArrowheads="1"/>
          </p:cNvSpPr>
          <p:nvPr/>
        </p:nvSpPr>
        <p:spPr bwMode="auto">
          <a:xfrm>
            <a:off x="1352746" y="3853311"/>
            <a:ext cx="3583032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(3)q-</a:t>
            </a:r>
            <a:r>
              <a:rPr lang="en-US" altLang="zh-CN" sz="2400" b="1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&gt;next </a:t>
            </a:r>
            <a:r>
              <a:rPr lang="en-US" altLang="zh-CN" sz="24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p-</a:t>
            </a:r>
            <a:r>
              <a:rPr lang="en-US" altLang="zh-CN" sz="2400" b="1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&gt;next</a:t>
            </a:r>
            <a:endParaRPr lang="en-US" altLang="zh-CN" sz="2400" b="1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3" name="组合 80"/>
          <p:cNvGrpSpPr/>
          <p:nvPr/>
        </p:nvGrpSpPr>
        <p:grpSpPr>
          <a:xfrm>
            <a:off x="1381092" y="1971666"/>
            <a:ext cx="9086914" cy="461665"/>
            <a:chOff x="642910" y="1643054"/>
            <a:chExt cx="7572428" cy="384721"/>
          </a:xfrm>
          <a:solidFill>
            <a:srgbClr val="FFC000"/>
          </a:solidFill>
        </p:grpSpPr>
        <p:sp>
          <p:nvSpPr>
            <p:cNvPr id="49" name="TextBox 48"/>
            <p:cNvSpPr txBox="1"/>
            <p:nvPr/>
          </p:nvSpPr>
          <p:spPr>
            <a:xfrm>
              <a:off x="642910" y="1643054"/>
              <a:ext cx="1214414" cy="384721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latin typeface="Arial Black" panose="020B0A04020102020204" pitchFamily="34" charset="0"/>
                </a:rPr>
                <a:t>head</a:t>
              </a:r>
              <a:endParaRPr lang="zh-CN" altLang="en-US" sz="2400" dirty="0">
                <a:latin typeface="Arial Black" panose="020B0A04020102020204" pitchFamily="34" charset="0"/>
              </a:endParaRPr>
            </a:p>
          </p:txBody>
        </p:sp>
        <p:grpSp>
          <p:nvGrpSpPr>
            <p:cNvPr id="4" name="组合 50"/>
            <p:cNvGrpSpPr/>
            <p:nvPr/>
          </p:nvGrpSpPr>
          <p:grpSpPr>
            <a:xfrm>
              <a:off x="1785918" y="1643054"/>
              <a:ext cx="6429420" cy="338554"/>
              <a:chOff x="1285852" y="1357302"/>
              <a:chExt cx="6429420" cy="338554"/>
            </a:xfrm>
            <a:grpFill/>
          </p:grpSpPr>
          <p:cxnSp>
            <p:nvCxnSpPr>
              <p:cNvPr id="52" name="直接箭头连接符 51"/>
              <p:cNvCxnSpPr/>
              <p:nvPr/>
            </p:nvCxnSpPr>
            <p:spPr>
              <a:xfrm>
                <a:off x="1285852" y="1571616"/>
                <a:ext cx="571504" cy="1588"/>
              </a:xfrm>
              <a:prstGeom prst="straightConnector1">
                <a:avLst/>
              </a:prstGeom>
              <a:grpFill/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矩形 52"/>
              <p:cNvSpPr/>
              <p:nvPr/>
            </p:nvSpPr>
            <p:spPr>
              <a:xfrm>
                <a:off x="1857356" y="1364996"/>
                <a:ext cx="1143008" cy="323165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>
                <a:spAutoFit/>
              </a:bodyPr>
              <a:lstStyle/>
              <a:p>
                <a:endParaRPr lang="zh-CN" altLang="en-US" sz="192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o UI" panose="020B0502040204020203" pitchFamily="34" charset="0"/>
                </a:endParaRPr>
              </a:p>
            </p:txBody>
          </p:sp>
          <p:cxnSp>
            <p:nvCxnSpPr>
              <p:cNvPr id="54" name="直接连接符 53"/>
              <p:cNvCxnSpPr/>
              <p:nvPr/>
            </p:nvCxnSpPr>
            <p:spPr>
              <a:xfrm rot="5400000">
                <a:off x="2403253" y="1525785"/>
                <a:ext cx="338554" cy="1588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接箭头连接符 54"/>
              <p:cNvCxnSpPr/>
              <p:nvPr/>
            </p:nvCxnSpPr>
            <p:spPr>
              <a:xfrm>
                <a:off x="2857488" y="1571616"/>
                <a:ext cx="571504" cy="1588"/>
              </a:xfrm>
              <a:prstGeom prst="straightConnector1">
                <a:avLst/>
              </a:prstGeom>
              <a:grpFill/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矩形 55"/>
              <p:cNvSpPr/>
              <p:nvPr/>
            </p:nvSpPr>
            <p:spPr>
              <a:xfrm>
                <a:off x="3428992" y="1364996"/>
                <a:ext cx="1143008" cy="323165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>
                <a:spAutoFit/>
              </a:bodyPr>
              <a:lstStyle/>
              <a:p>
                <a:r>
                  <a:rPr lang="en-US" altLang="zh-CN" sz="1920" b="1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Lao UI" panose="020B0502040204020203" pitchFamily="34" charset="0"/>
                  </a:rPr>
                  <a:t>30</a:t>
                </a:r>
                <a:endParaRPr lang="zh-CN" altLang="en-US" sz="192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o UI" panose="020B0502040204020203" pitchFamily="34" charset="0"/>
                </a:endParaRPr>
              </a:p>
            </p:txBody>
          </p:sp>
          <p:cxnSp>
            <p:nvCxnSpPr>
              <p:cNvPr id="57" name="直接连接符 56"/>
              <p:cNvCxnSpPr/>
              <p:nvPr/>
            </p:nvCxnSpPr>
            <p:spPr>
              <a:xfrm rot="5400000">
                <a:off x="5475087" y="1525785"/>
                <a:ext cx="338554" cy="1588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接连接符 57"/>
              <p:cNvCxnSpPr/>
              <p:nvPr/>
            </p:nvCxnSpPr>
            <p:spPr>
              <a:xfrm rot="5400000">
                <a:off x="3903451" y="1525785"/>
                <a:ext cx="338554" cy="1588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接箭头连接符 58"/>
              <p:cNvCxnSpPr/>
              <p:nvPr/>
            </p:nvCxnSpPr>
            <p:spPr>
              <a:xfrm>
                <a:off x="4429124" y="1571616"/>
                <a:ext cx="571504" cy="1588"/>
              </a:xfrm>
              <a:prstGeom prst="straightConnector1">
                <a:avLst/>
              </a:prstGeom>
              <a:grpFill/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矩形 59"/>
              <p:cNvSpPr/>
              <p:nvPr/>
            </p:nvSpPr>
            <p:spPr>
              <a:xfrm>
                <a:off x="5000628" y="1364996"/>
                <a:ext cx="1143008" cy="323165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>
                <a:spAutoFit/>
              </a:bodyPr>
              <a:lstStyle/>
              <a:p>
                <a:r>
                  <a:rPr lang="en-US" altLang="zh-CN" sz="1920" b="1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Lao UI" panose="020B0502040204020203" pitchFamily="34" charset="0"/>
                  </a:rPr>
                  <a:t>20</a:t>
                </a:r>
                <a:endParaRPr lang="zh-CN" altLang="en-US" sz="192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o UI" panose="020B0502040204020203" pitchFamily="34" charset="0"/>
                </a:endParaRPr>
              </a:p>
            </p:txBody>
          </p:sp>
          <p:cxnSp>
            <p:nvCxnSpPr>
              <p:cNvPr id="61" name="直接连接符 60"/>
              <p:cNvCxnSpPr/>
              <p:nvPr/>
            </p:nvCxnSpPr>
            <p:spPr>
              <a:xfrm rot="5400000">
                <a:off x="5546525" y="1525785"/>
                <a:ext cx="338554" cy="1588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矩形 61"/>
              <p:cNvSpPr/>
              <p:nvPr/>
            </p:nvSpPr>
            <p:spPr>
              <a:xfrm>
                <a:off x="6572264" y="1364996"/>
                <a:ext cx="1143008" cy="323165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>
                <a:spAutoFit/>
              </a:bodyPr>
              <a:lstStyle/>
              <a:p>
                <a:r>
                  <a:rPr lang="en-US" altLang="zh-CN" sz="1920" b="1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Lao UI" panose="020B0502040204020203" pitchFamily="34" charset="0"/>
                  </a:rPr>
                  <a:t>10</a:t>
                </a:r>
                <a:endParaRPr lang="zh-CN" altLang="en-US" sz="192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o UI" panose="020B0502040204020203" pitchFamily="34" charset="0"/>
                </a:endParaRPr>
              </a:p>
            </p:txBody>
          </p:sp>
          <p:cxnSp>
            <p:nvCxnSpPr>
              <p:cNvPr id="63" name="直接箭头连接符 62"/>
              <p:cNvCxnSpPr/>
              <p:nvPr/>
            </p:nvCxnSpPr>
            <p:spPr>
              <a:xfrm>
                <a:off x="6000760" y="1500178"/>
                <a:ext cx="571504" cy="1588"/>
              </a:xfrm>
              <a:prstGeom prst="straightConnector1">
                <a:avLst/>
              </a:prstGeom>
              <a:grpFill/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接连接符 63"/>
              <p:cNvCxnSpPr/>
              <p:nvPr/>
            </p:nvCxnSpPr>
            <p:spPr>
              <a:xfrm rot="5400000">
                <a:off x="7118161" y="1525785"/>
                <a:ext cx="338554" cy="1588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接连接符 64"/>
              <p:cNvCxnSpPr/>
              <p:nvPr/>
            </p:nvCxnSpPr>
            <p:spPr>
              <a:xfrm rot="5400000">
                <a:off x="7393801" y="1464459"/>
                <a:ext cx="142876" cy="71438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接连接符 65"/>
              <p:cNvCxnSpPr/>
              <p:nvPr/>
            </p:nvCxnSpPr>
            <p:spPr>
              <a:xfrm rot="16200000" flipH="1">
                <a:off x="7465239" y="1464459"/>
                <a:ext cx="142876" cy="71438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" name="组合 43"/>
          <p:cNvGrpSpPr/>
          <p:nvPr/>
        </p:nvGrpSpPr>
        <p:grpSpPr>
          <a:xfrm>
            <a:off x="7381884" y="3343275"/>
            <a:ext cx="2571768" cy="535531"/>
            <a:chOff x="1214414" y="2143120"/>
            <a:chExt cx="2143140" cy="446276"/>
          </a:xfrm>
          <a:solidFill>
            <a:srgbClr val="00B0F0"/>
          </a:solidFill>
        </p:grpSpPr>
        <p:sp>
          <p:nvSpPr>
            <p:cNvPr id="36" name="TextBox 35"/>
            <p:cNvSpPr txBox="1"/>
            <p:nvPr/>
          </p:nvSpPr>
          <p:spPr>
            <a:xfrm>
              <a:off x="1214414" y="2143120"/>
              <a:ext cx="714348" cy="446276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2880" dirty="0">
                  <a:latin typeface="Arial Black" panose="020B0A04020102020204" pitchFamily="34" charset="0"/>
                </a:rPr>
                <a:t>q</a:t>
              </a:r>
              <a:endParaRPr lang="zh-CN" altLang="en-US" sz="2880" dirty="0">
                <a:latin typeface="Arial Black" panose="020B0A04020102020204" pitchFamily="34" charset="0"/>
              </a:endParaRPr>
            </a:p>
          </p:txBody>
        </p:sp>
        <p:grpSp>
          <p:nvGrpSpPr>
            <p:cNvPr id="13" name="组合 42"/>
            <p:cNvGrpSpPr/>
            <p:nvPr/>
          </p:nvGrpSpPr>
          <p:grpSpPr>
            <a:xfrm>
              <a:off x="1643042" y="2214558"/>
              <a:ext cx="1714512" cy="338554"/>
              <a:chOff x="1643042" y="2214558"/>
              <a:chExt cx="1714512" cy="338554"/>
            </a:xfrm>
            <a:grpFill/>
          </p:grpSpPr>
          <p:grpSp>
            <p:nvGrpSpPr>
              <p:cNvPr id="14" name="组合 40"/>
              <p:cNvGrpSpPr/>
              <p:nvPr/>
            </p:nvGrpSpPr>
            <p:grpSpPr>
              <a:xfrm>
                <a:off x="2214546" y="2214558"/>
                <a:ext cx="1143008" cy="338554"/>
                <a:chOff x="2214546" y="2214558"/>
                <a:chExt cx="1143008" cy="338554"/>
              </a:xfrm>
              <a:grpFill/>
            </p:grpSpPr>
            <p:sp>
              <p:nvSpPr>
                <p:cNvPr id="32" name="矩形 31"/>
                <p:cNvSpPr/>
                <p:nvPr/>
              </p:nvSpPr>
              <p:spPr>
                <a:xfrm>
                  <a:off x="2214546" y="2222252"/>
                  <a:ext cx="1143008" cy="323165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endParaRPr lang="zh-CN" altLang="en-US" sz="1920" b="1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Lao UI" panose="020B0502040204020203" pitchFamily="34" charset="0"/>
                  </a:endParaRPr>
                </a:p>
              </p:txBody>
            </p:sp>
            <p:cxnSp>
              <p:nvCxnSpPr>
                <p:cNvPr id="33" name="直接连接符 32"/>
                <p:cNvCxnSpPr/>
                <p:nvPr/>
              </p:nvCxnSpPr>
              <p:spPr>
                <a:xfrm rot="5400000">
                  <a:off x="2689005" y="2383041"/>
                  <a:ext cx="338554" cy="1588"/>
                </a:xfrm>
                <a:prstGeom prst="line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8" name="直接箭头连接符 37"/>
              <p:cNvCxnSpPr/>
              <p:nvPr/>
            </p:nvCxnSpPr>
            <p:spPr>
              <a:xfrm>
                <a:off x="1643042" y="2428872"/>
                <a:ext cx="571504" cy="1588"/>
              </a:xfrm>
              <a:prstGeom prst="straightConnector1">
                <a:avLst/>
              </a:prstGeom>
              <a:grpFill/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46" name="直接箭头连接符 45"/>
          <p:cNvCxnSpPr/>
          <p:nvPr/>
        </p:nvCxnSpPr>
        <p:spPr>
          <a:xfrm rot="5400000" flipH="1" flipV="1">
            <a:off x="9182122" y="2828921"/>
            <a:ext cx="1200158" cy="34290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 rot="5400000">
            <a:off x="7859089" y="1494460"/>
            <a:ext cx="588650" cy="34290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组合 71"/>
          <p:cNvGrpSpPr/>
          <p:nvPr/>
        </p:nvGrpSpPr>
        <p:grpSpPr>
          <a:xfrm>
            <a:off x="8753494" y="1971665"/>
            <a:ext cx="257177" cy="342902"/>
            <a:chOff x="3357554" y="1071550"/>
            <a:chExt cx="214314" cy="285752"/>
          </a:xfrm>
        </p:grpSpPr>
        <p:cxnSp>
          <p:nvCxnSpPr>
            <p:cNvPr id="70" name="直接连接符 69"/>
            <p:cNvCxnSpPr/>
            <p:nvPr/>
          </p:nvCxnSpPr>
          <p:spPr>
            <a:xfrm rot="5400000">
              <a:off x="3321835" y="1107269"/>
              <a:ext cx="214314" cy="142876"/>
            </a:xfrm>
            <a:prstGeom prst="line">
              <a:avLst/>
            </a:prstGeom>
            <a:ln w="25400" cmpd="sng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/>
            <p:nvPr/>
          </p:nvCxnSpPr>
          <p:spPr>
            <a:xfrm rot="5400000">
              <a:off x="3393273" y="1178707"/>
              <a:ext cx="214314" cy="142876"/>
            </a:xfrm>
            <a:prstGeom prst="line">
              <a:avLst/>
            </a:prstGeom>
            <a:ln w="25400" cmpd="sng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TextBox 44"/>
          <p:cNvSpPr txBox="1"/>
          <p:nvPr/>
        </p:nvSpPr>
        <p:spPr>
          <a:xfrm>
            <a:off x="8239140" y="1028684"/>
            <a:ext cx="514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Arial Black" panose="020B0A04020102020204" pitchFamily="34" charset="0"/>
              </a:rPr>
              <a:t>p</a:t>
            </a:r>
            <a:endParaRPr lang="zh-CN" altLang="en-US" sz="2400" b="1" dirty="0">
              <a:latin typeface="Arial Black" panose="020B0A04020102020204" pitchFamily="34" charset="0"/>
            </a:endParaRPr>
          </a:p>
        </p:txBody>
      </p:sp>
      <p:cxnSp>
        <p:nvCxnSpPr>
          <p:cNvPr id="72" name="直接箭头连接符 71"/>
          <p:cNvCxnSpPr>
            <a:endCxn id="32" idx="0"/>
          </p:cNvCxnSpPr>
          <p:nvPr/>
        </p:nvCxnSpPr>
        <p:spPr>
          <a:xfrm>
            <a:off x="8410591" y="2228842"/>
            <a:ext cx="857257" cy="120939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8667768" y="3429000"/>
            <a:ext cx="600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  <a:latin typeface="+mn-ea"/>
                <a:ea typeface="+mn-ea"/>
              </a:rPr>
              <a:t>15</a:t>
            </a:r>
            <a:endParaRPr lang="zh-CN" altLang="en-US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48" name="Rectangle 3"/>
          <p:cNvSpPr>
            <a:spLocks noChangeArrowheads="1"/>
          </p:cNvSpPr>
          <p:nvPr/>
        </p:nvSpPr>
        <p:spPr bwMode="auto">
          <a:xfrm>
            <a:off x="335360" y="134891"/>
            <a:ext cx="691276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3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3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2.7 </a:t>
            </a:r>
            <a:r>
              <a:rPr kumimoji="1" lang="zh-CN" altLang="en-US" sz="3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单链表的插入：后插法</a:t>
            </a:r>
            <a:endParaRPr kumimoji="1" lang="zh-CN" altLang="en-US" sz="3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0" name="直接连接符 49"/>
          <p:cNvCxnSpPr/>
          <p:nvPr/>
        </p:nvCxnSpPr>
        <p:spPr>
          <a:xfrm flipV="1">
            <a:off x="74712" y="634314"/>
            <a:ext cx="12192000" cy="71612"/>
          </a:xfrm>
          <a:prstGeom prst="line">
            <a:avLst/>
          </a:prstGeom>
          <a:ln w="57150">
            <a:gradFill>
              <a:gsLst>
                <a:gs pos="0">
                  <a:srgbClr val="00B0F0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  <p:bldP spid="76" grpId="0"/>
      <p:bldP spid="77" grpId="0"/>
      <p:bldP spid="78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335360" y="134891"/>
            <a:ext cx="691276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3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3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2.7 </a:t>
            </a:r>
            <a:r>
              <a:rPr kumimoji="1" lang="zh-CN" altLang="en-US" sz="3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单链表的插入：后插法</a:t>
            </a:r>
            <a:endParaRPr kumimoji="1" lang="zh-CN" altLang="en-US" sz="3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74712" y="634314"/>
            <a:ext cx="12192000" cy="71612"/>
          </a:xfrm>
          <a:prstGeom prst="line">
            <a:avLst/>
          </a:prstGeom>
          <a:ln w="57150">
            <a:gradFill>
              <a:gsLst>
                <a:gs pos="0">
                  <a:srgbClr val="00B0F0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6698669" y="115356"/>
            <a:ext cx="201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r>
              <a:rPr lang="en-US" altLang="zh-CN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2-17</a:t>
            </a:r>
            <a:endParaRPr lang="zh-CN" altLang="en-US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479376" y="705926"/>
          <a:ext cx="11449272" cy="5852160"/>
        </p:xfrm>
        <a:graphic>
          <a:graphicData uri="http://schemas.openxmlformats.org/drawingml/2006/table">
            <a:tbl>
              <a:tblPr firstRow="1" firstCol="1" bandRow="1">
                <a:tableStyleId>{8A107856-5554-42FB-B03E-39F5DBC370BA}</a:tableStyleId>
              </a:tblPr>
              <a:tblGrid>
                <a:gridCol w="596638"/>
                <a:gridCol w="10852634"/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1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2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3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4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5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6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7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8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 smtClean="0">
                          <a:effectLst/>
                        </a:rPr>
                        <a:t>9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 smtClean="0">
                          <a:effectLst/>
                        </a:rPr>
                        <a:t>10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11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12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13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 smtClean="0">
                          <a:effectLst/>
                        </a:rPr>
                        <a:t>14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 smtClean="0">
                          <a:effectLst/>
                        </a:rPr>
                        <a:t>15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2400" kern="100" dirty="0" smtClean="0">
                          <a:effectLst/>
                        </a:rPr>
                        <a:t>16</a:t>
                      </a:r>
                      <a:endParaRPr lang="zh-CN" sz="2400" kern="100" dirty="0">
                        <a:effectLst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//</a:t>
                      </a:r>
                      <a:r>
                        <a:rPr lang="zh-CN" sz="2400" kern="100" dirty="0">
                          <a:effectLst/>
                        </a:rPr>
                        <a:t>在</a:t>
                      </a:r>
                      <a:r>
                        <a:rPr lang="en-US" sz="2400" kern="100" dirty="0" err="1">
                          <a:effectLst/>
                        </a:rPr>
                        <a:t>llist</a:t>
                      </a:r>
                      <a:r>
                        <a:rPr lang="zh-CN" sz="2400" kern="100" dirty="0">
                          <a:effectLst/>
                        </a:rPr>
                        <a:t>链表中的</a:t>
                      </a:r>
                      <a:r>
                        <a:rPr lang="en-US" sz="2400" kern="100" dirty="0">
                          <a:effectLst/>
                        </a:rPr>
                        <a:t>p</a:t>
                      </a:r>
                      <a:r>
                        <a:rPr lang="zh-CN" sz="2400" kern="100" dirty="0">
                          <a:effectLst/>
                        </a:rPr>
                        <a:t>位置之后插入值为</a:t>
                      </a:r>
                      <a:r>
                        <a:rPr lang="en-US" sz="2400" kern="100" dirty="0">
                          <a:effectLst/>
                        </a:rPr>
                        <a:t>x</a:t>
                      </a:r>
                      <a:r>
                        <a:rPr lang="zh-CN" sz="2400" kern="100" dirty="0">
                          <a:effectLst/>
                        </a:rPr>
                        <a:t>的结点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 err="1">
                          <a:effectLst/>
                        </a:rPr>
                        <a:t>int</a:t>
                      </a:r>
                      <a:r>
                        <a:rPr lang="en-US" sz="2400" kern="100" dirty="0">
                          <a:effectLst/>
                        </a:rPr>
                        <a:t> </a:t>
                      </a:r>
                      <a:r>
                        <a:rPr lang="en-US" sz="2400" kern="100" dirty="0" err="1">
                          <a:effectLst/>
                        </a:rPr>
                        <a:t>InsertPost_link</a:t>
                      </a:r>
                      <a:r>
                        <a:rPr lang="en-US" sz="2400" kern="100" dirty="0">
                          <a:effectLst/>
                        </a:rPr>
                        <a:t>(</a:t>
                      </a:r>
                      <a:r>
                        <a:rPr lang="en-US" sz="2400" kern="100" dirty="0" err="1">
                          <a:effectLst/>
                        </a:rPr>
                        <a:t>LinkList</a:t>
                      </a:r>
                      <a:r>
                        <a:rPr lang="en-US" sz="2400" kern="100" dirty="0">
                          <a:effectLst/>
                        </a:rPr>
                        <a:t> </a:t>
                      </a:r>
                      <a:r>
                        <a:rPr lang="en-US" sz="2400" kern="100" dirty="0" err="1">
                          <a:effectLst/>
                        </a:rPr>
                        <a:t>llist,PNode</a:t>
                      </a:r>
                      <a:r>
                        <a:rPr lang="en-US" sz="2400" kern="100" dirty="0">
                          <a:effectLst/>
                        </a:rPr>
                        <a:t> </a:t>
                      </a:r>
                      <a:r>
                        <a:rPr lang="en-US" sz="2400" kern="100" dirty="0" err="1">
                          <a:effectLst/>
                        </a:rPr>
                        <a:t>p,DataType</a:t>
                      </a:r>
                      <a:r>
                        <a:rPr lang="en-US" sz="2400" kern="100" dirty="0">
                          <a:effectLst/>
                        </a:rPr>
                        <a:t> x)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{ 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	</a:t>
                      </a:r>
                      <a:r>
                        <a:rPr lang="en-US" sz="2400" kern="100" dirty="0" err="1">
                          <a:effectLst/>
                        </a:rPr>
                        <a:t>PNode</a:t>
                      </a:r>
                      <a:r>
                        <a:rPr lang="en-US" sz="2400" kern="100" dirty="0">
                          <a:effectLst/>
                        </a:rPr>
                        <a:t> q;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	if(p==NULL) { </a:t>
                      </a:r>
                      <a:r>
                        <a:rPr lang="en-US" sz="2400" kern="100" dirty="0" err="1">
                          <a:effectLst/>
                        </a:rPr>
                        <a:t>printf</a:t>
                      </a:r>
                      <a:r>
                        <a:rPr lang="en-US" sz="2400" kern="100" dirty="0">
                          <a:effectLst/>
                        </a:rPr>
                        <a:t>("para failure!\n");return 0;}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	</a:t>
                      </a:r>
                      <a:r>
                        <a:rPr lang="en-US" sz="2400" kern="100" dirty="0">
                          <a:solidFill>
                            <a:srgbClr val="00B050"/>
                          </a:solidFill>
                          <a:effectLst/>
                        </a:rPr>
                        <a:t>q = (</a:t>
                      </a:r>
                      <a:r>
                        <a:rPr lang="en-US" sz="2400" kern="100" dirty="0" err="1">
                          <a:solidFill>
                            <a:srgbClr val="00B050"/>
                          </a:solidFill>
                          <a:effectLst/>
                        </a:rPr>
                        <a:t>PNode</a:t>
                      </a:r>
                      <a:r>
                        <a:rPr lang="en-US" sz="2400" kern="100" dirty="0">
                          <a:solidFill>
                            <a:srgbClr val="00B050"/>
                          </a:solidFill>
                          <a:effectLst/>
                        </a:rPr>
                        <a:t>)</a:t>
                      </a:r>
                      <a:r>
                        <a:rPr lang="en-US" sz="2400" kern="100" dirty="0" err="1">
                          <a:solidFill>
                            <a:srgbClr val="00B050"/>
                          </a:solidFill>
                          <a:effectLst/>
                        </a:rPr>
                        <a:t>malloc</a:t>
                      </a:r>
                      <a:r>
                        <a:rPr lang="en-US" sz="2400" kern="100" dirty="0">
                          <a:solidFill>
                            <a:srgbClr val="00B050"/>
                          </a:solidFill>
                          <a:effectLst/>
                        </a:rPr>
                        <a:t>(</a:t>
                      </a:r>
                      <a:r>
                        <a:rPr lang="en-US" sz="2400" kern="100" dirty="0" err="1">
                          <a:solidFill>
                            <a:srgbClr val="00B050"/>
                          </a:solidFill>
                          <a:effectLst/>
                        </a:rPr>
                        <a:t>sizeof</a:t>
                      </a:r>
                      <a:r>
                        <a:rPr lang="en-US" sz="2400" kern="100" dirty="0">
                          <a:solidFill>
                            <a:srgbClr val="00B050"/>
                          </a:solidFill>
                          <a:effectLst/>
                        </a:rPr>
                        <a:t>(</a:t>
                      </a:r>
                      <a:r>
                        <a:rPr lang="en-US" sz="2400" kern="100" dirty="0" err="1">
                          <a:solidFill>
                            <a:srgbClr val="00B050"/>
                          </a:solidFill>
                          <a:effectLst/>
                        </a:rPr>
                        <a:t>struct</a:t>
                      </a:r>
                      <a:r>
                        <a:rPr lang="en-US" sz="2400" kern="100" dirty="0">
                          <a:solidFill>
                            <a:srgbClr val="00B050"/>
                          </a:solidFill>
                          <a:effectLst/>
                        </a:rPr>
                        <a:t> Node));</a:t>
                      </a:r>
                      <a:endParaRPr lang="zh-CN" sz="2400" kern="100" dirty="0">
                        <a:solidFill>
                          <a:srgbClr val="00B050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	</a:t>
                      </a:r>
                      <a:r>
                        <a:rPr lang="en-US" sz="2400" kern="100" dirty="0">
                          <a:solidFill>
                            <a:srgbClr val="FF0000"/>
                          </a:solidFill>
                          <a:effectLst/>
                        </a:rPr>
                        <a:t>if(q == NULL)</a:t>
                      </a:r>
                      <a:endParaRPr lang="zh-CN" sz="2400" kern="100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indent="228600" algn="just">
                        <a:spcAft>
                          <a:spcPts val="0"/>
                        </a:spcAft>
                      </a:pPr>
                      <a:r>
                        <a:rPr lang="en-US" sz="2400" kern="100" dirty="0" smtClean="0">
                          <a:solidFill>
                            <a:srgbClr val="FF0000"/>
                          </a:solidFill>
                          <a:effectLst/>
                        </a:rPr>
                        <a:t>         {</a:t>
                      </a:r>
                      <a:endParaRPr lang="zh-CN" sz="2400" kern="100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rgbClr val="FF0000"/>
                          </a:solidFill>
                          <a:effectLst/>
                        </a:rPr>
                        <a:t>		</a:t>
                      </a:r>
                      <a:r>
                        <a:rPr lang="en-US" sz="2400" kern="100" dirty="0" err="1">
                          <a:solidFill>
                            <a:srgbClr val="FF0000"/>
                          </a:solidFill>
                          <a:effectLst/>
                        </a:rPr>
                        <a:t>printf</a:t>
                      </a:r>
                      <a:r>
                        <a:rPr lang="en-US" sz="2400" kern="100" dirty="0">
                          <a:solidFill>
                            <a:srgbClr val="FF0000"/>
                          </a:solidFill>
                          <a:effectLst/>
                        </a:rPr>
                        <a:t>("out of space!\n</a:t>
                      </a:r>
                      <a:r>
                        <a:rPr lang="en-US" sz="2400" kern="100" dirty="0" smtClean="0">
                          <a:solidFill>
                            <a:srgbClr val="FF0000"/>
                          </a:solidFill>
                          <a:effectLst/>
                        </a:rPr>
                        <a:t>");</a:t>
                      </a:r>
                      <a:r>
                        <a:rPr lang="en-US" sz="2400" kern="100" baseline="0" dirty="0" smtClean="0">
                          <a:solidFill>
                            <a:srgbClr val="FF0000"/>
                          </a:solidFill>
                          <a:effectLst/>
                        </a:rPr>
                        <a:t>  </a:t>
                      </a:r>
                      <a:r>
                        <a:rPr lang="en-US" sz="2400" kern="100" dirty="0" smtClean="0">
                          <a:solidFill>
                            <a:srgbClr val="FF0000"/>
                          </a:solidFill>
                          <a:effectLst/>
                        </a:rPr>
                        <a:t>return </a:t>
                      </a:r>
                      <a:r>
                        <a:rPr lang="en-US" sz="2400" kern="100" dirty="0">
                          <a:solidFill>
                            <a:srgbClr val="FF0000"/>
                          </a:solidFill>
                          <a:effectLst/>
                        </a:rPr>
                        <a:t>0;</a:t>
                      </a:r>
                      <a:endParaRPr lang="zh-CN" sz="2400" kern="100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rgbClr val="FF0000"/>
                          </a:solidFill>
                          <a:effectLst/>
                        </a:rPr>
                        <a:t>	}</a:t>
                      </a:r>
                      <a:endParaRPr lang="zh-CN" sz="2400" kern="100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	</a:t>
                      </a:r>
                      <a:r>
                        <a:rPr lang="en-US" sz="2400" kern="100" dirty="0">
                          <a:solidFill>
                            <a:srgbClr val="0000FF"/>
                          </a:solidFill>
                          <a:effectLst/>
                        </a:rPr>
                        <a:t>else </a:t>
                      </a:r>
                      <a:endParaRPr lang="zh-CN" sz="2400" kern="100" dirty="0">
                        <a:solidFill>
                          <a:srgbClr val="0000FF"/>
                        </a:solidFill>
                        <a:effectLst/>
                      </a:endParaRPr>
                    </a:p>
                    <a:p>
                      <a:pPr indent="228600" algn="just">
                        <a:spcAft>
                          <a:spcPts val="0"/>
                        </a:spcAft>
                      </a:pPr>
                      <a:r>
                        <a:rPr lang="en-US" sz="2400" kern="100" dirty="0" smtClean="0">
                          <a:effectLst/>
                        </a:rPr>
                        <a:t>         </a:t>
                      </a:r>
                      <a:r>
                        <a:rPr lang="en-US" sz="2400" kern="100" dirty="0" smtClean="0">
                          <a:solidFill>
                            <a:srgbClr val="0000FF"/>
                          </a:solidFill>
                          <a:effectLst/>
                        </a:rPr>
                        <a:t>{</a:t>
                      </a:r>
                      <a:endParaRPr lang="zh-CN" sz="2400" kern="100" dirty="0">
                        <a:solidFill>
                          <a:srgbClr val="0000FF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rgbClr val="0000FF"/>
                          </a:solidFill>
                          <a:effectLst/>
                        </a:rPr>
                        <a:t>		q-&gt;</a:t>
                      </a:r>
                      <a:r>
                        <a:rPr lang="en-US" sz="2400" kern="100" dirty="0" smtClean="0">
                          <a:solidFill>
                            <a:srgbClr val="0000FF"/>
                          </a:solidFill>
                          <a:effectLst/>
                        </a:rPr>
                        <a:t>data=x;</a:t>
                      </a:r>
                      <a:r>
                        <a:rPr lang="en-US" sz="2400" kern="100" baseline="0" dirty="0" smtClean="0">
                          <a:solidFill>
                            <a:srgbClr val="0000FF"/>
                          </a:solidFill>
                          <a:effectLst/>
                        </a:rPr>
                        <a:t>  </a:t>
                      </a:r>
                      <a:r>
                        <a:rPr lang="en-US" sz="2400" kern="100" dirty="0" smtClean="0">
                          <a:solidFill>
                            <a:srgbClr val="0000FF"/>
                          </a:solidFill>
                          <a:effectLst/>
                        </a:rPr>
                        <a:t>q-</a:t>
                      </a:r>
                      <a:r>
                        <a:rPr lang="en-US" sz="2400" kern="100" dirty="0">
                          <a:solidFill>
                            <a:srgbClr val="0000FF"/>
                          </a:solidFill>
                          <a:effectLst/>
                        </a:rPr>
                        <a:t>&gt;next=p-&gt;next;</a:t>
                      </a:r>
                      <a:endParaRPr lang="zh-CN" sz="2400" kern="100" dirty="0">
                        <a:solidFill>
                          <a:srgbClr val="0000FF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rgbClr val="0000FF"/>
                          </a:solidFill>
                          <a:effectLst/>
                        </a:rPr>
                        <a:t>		p-&gt;</a:t>
                      </a:r>
                      <a:r>
                        <a:rPr lang="en-US" sz="2400" kern="100" dirty="0" smtClean="0">
                          <a:solidFill>
                            <a:srgbClr val="0000FF"/>
                          </a:solidFill>
                          <a:effectLst/>
                        </a:rPr>
                        <a:t>next=q;</a:t>
                      </a:r>
                      <a:r>
                        <a:rPr lang="en-US" sz="2400" kern="100" baseline="0" dirty="0" smtClean="0">
                          <a:solidFill>
                            <a:srgbClr val="0000FF"/>
                          </a:solidFill>
                          <a:effectLst/>
                        </a:rPr>
                        <a:t>  </a:t>
                      </a:r>
                      <a:r>
                        <a:rPr lang="en-US" sz="2400" kern="100" dirty="0" smtClean="0">
                          <a:solidFill>
                            <a:srgbClr val="0000FF"/>
                          </a:solidFill>
                          <a:effectLst/>
                        </a:rPr>
                        <a:t>return </a:t>
                      </a:r>
                      <a:r>
                        <a:rPr lang="en-US" sz="2400" kern="100" dirty="0">
                          <a:solidFill>
                            <a:srgbClr val="0000FF"/>
                          </a:solidFill>
                          <a:effectLst/>
                        </a:rPr>
                        <a:t>1;</a:t>
                      </a:r>
                      <a:endParaRPr lang="zh-CN" sz="2400" kern="100" dirty="0">
                        <a:solidFill>
                          <a:srgbClr val="0000FF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rgbClr val="0000FF"/>
                          </a:solidFill>
                          <a:effectLst/>
                        </a:rPr>
                        <a:t>	}</a:t>
                      </a:r>
                      <a:endParaRPr lang="zh-CN" sz="2400" kern="100" dirty="0">
                        <a:solidFill>
                          <a:srgbClr val="0000FF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}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8904312" y="2200845"/>
            <a:ext cx="27363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算法时间复杂度     </a:t>
            </a:r>
            <a:endParaRPr lang="en-US" altLang="zh-CN" sz="2800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O(1)</a:t>
            </a:r>
            <a:endParaRPr lang="zh-CN" altLang="en-US" sz="28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"/>
          <p:cNvGrpSpPr/>
          <p:nvPr/>
        </p:nvGrpSpPr>
        <p:grpSpPr>
          <a:xfrm>
            <a:off x="10707712" y="4710299"/>
            <a:ext cx="959195" cy="1591313"/>
            <a:chOff x="2000231" y="2114716"/>
            <a:chExt cx="2123898" cy="3523563"/>
          </a:xfrm>
          <a:solidFill>
            <a:srgbClr val="0070C0"/>
          </a:solidFill>
        </p:grpSpPr>
        <p:sp>
          <p:nvSpPr>
            <p:cNvPr id="5" name="Freeform 19"/>
            <p:cNvSpPr>
              <a:spLocks noEditPoints="1"/>
            </p:cNvSpPr>
            <p:nvPr/>
          </p:nvSpPr>
          <p:spPr bwMode="auto">
            <a:xfrm>
              <a:off x="3054372" y="2961932"/>
              <a:ext cx="181546" cy="140551"/>
            </a:xfrm>
            <a:custGeom>
              <a:avLst/>
              <a:gdLst/>
              <a:ahLst/>
              <a:cxnLst>
                <a:cxn ang="0">
                  <a:pos x="28" y="8"/>
                </a:cxn>
                <a:cxn ang="0">
                  <a:pos x="26" y="8"/>
                </a:cxn>
                <a:cxn ang="0">
                  <a:pos x="13" y="13"/>
                </a:cxn>
                <a:cxn ang="0">
                  <a:pos x="11" y="24"/>
                </a:cxn>
                <a:cxn ang="0">
                  <a:pos x="12" y="24"/>
                </a:cxn>
                <a:cxn ang="0">
                  <a:pos x="28" y="8"/>
                </a:cxn>
                <a:cxn ang="0">
                  <a:pos x="26" y="27"/>
                </a:cxn>
                <a:cxn ang="0">
                  <a:pos x="24" y="26"/>
                </a:cxn>
                <a:cxn ang="0">
                  <a:pos x="27" y="27"/>
                </a:cxn>
                <a:cxn ang="0">
                  <a:pos x="26" y="27"/>
                </a:cxn>
                <a:cxn ang="0">
                  <a:pos x="33" y="24"/>
                </a:cxn>
                <a:cxn ang="0">
                  <a:pos x="21" y="18"/>
                </a:cxn>
                <a:cxn ang="0">
                  <a:pos x="38" y="19"/>
                </a:cxn>
                <a:cxn ang="0">
                  <a:pos x="33" y="24"/>
                </a:cxn>
              </a:cxnLst>
              <a:rect l="0" t="0" r="r" b="b"/>
              <a:pathLst>
                <a:path w="73" h="56">
                  <a:moveTo>
                    <a:pt x="28" y="8"/>
                  </a:moveTo>
                  <a:cubicBezTo>
                    <a:pt x="27" y="8"/>
                    <a:pt x="26" y="8"/>
                    <a:pt x="26" y="8"/>
                  </a:cubicBezTo>
                  <a:cubicBezTo>
                    <a:pt x="33" y="0"/>
                    <a:pt x="18" y="2"/>
                    <a:pt x="13" y="13"/>
                  </a:cubicBezTo>
                  <a:cubicBezTo>
                    <a:pt x="12" y="13"/>
                    <a:pt x="0" y="24"/>
                    <a:pt x="11" y="24"/>
                  </a:cubicBezTo>
                  <a:cubicBezTo>
                    <a:pt x="11" y="24"/>
                    <a:pt x="12" y="24"/>
                    <a:pt x="12" y="24"/>
                  </a:cubicBezTo>
                  <a:cubicBezTo>
                    <a:pt x="20" y="56"/>
                    <a:pt x="73" y="7"/>
                    <a:pt x="28" y="8"/>
                  </a:cubicBezTo>
                  <a:close/>
                  <a:moveTo>
                    <a:pt x="26" y="27"/>
                  </a:moveTo>
                  <a:cubicBezTo>
                    <a:pt x="25" y="27"/>
                    <a:pt x="24" y="27"/>
                    <a:pt x="24" y="26"/>
                  </a:cubicBezTo>
                  <a:cubicBezTo>
                    <a:pt x="25" y="27"/>
                    <a:pt x="26" y="27"/>
                    <a:pt x="27" y="27"/>
                  </a:cubicBezTo>
                  <a:cubicBezTo>
                    <a:pt x="26" y="27"/>
                    <a:pt x="26" y="27"/>
                    <a:pt x="26" y="27"/>
                  </a:cubicBezTo>
                  <a:close/>
                  <a:moveTo>
                    <a:pt x="33" y="24"/>
                  </a:moveTo>
                  <a:cubicBezTo>
                    <a:pt x="35" y="18"/>
                    <a:pt x="24" y="18"/>
                    <a:pt x="21" y="18"/>
                  </a:cubicBezTo>
                  <a:cubicBezTo>
                    <a:pt x="27" y="15"/>
                    <a:pt x="32" y="16"/>
                    <a:pt x="38" y="19"/>
                  </a:cubicBezTo>
                  <a:cubicBezTo>
                    <a:pt x="36" y="21"/>
                    <a:pt x="35" y="23"/>
                    <a:pt x="33" y="2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6" name="Freeform 20"/>
            <p:cNvSpPr>
              <a:spLocks noEditPoints="1"/>
            </p:cNvSpPr>
            <p:nvPr/>
          </p:nvSpPr>
          <p:spPr bwMode="auto">
            <a:xfrm>
              <a:off x="2843543" y="2290406"/>
              <a:ext cx="370901" cy="579776"/>
            </a:xfrm>
            <a:custGeom>
              <a:avLst/>
              <a:gdLst/>
              <a:ahLst/>
              <a:cxnLst>
                <a:cxn ang="0">
                  <a:pos x="76" y="1"/>
                </a:cxn>
                <a:cxn ang="0">
                  <a:pos x="31" y="121"/>
                </a:cxn>
                <a:cxn ang="0">
                  <a:pos x="6" y="190"/>
                </a:cxn>
                <a:cxn ang="0">
                  <a:pos x="8" y="215"/>
                </a:cxn>
                <a:cxn ang="0">
                  <a:pos x="27" y="200"/>
                </a:cxn>
                <a:cxn ang="0">
                  <a:pos x="142" y="232"/>
                </a:cxn>
                <a:cxn ang="0">
                  <a:pos x="143" y="224"/>
                </a:cxn>
                <a:cxn ang="0">
                  <a:pos x="110" y="217"/>
                </a:cxn>
                <a:cxn ang="0">
                  <a:pos x="42" y="199"/>
                </a:cxn>
                <a:cxn ang="0">
                  <a:pos x="38" y="195"/>
                </a:cxn>
                <a:cxn ang="0">
                  <a:pos x="31" y="195"/>
                </a:cxn>
                <a:cxn ang="0">
                  <a:pos x="57" y="151"/>
                </a:cxn>
                <a:cxn ang="0">
                  <a:pos x="60" y="181"/>
                </a:cxn>
                <a:cxn ang="0">
                  <a:pos x="73" y="117"/>
                </a:cxn>
                <a:cxn ang="0">
                  <a:pos x="97" y="47"/>
                </a:cxn>
                <a:cxn ang="0">
                  <a:pos x="66" y="114"/>
                </a:cxn>
                <a:cxn ang="0">
                  <a:pos x="29" y="182"/>
                </a:cxn>
                <a:cxn ang="0">
                  <a:pos x="76" y="1"/>
                </a:cxn>
                <a:cxn ang="0">
                  <a:pos x="26" y="156"/>
                </a:cxn>
                <a:cxn ang="0">
                  <a:pos x="25" y="159"/>
                </a:cxn>
                <a:cxn ang="0">
                  <a:pos x="26" y="156"/>
                </a:cxn>
                <a:cxn ang="0">
                  <a:pos x="46" y="118"/>
                </a:cxn>
                <a:cxn ang="0">
                  <a:pos x="38" y="127"/>
                </a:cxn>
                <a:cxn ang="0">
                  <a:pos x="59" y="75"/>
                </a:cxn>
                <a:cxn ang="0">
                  <a:pos x="46" y="118"/>
                </a:cxn>
              </a:cxnLst>
              <a:rect l="0" t="0" r="r" b="b"/>
              <a:pathLst>
                <a:path w="148" h="232">
                  <a:moveTo>
                    <a:pt x="76" y="1"/>
                  </a:moveTo>
                  <a:cubicBezTo>
                    <a:pt x="74" y="0"/>
                    <a:pt x="36" y="109"/>
                    <a:pt x="31" y="121"/>
                  </a:cubicBezTo>
                  <a:cubicBezTo>
                    <a:pt x="22" y="143"/>
                    <a:pt x="13" y="166"/>
                    <a:pt x="6" y="190"/>
                  </a:cubicBezTo>
                  <a:cubicBezTo>
                    <a:pt x="5" y="192"/>
                    <a:pt x="0" y="230"/>
                    <a:pt x="8" y="215"/>
                  </a:cubicBezTo>
                  <a:cubicBezTo>
                    <a:pt x="12" y="225"/>
                    <a:pt x="26" y="202"/>
                    <a:pt x="27" y="200"/>
                  </a:cubicBezTo>
                  <a:cubicBezTo>
                    <a:pt x="32" y="217"/>
                    <a:pt x="126" y="232"/>
                    <a:pt x="142" y="232"/>
                  </a:cubicBezTo>
                  <a:cubicBezTo>
                    <a:pt x="148" y="232"/>
                    <a:pt x="147" y="225"/>
                    <a:pt x="143" y="224"/>
                  </a:cubicBezTo>
                  <a:cubicBezTo>
                    <a:pt x="132" y="222"/>
                    <a:pt x="121" y="219"/>
                    <a:pt x="110" y="217"/>
                  </a:cubicBezTo>
                  <a:cubicBezTo>
                    <a:pt x="87" y="213"/>
                    <a:pt x="64" y="208"/>
                    <a:pt x="42" y="199"/>
                  </a:cubicBezTo>
                  <a:cubicBezTo>
                    <a:pt x="43" y="197"/>
                    <a:pt x="41" y="195"/>
                    <a:pt x="38" y="195"/>
                  </a:cubicBezTo>
                  <a:cubicBezTo>
                    <a:pt x="36" y="195"/>
                    <a:pt x="33" y="195"/>
                    <a:pt x="31" y="195"/>
                  </a:cubicBezTo>
                  <a:cubicBezTo>
                    <a:pt x="40" y="180"/>
                    <a:pt x="49" y="166"/>
                    <a:pt x="57" y="151"/>
                  </a:cubicBezTo>
                  <a:cubicBezTo>
                    <a:pt x="57" y="152"/>
                    <a:pt x="49" y="190"/>
                    <a:pt x="60" y="181"/>
                  </a:cubicBezTo>
                  <a:cubicBezTo>
                    <a:pt x="68" y="174"/>
                    <a:pt x="70" y="129"/>
                    <a:pt x="73" y="117"/>
                  </a:cubicBezTo>
                  <a:cubicBezTo>
                    <a:pt x="78" y="105"/>
                    <a:pt x="103" y="59"/>
                    <a:pt x="97" y="47"/>
                  </a:cubicBezTo>
                  <a:cubicBezTo>
                    <a:pt x="93" y="40"/>
                    <a:pt x="68" y="106"/>
                    <a:pt x="66" y="114"/>
                  </a:cubicBezTo>
                  <a:cubicBezTo>
                    <a:pt x="56" y="136"/>
                    <a:pt x="44" y="159"/>
                    <a:pt x="29" y="182"/>
                  </a:cubicBezTo>
                  <a:cubicBezTo>
                    <a:pt x="36" y="166"/>
                    <a:pt x="96" y="3"/>
                    <a:pt x="76" y="1"/>
                  </a:cubicBezTo>
                  <a:close/>
                  <a:moveTo>
                    <a:pt x="26" y="156"/>
                  </a:moveTo>
                  <a:cubicBezTo>
                    <a:pt x="25" y="157"/>
                    <a:pt x="25" y="158"/>
                    <a:pt x="25" y="159"/>
                  </a:cubicBezTo>
                  <a:cubicBezTo>
                    <a:pt x="25" y="158"/>
                    <a:pt x="26" y="157"/>
                    <a:pt x="26" y="156"/>
                  </a:cubicBezTo>
                  <a:close/>
                  <a:moveTo>
                    <a:pt x="46" y="118"/>
                  </a:moveTo>
                  <a:cubicBezTo>
                    <a:pt x="43" y="118"/>
                    <a:pt x="40" y="122"/>
                    <a:pt x="38" y="127"/>
                  </a:cubicBezTo>
                  <a:cubicBezTo>
                    <a:pt x="45" y="110"/>
                    <a:pt x="52" y="92"/>
                    <a:pt x="59" y="75"/>
                  </a:cubicBezTo>
                  <a:cubicBezTo>
                    <a:pt x="55" y="89"/>
                    <a:pt x="51" y="103"/>
                    <a:pt x="46" y="11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7" name="Freeform 21"/>
            <p:cNvSpPr>
              <a:spLocks noEditPoints="1"/>
            </p:cNvSpPr>
            <p:nvPr/>
          </p:nvSpPr>
          <p:spPr bwMode="auto">
            <a:xfrm>
              <a:off x="3444794" y="2427054"/>
              <a:ext cx="374805" cy="542687"/>
            </a:xfrm>
            <a:custGeom>
              <a:avLst/>
              <a:gdLst/>
              <a:ahLst/>
              <a:cxnLst>
                <a:cxn ang="0">
                  <a:pos x="94" y="46"/>
                </a:cxn>
                <a:cxn ang="0">
                  <a:pos x="55" y="95"/>
                </a:cxn>
                <a:cxn ang="0">
                  <a:pos x="8" y="158"/>
                </a:cxn>
                <a:cxn ang="0">
                  <a:pos x="11" y="170"/>
                </a:cxn>
                <a:cxn ang="0">
                  <a:pos x="35" y="158"/>
                </a:cxn>
                <a:cxn ang="0">
                  <a:pos x="7" y="210"/>
                </a:cxn>
                <a:cxn ang="0">
                  <a:pos x="10" y="217"/>
                </a:cxn>
                <a:cxn ang="0">
                  <a:pos x="25" y="204"/>
                </a:cxn>
                <a:cxn ang="0">
                  <a:pos x="70" y="152"/>
                </a:cxn>
                <a:cxn ang="0">
                  <a:pos x="146" y="50"/>
                </a:cxn>
                <a:cxn ang="0">
                  <a:pos x="148" y="42"/>
                </a:cxn>
                <a:cxn ang="0">
                  <a:pos x="130" y="56"/>
                </a:cxn>
                <a:cxn ang="0">
                  <a:pos x="119" y="58"/>
                </a:cxn>
                <a:cxn ang="0">
                  <a:pos x="113" y="48"/>
                </a:cxn>
                <a:cxn ang="0">
                  <a:pos x="122" y="39"/>
                </a:cxn>
                <a:cxn ang="0">
                  <a:pos x="88" y="16"/>
                </a:cxn>
                <a:cxn ang="0">
                  <a:pos x="60" y="5"/>
                </a:cxn>
                <a:cxn ang="0">
                  <a:pos x="80" y="32"/>
                </a:cxn>
                <a:cxn ang="0">
                  <a:pos x="98" y="46"/>
                </a:cxn>
                <a:cxn ang="0">
                  <a:pos x="99" y="57"/>
                </a:cxn>
                <a:cxn ang="0">
                  <a:pos x="88" y="64"/>
                </a:cxn>
                <a:cxn ang="0">
                  <a:pos x="94" y="46"/>
                </a:cxn>
                <a:cxn ang="0">
                  <a:pos x="76" y="20"/>
                </a:cxn>
                <a:cxn ang="0">
                  <a:pos x="71" y="15"/>
                </a:cxn>
                <a:cxn ang="0">
                  <a:pos x="78" y="19"/>
                </a:cxn>
                <a:cxn ang="0">
                  <a:pos x="76" y="20"/>
                </a:cxn>
                <a:cxn ang="0">
                  <a:pos x="85" y="26"/>
                </a:cxn>
                <a:cxn ang="0">
                  <a:pos x="84" y="25"/>
                </a:cxn>
                <a:cxn ang="0">
                  <a:pos x="86" y="24"/>
                </a:cxn>
                <a:cxn ang="0">
                  <a:pos x="90" y="28"/>
                </a:cxn>
                <a:cxn ang="0">
                  <a:pos x="85" y="26"/>
                </a:cxn>
                <a:cxn ang="0">
                  <a:pos x="42" y="170"/>
                </a:cxn>
                <a:cxn ang="0">
                  <a:pos x="20" y="196"/>
                </a:cxn>
                <a:cxn ang="0">
                  <a:pos x="49" y="160"/>
                </a:cxn>
                <a:cxn ang="0">
                  <a:pos x="42" y="170"/>
                </a:cxn>
                <a:cxn ang="0">
                  <a:pos x="116" y="62"/>
                </a:cxn>
                <a:cxn ang="0">
                  <a:pos x="116" y="62"/>
                </a:cxn>
                <a:cxn ang="0">
                  <a:pos x="102" y="77"/>
                </a:cxn>
                <a:cxn ang="0">
                  <a:pos x="106" y="63"/>
                </a:cxn>
                <a:cxn ang="0">
                  <a:pos x="116" y="62"/>
                </a:cxn>
                <a:cxn ang="0">
                  <a:pos x="107" y="55"/>
                </a:cxn>
                <a:cxn ang="0">
                  <a:pos x="107" y="53"/>
                </a:cxn>
                <a:cxn ang="0">
                  <a:pos x="108" y="55"/>
                </a:cxn>
                <a:cxn ang="0">
                  <a:pos x="107" y="55"/>
                </a:cxn>
                <a:cxn ang="0">
                  <a:pos x="112" y="39"/>
                </a:cxn>
                <a:cxn ang="0">
                  <a:pos x="103" y="34"/>
                </a:cxn>
                <a:cxn ang="0">
                  <a:pos x="99" y="27"/>
                </a:cxn>
                <a:cxn ang="0">
                  <a:pos x="112" y="39"/>
                </a:cxn>
                <a:cxn ang="0">
                  <a:pos x="104" y="87"/>
                </a:cxn>
                <a:cxn ang="0">
                  <a:pos x="95" y="101"/>
                </a:cxn>
                <a:cxn ang="0">
                  <a:pos x="72" y="123"/>
                </a:cxn>
                <a:cxn ang="0">
                  <a:pos x="104" y="87"/>
                </a:cxn>
                <a:cxn ang="0">
                  <a:pos x="97" y="67"/>
                </a:cxn>
                <a:cxn ang="0">
                  <a:pos x="72" y="111"/>
                </a:cxn>
                <a:cxn ang="0">
                  <a:pos x="22" y="157"/>
                </a:cxn>
                <a:cxn ang="0">
                  <a:pos x="85" y="69"/>
                </a:cxn>
                <a:cxn ang="0">
                  <a:pos x="87" y="73"/>
                </a:cxn>
                <a:cxn ang="0">
                  <a:pos x="97" y="67"/>
                </a:cxn>
              </a:cxnLst>
              <a:rect l="0" t="0" r="r" b="b"/>
              <a:pathLst>
                <a:path w="150" h="217">
                  <a:moveTo>
                    <a:pt x="94" y="46"/>
                  </a:moveTo>
                  <a:cubicBezTo>
                    <a:pt x="84" y="38"/>
                    <a:pt x="59" y="88"/>
                    <a:pt x="55" y="95"/>
                  </a:cubicBezTo>
                  <a:cubicBezTo>
                    <a:pt x="39" y="115"/>
                    <a:pt x="20" y="134"/>
                    <a:pt x="8" y="158"/>
                  </a:cubicBezTo>
                  <a:cubicBezTo>
                    <a:pt x="0" y="172"/>
                    <a:pt x="0" y="196"/>
                    <a:pt x="11" y="170"/>
                  </a:cubicBezTo>
                  <a:cubicBezTo>
                    <a:pt x="14" y="174"/>
                    <a:pt x="24" y="168"/>
                    <a:pt x="35" y="158"/>
                  </a:cubicBezTo>
                  <a:cubicBezTo>
                    <a:pt x="19" y="175"/>
                    <a:pt x="7" y="194"/>
                    <a:pt x="7" y="210"/>
                  </a:cubicBezTo>
                  <a:cubicBezTo>
                    <a:pt x="5" y="212"/>
                    <a:pt x="6" y="217"/>
                    <a:pt x="10" y="217"/>
                  </a:cubicBezTo>
                  <a:cubicBezTo>
                    <a:pt x="15" y="217"/>
                    <a:pt x="22" y="207"/>
                    <a:pt x="25" y="204"/>
                  </a:cubicBezTo>
                  <a:cubicBezTo>
                    <a:pt x="42" y="189"/>
                    <a:pt x="57" y="171"/>
                    <a:pt x="70" y="152"/>
                  </a:cubicBezTo>
                  <a:cubicBezTo>
                    <a:pt x="79" y="141"/>
                    <a:pt x="150" y="51"/>
                    <a:pt x="146" y="50"/>
                  </a:cubicBezTo>
                  <a:cubicBezTo>
                    <a:pt x="149" y="48"/>
                    <a:pt x="149" y="46"/>
                    <a:pt x="148" y="42"/>
                  </a:cubicBezTo>
                  <a:cubicBezTo>
                    <a:pt x="143" y="37"/>
                    <a:pt x="133" y="53"/>
                    <a:pt x="130" y="56"/>
                  </a:cubicBezTo>
                  <a:cubicBezTo>
                    <a:pt x="129" y="48"/>
                    <a:pt x="121" y="56"/>
                    <a:pt x="119" y="58"/>
                  </a:cubicBezTo>
                  <a:cubicBezTo>
                    <a:pt x="119" y="54"/>
                    <a:pt x="116" y="50"/>
                    <a:pt x="113" y="48"/>
                  </a:cubicBezTo>
                  <a:cubicBezTo>
                    <a:pt x="122" y="52"/>
                    <a:pt x="128" y="52"/>
                    <a:pt x="122" y="39"/>
                  </a:cubicBezTo>
                  <a:cubicBezTo>
                    <a:pt x="116" y="27"/>
                    <a:pt x="102" y="16"/>
                    <a:pt x="88" y="16"/>
                  </a:cubicBezTo>
                  <a:cubicBezTo>
                    <a:pt x="84" y="12"/>
                    <a:pt x="65" y="0"/>
                    <a:pt x="60" y="5"/>
                  </a:cubicBezTo>
                  <a:cubicBezTo>
                    <a:pt x="52" y="14"/>
                    <a:pt x="76" y="29"/>
                    <a:pt x="80" y="32"/>
                  </a:cubicBezTo>
                  <a:cubicBezTo>
                    <a:pt x="86" y="37"/>
                    <a:pt x="92" y="41"/>
                    <a:pt x="98" y="46"/>
                  </a:cubicBezTo>
                  <a:cubicBezTo>
                    <a:pt x="99" y="49"/>
                    <a:pt x="99" y="53"/>
                    <a:pt x="99" y="57"/>
                  </a:cubicBezTo>
                  <a:cubicBezTo>
                    <a:pt x="94" y="59"/>
                    <a:pt x="91" y="61"/>
                    <a:pt x="88" y="64"/>
                  </a:cubicBezTo>
                  <a:cubicBezTo>
                    <a:pt x="90" y="61"/>
                    <a:pt x="99" y="50"/>
                    <a:pt x="94" y="46"/>
                  </a:cubicBezTo>
                  <a:close/>
                  <a:moveTo>
                    <a:pt x="76" y="20"/>
                  </a:moveTo>
                  <a:cubicBezTo>
                    <a:pt x="75" y="18"/>
                    <a:pt x="73" y="17"/>
                    <a:pt x="71" y="15"/>
                  </a:cubicBezTo>
                  <a:cubicBezTo>
                    <a:pt x="74" y="16"/>
                    <a:pt x="76" y="17"/>
                    <a:pt x="78" y="19"/>
                  </a:cubicBezTo>
                  <a:cubicBezTo>
                    <a:pt x="78" y="19"/>
                    <a:pt x="77" y="19"/>
                    <a:pt x="76" y="20"/>
                  </a:cubicBezTo>
                  <a:close/>
                  <a:moveTo>
                    <a:pt x="85" y="26"/>
                  </a:moveTo>
                  <a:cubicBezTo>
                    <a:pt x="85" y="25"/>
                    <a:pt x="84" y="25"/>
                    <a:pt x="84" y="25"/>
                  </a:cubicBezTo>
                  <a:cubicBezTo>
                    <a:pt x="85" y="24"/>
                    <a:pt x="85" y="24"/>
                    <a:pt x="86" y="24"/>
                  </a:cubicBezTo>
                  <a:cubicBezTo>
                    <a:pt x="87" y="25"/>
                    <a:pt x="89" y="27"/>
                    <a:pt x="90" y="28"/>
                  </a:cubicBezTo>
                  <a:cubicBezTo>
                    <a:pt x="88" y="27"/>
                    <a:pt x="87" y="26"/>
                    <a:pt x="85" y="26"/>
                  </a:cubicBezTo>
                  <a:close/>
                  <a:moveTo>
                    <a:pt x="42" y="170"/>
                  </a:moveTo>
                  <a:cubicBezTo>
                    <a:pt x="35" y="179"/>
                    <a:pt x="28" y="188"/>
                    <a:pt x="20" y="196"/>
                  </a:cubicBezTo>
                  <a:cubicBezTo>
                    <a:pt x="27" y="184"/>
                    <a:pt x="38" y="171"/>
                    <a:pt x="49" y="160"/>
                  </a:cubicBezTo>
                  <a:cubicBezTo>
                    <a:pt x="47" y="163"/>
                    <a:pt x="44" y="167"/>
                    <a:pt x="42" y="170"/>
                  </a:cubicBezTo>
                  <a:close/>
                  <a:moveTo>
                    <a:pt x="116" y="62"/>
                  </a:moveTo>
                  <a:cubicBezTo>
                    <a:pt x="116" y="62"/>
                    <a:pt x="116" y="62"/>
                    <a:pt x="116" y="62"/>
                  </a:cubicBezTo>
                  <a:cubicBezTo>
                    <a:pt x="111" y="67"/>
                    <a:pt x="107" y="72"/>
                    <a:pt x="102" y="77"/>
                  </a:cubicBezTo>
                  <a:cubicBezTo>
                    <a:pt x="104" y="73"/>
                    <a:pt x="105" y="68"/>
                    <a:pt x="106" y="63"/>
                  </a:cubicBezTo>
                  <a:cubicBezTo>
                    <a:pt x="109" y="62"/>
                    <a:pt x="113" y="62"/>
                    <a:pt x="116" y="62"/>
                  </a:cubicBezTo>
                  <a:close/>
                  <a:moveTo>
                    <a:pt x="107" y="55"/>
                  </a:moveTo>
                  <a:cubicBezTo>
                    <a:pt x="107" y="54"/>
                    <a:pt x="107" y="54"/>
                    <a:pt x="107" y="53"/>
                  </a:cubicBezTo>
                  <a:cubicBezTo>
                    <a:pt x="107" y="54"/>
                    <a:pt x="108" y="54"/>
                    <a:pt x="108" y="55"/>
                  </a:cubicBezTo>
                  <a:cubicBezTo>
                    <a:pt x="108" y="55"/>
                    <a:pt x="107" y="55"/>
                    <a:pt x="107" y="55"/>
                  </a:cubicBezTo>
                  <a:close/>
                  <a:moveTo>
                    <a:pt x="112" y="39"/>
                  </a:moveTo>
                  <a:cubicBezTo>
                    <a:pt x="109" y="37"/>
                    <a:pt x="106" y="36"/>
                    <a:pt x="103" y="34"/>
                  </a:cubicBezTo>
                  <a:cubicBezTo>
                    <a:pt x="102" y="32"/>
                    <a:pt x="101" y="29"/>
                    <a:pt x="99" y="27"/>
                  </a:cubicBezTo>
                  <a:cubicBezTo>
                    <a:pt x="104" y="30"/>
                    <a:pt x="109" y="34"/>
                    <a:pt x="112" y="39"/>
                  </a:cubicBezTo>
                  <a:close/>
                  <a:moveTo>
                    <a:pt x="104" y="87"/>
                  </a:moveTo>
                  <a:cubicBezTo>
                    <a:pt x="101" y="92"/>
                    <a:pt x="98" y="96"/>
                    <a:pt x="95" y="101"/>
                  </a:cubicBezTo>
                  <a:cubicBezTo>
                    <a:pt x="89" y="107"/>
                    <a:pt x="81" y="114"/>
                    <a:pt x="72" y="123"/>
                  </a:cubicBezTo>
                  <a:cubicBezTo>
                    <a:pt x="87" y="106"/>
                    <a:pt x="101" y="91"/>
                    <a:pt x="104" y="87"/>
                  </a:cubicBezTo>
                  <a:close/>
                  <a:moveTo>
                    <a:pt x="97" y="67"/>
                  </a:moveTo>
                  <a:cubicBezTo>
                    <a:pt x="95" y="75"/>
                    <a:pt x="70" y="107"/>
                    <a:pt x="72" y="111"/>
                  </a:cubicBezTo>
                  <a:cubicBezTo>
                    <a:pt x="57" y="128"/>
                    <a:pt x="40" y="144"/>
                    <a:pt x="22" y="157"/>
                  </a:cubicBezTo>
                  <a:cubicBezTo>
                    <a:pt x="37" y="125"/>
                    <a:pt x="66" y="98"/>
                    <a:pt x="85" y="69"/>
                  </a:cubicBezTo>
                  <a:cubicBezTo>
                    <a:pt x="85" y="70"/>
                    <a:pt x="86" y="72"/>
                    <a:pt x="87" y="73"/>
                  </a:cubicBezTo>
                  <a:cubicBezTo>
                    <a:pt x="91" y="73"/>
                    <a:pt x="95" y="71"/>
                    <a:pt x="97" y="67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8" name="Freeform 22"/>
            <p:cNvSpPr>
              <a:spLocks noEditPoints="1"/>
            </p:cNvSpPr>
            <p:nvPr/>
          </p:nvSpPr>
          <p:spPr bwMode="auto">
            <a:xfrm>
              <a:off x="2417983" y="3512428"/>
              <a:ext cx="443129" cy="694951"/>
            </a:xfrm>
            <a:custGeom>
              <a:avLst/>
              <a:gdLst/>
              <a:ahLst/>
              <a:cxnLst>
                <a:cxn ang="0">
                  <a:pos x="108" y="80"/>
                </a:cxn>
                <a:cxn ang="0">
                  <a:pos x="85" y="118"/>
                </a:cxn>
                <a:cxn ang="0">
                  <a:pos x="54" y="175"/>
                </a:cxn>
                <a:cxn ang="0">
                  <a:pos x="15" y="248"/>
                </a:cxn>
                <a:cxn ang="0">
                  <a:pos x="24" y="251"/>
                </a:cxn>
                <a:cxn ang="0">
                  <a:pos x="70" y="189"/>
                </a:cxn>
                <a:cxn ang="0">
                  <a:pos x="110" y="97"/>
                </a:cxn>
                <a:cxn ang="0">
                  <a:pos x="132" y="63"/>
                </a:cxn>
                <a:cxn ang="0">
                  <a:pos x="160" y="97"/>
                </a:cxn>
                <a:cxn ang="0">
                  <a:pos x="132" y="52"/>
                </a:cxn>
                <a:cxn ang="0">
                  <a:pos x="175" y="41"/>
                </a:cxn>
                <a:cxn ang="0">
                  <a:pos x="119" y="18"/>
                </a:cxn>
                <a:cxn ang="0">
                  <a:pos x="88" y="5"/>
                </a:cxn>
                <a:cxn ang="0">
                  <a:pos x="91" y="16"/>
                </a:cxn>
                <a:cxn ang="0">
                  <a:pos x="159" y="38"/>
                </a:cxn>
                <a:cxn ang="0">
                  <a:pos x="123" y="44"/>
                </a:cxn>
                <a:cxn ang="0">
                  <a:pos x="121" y="53"/>
                </a:cxn>
                <a:cxn ang="0">
                  <a:pos x="126" y="56"/>
                </a:cxn>
                <a:cxn ang="0">
                  <a:pos x="114" y="72"/>
                </a:cxn>
                <a:cxn ang="0">
                  <a:pos x="108" y="80"/>
                </a:cxn>
                <a:cxn ang="0">
                  <a:pos x="34" y="233"/>
                </a:cxn>
                <a:cxn ang="0">
                  <a:pos x="91" y="126"/>
                </a:cxn>
                <a:cxn ang="0">
                  <a:pos x="34" y="233"/>
                </a:cxn>
              </a:cxnLst>
              <a:rect l="0" t="0" r="r" b="b"/>
              <a:pathLst>
                <a:path w="177" h="278">
                  <a:moveTo>
                    <a:pt x="108" y="80"/>
                  </a:moveTo>
                  <a:cubicBezTo>
                    <a:pt x="99" y="92"/>
                    <a:pt x="92" y="105"/>
                    <a:pt x="85" y="118"/>
                  </a:cubicBezTo>
                  <a:cubicBezTo>
                    <a:pt x="81" y="126"/>
                    <a:pt x="48" y="171"/>
                    <a:pt x="54" y="175"/>
                  </a:cubicBezTo>
                  <a:cubicBezTo>
                    <a:pt x="41" y="199"/>
                    <a:pt x="28" y="224"/>
                    <a:pt x="15" y="248"/>
                  </a:cubicBezTo>
                  <a:cubicBezTo>
                    <a:pt x="0" y="277"/>
                    <a:pt x="8" y="278"/>
                    <a:pt x="24" y="251"/>
                  </a:cubicBezTo>
                  <a:cubicBezTo>
                    <a:pt x="31" y="260"/>
                    <a:pt x="67" y="196"/>
                    <a:pt x="70" y="189"/>
                  </a:cubicBezTo>
                  <a:cubicBezTo>
                    <a:pt x="76" y="177"/>
                    <a:pt x="118" y="107"/>
                    <a:pt x="110" y="97"/>
                  </a:cubicBezTo>
                  <a:cubicBezTo>
                    <a:pt x="118" y="86"/>
                    <a:pt x="125" y="74"/>
                    <a:pt x="132" y="63"/>
                  </a:cubicBezTo>
                  <a:cubicBezTo>
                    <a:pt x="135" y="67"/>
                    <a:pt x="154" y="102"/>
                    <a:pt x="160" y="97"/>
                  </a:cubicBezTo>
                  <a:cubicBezTo>
                    <a:pt x="167" y="92"/>
                    <a:pt x="136" y="56"/>
                    <a:pt x="132" y="52"/>
                  </a:cubicBezTo>
                  <a:cubicBezTo>
                    <a:pt x="138" y="51"/>
                    <a:pt x="174" y="48"/>
                    <a:pt x="175" y="41"/>
                  </a:cubicBezTo>
                  <a:cubicBezTo>
                    <a:pt x="177" y="30"/>
                    <a:pt x="126" y="20"/>
                    <a:pt x="119" y="18"/>
                  </a:cubicBezTo>
                  <a:cubicBezTo>
                    <a:pt x="108" y="15"/>
                    <a:pt x="97" y="11"/>
                    <a:pt x="88" y="5"/>
                  </a:cubicBezTo>
                  <a:cubicBezTo>
                    <a:pt x="80" y="0"/>
                    <a:pt x="85" y="13"/>
                    <a:pt x="91" y="16"/>
                  </a:cubicBezTo>
                  <a:cubicBezTo>
                    <a:pt x="113" y="27"/>
                    <a:pt x="137" y="29"/>
                    <a:pt x="159" y="38"/>
                  </a:cubicBezTo>
                  <a:cubicBezTo>
                    <a:pt x="147" y="41"/>
                    <a:pt x="135" y="44"/>
                    <a:pt x="123" y="44"/>
                  </a:cubicBezTo>
                  <a:cubicBezTo>
                    <a:pt x="97" y="29"/>
                    <a:pt x="86" y="53"/>
                    <a:pt x="121" y="53"/>
                  </a:cubicBezTo>
                  <a:cubicBezTo>
                    <a:pt x="123" y="54"/>
                    <a:pt x="124" y="55"/>
                    <a:pt x="126" y="56"/>
                  </a:cubicBezTo>
                  <a:cubicBezTo>
                    <a:pt x="122" y="62"/>
                    <a:pt x="118" y="67"/>
                    <a:pt x="114" y="72"/>
                  </a:cubicBezTo>
                  <a:cubicBezTo>
                    <a:pt x="109" y="73"/>
                    <a:pt x="107" y="75"/>
                    <a:pt x="108" y="80"/>
                  </a:cubicBezTo>
                  <a:close/>
                  <a:moveTo>
                    <a:pt x="34" y="233"/>
                  </a:moveTo>
                  <a:cubicBezTo>
                    <a:pt x="53" y="198"/>
                    <a:pt x="69" y="159"/>
                    <a:pt x="91" y="126"/>
                  </a:cubicBezTo>
                  <a:cubicBezTo>
                    <a:pt x="75" y="163"/>
                    <a:pt x="57" y="202"/>
                    <a:pt x="34" y="23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9" name="Freeform 23"/>
            <p:cNvSpPr>
              <a:spLocks noEditPoints="1"/>
            </p:cNvSpPr>
            <p:nvPr/>
          </p:nvSpPr>
          <p:spPr bwMode="auto">
            <a:xfrm>
              <a:off x="2000231" y="2114716"/>
              <a:ext cx="2123898" cy="3170227"/>
            </a:xfrm>
            <a:custGeom>
              <a:avLst/>
              <a:gdLst/>
              <a:ahLst/>
              <a:cxnLst>
                <a:cxn ang="0">
                  <a:pos x="467" y="52"/>
                </a:cxn>
                <a:cxn ang="0">
                  <a:pos x="692" y="104"/>
                </a:cxn>
                <a:cxn ang="0">
                  <a:pos x="777" y="241"/>
                </a:cxn>
                <a:cxn ang="0">
                  <a:pos x="605" y="411"/>
                </a:cxn>
                <a:cxn ang="0">
                  <a:pos x="269" y="446"/>
                </a:cxn>
                <a:cxn ang="0">
                  <a:pos x="456" y="626"/>
                </a:cxn>
                <a:cxn ang="0">
                  <a:pos x="427" y="694"/>
                </a:cxn>
                <a:cxn ang="0">
                  <a:pos x="219" y="1035"/>
                </a:cxn>
                <a:cxn ang="0">
                  <a:pos x="133" y="740"/>
                </a:cxn>
                <a:cxn ang="0">
                  <a:pos x="30" y="996"/>
                </a:cxn>
                <a:cxn ang="0">
                  <a:pos x="230" y="1073"/>
                </a:cxn>
                <a:cxn ang="0">
                  <a:pos x="474" y="651"/>
                </a:cxn>
                <a:cxn ang="0">
                  <a:pos x="812" y="175"/>
                </a:cxn>
                <a:cxn ang="0">
                  <a:pos x="233" y="557"/>
                </a:cxn>
                <a:cxn ang="0">
                  <a:pos x="84" y="960"/>
                </a:cxn>
                <a:cxn ang="0">
                  <a:pos x="125" y="777"/>
                </a:cxn>
                <a:cxn ang="0">
                  <a:pos x="80" y="960"/>
                </a:cxn>
                <a:cxn ang="0">
                  <a:pos x="44" y="972"/>
                </a:cxn>
                <a:cxn ang="0">
                  <a:pos x="25" y="1224"/>
                </a:cxn>
                <a:cxn ang="0">
                  <a:pos x="43" y="1158"/>
                </a:cxn>
                <a:cxn ang="0">
                  <a:pos x="41" y="1230"/>
                </a:cxn>
                <a:cxn ang="0">
                  <a:pos x="56" y="1194"/>
                </a:cxn>
                <a:cxn ang="0">
                  <a:pos x="70" y="1184"/>
                </a:cxn>
                <a:cxn ang="0">
                  <a:pos x="26" y="1151"/>
                </a:cxn>
                <a:cxn ang="0">
                  <a:pos x="130" y="993"/>
                </a:cxn>
                <a:cxn ang="0">
                  <a:pos x="176" y="1009"/>
                </a:cxn>
                <a:cxn ang="0">
                  <a:pos x="264" y="992"/>
                </a:cxn>
                <a:cxn ang="0">
                  <a:pos x="604" y="448"/>
                </a:cxn>
                <a:cxn ang="0">
                  <a:pos x="575" y="403"/>
                </a:cxn>
                <a:cxn ang="0">
                  <a:pos x="534" y="355"/>
                </a:cxn>
                <a:cxn ang="0">
                  <a:pos x="404" y="324"/>
                </a:cxn>
                <a:cxn ang="0">
                  <a:pos x="316" y="367"/>
                </a:cxn>
                <a:cxn ang="0">
                  <a:pos x="302" y="401"/>
                </a:cxn>
                <a:cxn ang="0">
                  <a:pos x="289" y="429"/>
                </a:cxn>
                <a:cxn ang="0">
                  <a:pos x="289" y="460"/>
                </a:cxn>
                <a:cxn ang="0">
                  <a:pos x="294" y="525"/>
                </a:cxn>
                <a:cxn ang="0">
                  <a:pos x="445" y="653"/>
                </a:cxn>
                <a:cxn ang="0">
                  <a:pos x="462" y="648"/>
                </a:cxn>
                <a:cxn ang="0">
                  <a:pos x="262" y="503"/>
                </a:cxn>
                <a:cxn ang="0">
                  <a:pos x="310" y="457"/>
                </a:cxn>
                <a:cxn ang="0">
                  <a:pos x="469" y="528"/>
                </a:cxn>
                <a:cxn ang="0">
                  <a:pos x="450" y="448"/>
                </a:cxn>
                <a:cxn ang="0">
                  <a:pos x="542" y="458"/>
                </a:cxn>
                <a:cxn ang="0">
                  <a:pos x="380" y="320"/>
                </a:cxn>
                <a:cxn ang="0">
                  <a:pos x="543" y="419"/>
                </a:cxn>
                <a:cxn ang="0">
                  <a:pos x="524" y="546"/>
                </a:cxn>
                <a:cxn ang="0">
                  <a:pos x="317" y="488"/>
                </a:cxn>
                <a:cxn ang="0">
                  <a:pos x="468" y="539"/>
                </a:cxn>
                <a:cxn ang="0">
                  <a:pos x="560" y="423"/>
                </a:cxn>
                <a:cxn ang="0">
                  <a:pos x="524" y="572"/>
                </a:cxn>
                <a:cxn ang="0">
                  <a:pos x="605" y="421"/>
                </a:cxn>
                <a:cxn ang="0">
                  <a:pos x="751" y="313"/>
                </a:cxn>
                <a:cxn ang="0">
                  <a:pos x="790" y="245"/>
                </a:cxn>
                <a:cxn ang="0">
                  <a:pos x="789" y="218"/>
                </a:cxn>
                <a:cxn ang="0">
                  <a:pos x="485" y="43"/>
                </a:cxn>
                <a:cxn ang="0">
                  <a:pos x="540" y="52"/>
                </a:cxn>
                <a:cxn ang="0">
                  <a:pos x="605" y="66"/>
                </a:cxn>
                <a:cxn ang="0">
                  <a:pos x="781" y="218"/>
                </a:cxn>
                <a:cxn ang="0">
                  <a:pos x="693" y="86"/>
                </a:cxn>
                <a:cxn ang="0">
                  <a:pos x="578" y="26"/>
                </a:cxn>
              </a:cxnLst>
              <a:rect l="0" t="0" r="r" b="b"/>
              <a:pathLst>
                <a:path w="849" h="1268">
                  <a:moveTo>
                    <a:pt x="488" y="22"/>
                  </a:moveTo>
                  <a:cubicBezTo>
                    <a:pt x="485" y="22"/>
                    <a:pt x="458" y="23"/>
                    <a:pt x="460" y="31"/>
                  </a:cubicBezTo>
                  <a:cubicBezTo>
                    <a:pt x="443" y="32"/>
                    <a:pt x="427" y="39"/>
                    <a:pt x="413" y="48"/>
                  </a:cubicBezTo>
                  <a:cubicBezTo>
                    <a:pt x="412" y="49"/>
                    <a:pt x="400" y="60"/>
                    <a:pt x="410" y="60"/>
                  </a:cubicBezTo>
                  <a:cubicBezTo>
                    <a:pt x="415" y="60"/>
                    <a:pt x="426" y="50"/>
                    <a:pt x="430" y="48"/>
                  </a:cubicBezTo>
                  <a:cubicBezTo>
                    <a:pt x="428" y="50"/>
                    <a:pt x="428" y="52"/>
                    <a:pt x="429" y="54"/>
                  </a:cubicBezTo>
                  <a:cubicBezTo>
                    <a:pt x="424" y="56"/>
                    <a:pt x="419" y="59"/>
                    <a:pt x="415" y="63"/>
                  </a:cubicBezTo>
                  <a:cubicBezTo>
                    <a:pt x="413" y="69"/>
                    <a:pt x="415" y="71"/>
                    <a:pt x="421" y="69"/>
                  </a:cubicBezTo>
                  <a:cubicBezTo>
                    <a:pt x="430" y="60"/>
                    <a:pt x="443" y="56"/>
                    <a:pt x="455" y="54"/>
                  </a:cubicBezTo>
                  <a:cubicBezTo>
                    <a:pt x="438" y="75"/>
                    <a:pt x="460" y="60"/>
                    <a:pt x="467" y="52"/>
                  </a:cubicBezTo>
                  <a:cubicBezTo>
                    <a:pt x="467" y="52"/>
                    <a:pt x="468" y="52"/>
                    <a:pt x="468" y="52"/>
                  </a:cubicBezTo>
                  <a:cubicBezTo>
                    <a:pt x="471" y="54"/>
                    <a:pt x="482" y="57"/>
                    <a:pt x="483" y="51"/>
                  </a:cubicBezTo>
                  <a:cubicBezTo>
                    <a:pt x="489" y="51"/>
                    <a:pt x="495" y="50"/>
                    <a:pt x="501" y="50"/>
                  </a:cubicBezTo>
                  <a:cubicBezTo>
                    <a:pt x="484" y="58"/>
                    <a:pt x="468" y="69"/>
                    <a:pt x="451" y="78"/>
                  </a:cubicBezTo>
                  <a:cubicBezTo>
                    <a:pt x="428" y="90"/>
                    <a:pt x="452" y="88"/>
                    <a:pt x="464" y="81"/>
                  </a:cubicBezTo>
                  <a:cubicBezTo>
                    <a:pt x="505" y="68"/>
                    <a:pt x="555" y="86"/>
                    <a:pt x="593" y="101"/>
                  </a:cubicBezTo>
                  <a:cubicBezTo>
                    <a:pt x="608" y="108"/>
                    <a:pt x="609" y="99"/>
                    <a:pt x="596" y="94"/>
                  </a:cubicBezTo>
                  <a:cubicBezTo>
                    <a:pt x="576" y="85"/>
                    <a:pt x="554" y="78"/>
                    <a:pt x="532" y="74"/>
                  </a:cubicBezTo>
                  <a:cubicBezTo>
                    <a:pt x="580" y="79"/>
                    <a:pt x="628" y="79"/>
                    <a:pt x="676" y="92"/>
                  </a:cubicBezTo>
                  <a:cubicBezTo>
                    <a:pt x="681" y="96"/>
                    <a:pt x="687" y="100"/>
                    <a:pt x="692" y="104"/>
                  </a:cubicBezTo>
                  <a:cubicBezTo>
                    <a:pt x="692" y="104"/>
                    <a:pt x="692" y="104"/>
                    <a:pt x="692" y="104"/>
                  </a:cubicBezTo>
                  <a:cubicBezTo>
                    <a:pt x="680" y="101"/>
                    <a:pt x="628" y="85"/>
                    <a:pt x="618" y="95"/>
                  </a:cubicBezTo>
                  <a:cubicBezTo>
                    <a:pt x="610" y="104"/>
                    <a:pt x="634" y="103"/>
                    <a:pt x="632" y="103"/>
                  </a:cubicBezTo>
                  <a:cubicBezTo>
                    <a:pt x="651" y="103"/>
                    <a:pt x="670" y="107"/>
                    <a:pt x="689" y="112"/>
                  </a:cubicBezTo>
                  <a:cubicBezTo>
                    <a:pt x="678" y="119"/>
                    <a:pt x="690" y="124"/>
                    <a:pt x="697" y="114"/>
                  </a:cubicBezTo>
                  <a:cubicBezTo>
                    <a:pt x="701" y="116"/>
                    <a:pt x="705" y="117"/>
                    <a:pt x="709" y="119"/>
                  </a:cubicBezTo>
                  <a:cubicBezTo>
                    <a:pt x="728" y="137"/>
                    <a:pt x="745" y="158"/>
                    <a:pt x="757" y="181"/>
                  </a:cubicBezTo>
                  <a:cubicBezTo>
                    <a:pt x="760" y="186"/>
                    <a:pt x="779" y="233"/>
                    <a:pt x="782" y="222"/>
                  </a:cubicBezTo>
                  <a:cubicBezTo>
                    <a:pt x="782" y="223"/>
                    <a:pt x="782" y="224"/>
                    <a:pt x="782" y="225"/>
                  </a:cubicBezTo>
                  <a:cubicBezTo>
                    <a:pt x="780" y="227"/>
                    <a:pt x="769" y="238"/>
                    <a:pt x="777" y="241"/>
                  </a:cubicBezTo>
                  <a:cubicBezTo>
                    <a:pt x="748" y="283"/>
                    <a:pt x="712" y="324"/>
                    <a:pt x="675" y="359"/>
                  </a:cubicBezTo>
                  <a:cubicBezTo>
                    <a:pt x="678" y="354"/>
                    <a:pt x="702" y="326"/>
                    <a:pt x="698" y="322"/>
                  </a:cubicBezTo>
                  <a:cubicBezTo>
                    <a:pt x="691" y="314"/>
                    <a:pt x="672" y="349"/>
                    <a:pt x="669" y="353"/>
                  </a:cubicBezTo>
                  <a:cubicBezTo>
                    <a:pt x="659" y="371"/>
                    <a:pt x="630" y="418"/>
                    <a:pt x="664" y="382"/>
                  </a:cubicBezTo>
                  <a:cubicBezTo>
                    <a:pt x="670" y="386"/>
                    <a:pt x="687" y="360"/>
                    <a:pt x="690" y="356"/>
                  </a:cubicBezTo>
                  <a:cubicBezTo>
                    <a:pt x="694" y="353"/>
                    <a:pt x="698" y="349"/>
                    <a:pt x="702" y="346"/>
                  </a:cubicBezTo>
                  <a:cubicBezTo>
                    <a:pt x="689" y="361"/>
                    <a:pt x="677" y="377"/>
                    <a:pt x="666" y="392"/>
                  </a:cubicBezTo>
                  <a:cubicBezTo>
                    <a:pt x="664" y="395"/>
                    <a:pt x="637" y="433"/>
                    <a:pt x="650" y="427"/>
                  </a:cubicBezTo>
                  <a:cubicBezTo>
                    <a:pt x="645" y="433"/>
                    <a:pt x="641" y="439"/>
                    <a:pt x="637" y="444"/>
                  </a:cubicBezTo>
                  <a:cubicBezTo>
                    <a:pt x="632" y="430"/>
                    <a:pt x="618" y="419"/>
                    <a:pt x="605" y="411"/>
                  </a:cubicBezTo>
                  <a:cubicBezTo>
                    <a:pt x="588" y="400"/>
                    <a:pt x="574" y="381"/>
                    <a:pt x="559" y="366"/>
                  </a:cubicBezTo>
                  <a:cubicBezTo>
                    <a:pt x="531" y="337"/>
                    <a:pt x="490" y="322"/>
                    <a:pt x="451" y="317"/>
                  </a:cubicBezTo>
                  <a:cubicBezTo>
                    <a:pt x="442" y="315"/>
                    <a:pt x="433" y="314"/>
                    <a:pt x="424" y="314"/>
                  </a:cubicBezTo>
                  <a:cubicBezTo>
                    <a:pt x="397" y="302"/>
                    <a:pt x="355" y="307"/>
                    <a:pt x="328" y="318"/>
                  </a:cubicBezTo>
                  <a:cubicBezTo>
                    <a:pt x="325" y="314"/>
                    <a:pt x="321" y="318"/>
                    <a:pt x="320" y="321"/>
                  </a:cubicBezTo>
                  <a:cubicBezTo>
                    <a:pt x="313" y="325"/>
                    <a:pt x="291" y="349"/>
                    <a:pt x="312" y="342"/>
                  </a:cubicBezTo>
                  <a:cubicBezTo>
                    <a:pt x="307" y="356"/>
                    <a:pt x="302" y="370"/>
                    <a:pt x="297" y="384"/>
                  </a:cubicBezTo>
                  <a:cubicBezTo>
                    <a:pt x="294" y="386"/>
                    <a:pt x="288" y="390"/>
                    <a:pt x="287" y="394"/>
                  </a:cubicBezTo>
                  <a:cubicBezTo>
                    <a:pt x="280" y="395"/>
                    <a:pt x="278" y="424"/>
                    <a:pt x="277" y="430"/>
                  </a:cubicBezTo>
                  <a:cubicBezTo>
                    <a:pt x="274" y="435"/>
                    <a:pt x="271" y="440"/>
                    <a:pt x="269" y="446"/>
                  </a:cubicBezTo>
                  <a:cubicBezTo>
                    <a:pt x="267" y="446"/>
                    <a:pt x="251" y="456"/>
                    <a:pt x="264" y="456"/>
                  </a:cubicBezTo>
                  <a:cubicBezTo>
                    <a:pt x="261" y="464"/>
                    <a:pt x="258" y="471"/>
                    <a:pt x="255" y="478"/>
                  </a:cubicBezTo>
                  <a:cubicBezTo>
                    <a:pt x="248" y="484"/>
                    <a:pt x="245" y="491"/>
                    <a:pt x="249" y="500"/>
                  </a:cubicBezTo>
                  <a:cubicBezTo>
                    <a:pt x="248" y="503"/>
                    <a:pt x="245" y="512"/>
                    <a:pt x="247" y="516"/>
                  </a:cubicBezTo>
                  <a:cubicBezTo>
                    <a:pt x="209" y="543"/>
                    <a:pt x="280" y="536"/>
                    <a:pt x="294" y="533"/>
                  </a:cubicBezTo>
                  <a:cubicBezTo>
                    <a:pt x="323" y="543"/>
                    <a:pt x="354" y="545"/>
                    <a:pt x="384" y="555"/>
                  </a:cubicBezTo>
                  <a:cubicBezTo>
                    <a:pt x="400" y="565"/>
                    <a:pt x="415" y="578"/>
                    <a:pt x="425" y="594"/>
                  </a:cubicBezTo>
                  <a:cubicBezTo>
                    <a:pt x="431" y="597"/>
                    <a:pt x="433" y="595"/>
                    <a:pt x="432" y="589"/>
                  </a:cubicBezTo>
                  <a:cubicBezTo>
                    <a:pt x="428" y="582"/>
                    <a:pt x="422" y="576"/>
                    <a:pt x="416" y="570"/>
                  </a:cubicBezTo>
                  <a:cubicBezTo>
                    <a:pt x="437" y="584"/>
                    <a:pt x="448" y="603"/>
                    <a:pt x="456" y="626"/>
                  </a:cubicBezTo>
                  <a:cubicBezTo>
                    <a:pt x="456" y="627"/>
                    <a:pt x="456" y="628"/>
                    <a:pt x="455" y="628"/>
                  </a:cubicBezTo>
                  <a:cubicBezTo>
                    <a:pt x="452" y="632"/>
                    <a:pt x="448" y="636"/>
                    <a:pt x="445" y="640"/>
                  </a:cubicBezTo>
                  <a:cubicBezTo>
                    <a:pt x="444" y="637"/>
                    <a:pt x="433" y="592"/>
                    <a:pt x="428" y="606"/>
                  </a:cubicBezTo>
                  <a:cubicBezTo>
                    <a:pt x="426" y="611"/>
                    <a:pt x="435" y="627"/>
                    <a:pt x="436" y="633"/>
                  </a:cubicBezTo>
                  <a:cubicBezTo>
                    <a:pt x="438" y="644"/>
                    <a:pt x="437" y="656"/>
                    <a:pt x="435" y="668"/>
                  </a:cubicBezTo>
                  <a:cubicBezTo>
                    <a:pt x="416" y="692"/>
                    <a:pt x="392" y="712"/>
                    <a:pt x="372" y="736"/>
                  </a:cubicBezTo>
                  <a:cubicBezTo>
                    <a:pt x="371" y="740"/>
                    <a:pt x="372" y="742"/>
                    <a:pt x="375" y="742"/>
                  </a:cubicBezTo>
                  <a:cubicBezTo>
                    <a:pt x="380" y="742"/>
                    <a:pt x="388" y="730"/>
                    <a:pt x="391" y="727"/>
                  </a:cubicBezTo>
                  <a:cubicBezTo>
                    <a:pt x="404" y="714"/>
                    <a:pt x="417" y="701"/>
                    <a:pt x="430" y="686"/>
                  </a:cubicBezTo>
                  <a:cubicBezTo>
                    <a:pt x="429" y="689"/>
                    <a:pt x="428" y="691"/>
                    <a:pt x="427" y="694"/>
                  </a:cubicBezTo>
                  <a:cubicBezTo>
                    <a:pt x="423" y="700"/>
                    <a:pt x="400" y="721"/>
                    <a:pt x="401" y="728"/>
                  </a:cubicBezTo>
                  <a:cubicBezTo>
                    <a:pt x="400" y="729"/>
                    <a:pt x="399" y="731"/>
                    <a:pt x="398" y="732"/>
                  </a:cubicBezTo>
                  <a:cubicBezTo>
                    <a:pt x="396" y="733"/>
                    <a:pt x="396" y="734"/>
                    <a:pt x="395" y="735"/>
                  </a:cubicBezTo>
                  <a:cubicBezTo>
                    <a:pt x="354" y="789"/>
                    <a:pt x="315" y="845"/>
                    <a:pt x="277" y="900"/>
                  </a:cubicBezTo>
                  <a:cubicBezTo>
                    <a:pt x="267" y="915"/>
                    <a:pt x="274" y="919"/>
                    <a:pt x="284" y="905"/>
                  </a:cubicBezTo>
                  <a:cubicBezTo>
                    <a:pt x="292" y="892"/>
                    <a:pt x="301" y="879"/>
                    <a:pt x="310" y="866"/>
                  </a:cubicBezTo>
                  <a:cubicBezTo>
                    <a:pt x="331" y="836"/>
                    <a:pt x="353" y="805"/>
                    <a:pt x="375" y="775"/>
                  </a:cubicBezTo>
                  <a:cubicBezTo>
                    <a:pt x="363" y="798"/>
                    <a:pt x="220" y="1010"/>
                    <a:pt x="236" y="1019"/>
                  </a:cubicBezTo>
                  <a:cubicBezTo>
                    <a:pt x="231" y="1027"/>
                    <a:pt x="227" y="1035"/>
                    <a:pt x="224" y="1043"/>
                  </a:cubicBezTo>
                  <a:cubicBezTo>
                    <a:pt x="223" y="1040"/>
                    <a:pt x="221" y="1038"/>
                    <a:pt x="219" y="1035"/>
                  </a:cubicBezTo>
                  <a:cubicBezTo>
                    <a:pt x="214" y="1003"/>
                    <a:pt x="176" y="983"/>
                    <a:pt x="138" y="972"/>
                  </a:cubicBezTo>
                  <a:cubicBezTo>
                    <a:pt x="125" y="967"/>
                    <a:pt x="113" y="966"/>
                    <a:pt x="100" y="963"/>
                  </a:cubicBezTo>
                  <a:cubicBezTo>
                    <a:pt x="109" y="959"/>
                    <a:pt x="91" y="950"/>
                    <a:pt x="89" y="949"/>
                  </a:cubicBezTo>
                  <a:cubicBezTo>
                    <a:pt x="103" y="903"/>
                    <a:pt x="120" y="858"/>
                    <a:pt x="137" y="813"/>
                  </a:cubicBezTo>
                  <a:cubicBezTo>
                    <a:pt x="147" y="789"/>
                    <a:pt x="156" y="765"/>
                    <a:pt x="165" y="741"/>
                  </a:cubicBezTo>
                  <a:cubicBezTo>
                    <a:pt x="167" y="737"/>
                    <a:pt x="186" y="696"/>
                    <a:pt x="174" y="700"/>
                  </a:cubicBezTo>
                  <a:cubicBezTo>
                    <a:pt x="191" y="666"/>
                    <a:pt x="207" y="631"/>
                    <a:pt x="225" y="598"/>
                  </a:cubicBezTo>
                  <a:cubicBezTo>
                    <a:pt x="235" y="580"/>
                    <a:pt x="251" y="519"/>
                    <a:pt x="218" y="561"/>
                  </a:cubicBezTo>
                  <a:cubicBezTo>
                    <a:pt x="201" y="583"/>
                    <a:pt x="191" y="612"/>
                    <a:pt x="182" y="638"/>
                  </a:cubicBezTo>
                  <a:cubicBezTo>
                    <a:pt x="169" y="673"/>
                    <a:pt x="148" y="706"/>
                    <a:pt x="133" y="740"/>
                  </a:cubicBezTo>
                  <a:cubicBezTo>
                    <a:pt x="124" y="740"/>
                    <a:pt x="110" y="776"/>
                    <a:pt x="107" y="784"/>
                  </a:cubicBezTo>
                  <a:cubicBezTo>
                    <a:pt x="95" y="806"/>
                    <a:pt x="86" y="829"/>
                    <a:pt x="75" y="852"/>
                  </a:cubicBezTo>
                  <a:cubicBezTo>
                    <a:pt x="65" y="874"/>
                    <a:pt x="55" y="897"/>
                    <a:pt x="47" y="920"/>
                  </a:cubicBezTo>
                  <a:cubicBezTo>
                    <a:pt x="47" y="922"/>
                    <a:pt x="35" y="952"/>
                    <a:pt x="46" y="947"/>
                  </a:cubicBezTo>
                  <a:cubicBezTo>
                    <a:pt x="50" y="948"/>
                    <a:pt x="53" y="949"/>
                    <a:pt x="57" y="948"/>
                  </a:cubicBezTo>
                  <a:cubicBezTo>
                    <a:pt x="56" y="949"/>
                    <a:pt x="55" y="950"/>
                    <a:pt x="53" y="951"/>
                  </a:cubicBezTo>
                  <a:cubicBezTo>
                    <a:pt x="49" y="939"/>
                    <a:pt x="35" y="974"/>
                    <a:pt x="35" y="977"/>
                  </a:cubicBezTo>
                  <a:cubicBezTo>
                    <a:pt x="30" y="978"/>
                    <a:pt x="29" y="981"/>
                    <a:pt x="30" y="986"/>
                  </a:cubicBezTo>
                  <a:cubicBezTo>
                    <a:pt x="28" y="988"/>
                    <a:pt x="28" y="991"/>
                    <a:pt x="31" y="992"/>
                  </a:cubicBezTo>
                  <a:cubicBezTo>
                    <a:pt x="31" y="993"/>
                    <a:pt x="31" y="995"/>
                    <a:pt x="30" y="996"/>
                  </a:cubicBezTo>
                  <a:cubicBezTo>
                    <a:pt x="20" y="992"/>
                    <a:pt x="17" y="1046"/>
                    <a:pt x="17" y="1052"/>
                  </a:cubicBezTo>
                  <a:cubicBezTo>
                    <a:pt x="11" y="1076"/>
                    <a:pt x="12" y="1103"/>
                    <a:pt x="13" y="1127"/>
                  </a:cubicBezTo>
                  <a:cubicBezTo>
                    <a:pt x="14" y="1139"/>
                    <a:pt x="12" y="1228"/>
                    <a:pt x="20" y="1230"/>
                  </a:cubicBezTo>
                  <a:cubicBezTo>
                    <a:pt x="11" y="1241"/>
                    <a:pt x="0" y="1268"/>
                    <a:pt x="23" y="1253"/>
                  </a:cubicBezTo>
                  <a:cubicBezTo>
                    <a:pt x="49" y="1236"/>
                    <a:pt x="72" y="1216"/>
                    <a:pt x="94" y="1195"/>
                  </a:cubicBezTo>
                  <a:cubicBezTo>
                    <a:pt x="111" y="1178"/>
                    <a:pt x="128" y="1160"/>
                    <a:pt x="146" y="1145"/>
                  </a:cubicBezTo>
                  <a:cubicBezTo>
                    <a:pt x="161" y="1135"/>
                    <a:pt x="201" y="1111"/>
                    <a:pt x="206" y="1094"/>
                  </a:cubicBezTo>
                  <a:cubicBezTo>
                    <a:pt x="209" y="1093"/>
                    <a:pt x="216" y="1091"/>
                    <a:pt x="214" y="1086"/>
                  </a:cubicBezTo>
                  <a:cubicBezTo>
                    <a:pt x="217" y="1088"/>
                    <a:pt x="219" y="1084"/>
                    <a:pt x="220" y="1081"/>
                  </a:cubicBezTo>
                  <a:cubicBezTo>
                    <a:pt x="224" y="1079"/>
                    <a:pt x="228" y="1076"/>
                    <a:pt x="230" y="1073"/>
                  </a:cubicBezTo>
                  <a:cubicBezTo>
                    <a:pt x="236" y="1071"/>
                    <a:pt x="235" y="1054"/>
                    <a:pt x="234" y="1049"/>
                  </a:cubicBezTo>
                  <a:cubicBezTo>
                    <a:pt x="242" y="1036"/>
                    <a:pt x="322" y="930"/>
                    <a:pt x="316" y="927"/>
                  </a:cubicBezTo>
                  <a:cubicBezTo>
                    <a:pt x="311" y="923"/>
                    <a:pt x="290" y="958"/>
                    <a:pt x="286" y="963"/>
                  </a:cubicBezTo>
                  <a:cubicBezTo>
                    <a:pt x="288" y="959"/>
                    <a:pt x="289" y="955"/>
                    <a:pt x="291" y="951"/>
                  </a:cubicBezTo>
                  <a:cubicBezTo>
                    <a:pt x="314" y="917"/>
                    <a:pt x="335" y="880"/>
                    <a:pt x="357" y="845"/>
                  </a:cubicBezTo>
                  <a:cubicBezTo>
                    <a:pt x="370" y="826"/>
                    <a:pt x="382" y="807"/>
                    <a:pt x="394" y="788"/>
                  </a:cubicBezTo>
                  <a:cubicBezTo>
                    <a:pt x="401" y="778"/>
                    <a:pt x="408" y="767"/>
                    <a:pt x="415" y="757"/>
                  </a:cubicBezTo>
                  <a:cubicBezTo>
                    <a:pt x="415" y="756"/>
                    <a:pt x="437" y="722"/>
                    <a:pt x="424" y="729"/>
                  </a:cubicBezTo>
                  <a:cubicBezTo>
                    <a:pt x="426" y="725"/>
                    <a:pt x="428" y="721"/>
                    <a:pt x="430" y="717"/>
                  </a:cubicBezTo>
                  <a:cubicBezTo>
                    <a:pt x="444" y="697"/>
                    <a:pt x="470" y="676"/>
                    <a:pt x="474" y="651"/>
                  </a:cubicBezTo>
                  <a:cubicBezTo>
                    <a:pt x="477" y="646"/>
                    <a:pt x="481" y="641"/>
                    <a:pt x="484" y="636"/>
                  </a:cubicBezTo>
                  <a:cubicBezTo>
                    <a:pt x="489" y="645"/>
                    <a:pt x="511" y="615"/>
                    <a:pt x="514" y="611"/>
                  </a:cubicBezTo>
                  <a:cubicBezTo>
                    <a:pt x="530" y="594"/>
                    <a:pt x="547" y="578"/>
                    <a:pt x="565" y="561"/>
                  </a:cubicBezTo>
                  <a:cubicBezTo>
                    <a:pt x="580" y="546"/>
                    <a:pt x="594" y="529"/>
                    <a:pt x="603" y="510"/>
                  </a:cubicBezTo>
                  <a:cubicBezTo>
                    <a:pt x="611" y="499"/>
                    <a:pt x="646" y="463"/>
                    <a:pt x="643" y="449"/>
                  </a:cubicBezTo>
                  <a:cubicBezTo>
                    <a:pt x="675" y="406"/>
                    <a:pt x="711" y="367"/>
                    <a:pt x="748" y="328"/>
                  </a:cubicBezTo>
                  <a:cubicBezTo>
                    <a:pt x="766" y="309"/>
                    <a:pt x="778" y="285"/>
                    <a:pt x="796" y="267"/>
                  </a:cubicBezTo>
                  <a:cubicBezTo>
                    <a:pt x="802" y="261"/>
                    <a:pt x="842" y="204"/>
                    <a:pt x="815" y="221"/>
                  </a:cubicBezTo>
                  <a:cubicBezTo>
                    <a:pt x="828" y="208"/>
                    <a:pt x="781" y="151"/>
                    <a:pt x="774" y="140"/>
                  </a:cubicBezTo>
                  <a:cubicBezTo>
                    <a:pt x="788" y="150"/>
                    <a:pt x="801" y="162"/>
                    <a:pt x="812" y="175"/>
                  </a:cubicBezTo>
                  <a:cubicBezTo>
                    <a:pt x="817" y="180"/>
                    <a:pt x="832" y="209"/>
                    <a:pt x="838" y="209"/>
                  </a:cubicBezTo>
                  <a:cubicBezTo>
                    <a:pt x="849" y="209"/>
                    <a:pt x="803" y="142"/>
                    <a:pt x="797" y="134"/>
                  </a:cubicBezTo>
                  <a:cubicBezTo>
                    <a:pt x="777" y="110"/>
                    <a:pt x="752" y="90"/>
                    <a:pt x="725" y="75"/>
                  </a:cubicBezTo>
                  <a:cubicBezTo>
                    <a:pt x="694" y="59"/>
                    <a:pt x="659" y="39"/>
                    <a:pt x="626" y="31"/>
                  </a:cubicBezTo>
                  <a:cubicBezTo>
                    <a:pt x="586" y="17"/>
                    <a:pt x="529" y="0"/>
                    <a:pt x="488" y="22"/>
                  </a:cubicBezTo>
                  <a:close/>
                  <a:moveTo>
                    <a:pt x="233" y="557"/>
                  </a:moveTo>
                  <a:cubicBezTo>
                    <a:pt x="231" y="575"/>
                    <a:pt x="220" y="591"/>
                    <a:pt x="212" y="607"/>
                  </a:cubicBezTo>
                  <a:cubicBezTo>
                    <a:pt x="210" y="607"/>
                    <a:pt x="208" y="607"/>
                    <a:pt x="207" y="608"/>
                  </a:cubicBezTo>
                  <a:cubicBezTo>
                    <a:pt x="209" y="604"/>
                    <a:pt x="210" y="600"/>
                    <a:pt x="206" y="598"/>
                  </a:cubicBezTo>
                  <a:cubicBezTo>
                    <a:pt x="214" y="581"/>
                    <a:pt x="223" y="565"/>
                    <a:pt x="233" y="557"/>
                  </a:cubicBezTo>
                  <a:close/>
                  <a:moveTo>
                    <a:pt x="206" y="1022"/>
                  </a:moveTo>
                  <a:cubicBezTo>
                    <a:pt x="205" y="1022"/>
                    <a:pt x="205" y="1022"/>
                    <a:pt x="204" y="1022"/>
                  </a:cubicBezTo>
                  <a:cubicBezTo>
                    <a:pt x="201" y="1019"/>
                    <a:pt x="197" y="1015"/>
                    <a:pt x="192" y="1015"/>
                  </a:cubicBezTo>
                  <a:cubicBezTo>
                    <a:pt x="189" y="1010"/>
                    <a:pt x="186" y="1006"/>
                    <a:pt x="182" y="1003"/>
                  </a:cubicBezTo>
                  <a:cubicBezTo>
                    <a:pt x="182" y="1001"/>
                    <a:pt x="181" y="1000"/>
                    <a:pt x="180" y="999"/>
                  </a:cubicBezTo>
                  <a:cubicBezTo>
                    <a:pt x="176" y="997"/>
                    <a:pt x="176" y="997"/>
                    <a:pt x="176" y="997"/>
                  </a:cubicBezTo>
                  <a:cubicBezTo>
                    <a:pt x="176" y="996"/>
                    <a:pt x="175" y="995"/>
                    <a:pt x="174" y="995"/>
                  </a:cubicBezTo>
                  <a:cubicBezTo>
                    <a:pt x="188" y="1002"/>
                    <a:pt x="199" y="1011"/>
                    <a:pt x="206" y="1022"/>
                  </a:cubicBezTo>
                  <a:close/>
                  <a:moveTo>
                    <a:pt x="95" y="962"/>
                  </a:moveTo>
                  <a:cubicBezTo>
                    <a:pt x="91" y="961"/>
                    <a:pt x="87" y="961"/>
                    <a:pt x="84" y="960"/>
                  </a:cubicBezTo>
                  <a:cubicBezTo>
                    <a:pt x="85" y="959"/>
                    <a:pt x="86" y="958"/>
                    <a:pt x="86" y="957"/>
                  </a:cubicBezTo>
                  <a:cubicBezTo>
                    <a:pt x="89" y="958"/>
                    <a:pt x="92" y="960"/>
                    <a:pt x="95" y="962"/>
                  </a:cubicBezTo>
                  <a:close/>
                  <a:moveTo>
                    <a:pt x="167" y="715"/>
                  </a:moveTo>
                  <a:cubicBezTo>
                    <a:pt x="159" y="735"/>
                    <a:pt x="152" y="755"/>
                    <a:pt x="144" y="774"/>
                  </a:cubicBezTo>
                  <a:cubicBezTo>
                    <a:pt x="137" y="791"/>
                    <a:pt x="130" y="809"/>
                    <a:pt x="124" y="827"/>
                  </a:cubicBezTo>
                  <a:cubicBezTo>
                    <a:pt x="136" y="789"/>
                    <a:pt x="149" y="751"/>
                    <a:pt x="167" y="715"/>
                  </a:cubicBezTo>
                  <a:close/>
                  <a:moveTo>
                    <a:pt x="125" y="777"/>
                  </a:moveTo>
                  <a:cubicBezTo>
                    <a:pt x="120" y="790"/>
                    <a:pt x="115" y="803"/>
                    <a:pt x="110" y="815"/>
                  </a:cubicBezTo>
                  <a:cubicBezTo>
                    <a:pt x="110" y="814"/>
                    <a:pt x="109" y="813"/>
                    <a:pt x="109" y="812"/>
                  </a:cubicBezTo>
                  <a:cubicBezTo>
                    <a:pt x="114" y="800"/>
                    <a:pt x="119" y="788"/>
                    <a:pt x="125" y="777"/>
                  </a:cubicBezTo>
                  <a:close/>
                  <a:moveTo>
                    <a:pt x="112" y="837"/>
                  </a:moveTo>
                  <a:cubicBezTo>
                    <a:pt x="101" y="873"/>
                    <a:pt x="90" y="909"/>
                    <a:pt x="74" y="944"/>
                  </a:cubicBezTo>
                  <a:cubicBezTo>
                    <a:pt x="74" y="943"/>
                    <a:pt x="74" y="943"/>
                    <a:pt x="73" y="943"/>
                  </a:cubicBezTo>
                  <a:cubicBezTo>
                    <a:pt x="76" y="934"/>
                    <a:pt x="79" y="925"/>
                    <a:pt x="83" y="915"/>
                  </a:cubicBezTo>
                  <a:cubicBezTo>
                    <a:pt x="89" y="915"/>
                    <a:pt x="108" y="846"/>
                    <a:pt x="112" y="837"/>
                  </a:cubicBezTo>
                  <a:close/>
                  <a:moveTo>
                    <a:pt x="80" y="960"/>
                  </a:moveTo>
                  <a:cubicBezTo>
                    <a:pt x="78" y="960"/>
                    <a:pt x="77" y="960"/>
                    <a:pt x="75" y="960"/>
                  </a:cubicBezTo>
                  <a:cubicBezTo>
                    <a:pt x="76" y="958"/>
                    <a:pt x="78" y="956"/>
                    <a:pt x="79" y="953"/>
                  </a:cubicBezTo>
                  <a:cubicBezTo>
                    <a:pt x="79" y="953"/>
                    <a:pt x="79" y="953"/>
                    <a:pt x="79" y="953"/>
                  </a:cubicBezTo>
                  <a:cubicBezTo>
                    <a:pt x="78" y="956"/>
                    <a:pt x="78" y="958"/>
                    <a:pt x="80" y="960"/>
                  </a:cubicBezTo>
                  <a:close/>
                  <a:moveTo>
                    <a:pt x="95" y="845"/>
                  </a:moveTo>
                  <a:cubicBezTo>
                    <a:pt x="92" y="856"/>
                    <a:pt x="75" y="895"/>
                    <a:pt x="79" y="903"/>
                  </a:cubicBezTo>
                  <a:cubicBezTo>
                    <a:pt x="74" y="916"/>
                    <a:pt x="69" y="929"/>
                    <a:pt x="65" y="941"/>
                  </a:cubicBezTo>
                  <a:cubicBezTo>
                    <a:pt x="63" y="941"/>
                    <a:pt x="60" y="941"/>
                    <a:pt x="57" y="940"/>
                  </a:cubicBezTo>
                  <a:cubicBezTo>
                    <a:pt x="69" y="909"/>
                    <a:pt x="81" y="878"/>
                    <a:pt x="95" y="845"/>
                  </a:cubicBezTo>
                  <a:close/>
                  <a:moveTo>
                    <a:pt x="54" y="927"/>
                  </a:moveTo>
                  <a:cubicBezTo>
                    <a:pt x="57" y="917"/>
                    <a:pt x="60" y="907"/>
                    <a:pt x="64" y="896"/>
                  </a:cubicBezTo>
                  <a:cubicBezTo>
                    <a:pt x="65" y="897"/>
                    <a:pt x="65" y="897"/>
                    <a:pt x="65" y="897"/>
                  </a:cubicBezTo>
                  <a:cubicBezTo>
                    <a:pt x="61" y="907"/>
                    <a:pt x="57" y="917"/>
                    <a:pt x="54" y="927"/>
                  </a:cubicBezTo>
                  <a:close/>
                  <a:moveTo>
                    <a:pt x="44" y="972"/>
                  </a:moveTo>
                  <a:cubicBezTo>
                    <a:pt x="45" y="972"/>
                    <a:pt x="45" y="972"/>
                    <a:pt x="45" y="972"/>
                  </a:cubicBezTo>
                  <a:cubicBezTo>
                    <a:pt x="48" y="966"/>
                    <a:pt x="54" y="960"/>
                    <a:pt x="61" y="956"/>
                  </a:cubicBezTo>
                  <a:cubicBezTo>
                    <a:pt x="60" y="957"/>
                    <a:pt x="58" y="965"/>
                    <a:pt x="58" y="966"/>
                  </a:cubicBezTo>
                  <a:cubicBezTo>
                    <a:pt x="57" y="967"/>
                    <a:pt x="57" y="968"/>
                    <a:pt x="56" y="969"/>
                  </a:cubicBezTo>
                  <a:cubicBezTo>
                    <a:pt x="53" y="973"/>
                    <a:pt x="46" y="977"/>
                    <a:pt x="52" y="983"/>
                  </a:cubicBezTo>
                  <a:cubicBezTo>
                    <a:pt x="52" y="983"/>
                    <a:pt x="52" y="983"/>
                    <a:pt x="52" y="983"/>
                  </a:cubicBezTo>
                  <a:cubicBezTo>
                    <a:pt x="52" y="983"/>
                    <a:pt x="52" y="983"/>
                    <a:pt x="51" y="983"/>
                  </a:cubicBezTo>
                  <a:cubicBezTo>
                    <a:pt x="51" y="978"/>
                    <a:pt x="45" y="980"/>
                    <a:pt x="42" y="981"/>
                  </a:cubicBezTo>
                  <a:cubicBezTo>
                    <a:pt x="43" y="978"/>
                    <a:pt x="43" y="975"/>
                    <a:pt x="44" y="972"/>
                  </a:cubicBezTo>
                  <a:close/>
                  <a:moveTo>
                    <a:pt x="25" y="1224"/>
                  </a:moveTo>
                  <a:cubicBezTo>
                    <a:pt x="24" y="1216"/>
                    <a:pt x="24" y="1209"/>
                    <a:pt x="24" y="1201"/>
                  </a:cubicBezTo>
                  <a:cubicBezTo>
                    <a:pt x="27" y="1195"/>
                    <a:pt x="25" y="1181"/>
                    <a:pt x="25" y="1174"/>
                  </a:cubicBezTo>
                  <a:cubicBezTo>
                    <a:pt x="32" y="1176"/>
                    <a:pt x="32" y="1161"/>
                    <a:pt x="33" y="1158"/>
                  </a:cubicBezTo>
                  <a:cubicBezTo>
                    <a:pt x="35" y="1161"/>
                    <a:pt x="38" y="1164"/>
                    <a:pt x="41" y="1167"/>
                  </a:cubicBezTo>
                  <a:cubicBezTo>
                    <a:pt x="34" y="1174"/>
                    <a:pt x="34" y="1183"/>
                    <a:pt x="45" y="1182"/>
                  </a:cubicBezTo>
                  <a:cubicBezTo>
                    <a:pt x="45" y="1184"/>
                    <a:pt x="46" y="1186"/>
                    <a:pt x="46" y="1188"/>
                  </a:cubicBezTo>
                  <a:cubicBezTo>
                    <a:pt x="43" y="1192"/>
                    <a:pt x="27" y="1211"/>
                    <a:pt x="32" y="1215"/>
                  </a:cubicBezTo>
                  <a:cubicBezTo>
                    <a:pt x="30" y="1218"/>
                    <a:pt x="27" y="1221"/>
                    <a:pt x="25" y="1224"/>
                  </a:cubicBezTo>
                  <a:close/>
                  <a:moveTo>
                    <a:pt x="48" y="1162"/>
                  </a:moveTo>
                  <a:cubicBezTo>
                    <a:pt x="47" y="1161"/>
                    <a:pt x="45" y="1159"/>
                    <a:pt x="43" y="1158"/>
                  </a:cubicBezTo>
                  <a:cubicBezTo>
                    <a:pt x="47" y="1159"/>
                    <a:pt x="51" y="1160"/>
                    <a:pt x="55" y="1161"/>
                  </a:cubicBezTo>
                  <a:cubicBezTo>
                    <a:pt x="54" y="1161"/>
                    <a:pt x="53" y="1161"/>
                    <a:pt x="53" y="1162"/>
                  </a:cubicBezTo>
                  <a:cubicBezTo>
                    <a:pt x="52" y="1161"/>
                    <a:pt x="51" y="1161"/>
                    <a:pt x="51" y="1161"/>
                  </a:cubicBezTo>
                  <a:cubicBezTo>
                    <a:pt x="50" y="1161"/>
                    <a:pt x="49" y="1162"/>
                    <a:pt x="48" y="1162"/>
                  </a:cubicBezTo>
                  <a:close/>
                  <a:moveTo>
                    <a:pt x="49" y="1200"/>
                  </a:moveTo>
                  <a:cubicBezTo>
                    <a:pt x="48" y="1201"/>
                    <a:pt x="48" y="1201"/>
                    <a:pt x="47" y="1202"/>
                  </a:cubicBezTo>
                  <a:cubicBezTo>
                    <a:pt x="47" y="1202"/>
                    <a:pt x="47" y="1201"/>
                    <a:pt x="47" y="1201"/>
                  </a:cubicBezTo>
                  <a:cubicBezTo>
                    <a:pt x="47" y="1201"/>
                    <a:pt x="48" y="1200"/>
                    <a:pt x="48" y="1199"/>
                  </a:cubicBezTo>
                  <a:cubicBezTo>
                    <a:pt x="48" y="1200"/>
                    <a:pt x="49" y="1200"/>
                    <a:pt x="49" y="1200"/>
                  </a:cubicBezTo>
                  <a:close/>
                  <a:moveTo>
                    <a:pt x="41" y="1230"/>
                  </a:moveTo>
                  <a:cubicBezTo>
                    <a:pt x="41" y="1230"/>
                    <a:pt x="41" y="1230"/>
                    <a:pt x="41" y="1230"/>
                  </a:cubicBezTo>
                  <a:cubicBezTo>
                    <a:pt x="45" y="1225"/>
                    <a:pt x="50" y="1221"/>
                    <a:pt x="54" y="1216"/>
                  </a:cubicBezTo>
                  <a:cubicBezTo>
                    <a:pt x="54" y="1215"/>
                    <a:pt x="55" y="1215"/>
                    <a:pt x="55" y="1214"/>
                  </a:cubicBezTo>
                  <a:cubicBezTo>
                    <a:pt x="58" y="1214"/>
                    <a:pt x="59" y="1212"/>
                    <a:pt x="60" y="1210"/>
                  </a:cubicBezTo>
                  <a:cubicBezTo>
                    <a:pt x="62" y="1209"/>
                    <a:pt x="63" y="1207"/>
                    <a:pt x="65" y="1206"/>
                  </a:cubicBezTo>
                  <a:cubicBezTo>
                    <a:pt x="65" y="1207"/>
                    <a:pt x="66" y="1208"/>
                    <a:pt x="67" y="1208"/>
                  </a:cubicBezTo>
                  <a:cubicBezTo>
                    <a:pt x="58" y="1216"/>
                    <a:pt x="49" y="1223"/>
                    <a:pt x="41" y="1230"/>
                  </a:cubicBezTo>
                  <a:close/>
                  <a:moveTo>
                    <a:pt x="59" y="1187"/>
                  </a:moveTo>
                  <a:cubicBezTo>
                    <a:pt x="59" y="1189"/>
                    <a:pt x="59" y="1190"/>
                    <a:pt x="59" y="1192"/>
                  </a:cubicBezTo>
                  <a:cubicBezTo>
                    <a:pt x="58" y="1192"/>
                    <a:pt x="57" y="1193"/>
                    <a:pt x="56" y="1194"/>
                  </a:cubicBezTo>
                  <a:cubicBezTo>
                    <a:pt x="57" y="1192"/>
                    <a:pt x="58" y="1189"/>
                    <a:pt x="59" y="1187"/>
                  </a:cubicBezTo>
                  <a:close/>
                  <a:moveTo>
                    <a:pt x="58" y="1162"/>
                  </a:moveTo>
                  <a:cubicBezTo>
                    <a:pt x="58" y="1163"/>
                    <a:pt x="59" y="1163"/>
                    <a:pt x="60" y="1163"/>
                  </a:cubicBezTo>
                  <a:cubicBezTo>
                    <a:pt x="60" y="1164"/>
                    <a:pt x="60" y="1164"/>
                    <a:pt x="59" y="1165"/>
                  </a:cubicBezTo>
                  <a:cubicBezTo>
                    <a:pt x="59" y="1164"/>
                    <a:pt x="58" y="1163"/>
                    <a:pt x="58" y="1162"/>
                  </a:cubicBezTo>
                  <a:close/>
                  <a:moveTo>
                    <a:pt x="70" y="1184"/>
                  </a:moveTo>
                  <a:cubicBezTo>
                    <a:pt x="69" y="1181"/>
                    <a:pt x="68" y="1179"/>
                    <a:pt x="65" y="1177"/>
                  </a:cubicBezTo>
                  <a:cubicBezTo>
                    <a:pt x="67" y="1176"/>
                    <a:pt x="69" y="1175"/>
                    <a:pt x="71" y="1173"/>
                  </a:cubicBezTo>
                  <a:cubicBezTo>
                    <a:pt x="73" y="1175"/>
                    <a:pt x="75" y="1177"/>
                    <a:pt x="77" y="1179"/>
                  </a:cubicBezTo>
                  <a:cubicBezTo>
                    <a:pt x="75" y="1180"/>
                    <a:pt x="72" y="1182"/>
                    <a:pt x="70" y="1184"/>
                  </a:cubicBezTo>
                  <a:close/>
                  <a:moveTo>
                    <a:pt x="212" y="1077"/>
                  </a:moveTo>
                  <a:cubicBezTo>
                    <a:pt x="207" y="1080"/>
                    <a:pt x="202" y="1084"/>
                    <a:pt x="198" y="1089"/>
                  </a:cubicBezTo>
                  <a:cubicBezTo>
                    <a:pt x="156" y="1111"/>
                    <a:pt x="124" y="1147"/>
                    <a:pt x="86" y="1173"/>
                  </a:cubicBezTo>
                  <a:cubicBezTo>
                    <a:pt x="83" y="1169"/>
                    <a:pt x="81" y="1167"/>
                    <a:pt x="78" y="1164"/>
                  </a:cubicBezTo>
                  <a:cubicBezTo>
                    <a:pt x="77" y="1162"/>
                    <a:pt x="71" y="1160"/>
                    <a:pt x="69" y="1159"/>
                  </a:cubicBezTo>
                  <a:cubicBezTo>
                    <a:pt x="60" y="1148"/>
                    <a:pt x="46" y="1143"/>
                    <a:pt x="34" y="1146"/>
                  </a:cubicBezTo>
                  <a:cubicBezTo>
                    <a:pt x="35" y="1142"/>
                    <a:pt x="35" y="1138"/>
                    <a:pt x="35" y="1134"/>
                  </a:cubicBezTo>
                  <a:cubicBezTo>
                    <a:pt x="37" y="1134"/>
                    <a:pt x="38" y="1132"/>
                    <a:pt x="38" y="1130"/>
                  </a:cubicBezTo>
                  <a:cubicBezTo>
                    <a:pt x="38" y="1120"/>
                    <a:pt x="42" y="1074"/>
                    <a:pt x="35" y="1073"/>
                  </a:cubicBezTo>
                  <a:cubicBezTo>
                    <a:pt x="25" y="1073"/>
                    <a:pt x="27" y="1142"/>
                    <a:pt x="26" y="1151"/>
                  </a:cubicBezTo>
                  <a:cubicBezTo>
                    <a:pt x="26" y="1124"/>
                    <a:pt x="21" y="1096"/>
                    <a:pt x="23" y="1070"/>
                  </a:cubicBezTo>
                  <a:cubicBezTo>
                    <a:pt x="27" y="1067"/>
                    <a:pt x="25" y="1055"/>
                    <a:pt x="25" y="1051"/>
                  </a:cubicBezTo>
                  <a:cubicBezTo>
                    <a:pt x="29" y="1049"/>
                    <a:pt x="35" y="1009"/>
                    <a:pt x="31" y="1007"/>
                  </a:cubicBezTo>
                  <a:cubicBezTo>
                    <a:pt x="32" y="1005"/>
                    <a:pt x="32" y="1003"/>
                    <a:pt x="33" y="1001"/>
                  </a:cubicBezTo>
                  <a:cubicBezTo>
                    <a:pt x="34" y="1001"/>
                    <a:pt x="35" y="1001"/>
                    <a:pt x="37" y="1000"/>
                  </a:cubicBezTo>
                  <a:cubicBezTo>
                    <a:pt x="40" y="1002"/>
                    <a:pt x="46" y="998"/>
                    <a:pt x="42" y="994"/>
                  </a:cubicBezTo>
                  <a:cubicBezTo>
                    <a:pt x="43" y="994"/>
                    <a:pt x="43" y="993"/>
                    <a:pt x="43" y="992"/>
                  </a:cubicBezTo>
                  <a:cubicBezTo>
                    <a:pt x="63" y="991"/>
                    <a:pt x="84" y="991"/>
                    <a:pt x="103" y="994"/>
                  </a:cubicBezTo>
                  <a:cubicBezTo>
                    <a:pt x="121" y="997"/>
                    <a:pt x="144" y="1014"/>
                    <a:pt x="159" y="1014"/>
                  </a:cubicBezTo>
                  <a:cubicBezTo>
                    <a:pt x="175" y="1014"/>
                    <a:pt x="133" y="994"/>
                    <a:pt x="130" y="993"/>
                  </a:cubicBezTo>
                  <a:cubicBezTo>
                    <a:pt x="108" y="985"/>
                    <a:pt x="85" y="983"/>
                    <a:pt x="61" y="983"/>
                  </a:cubicBezTo>
                  <a:cubicBezTo>
                    <a:pt x="64" y="980"/>
                    <a:pt x="66" y="977"/>
                    <a:pt x="68" y="973"/>
                  </a:cubicBezTo>
                  <a:cubicBezTo>
                    <a:pt x="74" y="971"/>
                    <a:pt x="82" y="970"/>
                    <a:pt x="91" y="971"/>
                  </a:cubicBezTo>
                  <a:cubicBezTo>
                    <a:pt x="94" y="971"/>
                    <a:pt x="98" y="972"/>
                    <a:pt x="102" y="972"/>
                  </a:cubicBezTo>
                  <a:cubicBezTo>
                    <a:pt x="101" y="980"/>
                    <a:pt x="139" y="987"/>
                    <a:pt x="143" y="988"/>
                  </a:cubicBezTo>
                  <a:cubicBezTo>
                    <a:pt x="144" y="989"/>
                    <a:pt x="145" y="989"/>
                    <a:pt x="146" y="989"/>
                  </a:cubicBezTo>
                  <a:cubicBezTo>
                    <a:pt x="146" y="992"/>
                    <a:pt x="160" y="1007"/>
                    <a:pt x="161" y="997"/>
                  </a:cubicBezTo>
                  <a:cubicBezTo>
                    <a:pt x="163" y="999"/>
                    <a:pt x="166" y="1000"/>
                    <a:pt x="168" y="1001"/>
                  </a:cubicBezTo>
                  <a:cubicBezTo>
                    <a:pt x="168" y="1002"/>
                    <a:pt x="169" y="1002"/>
                    <a:pt x="169" y="1002"/>
                  </a:cubicBezTo>
                  <a:cubicBezTo>
                    <a:pt x="170" y="1004"/>
                    <a:pt x="172" y="1010"/>
                    <a:pt x="176" y="1009"/>
                  </a:cubicBezTo>
                  <a:cubicBezTo>
                    <a:pt x="186" y="1019"/>
                    <a:pt x="192" y="1050"/>
                    <a:pt x="206" y="1054"/>
                  </a:cubicBezTo>
                  <a:cubicBezTo>
                    <a:pt x="210" y="1066"/>
                    <a:pt x="212" y="1042"/>
                    <a:pt x="210" y="1037"/>
                  </a:cubicBezTo>
                  <a:cubicBezTo>
                    <a:pt x="211" y="1038"/>
                    <a:pt x="211" y="1038"/>
                    <a:pt x="211" y="1038"/>
                  </a:cubicBezTo>
                  <a:cubicBezTo>
                    <a:pt x="211" y="1041"/>
                    <a:pt x="212" y="1042"/>
                    <a:pt x="215" y="1043"/>
                  </a:cubicBezTo>
                  <a:cubicBezTo>
                    <a:pt x="217" y="1046"/>
                    <a:pt x="218" y="1049"/>
                    <a:pt x="219" y="1051"/>
                  </a:cubicBezTo>
                  <a:cubicBezTo>
                    <a:pt x="215" y="1059"/>
                    <a:pt x="213" y="1067"/>
                    <a:pt x="212" y="1077"/>
                  </a:cubicBezTo>
                  <a:close/>
                  <a:moveTo>
                    <a:pt x="264" y="992"/>
                  </a:moveTo>
                  <a:cubicBezTo>
                    <a:pt x="267" y="987"/>
                    <a:pt x="270" y="982"/>
                    <a:pt x="273" y="977"/>
                  </a:cubicBezTo>
                  <a:cubicBezTo>
                    <a:pt x="273" y="978"/>
                    <a:pt x="273" y="979"/>
                    <a:pt x="273" y="980"/>
                  </a:cubicBezTo>
                  <a:cubicBezTo>
                    <a:pt x="270" y="984"/>
                    <a:pt x="267" y="988"/>
                    <a:pt x="264" y="992"/>
                  </a:cubicBezTo>
                  <a:close/>
                  <a:moveTo>
                    <a:pt x="257" y="979"/>
                  </a:moveTo>
                  <a:cubicBezTo>
                    <a:pt x="255" y="983"/>
                    <a:pt x="253" y="987"/>
                    <a:pt x="251" y="991"/>
                  </a:cubicBezTo>
                  <a:cubicBezTo>
                    <a:pt x="257" y="976"/>
                    <a:pt x="265" y="962"/>
                    <a:pt x="274" y="948"/>
                  </a:cubicBezTo>
                  <a:cubicBezTo>
                    <a:pt x="268" y="958"/>
                    <a:pt x="263" y="969"/>
                    <a:pt x="257" y="979"/>
                  </a:cubicBezTo>
                  <a:close/>
                  <a:moveTo>
                    <a:pt x="601" y="431"/>
                  </a:moveTo>
                  <a:cubicBezTo>
                    <a:pt x="600" y="430"/>
                    <a:pt x="600" y="430"/>
                    <a:pt x="599" y="430"/>
                  </a:cubicBezTo>
                  <a:cubicBezTo>
                    <a:pt x="597" y="428"/>
                    <a:pt x="595" y="425"/>
                    <a:pt x="593" y="423"/>
                  </a:cubicBezTo>
                  <a:cubicBezTo>
                    <a:pt x="593" y="419"/>
                    <a:pt x="592" y="416"/>
                    <a:pt x="591" y="412"/>
                  </a:cubicBezTo>
                  <a:cubicBezTo>
                    <a:pt x="595" y="418"/>
                    <a:pt x="598" y="424"/>
                    <a:pt x="601" y="431"/>
                  </a:cubicBezTo>
                  <a:close/>
                  <a:moveTo>
                    <a:pt x="604" y="448"/>
                  </a:moveTo>
                  <a:cubicBezTo>
                    <a:pt x="598" y="456"/>
                    <a:pt x="591" y="463"/>
                    <a:pt x="584" y="470"/>
                  </a:cubicBezTo>
                  <a:cubicBezTo>
                    <a:pt x="589" y="461"/>
                    <a:pt x="594" y="452"/>
                    <a:pt x="599" y="443"/>
                  </a:cubicBezTo>
                  <a:cubicBezTo>
                    <a:pt x="601" y="444"/>
                    <a:pt x="602" y="446"/>
                    <a:pt x="604" y="448"/>
                  </a:cubicBezTo>
                  <a:close/>
                  <a:moveTo>
                    <a:pt x="585" y="426"/>
                  </a:moveTo>
                  <a:cubicBezTo>
                    <a:pt x="585" y="426"/>
                    <a:pt x="584" y="427"/>
                    <a:pt x="584" y="428"/>
                  </a:cubicBezTo>
                  <a:cubicBezTo>
                    <a:pt x="584" y="426"/>
                    <a:pt x="583" y="425"/>
                    <a:pt x="583" y="423"/>
                  </a:cubicBezTo>
                  <a:cubicBezTo>
                    <a:pt x="583" y="424"/>
                    <a:pt x="584" y="425"/>
                    <a:pt x="585" y="426"/>
                  </a:cubicBezTo>
                  <a:close/>
                  <a:moveTo>
                    <a:pt x="579" y="405"/>
                  </a:moveTo>
                  <a:cubicBezTo>
                    <a:pt x="580" y="407"/>
                    <a:pt x="580" y="408"/>
                    <a:pt x="581" y="410"/>
                  </a:cubicBezTo>
                  <a:cubicBezTo>
                    <a:pt x="579" y="407"/>
                    <a:pt x="577" y="405"/>
                    <a:pt x="575" y="403"/>
                  </a:cubicBezTo>
                  <a:cubicBezTo>
                    <a:pt x="577" y="404"/>
                    <a:pt x="578" y="404"/>
                    <a:pt x="579" y="405"/>
                  </a:cubicBezTo>
                  <a:close/>
                  <a:moveTo>
                    <a:pt x="567" y="387"/>
                  </a:moveTo>
                  <a:cubicBezTo>
                    <a:pt x="568" y="388"/>
                    <a:pt x="569" y="390"/>
                    <a:pt x="571" y="392"/>
                  </a:cubicBezTo>
                  <a:cubicBezTo>
                    <a:pt x="567" y="390"/>
                    <a:pt x="564" y="388"/>
                    <a:pt x="560" y="387"/>
                  </a:cubicBezTo>
                  <a:cubicBezTo>
                    <a:pt x="555" y="381"/>
                    <a:pt x="549" y="376"/>
                    <a:pt x="544" y="370"/>
                  </a:cubicBezTo>
                  <a:cubicBezTo>
                    <a:pt x="552" y="375"/>
                    <a:pt x="560" y="381"/>
                    <a:pt x="567" y="387"/>
                  </a:cubicBezTo>
                  <a:close/>
                  <a:moveTo>
                    <a:pt x="534" y="355"/>
                  </a:moveTo>
                  <a:cubicBezTo>
                    <a:pt x="528" y="352"/>
                    <a:pt x="522" y="349"/>
                    <a:pt x="516" y="347"/>
                  </a:cubicBezTo>
                  <a:cubicBezTo>
                    <a:pt x="513" y="345"/>
                    <a:pt x="510" y="342"/>
                    <a:pt x="507" y="340"/>
                  </a:cubicBezTo>
                  <a:cubicBezTo>
                    <a:pt x="516" y="345"/>
                    <a:pt x="526" y="350"/>
                    <a:pt x="534" y="355"/>
                  </a:cubicBezTo>
                  <a:close/>
                  <a:moveTo>
                    <a:pt x="531" y="374"/>
                  </a:moveTo>
                  <a:cubicBezTo>
                    <a:pt x="518" y="368"/>
                    <a:pt x="506" y="361"/>
                    <a:pt x="495" y="353"/>
                  </a:cubicBezTo>
                  <a:cubicBezTo>
                    <a:pt x="508" y="359"/>
                    <a:pt x="520" y="366"/>
                    <a:pt x="531" y="374"/>
                  </a:cubicBezTo>
                  <a:close/>
                  <a:moveTo>
                    <a:pt x="475" y="332"/>
                  </a:moveTo>
                  <a:cubicBezTo>
                    <a:pt x="467" y="330"/>
                    <a:pt x="460" y="328"/>
                    <a:pt x="452" y="326"/>
                  </a:cubicBezTo>
                  <a:cubicBezTo>
                    <a:pt x="451" y="326"/>
                    <a:pt x="451" y="325"/>
                    <a:pt x="450" y="325"/>
                  </a:cubicBezTo>
                  <a:cubicBezTo>
                    <a:pt x="459" y="327"/>
                    <a:pt x="467" y="329"/>
                    <a:pt x="475" y="332"/>
                  </a:cubicBezTo>
                  <a:close/>
                  <a:moveTo>
                    <a:pt x="408" y="324"/>
                  </a:moveTo>
                  <a:cubicBezTo>
                    <a:pt x="410" y="324"/>
                    <a:pt x="412" y="325"/>
                    <a:pt x="414" y="325"/>
                  </a:cubicBezTo>
                  <a:cubicBezTo>
                    <a:pt x="411" y="325"/>
                    <a:pt x="407" y="325"/>
                    <a:pt x="404" y="324"/>
                  </a:cubicBezTo>
                  <a:cubicBezTo>
                    <a:pt x="405" y="324"/>
                    <a:pt x="406" y="324"/>
                    <a:pt x="408" y="324"/>
                  </a:cubicBezTo>
                  <a:close/>
                  <a:moveTo>
                    <a:pt x="328" y="327"/>
                  </a:moveTo>
                  <a:cubicBezTo>
                    <a:pt x="331" y="325"/>
                    <a:pt x="335" y="324"/>
                    <a:pt x="338" y="323"/>
                  </a:cubicBezTo>
                  <a:cubicBezTo>
                    <a:pt x="335" y="324"/>
                    <a:pt x="331" y="326"/>
                    <a:pt x="328" y="327"/>
                  </a:cubicBezTo>
                  <a:cubicBezTo>
                    <a:pt x="328" y="327"/>
                    <a:pt x="328" y="327"/>
                    <a:pt x="328" y="327"/>
                  </a:cubicBezTo>
                  <a:close/>
                  <a:moveTo>
                    <a:pt x="316" y="367"/>
                  </a:moveTo>
                  <a:cubicBezTo>
                    <a:pt x="318" y="367"/>
                    <a:pt x="320" y="366"/>
                    <a:pt x="321" y="365"/>
                  </a:cubicBezTo>
                  <a:cubicBezTo>
                    <a:pt x="318" y="370"/>
                    <a:pt x="316" y="375"/>
                    <a:pt x="313" y="380"/>
                  </a:cubicBezTo>
                  <a:cubicBezTo>
                    <a:pt x="312" y="380"/>
                    <a:pt x="311" y="379"/>
                    <a:pt x="311" y="380"/>
                  </a:cubicBezTo>
                  <a:cubicBezTo>
                    <a:pt x="312" y="376"/>
                    <a:pt x="314" y="371"/>
                    <a:pt x="316" y="367"/>
                  </a:cubicBezTo>
                  <a:close/>
                  <a:moveTo>
                    <a:pt x="309" y="409"/>
                  </a:moveTo>
                  <a:cubicBezTo>
                    <a:pt x="308" y="408"/>
                    <a:pt x="308" y="408"/>
                    <a:pt x="308" y="408"/>
                  </a:cubicBezTo>
                  <a:cubicBezTo>
                    <a:pt x="315" y="392"/>
                    <a:pt x="322" y="377"/>
                    <a:pt x="332" y="364"/>
                  </a:cubicBezTo>
                  <a:cubicBezTo>
                    <a:pt x="333" y="364"/>
                    <a:pt x="333" y="364"/>
                    <a:pt x="334" y="365"/>
                  </a:cubicBezTo>
                  <a:cubicBezTo>
                    <a:pt x="331" y="383"/>
                    <a:pt x="322" y="401"/>
                    <a:pt x="313" y="418"/>
                  </a:cubicBezTo>
                  <a:cubicBezTo>
                    <a:pt x="313" y="417"/>
                    <a:pt x="313" y="416"/>
                    <a:pt x="312" y="415"/>
                  </a:cubicBezTo>
                  <a:cubicBezTo>
                    <a:pt x="312" y="413"/>
                    <a:pt x="312" y="409"/>
                    <a:pt x="309" y="409"/>
                  </a:cubicBezTo>
                  <a:close/>
                  <a:moveTo>
                    <a:pt x="306" y="389"/>
                  </a:moveTo>
                  <a:cubicBezTo>
                    <a:pt x="307" y="388"/>
                    <a:pt x="308" y="388"/>
                    <a:pt x="308" y="388"/>
                  </a:cubicBezTo>
                  <a:cubicBezTo>
                    <a:pt x="306" y="392"/>
                    <a:pt x="304" y="396"/>
                    <a:pt x="302" y="401"/>
                  </a:cubicBezTo>
                  <a:cubicBezTo>
                    <a:pt x="302" y="400"/>
                    <a:pt x="302" y="400"/>
                    <a:pt x="301" y="399"/>
                  </a:cubicBezTo>
                  <a:cubicBezTo>
                    <a:pt x="303" y="396"/>
                    <a:pt x="305" y="392"/>
                    <a:pt x="306" y="389"/>
                  </a:cubicBezTo>
                  <a:close/>
                  <a:moveTo>
                    <a:pt x="308" y="433"/>
                  </a:moveTo>
                  <a:cubicBezTo>
                    <a:pt x="308" y="433"/>
                    <a:pt x="308" y="433"/>
                    <a:pt x="307" y="433"/>
                  </a:cubicBezTo>
                  <a:cubicBezTo>
                    <a:pt x="307" y="433"/>
                    <a:pt x="308" y="433"/>
                    <a:pt x="308" y="433"/>
                  </a:cubicBezTo>
                  <a:cubicBezTo>
                    <a:pt x="308" y="433"/>
                    <a:pt x="308" y="433"/>
                    <a:pt x="308" y="433"/>
                  </a:cubicBezTo>
                  <a:close/>
                  <a:moveTo>
                    <a:pt x="289" y="428"/>
                  </a:moveTo>
                  <a:cubicBezTo>
                    <a:pt x="291" y="421"/>
                    <a:pt x="294" y="414"/>
                    <a:pt x="297" y="407"/>
                  </a:cubicBezTo>
                  <a:cubicBezTo>
                    <a:pt x="298" y="408"/>
                    <a:pt x="298" y="408"/>
                    <a:pt x="299" y="409"/>
                  </a:cubicBezTo>
                  <a:cubicBezTo>
                    <a:pt x="296" y="415"/>
                    <a:pt x="293" y="422"/>
                    <a:pt x="289" y="429"/>
                  </a:cubicBezTo>
                  <a:cubicBezTo>
                    <a:pt x="289" y="429"/>
                    <a:pt x="289" y="429"/>
                    <a:pt x="289" y="429"/>
                  </a:cubicBezTo>
                  <a:cubicBezTo>
                    <a:pt x="289" y="429"/>
                    <a:pt x="289" y="429"/>
                    <a:pt x="289" y="428"/>
                  </a:cubicBezTo>
                  <a:close/>
                  <a:moveTo>
                    <a:pt x="298" y="461"/>
                  </a:moveTo>
                  <a:cubicBezTo>
                    <a:pt x="297" y="461"/>
                    <a:pt x="297" y="461"/>
                    <a:pt x="297" y="461"/>
                  </a:cubicBezTo>
                  <a:cubicBezTo>
                    <a:pt x="297" y="461"/>
                    <a:pt x="297" y="461"/>
                    <a:pt x="297" y="461"/>
                  </a:cubicBezTo>
                  <a:cubicBezTo>
                    <a:pt x="297" y="461"/>
                    <a:pt x="297" y="461"/>
                    <a:pt x="298" y="461"/>
                  </a:cubicBezTo>
                  <a:close/>
                  <a:moveTo>
                    <a:pt x="289" y="460"/>
                  </a:moveTo>
                  <a:cubicBezTo>
                    <a:pt x="289" y="462"/>
                    <a:pt x="289" y="463"/>
                    <a:pt x="290" y="463"/>
                  </a:cubicBezTo>
                  <a:cubicBezTo>
                    <a:pt x="288" y="464"/>
                    <a:pt x="286" y="465"/>
                    <a:pt x="284" y="465"/>
                  </a:cubicBezTo>
                  <a:cubicBezTo>
                    <a:pt x="286" y="464"/>
                    <a:pt x="287" y="462"/>
                    <a:pt x="289" y="460"/>
                  </a:cubicBezTo>
                  <a:close/>
                  <a:moveTo>
                    <a:pt x="246" y="528"/>
                  </a:moveTo>
                  <a:cubicBezTo>
                    <a:pt x="250" y="523"/>
                    <a:pt x="255" y="520"/>
                    <a:pt x="261" y="518"/>
                  </a:cubicBezTo>
                  <a:cubicBezTo>
                    <a:pt x="266" y="522"/>
                    <a:pt x="272" y="525"/>
                    <a:pt x="279" y="528"/>
                  </a:cubicBezTo>
                  <a:cubicBezTo>
                    <a:pt x="267" y="529"/>
                    <a:pt x="257" y="530"/>
                    <a:pt x="246" y="528"/>
                  </a:cubicBezTo>
                  <a:close/>
                  <a:moveTo>
                    <a:pt x="342" y="537"/>
                  </a:moveTo>
                  <a:cubicBezTo>
                    <a:pt x="333" y="535"/>
                    <a:pt x="324" y="533"/>
                    <a:pt x="315" y="531"/>
                  </a:cubicBezTo>
                  <a:cubicBezTo>
                    <a:pt x="329" y="531"/>
                    <a:pt x="342" y="534"/>
                    <a:pt x="355" y="539"/>
                  </a:cubicBezTo>
                  <a:cubicBezTo>
                    <a:pt x="351" y="538"/>
                    <a:pt x="346" y="538"/>
                    <a:pt x="342" y="537"/>
                  </a:cubicBezTo>
                  <a:close/>
                  <a:moveTo>
                    <a:pt x="388" y="548"/>
                  </a:moveTo>
                  <a:cubicBezTo>
                    <a:pt x="358" y="529"/>
                    <a:pt x="329" y="520"/>
                    <a:pt x="294" y="525"/>
                  </a:cubicBezTo>
                  <a:cubicBezTo>
                    <a:pt x="286" y="522"/>
                    <a:pt x="278" y="519"/>
                    <a:pt x="271" y="515"/>
                  </a:cubicBezTo>
                  <a:cubicBezTo>
                    <a:pt x="311" y="507"/>
                    <a:pt x="356" y="528"/>
                    <a:pt x="390" y="548"/>
                  </a:cubicBezTo>
                  <a:cubicBezTo>
                    <a:pt x="389" y="548"/>
                    <a:pt x="388" y="548"/>
                    <a:pt x="388" y="548"/>
                  </a:cubicBezTo>
                  <a:close/>
                  <a:moveTo>
                    <a:pt x="365" y="526"/>
                  </a:moveTo>
                  <a:cubicBezTo>
                    <a:pt x="346" y="517"/>
                    <a:pt x="324" y="509"/>
                    <a:pt x="303" y="507"/>
                  </a:cubicBezTo>
                  <a:cubicBezTo>
                    <a:pt x="356" y="509"/>
                    <a:pt x="428" y="535"/>
                    <a:pt x="450" y="588"/>
                  </a:cubicBezTo>
                  <a:cubicBezTo>
                    <a:pt x="429" y="564"/>
                    <a:pt x="398" y="541"/>
                    <a:pt x="365" y="526"/>
                  </a:cubicBezTo>
                  <a:close/>
                  <a:moveTo>
                    <a:pt x="445" y="649"/>
                  </a:moveTo>
                  <a:cubicBezTo>
                    <a:pt x="446" y="650"/>
                    <a:pt x="446" y="649"/>
                    <a:pt x="447" y="649"/>
                  </a:cubicBezTo>
                  <a:cubicBezTo>
                    <a:pt x="446" y="651"/>
                    <a:pt x="446" y="652"/>
                    <a:pt x="445" y="653"/>
                  </a:cubicBezTo>
                  <a:cubicBezTo>
                    <a:pt x="445" y="652"/>
                    <a:pt x="445" y="651"/>
                    <a:pt x="445" y="649"/>
                  </a:cubicBezTo>
                  <a:close/>
                  <a:moveTo>
                    <a:pt x="441" y="688"/>
                  </a:moveTo>
                  <a:cubicBezTo>
                    <a:pt x="442" y="688"/>
                    <a:pt x="442" y="688"/>
                    <a:pt x="442" y="687"/>
                  </a:cubicBezTo>
                  <a:cubicBezTo>
                    <a:pt x="442" y="688"/>
                    <a:pt x="442" y="688"/>
                    <a:pt x="442" y="688"/>
                  </a:cubicBezTo>
                  <a:cubicBezTo>
                    <a:pt x="442" y="688"/>
                    <a:pt x="442" y="688"/>
                    <a:pt x="441" y="688"/>
                  </a:cubicBezTo>
                  <a:close/>
                  <a:moveTo>
                    <a:pt x="460" y="653"/>
                  </a:moveTo>
                  <a:cubicBezTo>
                    <a:pt x="453" y="659"/>
                    <a:pt x="447" y="666"/>
                    <a:pt x="442" y="674"/>
                  </a:cubicBezTo>
                  <a:cubicBezTo>
                    <a:pt x="442" y="673"/>
                    <a:pt x="442" y="672"/>
                    <a:pt x="442" y="671"/>
                  </a:cubicBezTo>
                  <a:cubicBezTo>
                    <a:pt x="450" y="661"/>
                    <a:pt x="456" y="651"/>
                    <a:pt x="460" y="640"/>
                  </a:cubicBezTo>
                  <a:cubicBezTo>
                    <a:pt x="461" y="643"/>
                    <a:pt x="461" y="645"/>
                    <a:pt x="462" y="648"/>
                  </a:cubicBezTo>
                  <a:cubicBezTo>
                    <a:pt x="461" y="649"/>
                    <a:pt x="460" y="651"/>
                    <a:pt x="460" y="653"/>
                  </a:cubicBezTo>
                  <a:close/>
                  <a:moveTo>
                    <a:pt x="485" y="620"/>
                  </a:moveTo>
                  <a:cubicBezTo>
                    <a:pt x="481" y="624"/>
                    <a:pt x="477" y="628"/>
                    <a:pt x="473" y="633"/>
                  </a:cubicBezTo>
                  <a:cubicBezTo>
                    <a:pt x="473" y="631"/>
                    <a:pt x="473" y="629"/>
                    <a:pt x="472" y="627"/>
                  </a:cubicBezTo>
                  <a:cubicBezTo>
                    <a:pt x="480" y="619"/>
                    <a:pt x="488" y="611"/>
                    <a:pt x="496" y="603"/>
                  </a:cubicBezTo>
                  <a:cubicBezTo>
                    <a:pt x="493" y="608"/>
                    <a:pt x="489" y="614"/>
                    <a:pt x="485" y="620"/>
                  </a:cubicBezTo>
                  <a:close/>
                  <a:moveTo>
                    <a:pt x="468" y="616"/>
                  </a:moveTo>
                  <a:cubicBezTo>
                    <a:pt x="465" y="609"/>
                    <a:pt x="461" y="602"/>
                    <a:pt x="456" y="596"/>
                  </a:cubicBezTo>
                  <a:cubicBezTo>
                    <a:pt x="458" y="595"/>
                    <a:pt x="460" y="593"/>
                    <a:pt x="459" y="590"/>
                  </a:cubicBezTo>
                  <a:cubicBezTo>
                    <a:pt x="437" y="521"/>
                    <a:pt x="328" y="485"/>
                    <a:pt x="262" y="503"/>
                  </a:cubicBezTo>
                  <a:cubicBezTo>
                    <a:pt x="266" y="496"/>
                    <a:pt x="269" y="490"/>
                    <a:pt x="271" y="482"/>
                  </a:cubicBezTo>
                  <a:cubicBezTo>
                    <a:pt x="276" y="487"/>
                    <a:pt x="279" y="478"/>
                    <a:pt x="279" y="476"/>
                  </a:cubicBezTo>
                  <a:cubicBezTo>
                    <a:pt x="286" y="473"/>
                    <a:pt x="293" y="471"/>
                    <a:pt x="300" y="468"/>
                  </a:cubicBezTo>
                  <a:cubicBezTo>
                    <a:pt x="296" y="476"/>
                    <a:pt x="296" y="480"/>
                    <a:pt x="305" y="484"/>
                  </a:cubicBezTo>
                  <a:cubicBezTo>
                    <a:pt x="305" y="485"/>
                    <a:pt x="305" y="486"/>
                    <a:pt x="305" y="487"/>
                  </a:cubicBezTo>
                  <a:cubicBezTo>
                    <a:pt x="306" y="488"/>
                    <a:pt x="307" y="489"/>
                    <a:pt x="308" y="490"/>
                  </a:cubicBezTo>
                  <a:cubicBezTo>
                    <a:pt x="307" y="494"/>
                    <a:pt x="310" y="499"/>
                    <a:pt x="314" y="496"/>
                  </a:cubicBezTo>
                  <a:cubicBezTo>
                    <a:pt x="325" y="501"/>
                    <a:pt x="326" y="486"/>
                    <a:pt x="326" y="480"/>
                  </a:cubicBezTo>
                  <a:cubicBezTo>
                    <a:pt x="332" y="473"/>
                    <a:pt x="333" y="463"/>
                    <a:pt x="322" y="466"/>
                  </a:cubicBezTo>
                  <a:cubicBezTo>
                    <a:pt x="320" y="461"/>
                    <a:pt x="316" y="455"/>
                    <a:pt x="310" y="457"/>
                  </a:cubicBezTo>
                  <a:cubicBezTo>
                    <a:pt x="307" y="455"/>
                    <a:pt x="304" y="454"/>
                    <a:pt x="301" y="453"/>
                  </a:cubicBezTo>
                  <a:cubicBezTo>
                    <a:pt x="301" y="453"/>
                    <a:pt x="302" y="452"/>
                    <a:pt x="302" y="452"/>
                  </a:cubicBezTo>
                  <a:cubicBezTo>
                    <a:pt x="305" y="452"/>
                    <a:pt x="307" y="452"/>
                    <a:pt x="310" y="452"/>
                  </a:cubicBezTo>
                  <a:cubicBezTo>
                    <a:pt x="310" y="459"/>
                    <a:pt x="317" y="454"/>
                    <a:pt x="319" y="452"/>
                  </a:cubicBezTo>
                  <a:cubicBezTo>
                    <a:pt x="334" y="451"/>
                    <a:pt x="349" y="452"/>
                    <a:pt x="364" y="454"/>
                  </a:cubicBezTo>
                  <a:cubicBezTo>
                    <a:pt x="360" y="464"/>
                    <a:pt x="377" y="456"/>
                    <a:pt x="377" y="456"/>
                  </a:cubicBezTo>
                  <a:cubicBezTo>
                    <a:pt x="386" y="458"/>
                    <a:pt x="395" y="460"/>
                    <a:pt x="404" y="464"/>
                  </a:cubicBezTo>
                  <a:cubicBezTo>
                    <a:pt x="426" y="481"/>
                    <a:pt x="436" y="519"/>
                    <a:pt x="464" y="528"/>
                  </a:cubicBezTo>
                  <a:cubicBezTo>
                    <a:pt x="459" y="529"/>
                    <a:pt x="441" y="542"/>
                    <a:pt x="451" y="547"/>
                  </a:cubicBezTo>
                  <a:cubicBezTo>
                    <a:pt x="463" y="583"/>
                    <a:pt x="513" y="532"/>
                    <a:pt x="469" y="528"/>
                  </a:cubicBezTo>
                  <a:cubicBezTo>
                    <a:pt x="474" y="524"/>
                    <a:pt x="470" y="507"/>
                    <a:pt x="470" y="501"/>
                  </a:cubicBezTo>
                  <a:cubicBezTo>
                    <a:pt x="476" y="512"/>
                    <a:pt x="485" y="522"/>
                    <a:pt x="493" y="532"/>
                  </a:cubicBezTo>
                  <a:cubicBezTo>
                    <a:pt x="502" y="543"/>
                    <a:pt x="508" y="538"/>
                    <a:pt x="499" y="527"/>
                  </a:cubicBezTo>
                  <a:cubicBezTo>
                    <a:pt x="489" y="513"/>
                    <a:pt x="476" y="500"/>
                    <a:pt x="470" y="484"/>
                  </a:cubicBezTo>
                  <a:cubicBezTo>
                    <a:pt x="462" y="463"/>
                    <a:pt x="459" y="475"/>
                    <a:pt x="460" y="490"/>
                  </a:cubicBezTo>
                  <a:cubicBezTo>
                    <a:pt x="445" y="474"/>
                    <a:pt x="427" y="463"/>
                    <a:pt x="408" y="456"/>
                  </a:cubicBezTo>
                  <a:cubicBezTo>
                    <a:pt x="395" y="447"/>
                    <a:pt x="383" y="450"/>
                    <a:pt x="369" y="445"/>
                  </a:cubicBezTo>
                  <a:cubicBezTo>
                    <a:pt x="367" y="441"/>
                    <a:pt x="364" y="438"/>
                    <a:pt x="359" y="438"/>
                  </a:cubicBezTo>
                  <a:cubicBezTo>
                    <a:pt x="361" y="438"/>
                    <a:pt x="363" y="438"/>
                    <a:pt x="366" y="438"/>
                  </a:cubicBezTo>
                  <a:cubicBezTo>
                    <a:pt x="393" y="438"/>
                    <a:pt x="423" y="441"/>
                    <a:pt x="450" y="448"/>
                  </a:cubicBezTo>
                  <a:cubicBezTo>
                    <a:pt x="458" y="451"/>
                    <a:pt x="514" y="489"/>
                    <a:pt x="516" y="487"/>
                  </a:cubicBezTo>
                  <a:cubicBezTo>
                    <a:pt x="530" y="474"/>
                    <a:pt x="495" y="456"/>
                    <a:pt x="485" y="451"/>
                  </a:cubicBezTo>
                  <a:cubicBezTo>
                    <a:pt x="435" y="429"/>
                    <a:pt x="377" y="425"/>
                    <a:pt x="323" y="432"/>
                  </a:cubicBezTo>
                  <a:cubicBezTo>
                    <a:pt x="323" y="429"/>
                    <a:pt x="320" y="428"/>
                    <a:pt x="317" y="428"/>
                  </a:cubicBezTo>
                  <a:cubicBezTo>
                    <a:pt x="326" y="408"/>
                    <a:pt x="338" y="389"/>
                    <a:pt x="342" y="367"/>
                  </a:cubicBezTo>
                  <a:cubicBezTo>
                    <a:pt x="356" y="372"/>
                    <a:pt x="371" y="376"/>
                    <a:pt x="385" y="381"/>
                  </a:cubicBezTo>
                  <a:cubicBezTo>
                    <a:pt x="405" y="393"/>
                    <a:pt x="422" y="408"/>
                    <a:pt x="441" y="420"/>
                  </a:cubicBezTo>
                  <a:cubicBezTo>
                    <a:pt x="470" y="439"/>
                    <a:pt x="463" y="417"/>
                    <a:pt x="445" y="402"/>
                  </a:cubicBezTo>
                  <a:cubicBezTo>
                    <a:pt x="451" y="404"/>
                    <a:pt x="483" y="425"/>
                    <a:pt x="488" y="421"/>
                  </a:cubicBezTo>
                  <a:cubicBezTo>
                    <a:pt x="503" y="436"/>
                    <a:pt x="520" y="452"/>
                    <a:pt x="542" y="458"/>
                  </a:cubicBezTo>
                  <a:cubicBezTo>
                    <a:pt x="545" y="459"/>
                    <a:pt x="549" y="453"/>
                    <a:pt x="545" y="451"/>
                  </a:cubicBezTo>
                  <a:cubicBezTo>
                    <a:pt x="533" y="442"/>
                    <a:pt x="521" y="433"/>
                    <a:pt x="509" y="424"/>
                  </a:cubicBezTo>
                  <a:cubicBezTo>
                    <a:pt x="469" y="392"/>
                    <a:pt x="428" y="365"/>
                    <a:pt x="376" y="358"/>
                  </a:cubicBezTo>
                  <a:cubicBezTo>
                    <a:pt x="365" y="356"/>
                    <a:pt x="353" y="354"/>
                    <a:pt x="343" y="354"/>
                  </a:cubicBezTo>
                  <a:cubicBezTo>
                    <a:pt x="342" y="340"/>
                    <a:pt x="334" y="348"/>
                    <a:pt x="329" y="355"/>
                  </a:cubicBezTo>
                  <a:cubicBezTo>
                    <a:pt x="328" y="355"/>
                    <a:pt x="328" y="355"/>
                    <a:pt x="327" y="356"/>
                  </a:cubicBezTo>
                  <a:cubicBezTo>
                    <a:pt x="325" y="356"/>
                    <a:pt x="323" y="356"/>
                    <a:pt x="320" y="355"/>
                  </a:cubicBezTo>
                  <a:cubicBezTo>
                    <a:pt x="322" y="349"/>
                    <a:pt x="324" y="343"/>
                    <a:pt x="326" y="337"/>
                  </a:cubicBezTo>
                  <a:cubicBezTo>
                    <a:pt x="340" y="331"/>
                    <a:pt x="353" y="324"/>
                    <a:pt x="367" y="320"/>
                  </a:cubicBezTo>
                  <a:cubicBezTo>
                    <a:pt x="372" y="320"/>
                    <a:pt x="376" y="320"/>
                    <a:pt x="380" y="320"/>
                  </a:cubicBezTo>
                  <a:cubicBezTo>
                    <a:pt x="377" y="321"/>
                    <a:pt x="367" y="322"/>
                    <a:pt x="365" y="325"/>
                  </a:cubicBezTo>
                  <a:cubicBezTo>
                    <a:pt x="361" y="327"/>
                    <a:pt x="344" y="331"/>
                    <a:pt x="348" y="337"/>
                  </a:cubicBezTo>
                  <a:cubicBezTo>
                    <a:pt x="351" y="344"/>
                    <a:pt x="367" y="333"/>
                    <a:pt x="371" y="332"/>
                  </a:cubicBezTo>
                  <a:cubicBezTo>
                    <a:pt x="398" y="331"/>
                    <a:pt x="426" y="334"/>
                    <a:pt x="452" y="340"/>
                  </a:cubicBezTo>
                  <a:cubicBezTo>
                    <a:pt x="478" y="359"/>
                    <a:pt x="503" y="384"/>
                    <a:pt x="519" y="412"/>
                  </a:cubicBezTo>
                  <a:cubicBezTo>
                    <a:pt x="523" y="420"/>
                    <a:pt x="526" y="408"/>
                    <a:pt x="521" y="401"/>
                  </a:cubicBezTo>
                  <a:cubicBezTo>
                    <a:pt x="510" y="383"/>
                    <a:pt x="496" y="367"/>
                    <a:pt x="480" y="353"/>
                  </a:cubicBezTo>
                  <a:cubicBezTo>
                    <a:pt x="503" y="369"/>
                    <a:pt x="527" y="380"/>
                    <a:pt x="552" y="392"/>
                  </a:cubicBezTo>
                  <a:cubicBezTo>
                    <a:pt x="556" y="396"/>
                    <a:pt x="563" y="411"/>
                    <a:pt x="571" y="423"/>
                  </a:cubicBezTo>
                  <a:cubicBezTo>
                    <a:pt x="563" y="414"/>
                    <a:pt x="551" y="402"/>
                    <a:pt x="543" y="419"/>
                  </a:cubicBezTo>
                  <a:cubicBezTo>
                    <a:pt x="538" y="430"/>
                    <a:pt x="546" y="437"/>
                    <a:pt x="547" y="430"/>
                  </a:cubicBezTo>
                  <a:cubicBezTo>
                    <a:pt x="547" y="430"/>
                    <a:pt x="550" y="417"/>
                    <a:pt x="554" y="418"/>
                  </a:cubicBezTo>
                  <a:cubicBezTo>
                    <a:pt x="537" y="432"/>
                    <a:pt x="579" y="440"/>
                    <a:pt x="573" y="426"/>
                  </a:cubicBezTo>
                  <a:cubicBezTo>
                    <a:pt x="580" y="437"/>
                    <a:pt x="587" y="443"/>
                    <a:pt x="591" y="433"/>
                  </a:cubicBezTo>
                  <a:cubicBezTo>
                    <a:pt x="592" y="434"/>
                    <a:pt x="593" y="435"/>
                    <a:pt x="594" y="436"/>
                  </a:cubicBezTo>
                  <a:cubicBezTo>
                    <a:pt x="588" y="446"/>
                    <a:pt x="582" y="455"/>
                    <a:pt x="577" y="465"/>
                  </a:cubicBezTo>
                  <a:cubicBezTo>
                    <a:pt x="569" y="467"/>
                    <a:pt x="557" y="493"/>
                    <a:pt x="553" y="500"/>
                  </a:cubicBezTo>
                  <a:cubicBezTo>
                    <a:pt x="541" y="513"/>
                    <a:pt x="530" y="527"/>
                    <a:pt x="518" y="541"/>
                  </a:cubicBezTo>
                  <a:cubicBezTo>
                    <a:pt x="515" y="545"/>
                    <a:pt x="486" y="570"/>
                    <a:pt x="493" y="575"/>
                  </a:cubicBezTo>
                  <a:cubicBezTo>
                    <a:pt x="500" y="581"/>
                    <a:pt x="520" y="550"/>
                    <a:pt x="524" y="546"/>
                  </a:cubicBezTo>
                  <a:cubicBezTo>
                    <a:pt x="508" y="572"/>
                    <a:pt x="490" y="595"/>
                    <a:pt x="468" y="616"/>
                  </a:cubicBezTo>
                  <a:close/>
                  <a:moveTo>
                    <a:pt x="306" y="476"/>
                  </a:moveTo>
                  <a:cubicBezTo>
                    <a:pt x="309" y="466"/>
                    <a:pt x="312" y="465"/>
                    <a:pt x="312" y="465"/>
                  </a:cubicBezTo>
                  <a:cubicBezTo>
                    <a:pt x="312" y="465"/>
                    <a:pt x="314" y="466"/>
                    <a:pt x="315" y="470"/>
                  </a:cubicBezTo>
                  <a:cubicBezTo>
                    <a:pt x="313" y="472"/>
                    <a:pt x="311" y="474"/>
                    <a:pt x="309" y="477"/>
                  </a:cubicBezTo>
                  <a:cubicBezTo>
                    <a:pt x="308" y="477"/>
                    <a:pt x="307" y="476"/>
                    <a:pt x="306" y="476"/>
                  </a:cubicBezTo>
                  <a:close/>
                  <a:moveTo>
                    <a:pt x="317" y="488"/>
                  </a:moveTo>
                  <a:cubicBezTo>
                    <a:pt x="317" y="487"/>
                    <a:pt x="318" y="486"/>
                    <a:pt x="318" y="484"/>
                  </a:cubicBezTo>
                  <a:cubicBezTo>
                    <a:pt x="318" y="484"/>
                    <a:pt x="318" y="484"/>
                    <a:pt x="318" y="484"/>
                  </a:cubicBezTo>
                  <a:cubicBezTo>
                    <a:pt x="318" y="486"/>
                    <a:pt x="318" y="488"/>
                    <a:pt x="317" y="488"/>
                  </a:cubicBezTo>
                  <a:cubicBezTo>
                    <a:pt x="317" y="488"/>
                    <a:pt x="317" y="488"/>
                    <a:pt x="317" y="488"/>
                  </a:cubicBezTo>
                  <a:close/>
                  <a:moveTo>
                    <a:pt x="423" y="472"/>
                  </a:moveTo>
                  <a:cubicBezTo>
                    <a:pt x="438" y="480"/>
                    <a:pt x="451" y="490"/>
                    <a:pt x="462" y="505"/>
                  </a:cubicBezTo>
                  <a:cubicBezTo>
                    <a:pt x="462" y="510"/>
                    <a:pt x="463" y="515"/>
                    <a:pt x="463" y="519"/>
                  </a:cubicBezTo>
                  <a:cubicBezTo>
                    <a:pt x="445" y="509"/>
                    <a:pt x="435" y="487"/>
                    <a:pt x="423" y="472"/>
                  </a:cubicBezTo>
                  <a:close/>
                  <a:moveTo>
                    <a:pt x="468" y="539"/>
                  </a:moveTo>
                  <a:cubicBezTo>
                    <a:pt x="470" y="540"/>
                    <a:pt x="472" y="539"/>
                    <a:pt x="472" y="537"/>
                  </a:cubicBezTo>
                  <a:cubicBezTo>
                    <a:pt x="484" y="544"/>
                    <a:pt x="474" y="553"/>
                    <a:pt x="465" y="550"/>
                  </a:cubicBezTo>
                  <a:cubicBezTo>
                    <a:pt x="466" y="550"/>
                    <a:pt x="467" y="550"/>
                    <a:pt x="469" y="550"/>
                  </a:cubicBezTo>
                  <a:cubicBezTo>
                    <a:pt x="477" y="549"/>
                    <a:pt x="469" y="541"/>
                    <a:pt x="468" y="539"/>
                  </a:cubicBezTo>
                  <a:close/>
                  <a:moveTo>
                    <a:pt x="379" y="367"/>
                  </a:moveTo>
                  <a:cubicBezTo>
                    <a:pt x="409" y="374"/>
                    <a:pt x="440" y="385"/>
                    <a:pt x="466" y="403"/>
                  </a:cubicBezTo>
                  <a:cubicBezTo>
                    <a:pt x="439" y="389"/>
                    <a:pt x="408" y="377"/>
                    <a:pt x="379" y="367"/>
                  </a:cubicBezTo>
                  <a:close/>
                  <a:moveTo>
                    <a:pt x="414" y="391"/>
                  </a:moveTo>
                  <a:cubicBezTo>
                    <a:pt x="427" y="398"/>
                    <a:pt x="438" y="405"/>
                    <a:pt x="446" y="414"/>
                  </a:cubicBezTo>
                  <a:cubicBezTo>
                    <a:pt x="435" y="407"/>
                    <a:pt x="425" y="399"/>
                    <a:pt x="414" y="391"/>
                  </a:cubicBezTo>
                  <a:close/>
                  <a:moveTo>
                    <a:pt x="562" y="425"/>
                  </a:moveTo>
                  <a:cubicBezTo>
                    <a:pt x="561" y="425"/>
                    <a:pt x="560" y="424"/>
                    <a:pt x="559" y="424"/>
                  </a:cubicBezTo>
                  <a:cubicBezTo>
                    <a:pt x="559" y="424"/>
                    <a:pt x="559" y="424"/>
                    <a:pt x="559" y="424"/>
                  </a:cubicBezTo>
                  <a:cubicBezTo>
                    <a:pt x="560" y="424"/>
                    <a:pt x="560" y="423"/>
                    <a:pt x="560" y="423"/>
                  </a:cubicBezTo>
                  <a:cubicBezTo>
                    <a:pt x="561" y="423"/>
                    <a:pt x="561" y="424"/>
                    <a:pt x="562" y="425"/>
                  </a:cubicBezTo>
                  <a:close/>
                  <a:moveTo>
                    <a:pt x="574" y="502"/>
                  </a:moveTo>
                  <a:cubicBezTo>
                    <a:pt x="564" y="513"/>
                    <a:pt x="554" y="526"/>
                    <a:pt x="545" y="538"/>
                  </a:cubicBezTo>
                  <a:cubicBezTo>
                    <a:pt x="548" y="533"/>
                    <a:pt x="551" y="527"/>
                    <a:pt x="554" y="522"/>
                  </a:cubicBezTo>
                  <a:cubicBezTo>
                    <a:pt x="557" y="519"/>
                    <a:pt x="559" y="516"/>
                    <a:pt x="561" y="513"/>
                  </a:cubicBezTo>
                  <a:cubicBezTo>
                    <a:pt x="566" y="509"/>
                    <a:pt x="570" y="506"/>
                    <a:pt x="574" y="502"/>
                  </a:cubicBezTo>
                  <a:close/>
                  <a:moveTo>
                    <a:pt x="596" y="505"/>
                  </a:moveTo>
                  <a:cubicBezTo>
                    <a:pt x="577" y="530"/>
                    <a:pt x="555" y="554"/>
                    <a:pt x="534" y="578"/>
                  </a:cubicBezTo>
                  <a:cubicBezTo>
                    <a:pt x="525" y="585"/>
                    <a:pt x="516" y="592"/>
                    <a:pt x="508" y="600"/>
                  </a:cubicBezTo>
                  <a:cubicBezTo>
                    <a:pt x="513" y="590"/>
                    <a:pt x="519" y="581"/>
                    <a:pt x="524" y="572"/>
                  </a:cubicBezTo>
                  <a:cubicBezTo>
                    <a:pt x="549" y="545"/>
                    <a:pt x="571" y="507"/>
                    <a:pt x="602" y="487"/>
                  </a:cubicBezTo>
                  <a:cubicBezTo>
                    <a:pt x="601" y="493"/>
                    <a:pt x="599" y="500"/>
                    <a:pt x="596" y="505"/>
                  </a:cubicBezTo>
                  <a:close/>
                  <a:moveTo>
                    <a:pt x="625" y="465"/>
                  </a:moveTo>
                  <a:cubicBezTo>
                    <a:pt x="620" y="473"/>
                    <a:pt x="615" y="480"/>
                    <a:pt x="610" y="487"/>
                  </a:cubicBezTo>
                  <a:cubicBezTo>
                    <a:pt x="612" y="483"/>
                    <a:pt x="612" y="480"/>
                    <a:pt x="610" y="476"/>
                  </a:cubicBezTo>
                  <a:cubicBezTo>
                    <a:pt x="605" y="473"/>
                    <a:pt x="597" y="480"/>
                    <a:pt x="595" y="482"/>
                  </a:cubicBezTo>
                  <a:cubicBezTo>
                    <a:pt x="597" y="480"/>
                    <a:pt x="618" y="450"/>
                    <a:pt x="604" y="461"/>
                  </a:cubicBezTo>
                  <a:cubicBezTo>
                    <a:pt x="606" y="458"/>
                    <a:pt x="608" y="456"/>
                    <a:pt x="610" y="453"/>
                  </a:cubicBezTo>
                  <a:cubicBezTo>
                    <a:pt x="615" y="454"/>
                    <a:pt x="616" y="445"/>
                    <a:pt x="613" y="442"/>
                  </a:cubicBezTo>
                  <a:cubicBezTo>
                    <a:pt x="611" y="435"/>
                    <a:pt x="609" y="428"/>
                    <a:pt x="605" y="421"/>
                  </a:cubicBezTo>
                  <a:cubicBezTo>
                    <a:pt x="620" y="431"/>
                    <a:pt x="631" y="443"/>
                    <a:pt x="631" y="453"/>
                  </a:cubicBezTo>
                  <a:cubicBezTo>
                    <a:pt x="627" y="457"/>
                    <a:pt x="625" y="461"/>
                    <a:pt x="625" y="465"/>
                  </a:cubicBezTo>
                  <a:close/>
                  <a:moveTo>
                    <a:pt x="709" y="356"/>
                  </a:moveTo>
                  <a:cubicBezTo>
                    <a:pt x="703" y="361"/>
                    <a:pt x="697" y="367"/>
                    <a:pt x="691" y="373"/>
                  </a:cubicBezTo>
                  <a:cubicBezTo>
                    <a:pt x="706" y="353"/>
                    <a:pt x="721" y="335"/>
                    <a:pt x="738" y="318"/>
                  </a:cubicBezTo>
                  <a:cubicBezTo>
                    <a:pt x="729" y="331"/>
                    <a:pt x="719" y="343"/>
                    <a:pt x="709" y="356"/>
                  </a:cubicBezTo>
                  <a:close/>
                  <a:moveTo>
                    <a:pt x="751" y="313"/>
                  </a:moveTo>
                  <a:cubicBezTo>
                    <a:pt x="754" y="308"/>
                    <a:pt x="757" y="303"/>
                    <a:pt x="760" y="299"/>
                  </a:cubicBezTo>
                  <a:cubicBezTo>
                    <a:pt x="762" y="297"/>
                    <a:pt x="765" y="295"/>
                    <a:pt x="767" y="293"/>
                  </a:cubicBezTo>
                  <a:cubicBezTo>
                    <a:pt x="762" y="299"/>
                    <a:pt x="757" y="306"/>
                    <a:pt x="751" y="313"/>
                  </a:cubicBezTo>
                  <a:close/>
                  <a:moveTo>
                    <a:pt x="810" y="221"/>
                  </a:moveTo>
                  <a:cubicBezTo>
                    <a:pt x="811" y="222"/>
                    <a:pt x="812" y="222"/>
                    <a:pt x="814" y="222"/>
                  </a:cubicBezTo>
                  <a:cubicBezTo>
                    <a:pt x="809" y="225"/>
                    <a:pt x="804" y="229"/>
                    <a:pt x="801" y="233"/>
                  </a:cubicBezTo>
                  <a:cubicBezTo>
                    <a:pt x="801" y="226"/>
                    <a:pt x="801" y="219"/>
                    <a:pt x="800" y="211"/>
                  </a:cubicBezTo>
                  <a:cubicBezTo>
                    <a:pt x="803" y="215"/>
                    <a:pt x="806" y="218"/>
                    <a:pt x="810" y="221"/>
                  </a:cubicBezTo>
                  <a:close/>
                  <a:moveTo>
                    <a:pt x="798" y="248"/>
                  </a:moveTo>
                  <a:cubicBezTo>
                    <a:pt x="804" y="241"/>
                    <a:pt x="809" y="235"/>
                    <a:pt x="816" y="230"/>
                  </a:cubicBezTo>
                  <a:cubicBezTo>
                    <a:pt x="811" y="239"/>
                    <a:pt x="804" y="248"/>
                    <a:pt x="795" y="257"/>
                  </a:cubicBezTo>
                  <a:cubicBezTo>
                    <a:pt x="796" y="254"/>
                    <a:pt x="797" y="251"/>
                    <a:pt x="798" y="248"/>
                  </a:cubicBezTo>
                  <a:close/>
                  <a:moveTo>
                    <a:pt x="790" y="245"/>
                  </a:moveTo>
                  <a:cubicBezTo>
                    <a:pt x="789" y="246"/>
                    <a:pt x="781" y="253"/>
                    <a:pt x="787" y="256"/>
                  </a:cubicBezTo>
                  <a:cubicBezTo>
                    <a:pt x="785" y="261"/>
                    <a:pt x="783" y="266"/>
                    <a:pt x="781" y="271"/>
                  </a:cubicBezTo>
                  <a:cubicBezTo>
                    <a:pt x="773" y="277"/>
                    <a:pt x="766" y="283"/>
                    <a:pt x="759" y="289"/>
                  </a:cubicBezTo>
                  <a:cubicBezTo>
                    <a:pt x="751" y="288"/>
                    <a:pt x="733" y="311"/>
                    <a:pt x="726" y="316"/>
                  </a:cubicBezTo>
                  <a:cubicBezTo>
                    <a:pt x="750" y="289"/>
                    <a:pt x="774" y="261"/>
                    <a:pt x="792" y="231"/>
                  </a:cubicBezTo>
                  <a:cubicBezTo>
                    <a:pt x="792" y="236"/>
                    <a:pt x="791" y="240"/>
                    <a:pt x="790" y="245"/>
                  </a:cubicBezTo>
                  <a:close/>
                  <a:moveTo>
                    <a:pt x="789" y="218"/>
                  </a:moveTo>
                  <a:cubicBezTo>
                    <a:pt x="788" y="210"/>
                    <a:pt x="788" y="202"/>
                    <a:pt x="787" y="194"/>
                  </a:cubicBezTo>
                  <a:cubicBezTo>
                    <a:pt x="790" y="201"/>
                    <a:pt x="792" y="208"/>
                    <a:pt x="792" y="215"/>
                  </a:cubicBezTo>
                  <a:cubicBezTo>
                    <a:pt x="791" y="216"/>
                    <a:pt x="790" y="217"/>
                    <a:pt x="789" y="218"/>
                  </a:cubicBezTo>
                  <a:close/>
                  <a:moveTo>
                    <a:pt x="791" y="180"/>
                  </a:moveTo>
                  <a:cubicBezTo>
                    <a:pt x="791" y="180"/>
                    <a:pt x="791" y="180"/>
                    <a:pt x="790" y="180"/>
                  </a:cubicBezTo>
                  <a:cubicBezTo>
                    <a:pt x="789" y="178"/>
                    <a:pt x="788" y="176"/>
                    <a:pt x="787" y="174"/>
                  </a:cubicBezTo>
                  <a:cubicBezTo>
                    <a:pt x="789" y="176"/>
                    <a:pt x="790" y="178"/>
                    <a:pt x="791" y="180"/>
                  </a:cubicBezTo>
                  <a:close/>
                  <a:moveTo>
                    <a:pt x="485" y="34"/>
                  </a:moveTo>
                  <a:cubicBezTo>
                    <a:pt x="487" y="33"/>
                    <a:pt x="489" y="31"/>
                    <a:pt x="491" y="30"/>
                  </a:cubicBezTo>
                  <a:cubicBezTo>
                    <a:pt x="494" y="30"/>
                    <a:pt x="498" y="31"/>
                    <a:pt x="500" y="32"/>
                  </a:cubicBezTo>
                  <a:cubicBezTo>
                    <a:pt x="495" y="33"/>
                    <a:pt x="490" y="34"/>
                    <a:pt x="485" y="35"/>
                  </a:cubicBezTo>
                  <a:cubicBezTo>
                    <a:pt x="485" y="35"/>
                    <a:pt x="485" y="34"/>
                    <a:pt x="485" y="34"/>
                  </a:cubicBezTo>
                  <a:close/>
                  <a:moveTo>
                    <a:pt x="485" y="43"/>
                  </a:moveTo>
                  <a:cubicBezTo>
                    <a:pt x="500" y="40"/>
                    <a:pt x="517" y="37"/>
                    <a:pt x="533" y="36"/>
                  </a:cubicBezTo>
                  <a:cubicBezTo>
                    <a:pt x="542" y="36"/>
                    <a:pt x="551" y="36"/>
                    <a:pt x="561" y="36"/>
                  </a:cubicBezTo>
                  <a:cubicBezTo>
                    <a:pt x="548" y="37"/>
                    <a:pt x="535" y="40"/>
                    <a:pt x="522" y="43"/>
                  </a:cubicBezTo>
                  <a:cubicBezTo>
                    <a:pt x="511" y="42"/>
                    <a:pt x="498" y="42"/>
                    <a:pt x="485" y="43"/>
                  </a:cubicBezTo>
                  <a:close/>
                  <a:moveTo>
                    <a:pt x="483" y="69"/>
                  </a:moveTo>
                  <a:cubicBezTo>
                    <a:pt x="486" y="68"/>
                    <a:pt x="489" y="66"/>
                    <a:pt x="492" y="64"/>
                  </a:cubicBezTo>
                  <a:cubicBezTo>
                    <a:pt x="494" y="67"/>
                    <a:pt x="496" y="68"/>
                    <a:pt x="499" y="69"/>
                  </a:cubicBezTo>
                  <a:cubicBezTo>
                    <a:pt x="493" y="69"/>
                    <a:pt x="488" y="69"/>
                    <a:pt x="483" y="69"/>
                  </a:cubicBezTo>
                  <a:close/>
                  <a:moveTo>
                    <a:pt x="523" y="51"/>
                  </a:moveTo>
                  <a:cubicBezTo>
                    <a:pt x="529" y="51"/>
                    <a:pt x="535" y="52"/>
                    <a:pt x="540" y="52"/>
                  </a:cubicBezTo>
                  <a:cubicBezTo>
                    <a:pt x="530" y="53"/>
                    <a:pt x="520" y="55"/>
                    <a:pt x="510" y="56"/>
                  </a:cubicBezTo>
                  <a:cubicBezTo>
                    <a:pt x="514" y="54"/>
                    <a:pt x="519" y="52"/>
                    <a:pt x="523" y="51"/>
                  </a:cubicBezTo>
                  <a:close/>
                  <a:moveTo>
                    <a:pt x="577" y="68"/>
                  </a:moveTo>
                  <a:cubicBezTo>
                    <a:pt x="558" y="66"/>
                    <a:pt x="539" y="65"/>
                    <a:pt x="520" y="63"/>
                  </a:cubicBezTo>
                  <a:cubicBezTo>
                    <a:pt x="538" y="61"/>
                    <a:pt x="557" y="58"/>
                    <a:pt x="575" y="58"/>
                  </a:cubicBezTo>
                  <a:cubicBezTo>
                    <a:pt x="583" y="61"/>
                    <a:pt x="589" y="63"/>
                    <a:pt x="595" y="68"/>
                  </a:cubicBezTo>
                  <a:cubicBezTo>
                    <a:pt x="589" y="68"/>
                    <a:pt x="583" y="68"/>
                    <a:pt x="577" y="68"/>
                  </a:cubicBezTo>
                  <a:close/>
                  <a:moveTo>
                    <a:pt x="609" y="72"/>
                  </a:moveTo>
                  <a:cubicBezTo>
                    <a:pt x="609" y="71"/>
                    <a:pt x="608" y="69"/>
                    <a:pt x="608" y="68"/>
                  </a:cubicBezTo>
                  <a:cubicBezTo>
                    <a:pt x="607" y="67"/>
                    <a:pt x="606" y="67"/>
                    <a:pt x="605" y="66"/>
                  </a:cubicBezTo>
                  <a:cubicBezTo>
                    <a:pt x="619" y="69"/>
                    <a:pt x="632" y="73"/>
                    <a:pt x="645" y="77"/>
                  </a:cubicBezTo>
                  <a:cubicBezTo>
                    <a:pt x="633" y="75"/>
                    <a:pt x="621" y="73"/>
                    <a:pt x="609" y="72"/>
                  </a:cubicBezTo>
                  <a:close/>
                  <a:moveTo>
                    <a:pt x="713" y="111"/>
                  </a:moveTo>
                  <a:cubicBezTo>
                    <a:pt x="708" y="107"/>
                    <a:pt x="704" y="103"/>
                    <a:pt x="699" y="99"/>
                  </a:cubicBezTo>
                  <a:cubicBezTo>
                    <a:pt x="699" y="99"/>
                    <a:pt x="699" y="99"/>
                    <a:pt x="699" y="99"/>
                  </a:cubicBezTo>
                  <a:cubicBezTo>
                    <a:pt x="713" y="104"/>
                    <a:pt x="726" y="110"/>
                    <a:pt x="738" y="117"/>
                  </a:cubicBezTo>
                  <a:cubicBezTo>
                    <a:pt x="741" y="120"/>
                    <a:pt x="744" y="124"/>
                    <a:pt x="747" y="127"/>
                  </a:cubicBezTo>
                  <a:cubicBezTo>
                    <a:pt x="736" y="121"/>
                    <a:pt x="725" y="115"/>
                    <a:pt x="713" y="111"/>
                  </a:cubicBezTo>
                  <a:close/>
                  <a:moveTo>
                    <a:pt x="777" y="172"/>
                  </a:moveTo>
                  <a:cubicBezTo>
                    <a:pt x="780" y="187"/>
                    <a:pt x="780" y="203"/>
                    <a:pt x="781" y="218"/>
                  </a:cubicBezTo>
                  <a:cubicBezTo>
                    <a:pt x="771" y="185"/>
                    <a:pt x="753" y="154"/>
                    <a:pt x="728" y="127"/>
                  </a:cubicBezTo>
                  <a:cubicBezTo>
                    <a:pt x="741" y="133"/>
                    <a:pt x="753" y="141"/>
                    <a:pt x="764" y="150"/>
                  </a:cubicBezTo>
                  <a:cubicBezTo>
                    <a:pt x="769" y="157"/>
                    <a:pt x="773" y="165"/>
                    <a:pt x="777" y="172"/>
                  </a:cubicBezTo>
                  <a:close/>
                  <a:moveTo>
                    <a:pt x="797" y="149"/>
                  </a:moveTo>
                  <a:cubicBezTo>
                    <a:pt x="783" y="136"/>
                    <a:pt x="768" y="125"/>
                    <a:pt x="752" y="115"/>
                  </a:cubicBezTo>
                  <a:cubicBezTo>
                    <a:pt x="732" y="103"/>
                    <a:pt x="718" y="85"/>
                    <a:pt x="699" y="71"/>
                  </a:cubicBezTo>
                  <a:cubicBezTo>
                    <a:pt x="743" y="91"/>
                    <a:pt x="774" y="115"/>
                    <a:pt x="797" y="149"/>
                  </a:cubicBezTo>
                  <a:close/>
                  <a:moveTo>
                    <a:pt x="689" y="74"/>
                  </a:moveTo>
                  <a:cubicBezTo>
                    <a:pt x="699" y="81"/>
                    <a:pt x="709" y="89"/>
                    <a:pt x="717" y="97"/>
                  </a:cubicBezTo>
                  <a:cubicBezTo>
                    <a:pt x="710" y="93"/>
                    <a:pt x="702" y="89"/>
                    <a:pt x="693" y="86"/>
                  </a:cubicBezTo>
                  <a:cubicBezTo>
                    <a:pt x="691" y="82"/>
                    <a:pt x="688" y="78"/>
                    <a:pt x="686" y="75"/>
                  </a:cubicBezTo>
                  <a:cubicBezTo>
                    <a:pt x="687" y="75"/>
                    <a:pt x="688" y="75"/>
                    <a:pt x="689" y="74"/>
                  </a:cubicBezTo>
                  <a:close/>
                  <a:moveTo>
                    <a:pt x="637" y="50"/>
                  </a:moveTo>
                  <a:cubicBezTo>
                    <a:pt x="653" y="57"/>
                    <a:pt x="668" y="67"/>
                    <a:pt x="680" y="81"/>
                  </a:cubicBezTo>
                  <a:cubicBezTo>
                    <a:pt x="636" y="64"/>
                    <a:pt x="597" y="51"/>
                    <a:pt x="550" y="45"/>
                  </a:cubicBezTo>
                  <a:cubicBezTo>
                    <a:pt x="578" y="41"/>
                    <a:pt x="607" y="43"/>
                    <a:pt x="637" y="50"/>
                  </a:cubicBezTo>
                  <a:close/>
                  <a:moveTo>
                    <a:pt x="513" y="30"/>
                  </a:moveTo>
                  <a:cubicBezTo>
                    <a:pt x="511" y="30"/>
                    <a:pt x="509" y="31"/>
                    <a:pt x="507" y="31"/>
                  </a:cubicBezTo>
                  <a:cubicBezTo>
                    <a:pt x="509" y="28"/>
                    <a:pt x="506" y="26"/>
                    <a:pt x="503" y="25"/>
                  </a:cubicBezTo>
                  <a:cubicBezTo>
                    <a:pt x="524" y="18"/>
                    <a:pt x="551" y="20"/>
                    <a:pt x="578" y="26"/>
                  </a:cubicBezTo>
                  <a:cubicBezTo>
                    <a:pt x="569" y="26"/>
                    <a:pt x="517" y="21"/>
                    <a:pt x="513" y="3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0" name="Freeform 24"/>
            <p:cNvSpPr/>
            <p:nvPr/>
          </p:nvSpPr>
          <p:spPr bwMode="auto">
            <a:xfrm>
              <a:off x="2269622" y="4730543"/>
              <a:ext cx="216685" cy="195210"/>
            </a:xfrm>
            <a:custGeom>
              <a:avLst/>
              <a:gdLst/>
              <a:ahLst/>
              <a:cxnLst>
                <a:cxn ang="0">
                  <a:pos x="73" y="14"/>
                </a:cxn>
                <a:cxn ang="0">
                  <a:pos x="69" y="15"/>
                </a:cxn>
                <a:cxn ang="0">
                  <a:pos x="59" y="12"/>
                </a:cxn>
                <a:cxn ang="0">
                  <a:pos x="21" y="48"/>
                </a:cxn>
                <a:cxn ang="0">
                  <a:pos x="5" y="71"/>
                </a:cxn>
                <a:cxn ang="0">
                  <a:pos x="27" y="57"/>
                </a:cxn>
                <a:cxn ang="0">
                  <a:pos x="32" y="63"/>
                </a:cxn>
                <a:cxn ang="0">
                  <a:pos x="56" y="35"/>
                </a:cxn>
                <a:cxn ang="0">
                  <a:pos x="73" y="14"/>
                </a:cxn>
              </a:cxnLst>
              <a:rect l="0" t="0" r="r" b="b"/>
              <a:pathLst>
                <a:path w="87" h="78">
                  <a:moveTo>
                    <a:pt x="73" y="14"/>
                  </a:moveTo>
                  <a:cubicBezTo>
                    <a:pt x="72" y="14"/>
                    <a:pt x="70" y="14"/>
                    <a:pt x="69" y="15"/>
                  </a:cubicBezTo>
                  <a:cubicBezTo>
                    <a:pt x="75" y="6"/>
                    <a:pt x="61" y="11"/>
                    <a:pt x="59" y="12"/>
                  </a:cubicBezTo>
                  <a:cubicBezTo>
                    <a:pt x="59" y="0"/>
                    <a:pt x="24" y="44"/>
                    <a:pt x="21" y="48"/>
                  </a:cubicBezTo>
                  <a:cubicBezTo>
                    <a:pt x="18" y="51"/>
                    <a:pt x="0" y="66"/>
                    <a:pt x="5" y="71"/>
                  </a:cubicBezTo>
                  <a:cubicBezTo>
                    <a:pt x="11" y="78"/>
                    <a:pt x="24" y="60"/>
                    <a:pt x="27" y="57"/>
                  </a:cubicBezTo>
                  <a:cubicBezTo>
                    <a:pt x="25" y="60"/>
                    <a:pt x="27" y="68"/>
                    <a:pt x="32" y="63"/>
                  </a:cubicBezTo>
                  <a:cubicBezTo>
                    <a:pt x="41" y="54"/>
                    <a:pt x="48" y="44"/>
                    <a:pt x="56" y="35"/>
                  </a:cubicBezTo>
                  <a:cubicBezTo>
                    <a:pt x="57" y="35"/>
                    <a:pt x="87" y="12"/>
                    <a:pt x="73" y="1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1" name="Freeform 25"/>
            <p:cNvSpPr/>
            <p:nvPr/>
          </p:nvSpPr>
          <p:spPr bwMode="auto">
            <a:xfrm>
              <a:off x="2033417" y="5076072"/>
              <a:ext cx="1417233" cy="562207"/>
            </a:xfrm>
            <a:custGeom>
              <a:avLst/>
              <a:gdLst/>
              <a:ahLst/>
              <a:cxnLst>
                <a:cxn ang="0">
                  <a:pos x="555" y="219"/>
                </a:cxn>
                <a:cxn ang="0">
                  <a:pos x="565" y="182"/>
                </a:cxn>
                <a:cxn ang="0">
                  <a:pos x="536" y="156"/>
                </a:cxn>
                <a:cxn ang="0">
                  <a:pos x="428" y="146"/>
                </a:cxn>
                <a:cxn ang="0">
                  <a:pos x="279" y="149"/>
                </a:cxn>
                <a:cxn ang="0">
                  <a:pos x="148" y="147"/>
                </a:cxn>
                <a:cxn ang="0">
                  <a:pos x="300" y="87"/>
                </a:cxn>
                <a:cxn ang="0">
                  <a:pos x="488" y="41"/>
                </a:cxn>
                <a:cxn ang="0">
                  <a:pos x="539" y="9"/>
                </a:cxn>
                <a:cxn ang="0">
                  <a:pos x="440" y="1"/>
                </a:cxn>
                <a:cxn ang="0">
                  <a:pos x="240" y="33"/>
                </a:cxn>
                <a:cxn ang="0">
                  <a:pos x="46" y="74"/>
                </a:cxn>
                <a:cxn ang="0">
                  <a:pos x="7" y="83"/>
                </a:cxn>
                <a:cxn ang="0">
                  <a:pos x="23" y="87"/>
                </a:cxn>
                <a:cxn ang="0">
                  <a:pos x="132" y="63"/>
                </a:cxn>
                <a:cxn ang="0">
                  <a:pos x="335" y="22"/>
                </a:cxn>
                <a:cxn ang="0">
                  <a:pos x="528" y="15"/>
                </a:cxn>
                <a:cxn ang="0">
                  <a:pos x="411" y="49"/>
                </a:cxn>
                <a:cxn ang="0">
                  <a:pos x="277" y="86"/>
                </a:cxn>
                <a:cxn ang="0">
                  <a:pos x="175" y="120"/>
                </a:cxn>
                <a:cxn ang="0">
                  <a:pos x="137" y="149"/>
                </a:cxn>
                <a:cxn ang="0">
                  <a:pos x="190" y="159"/>
                </a:cxn>
                <a:cxn ang="0">
                  <a:pos x="428" y="154"/>
                </a:cxn>
                <a:cxn ang="0">
                  <a:pos x="522" y="160"/>
                </a:cxn>
                <a:cxn ang="0">
                  <a:pos x="555" y="179"/>
                </a:cxn>
                <a:cxn ang="0">
                  <a:pos x="555" y="219"/>
                </a:cxn>
              </a:cxnLst>
              <a:rect l="0" t="0" r="r" b="b"/>
              <a:pathLst>
                <a:path w="567" h="225">
                  <a:moveTo>
                    <a:pt x="555" y="219"/>
                  </a:moveTo>
                  <a:cubicBezTo>
                    <a:pt x="567" y="225"/>
                    <a:pt x="567" y="187"/>
                    <a:pt x="565" y="182"/>
                  </a:cubicBezTo>
                  <a:cubicBezTo>
                    <a:pt x="561" y="168"/>
                    <a:pt x="548" y="161"/>
                    <a:pt x="536" y="156"/>
                  </a:cubicBezTo>
                  <a:cubicBezTo>
                    <a:pt x="502" y="143"/>
                    <a:pt x="463" y="145"/>
                    <a:pt x="428" y="146"/>
                  </a:cubicBezTo>
                  <a:cubicBezTo>
                    <a:pt x="378" y="148"/>
                    <a:pt x="329" y="148"/>
                    <a:pt x="279" y="149"/>
                  </a:cubicBezTo>
                  <a:cubicBezTo>
                    <a:pt x="239" y="150"/>
                    <a:pt x="188" y="158"/>
                    <a:pt x="148" y="147"/>
                  </a:cubicBezTo>
                  <a:cubicBezTo>
                    <a:pt x="185" y="113"/>
                    <a:pt x="253" y="101"/>
                    <a:pt x="300" y="87"/>
                  </a:cubicBezTo>
                  <a:cubicBezTo>
                    <a:pt x="362" y="68"/>
                    <a:pt x="426" y="59"/>
                    <a:pt x="488" y="41"/>
                  </a:cubicBezTo>
                  <a:cubicBezTo>
                    <a:pt x="494" y="39"/>
                    <a:pt x="552" y="12"/>
                    <a:pt x="539" y="9"/>
                  </a:cubicBezTo>
                  <a:cubicBezTo>
                    <a:pt x="507" y="1"/>
                    <a:pt x="473" y="0"/>
                    <a:pt x="440" y="1"/>
                  </a:cubicBezTo>
                  <a:cubicBezTo>
                    <a:pt x="372" y="4"/>
                    <a:pt x="306" y="20"/>
                    <a:pt x="240" y="33"/>
                  </a:cubicBezTo>
                  <a:cubicBezTo>
                    <a:pt x="175" y="46"/>
                    <a:pt x="111" y="61"/>
                    <a:pt x="46" y="74"/>
                  </a:cubicBezTo>
                  <a:cubicBezTo>
                    <a:pt x="39" y="76"/>
                    <a:pt x="11" y="77"/>
                    <a:pt x="7" y="83"/>
                  </a:cubicBezTo>
                  <a:cubicBezTo>
                    <a:pt x="0" y="93"/>
                    <a:pt x="26" y="86"/>
                    <a:pt x="23" y="87"/>
                  </a:cubicBezTo>
                  <a:cubicBezTo>
                    <a:pt x="60" y="80"/>
                    <a:pt x="96" y="71"/>
                    <a:pt x="132" y="63"/>
                  </a:cubicBezTo>
                  <a:cubicBezTo>
                    <a:pt x="199" y="47"/>
                    <a:pt x="267" y="34"/>
                    <a:pt x="335" y="22"/>
                  </a:cubicBezTo>
                  <a:cubicBezTo>
                    <a:pt x="398" y="11"/>
                    <a:pt x="465" y="2"/>
                    <a:pt x="528" y="15"/>
                  </a:cubicBezTo>
                  <a:cubicBezTo>
                    <a:pt x="494" y="37"/>
                    <a:pt x="450" y="42"/>
                    <a:pt x="411" y="49"/>
                  </a:cubicBezTo>
                  <a:cubicBezTo>
                    <a:pt x="366" y="58"/>
                    <a:pt x="321" y="72"/>
                    <a:pt x="277" y="86"/>
                  </a:cubicBezTo>
                  <a:cubicBezTo>
                    <a:pt x="243" y="96"/>
                    <a:pt x="207" y="106"/>
                    <a:pt x="175" y="120"/>
                  </a:cubicBezTo>
                  <a:cubicBezTo>
                    <a:pt x="168" y="124"/>
                    <a:pt x="135" y="139"/>
                    <a:pt x="137" y="149"/>
                  </a:cubicBezTo>
                  <a:cubicBezTo>
                    <a:pt x="140" y="161"/>
                    <a:pt x="181" y="159"/>
                    <a:pt x="190" y="159"/>
                  </a:cubicBezTo>
                  <a:cubicBezTo>
                    <a:pt x="269" y="158"/>
                    <a:pt x="349" y="157"/>
                    <a:pt x="428" y="154"/>
                  </a:cubicBezTo>
                  <a:cubicBezTo>
                    <a:pt x="459" y="153"/>
                    <a:pt x="491" y="152"/>
                    <a:pt x="522" y="160"/>
                  </a:cubicBezTo>
                  <a:cubicBezTo>
                    <a:pt x="534" y="163"/>
                    <a:pt x="548" y="168"/>
                    <a:pt x="555" y="179"/>
                  </a:cubicBezTo>
                  <a:cubicBezTo>
                    <a:pt x="561" y="188"/>
                    <a:pt x="551" y="217"/>
                    <a:pt x="555" y="219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75" name="Rectangle 34"/>
          <p:cNvSpPr>
            <a:spLocks noChangeArrowheads="1"/>
          </p:cNvSpPr>
          <p:nvPr/>
        </p:nvSpPr>
        <p:spPr bwMode="auto">
          <a:xfrm>
            <a:off x="1562147" y="4055510"/>
            <a:ext cx="6131807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(1)q = </a:t>
            </a:r>
            <a:r>
              <a:rPr lang="en-US" altLang="zh-CN" sz="2400" b="1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malloc</a:t>
            </a:r>
            <a:r>
              <a:rPr lang="en-US" altLang="zh-CN" sz="24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2400" b="1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altLang="zh-CN" sz="24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2400" b="1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altLang="zh-CN" sz="24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Node ))</a:t>
            </a:r>
          </a:p>
        </p:txBody>
      </p:sp>
      <p:sp>
        <p:nvSpPr>
          <p:cNvPr id="76" name="Rectangle 35"/>
          <p:cNvSpPr>
            <a:spLocks noChangeArrowheads="1"/>
          </p:cNvSpPr>
          <p:nvPr/>
        </p:nvSpPr>
        <p:spPr bwMode="auto">
          <a:xfrm>
            <a:off x="1562148" y="4569864"/>
            <a:ext cx="3073277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(2)q-</a:t>
            </a:r>
            <a:r>
              <a:rPr lang="en-US" altLang="zh-CN" sz="2400" b="1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&gt;data </a:t>
            </a:r>
            <a:r>
              <a:rPr lang="en-US" altLang="zh-CN" sz="24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data</a:t>
            </a:r>
          </a:p>
        </p:txBody>
      </p:sp>
      <p:sp>
        <p:nvSpPr>
          <p:cNvPr id="77" name="Rectangle 37"/>
          <p:cNvSpPr>
            <a:spLocks noChangeArrowheads="1"/>
          </p:cNvSpPr>
          <p:nvPr/>
        </p:nvSpPr>
        <p:spPr bwMode="auto">
          <a:xfrm>
            <a:off x="1562148" y="5684297"/>
            <a:ext cx="2903359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2400" b="1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4)pre-&gt;next </a:t>
            </a:r>
            <a:r>
              <a:rPr lang="en-US" altLang="zh-CN" sz="24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q</a:t>
            </a:r>
          </a:p>
        </p:txBody>
      </p:sp>
      <p:sp>
        <p:nvSpPr>
          <p:cNvPr id="78" name="Rectangle 36"/>
          <p:cNvSpPr>
            <a:spLocks noChangeArrowheads="1"/>
          </p:cNvSpPr>
          <p:nvPr/>
        </p:nvSpPr>
        <p:spPr bwMode="auto">
          <a:xfrm>
            <a:off x="1562147" y="5084217"/>
            <a:ext cx="2563522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(3)q-</a:t>
            </a:r>
            <a:r>
              <a:rPr lang="en-US" altLang="zh-CN" sz="2400" b="1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&gt;next </a:t>
            </a:r>
            <a:r>
              <a:rPr lang="en-US" altLang="zh-CN" sz="24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zh-CN" sz="2400" b="1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endParaRPr lang="en-US" altLang="zh-CN" sz="2400" b="1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3" name="组合 80"/>
          <p:cNvGrpSpPr/>
          <p:nvPr/>
        </p:nvGrpSpPr>
        <p:grpSpPr>
          <a:xfrm>
            <a:off x="1381092" y="1971666"/>
            <a:ext cx="9086914" cy="461665"/>
            <a:chOff x="642910" y="1643054"/>
            <a:chExt cx="7572428" cy="384721"/>
          </a:xfrm>
          <a:solidFill>
            <a:srgbClr val="FFC000"/>
          </a:solidFill>
        </p:grpSpPr>
        <p:sp>
          <p:nvSpPr>
            <p:cNvPr id="49" name="TextBox 48"/>
            <p:cNvSpPr txBox="1"/>
            <p:nvPr/>
          </p:nvSpPr>
          <p:spPr>
            <a:xfrm>
              <a:off x="642910" y="1643054"/>
              <a:ext cx="1214414" cy="384721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Arial Black" panose="020B0A04020102020204" pitchFamily="34" charset="0"/>
                </a:rPr>
                <a:t>Head</a:t>
              </a:r>
              <a:endParaRPr lang="zh-CN" altLang="en-US" sz="2400" dirty="0">
                <a:latin typeface="Arial Black" panose="020B0A04020102020204" pitchFamily="34" charset="0"/>
              </a:endParaRPr>
            </a:p>
          </p:txBody>
        </p:sp>
        <p:grpSp>
          <p:nvGrpSpPr>
            <p:cNvPr id="4" name="组合 50"/>
            <p:cNvGrpSpPr/>
            <p:nvPr/>
          </p:nvGrpSpPr>
          <p:grpSpPr>
            <a:xfrm>
              <a:off x="1785918" y="1643054"/>
              <a:ext cx="6429420" cy="338554"/>
              <a:chOff x="1285852" y="1357302"/>
              <a:chExt cx="6429420" cy="338554"/>
            </a:xfrm>
            <a:grpFill/>
          </p:grpSpPr>
          <p:cxnSp>
            <p:nvCxnSpPr>
              <p:cNvPr id="52" name="直接箭头连接符 51"/>
              <p:cNvCxnSpPr/>
              <p:nvPr/>
            </p:nvCxnSpPr>
            <p:spPr>
              <a:xfrm>
                <a:off x="1285852" y="1571616"/>
                <a:ext cx="571504" cy="1588"/>
              </a:xfrm>
              <a:prstGeom prst="straightConnector1">
                <a:avLst/>
              </a:prstGeom>
              <a:grpFill/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矩形 52"/>
              <p:cNvSpPr/>
              <p:nvPr/>
            </p:nvSpPr>
            <p:spPr>
              <a:xfrm>
                <a:off x="1857356" y="1364996"/>
                <a:ext cx="1143008" cy="323165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>
                <a:spAutoFit/>
              </a:bodyPr>
              <a:lstStyle/>
              <a:p>
                <a:endParaRPr lang="zh-CN" altLang="en-US" sz="192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o UI" panose="020B0502040204020203" pitchFamily="34" charset="0"/>
                </a:endParaRPr>
              </a:p>
            </p:txBody>
          </p:sp>
          <p:cxnSp>
            <p:nvCxnSpPr>
              <p:cNvPr id="54" name="直接连接符 53"/>
              <p:cNvCxnSpPr/>
              <p:nvPr/>
            </p:nvCxnSpPr>
            <p:spPr>
              <a:xfrm rot="5400000">
                <a:off x="2403253" y="1525785"/>
                <a:ext cx="338554" cy="1588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接箭头连接符 54"/>
              <p:cNvCxnSpPr/>
              <p:nvPr/>
            </p:nvCxnSpPr>
            <p:spPr>
              <a:xfrm>
                <a:off x="2857488" y="1571616"/>
                <a:ext cx="571504" cy="1588"/>
              </a:xfrm>
              <a:prstGeom prst="straightConnector1">
                <a:avLst/>
              </a:prstGeom>
              <a:grpFill/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矩形 55"/>
              <p:cNvSpPr/>
              <p:nvPr/>
            </p:nvSpPr>
            <p:spPr>
              <a:xfrm>
                <a:off x="3428992" y="1364996"/>
                <a:ext cx="1143008" cy="323165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>
                <a:spAutoFit/>
              </a:bodyPr>
              <a:lstStyle/>
              <a:p>
                <a:r>
                  <a:rPr lang="en-US" altLang="zh-CN" sz="1920" b="1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Lao UI" panose="020B0502040204020203" pitchFamily="34" charset="0"/>
                  </a:rPr>
                  <a:t>30</a:t>
                </a:r>
                <a:endParaRPr lang="zh-CN" altLang="en-US" sz="192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o UI" panose="020B0502040204020203" pitchFamily="34" charset="0"/>
                </a:endParaRPr>
              </a:p>
            </p:txBody>
          </p:sp>
          <p:cxnSp>
            <p:nvCxnSpPr>
              <p:cNvPr id="57" name="直接连接符 56"/>
              <p:cNvCxnSpPr/>
              <p:nvPr/>
            </p:nvCxnSpPr>
            <p:spPr>
              <a:xfrm rot="5400000">
                <a:off x="5475087" y="1525785"/>
                <a:ext cx="338554" cy="1588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接连接符 57"/>
              <p:cNvCxnSpPr/>
              <p:nvPr/>
            </p:nvCxnSpPr>
            <p:spPr>
              <a:xfrm rot="5400000">
                <a:off x="3903451" y="1525785"/>
                <a:ext cx="338554" cy="1588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接箭头连接符 58"/>
              <p:cNvCxnSpPr/>
              <p:nvPr/>
            </p:nvCxnSpPr>
            <p:spPr>
              <a:xfrm>
                <a:off x="4429124" y="1571616"/>
                <a:ext cx="571504" cy="1588"/>
              </a:xfrm>
              <a:prstGeom prst="straightConnector1">
                <a:avLst/>
              </a:prstGeom>
              <a:grpFill/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矩形 59"/>
              <p:cNvSpPr/>
              <p:nvPr/>
            </p:nvSpPr>
            <p:spPr>
              <a:xfrm>
                <a:off x="5000628" y="1364996"/>
                <a:ext cx="1143008" cy="323165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>
                <a:spAutoFit/>
              </a:bodyPr>
              <a:lstStyle/>
              <a:p>
                <a:r>
                  <a:rPr lang="en-US" altLang="zh-CN" sz="1920" b="1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Lao UI" panose="020B0502040204020203" pitchFamily="34" charset="0"/>
                  </a:rPr>
                  <a:t>20</a:t>
                </a:r>
                <a:endParaRPr lang="zh-CN" altLang="en-US" sz="192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o UI" panose="020B0502040204020203" pitchFamily="34" charset="0"/>
                </a:endParaRPr>
              </a:p>
            </p:txBody>
          </p:sp>
          <p:cxnSp>
            <p:nvCxnSpPr>
              <p:cNvPr id="61" name="直接连接符 60"/>
              <p:cNvCxnSpPr/>
              <p:nvPr/>
            </p:nvCxnSpPr>
            <p:spPr>
              <a:xfrm rot="5400000">
                <a:off x="5546525" y="1525785"/>
                <a:ext cx="338554" cy="1588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矩形 61"/>
              <p:cNvSpPr/>
              <p:nvPr/>
            </p:nvSpPr>
            <p:spPr>
              <a:xfrm>
                <a:off x="6572264" y="1364996"/>
                <a:ext cx="1143008" cy="323165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>
                <a:spAutoFit/>
              </a:bodyPr>
              <a:lstStyle/>
              <a:p>
                <a:r>
                  <a:rPr lang="en-US" altLang="zh-CN" sz="1920" b="1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Lao UI" panose="020B0502040204020203" pitchFamily="34" charset="0"/>
                  </a:rPr>
                  <a:t>10</a:t>
                </a:r>
                <a:endParaRPr lang="zh-CN" altLang="en-US" sz="192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o UI" panose="020B0502040204020203" pitchFamily="34" charset="0"/>
                </a:endParaRPr>
              </a:p>
            </p:txBody>
          </p:sp>
          <p:cxnSp>
            <p:nvCxnSpPr>
              <p:cNvPr id="63" name="直接箭头连接符 62"/>
              <p:cNvCxnSpPr/>
              <p:nvPr/>
            </p:nvCxnSpPr>
            <p:spPr>
              <a:xfrm>
                <a:off x="6000760" y="1500178"/>
                <a:ext cx="571504" cy="1588"/>
              </a:xfrm>
              <a:prstGeom prst="straightConnector1">
                <a:avLst/>
              </a:prstGeom>
              <a:grpFill/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接连接符 63"/>
              <p:cNvCxnSpPr/>
              <p:nvPr/>
            </p:nvCxnSpPr>
            <p:spPr>
              <a:xfrm rot="5400000">
                <a:off x="7118161" y="1525785"/>
                <a:ext cx="338554" cy="1588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接连接符 64"/>
              <p:cNvCxnSpPr/>
              <p:nvPr/>
            </p:nvCxnSpPr>
            <p:spPr>
              <a:xfrm rot="5400000">
                <a:off x="7393801" y="1464459"/>
                <a:ext cx="142876" cy="71438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接连接符 65"/>
              <p:cNvCxnSpPr/>
              <p:nvPr/>
            </p:nvCxnSpPr>
            <p:spPr>
              <a:xfrm rot="16200000" flipH="1">
                <a:off x="7465239" y="1464459"/>
                <a:ext cx="142876" cy="71438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" name="组合 43"/>
          <p:cNvGrpSpPr/>
          <p:nvPr/>
        </p:nvGrpSpPr>
        <p:grpSpPr>
          <a:xfrm>
            <a:off x="5581646" y="3257550"/>
            <a:ext cx="2571768" cy="535531"/>
            <a:chOff x="1214414" y="2143120"/>
            <a:chExt cx="2143140" cy="446276"/>
          </a:xfrm>
          <a:solidFill>
            <a:srgbClr val="00B0F0"/>
          </a:solidFill>
        </p:grpSpPr>
        <p:sp>
          <p:nvSpPr>
            <p:cNvPr id="36" name="TextBox 35"/>
            <p:cNvSpPr txBox="1"/>
            <p:nvPr/>
          </p:nvSpPr>
          <p:spPr>
            <a:xfrm>
              <a:off x="1214414" y="2143120"/>
              <a:ext cx="714348" cy="446276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2880" dirty="0">
                  <a:latin typeface="Arial Black" panose="020B0A04020102020204" pitchFamily="34" charset="0"/>
                </a:rPr>
                <a:t>q</a:t>
              </a:r>
              <a:endParaRPr lang="zh-CN" altLang="en-US" sz="2880" dirty="0">
                <a:latin typeface="Arial Black" panose="020B0A04020102020204" pitchFamily="34" charset="0"/>
              </a:endParaRPr>
            </a:p>
          </p:txBody>
        </p:sp>
        <p:grpSp>
          <p:nvGrpSpPr>
            <p:cNvPr id="13" name="组合 42"/>
            <p:cNvGrpSpPr/>
            <p:nvPr/>
          </p:nvGrpSpPr>
          <p:grpSpPr>
            <a:xfrm>
              <a:off x="1643042" y="2214558"/>
              <a:ext cx="1714512" cy="338554"/>
              <a:chOff x="1643042" y="2214558"/>
              <a:chExt cx="1714512" cy="338554"/>
            </a:xfrm>
            <a:grpFill/>
          </p:grpSpPr>
          <p:grpSp>
            <p:nvGrpSpPr>
              <p:cNvPr id="14" name="组合 40"/>
              <p:cNvGrpSpPr/>
              <p:nvPr/>
            </p:nvGrpSpPr>
            <p:grpSpPr>
              <a:xfrm>
                <a:off x="2214546" y="2214558"/>
                <a:ext cx="1143008" cy="338554"/>
                <a:chOff x="2214546" y="2214558"/>
                <a:chExt cx="1143008" cy="338554"/>
              </a:xfrm>
              <a:grpFill/>
            </p:grpSpPr>
            <p:sp>
              <p:nvSpPr>
                <p:cNvPr id="32" name="矩形 31"/>
                <p:cNvSpPr/>
                <p:nvPr/>
              </p:nvSpPr>
              <p:spPr>
                <a:xfrm>
                  <a:off x="2214546" y="2222252"/>
                  <a:ext cx="1143008" cy="323165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endParaRPr lang="zh-CN" altLang="en-US" sz="1920" b="1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Lao UI" panose="020B0502040204020203" pitchFamily="34" charset="0"/>
                  </a:endParaRPr>
                </a:p>
              </p:txBody>
            </p:sp>
            <p:cxnSp>
              <p:nvCxnSpPr>
                <p:cNvPr id="33" name="直接连接符 32"/>
                <p:cNvCxnSpPr/>
                <p:nvPr/>
              </p:nvCxnSpPr>
              <p:spPr>
                <a:xfrm rot="5400000">
                  <a:off x="2689005" y="2383041"/>
                  <a:ext cx="338554" cy="1588"/>
                </a:xfrm>
                <a:prstGeom prst="line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8" name="直接箭头连接符 37"/>
              <p:cNvCxnSpPr/>
              <p:nvPr/>
            </p:nvCxnSpPr>
            <p:spPr>
              <a:xfrm>
                <a:off x="1643042" y="2428872"/>
                <a:ext cx="571504" cy="1588"/>
              </a:xfrm>
              <a:prstGeom prst="straightConnector1">
                <a:avLst/>
              </a:prstGeom>
              <a:grpFill/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46" name="直接箭头连接符 45"/>
          <p:cNvCxnSpPr/>
          <p:nvPr/>
        </p:nvCxnSpPr>
        <p:spPr>
          <a:xfrm rot="5400000" flipH="1" flipV="1">
            <a:off x="7296159" y="2743195"/>
            <a:ext cx="1200158" cy="34290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 rot="5400000">
            <a:off x="7859089" y="1494460"/>
            <a:ext cx="588650" cy="34290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组合 71"/>
          <p:cNvGrpSpPr/>
          <p:nvPr/>
        </p:nvGrpSpPr>
        <p:grpSpPr>
          <a:xfrm>
            <a:off x="6867530" y="1971665"/>
            <a:ext cx="257177" cy="342902"/>
            <a:chOff x="3357554" y="1071550"/>
            <a:chExt cx="214314" cy="285752"/>
          </a:xfrm>
        </p:grpSpPr>
        <p:cxnSp>
          <p:nvCxnSpPr>
            <p:cNvPr id="70" name="直接连接符 69"/>
            <p:cNvCxnSpPr/>
            <p:nvPr/>
          </p:nvCxnSpPr>
          <p:spPr>
            <a:xfrm rot="5400000">
              <a:off x="3321835" y="1107269"/>
              <a:ext cx="214314" cy="142876"/>
            </a:xfrm>
            <a:prstGeom prst="line">
              <a:avLst/>
            </a:prstGeom>
            <a:ln w="25400" cmpd="sng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/>
            <p:nvPr/>
          </p:nvCxnSpPr>
          <p:spPr>
            <a:xfrm rot="5400000">
              <a:off x="3393273" y="1178707"/>
              <a:ext cx="214314" cy="142876"/>
            </a:xfrm>
            <a:prstGeom prst="line">
              <a:avLst/>
            </a:prstGeom>
            <a:ln w="25400" cmpd="sng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TextBox 44"/>
          <p:cNvSpPr txBox="1"/>
          <p:nvPr/>
        </p:nvSpPr>
        <p:spPr>
          <a:xfrm>
            <a:off x="8239140" y="1028684"/>
            <a:ext cx="514354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80" b="1" dirty="0">
                <a:latin typeface="Arial Black" panose="020B0A04020102020204" pitchFamily="34" charset="0"/>
              </a:rPr>
              <a:t>p</a:t>
            </a:r>
            <a:endParaRPr lang="zh-CN" altLang="en-US" sz="2880" b="1" dirty="0">
              <a:latin typeface="Arial Black" panose="020B0A04020102020204" pitchFamily="34" charset="0"/>
            </a:endParaRPr>
          </a:p>
        </p:txBody>
      </p:sp>
      <p:cxnSp>
        <p:nvCxnSpPr>
          <p:cNvPr id="72" name="直接箭头连接符 71"/>
          <p:cNvCxnSpPr>
            <a:endCxn id="32" idx="0"/>
          </p:cNvCxnSpPr>
          <p:nvPr/>
        </p:nvCxnSpPr>
        <p:spPr>
          <a:xfrm>
            <a:off x="6524628" y="2314567"/>
            <a:ext cx="942982" cy="103794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6953256" y="3343275"/>
            <a:ext cx="600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  <a:latin typeface="+mn-ea"/>
                <a:ea typeface="+mn-ea"/>
              </a:rPr>
              <a:t>15</a:t>
            </a:r>
            <a:endParaRPr lang="zh-CN" altLang="en-US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68" name="直接箭头连接符 67"/>
          <p:cNvCxnSpPr/>
          <p:nvPr/>
        </p:nvCxnSpPr>
        <p:spPr>
          <a:xfrm rot="5400000">
            <a:off x="5973126" y="1494460"/>
            <a:ext cx="588650" cy="34290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6353177" y="1028684"/>
            <a:ext cx="85535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80" b="1" dirty="0" smtClean="0">
                <a:latin typeface="Arial Black" panose="020B0A04020102020204" pitchFamily="34" charset="0"/>
              </a:rPr>
              <a:t>pre</a:t>
            </a:r>
            <a:endParaRPr lang="zh-CN" altLang="en-US" sz="2880" b="1" dirty="0">
              <a:latin typeface="Arial Black" panose="020B0A04020102020204" pitchFamily="34" charset="0"/>
            </a:endParaRPr>
          </a:p>
        </p:txBody>
      </p:sp>
      <p:sp>
        <p:nvSpPr>
          <p:cNvPr id="73" name="Rectangle 35"/>
          <p:cNvSpPr>
            <a:spLocks noChangeArrowheads="1"/>
          </p:cNvSpPr>
          <p:nvPr/>
        </p:nvSpPr>
        <p:spPr bwMode="auto">
          <a:xfrm>
            <a:off x="2973230" y="1333382"/>
            <a:ext cx="2713050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先找到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前驱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Rectangle 3"/>
          <p:cNvSpPr>
            <a:spLocks noChangeArrowheads="1"/>
          </p:cNvSpPr>
          <p:nvPr/>
        </p:nvSpPr>
        <p:spPr bwMode="auto">
          <a:xfrm>
            <a:off x="335360" y="134891"/>
            <a:ext cx="691276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3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3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2.7 </a:t>
            </a:r>
            <a:r>
              <a:rPr kumimoji="1" lang="zh-CN" altLang="en-US" sz="3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单链表的插入：前插法</a:t>
            </a:r>
            <a:endParaRPr kumimoji="1" lang="zh-CN" altLang="en-US" sz="3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4" name="直接连接符 73"/>
          <p:cNvCxnSpPr/>
          <p:nvPr/>
        </p:nvCxnSpPr>
        <p:spPr>
          <a:xfrm flipV="1">
            <a:off x="74712" y="634314"/>
            <a:ext cx="12192000" cy="71612"/>
          </a:xfrm>
          <a:prstGeom prst="line">
            <a:avLst/>
          </a:prstGeom>
          <a:ln w="57150">
            <a:gradFill>
              <a:gsLst>
                <a:gs pos="0">
                  <a:srgbClr val="00B0F0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  <p:bldP spid="76" grpId="0"/>
      <p:bldP spid="77" grpId="0"/>
      <p:bldP spid="78" grpId="0"/>
      <p:bldP spid="80" grpId="0"/>
      <p:bldP spid="69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335360" y="134891"/>
            <a:ext cx="691276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3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3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2.7 </a:t>
            </a:r>
            <a:r>
              <a:rPr kumimoji="1" lang="zh-CN" altLang="en-US" sz="3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单链表的插入：前插法</a:t>
            </a:r>
            <a:endParaRPr kumimoji="1" lang="zh-CN" altLang="en-US" sz="3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74712" y="634314"/>
            <a:ext cx="12192000" cy="71612"/>
          </a:xfrm>
          <a:prstGeom prst="line">
            <a:avLst/>
          </a:prstGeom>
          <a:ln w="57150">
            <a:gradFill>
              <a:gsLst>
                <a:gs pos="0">
                  <a:srgbClr val="00B0F0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6698669" y="115356"/>
            <a:ext cx="201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r>
              <a:rPr lang="en-US" altLang="zh-CN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2-18</a:t>
            </a:r>
            <a:endParaRPr lang="zh-CN" altLang="en-US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551384" y="980729"/>
          <a:ext cx="11305256" cy="5120640"/>
        </p:xfrm>
        <a:graphic>
          <a:graphicData uri="http://schemas.openxmlformats.org/drawingml/2006/table">
            <a:tbl>
              <a:tblPr firstRow="1" firstCol="1" bandRow="1">
                <a:tableStyleId>{8A107856-5554-42FB-B03E-39F5DBC370BA}</a:tableStyleId>
              </a:tblPr>
              <a:tblGrid>
                <a:gridCol w="639954"/>
                <a:gridCol w="10665302"/>
              </a:tblGrid>
              <a:tr h="504056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</a:rPr>
                        <a:t>11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 smtClean="0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2400" kern="100" dirty="0" smtClean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13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2400" kern="100" dirty="0" smtClean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14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 err="1">
                          <a:solidFill>
                            <a:schemeClr val="tx1"/>
                          </a:solidFill>
                          <a:effectLst/>
                        </a:rPr>
                        <a:t>int</a:t>
                      </a: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2400" kern="100" dirty="0" err="1">
                          <a:solidFill>
                            <a:schemeClr val="tx1"/>
                          </a:solidFill>
                          <a:effectLst/>
                        </a:rPr>
                        <a:t>InsertPre_link</a:t>
                      </a: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en-US" sz="2400" kern="100" dirty="0" err="1">
                          <a:solidFill>
                            <a:schemeClr val="tx1"/>
                          </a:solidFill>
                          <a:effectLst/>
                        </a:rPr>
                        <a:t>LinkList</a:t>
                      </a: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2400" kern="100" dirty="0" err="1">
                          <a:solidFill>
                            <a:schemeClr val="tx1"/>
                          </a:solidFill>
                          <a:effectLst/>
                        </a:rPr>
                        <a:t>llist,PNode</a:t>
                      </a: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2400" kern="100" dirty="0" err="1">
                          <a:solidFill>
                            <a:schemeClr val="tx1"/>
                          </a:solidFill>
                          <a:effectLst/>
                        </a:rPr>
                        <a:t>p,DataType</a:t>
                      </a: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</a:rPr>
                        <a:t> x)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</a:rPr>
                        <a:t>{ </a:t>
                      </a:r>
                      <a:r>
                        <a:rPr lang="en-US" sz="2400" kern="100" dirty="0" smtClean="0">
                          <a:solidFill>
                            <a:schemeClr val="tx1"/>
                          </a:solidFill>
                          <a:effectLst/>
                        </a:rPr>
                        <a:t>//</a:t>
                      </a:r>
                      <a:r>
                        <a:rPr lang="zh-CN" sz="2400" kern="100" dirty="0" smtClean="0">
                          <a:solidFill>
                            <a:schemeClr val="tx1"/>
                          </a:solidFill>
                          <a:effectLst/>
                        </a:rPr>
                        <a:t>在</a:t>
                      </a:r>
                      <a:r>
                        <a:rPr lang="en-US" sz="2400" kern="100" dirty="0" err="1">
                          <a:solidFill>
                            <a:schemeClr val="tx1"/>
                          </a:solidFill>
                          <a:effectLst/>
                        </a:rPr>
                        <a:t>llist</a:t>
                      </a:r>
                      <a:r>
                        <a:rPr lang="zh-CN" sz="2400" kern="100" dirty="0">
                          <a:solidFill>
                            <a:schemeClr val="tx1"/>
                          </a:solidFill>
                          <a:effectLst/>
                        </a:rPr>
                        <a:t>链表中的</a:t>
                      </a: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</a:rPr>
                        <a:t>p</a:t>
                      </a:r>
                      <a:r>
                        <a:rPr lang="zh-CN" sz="2400" kern="100" dirty="0">
                          <a:solidFill>
                            <a:schemeClr val="tx1"/>
                          </a:solidFill>
                          <a:effectLst/>
                        </a:rPr>
                        <a:t>位置之前插入值为</a:t>
                      </a: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r>
                        <a:rPr lang="zh-CN" sz="2400" kern="100" dirty="0">
                          <a:solidFill>
                            <a:schemeClr val="tx1"/>
                          </a:solidFill>
                          <a:effectLst/>
                        </a:rPr>
                        <a:t>的</a:t>
                      </a:r>
                      <a:r>
                        <a:rPr lang="zh-CN" sz="2400" kern="100" dirty="0" smtClean="0">
                          <a:solidFill>
                            <a:schemeClr val="tx1"/>
                          </a:solidFill>
                          <a:effectLst/>
                        </a:rPr>
                        <a:t>结点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</a:rPr>
                        <a:t>	</a:t>
                      </a:r>
                      <a:r>
                        <a:rPr lang="en-US" sz="2400" kern="100" dirty="0" err="1">
                          <a:solidFill>
                            <a:schemeClr val="tx1"/>
                          </a:solidFill>
                          <a:effectLst/>
                        </a:rPr>
                        <a:t>PNode</a:t>
                      </a: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</a:rPr>
                        <a:t> pre = </a:t>
                      </a:r>
                      <a:r>
                        <a:rPr lang="en-US" sz="2400" kern="100" dirty="0" err="1">
                          <a:solidFill>
                            <a:schemeClr val="tx1"/>
                          </a:solidFill>
                          <a:effectLst/>
                        </a:rPr>
                        <a:t>llist</a:t>
                      </a: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</a:rPr>
                        <a:t>; </a:t>
                      </a:r>
                      <a:r>
                        <a:rPr lang="en-US" sz="2400" kern="100" dirty="0" err="1">
                          <a:solidFill>
                            <a:schemeClr val="tx1"/>
                          </a:solidFill>
                          <a:effectLst/>
                        </a:rPr>
                        <a:t>PNode</a:t>
                      </a: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</a:rPr>
                        <a:t> q = NULL</a:t>
                      </a:r>
                      <a:r>
                        <a:rPr lang="en-US" sz="2400" kern="100" dirty="0" smtClean="0">
                          <a:solidFill>
                            <a:schemeClr val="tx1"/>
                          </a:solidFill>
                          <a:effectLst/>
                        </a:rPr>
                        <a:t>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kern="100" dirty="0" smtClean="0">
                          <a:solidFill>
                            <a:srgbClr val="FF0000"/>
                          </a:solidFill>
                          <a:effectLst/>
                        </a:rPr>
                        <a:t>            if(p==NULL) { </a:t>
                      </a:r>
                      <a:r>
                        <a:rPr lang="en-US" altLang="zh-CN" sz="2400" kern="100" dirty="0" err="1" smtClean="0">
                          <a:solidFill>
                            <a:srgbClr val="FF0000"/>
                          </a:solidFill>
                          <a:effectLst/>
                        </a:rPr>
                        <a:t>printf</a:t>
                      </a:r>
                      <a:r>
                        <a:rPr lang="en-US" altLang="zh-CN" sz="2400" kern="100" dirty="0" smtClean="0">
                          <a:solidFill>
                            <a:srgbClr val="FF0000"/>
                          </a:solidFill>
                          <a:effectLst/>
                        </a:rPr>
                        <a:t>("para failure!\n");return 0;}</a:t>
                      </a:r>
                      <a:endParaRPr lang="zh-CN" altLang="zh-CN" sz="2400" kern="100" dirty="0" smtClean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</a:rPr>
                        <a:t>	</a:t>
                      </a:r>
                      <a:r>
                        <a:rPr lang="en-US" sz="2400" kern="100" dirty="0">
                          <a:solidFill>
                            <a:srgbClr val="00B050"/>
                          </a:solidFill>
                          <a:effectLst/>
                        </a:rPr>
                        <a:t>while (pre-&gt;next != p) /*</a:t>
                      </a:r>
                      <a:r>
                        <a:rPr lang="zh-CN" sz="2400" kern="100" dirty="0">
                          <a:solidFill>
                            <a:srgbClr val="00B050"/>
                          </a:solidFill>
                          <a:effectLst/>
                        </a:rPr>
                        <a:t>定位</a:t>
                      </a:r>
                      <a:r>
                        <a:rPr lang="en-US" sz="2400" kern="100" dirty="0">
                          <a:solidFill>
                            <a:srgbClr val="00B050"/>
                          </a:solidFill>
                          <a:effectLst/>
                        </a:rPr>
                        <a:t>p</a:t>
                      </a:r>
                      <a:r>
                        <a:rPr lang="zh-CN" sz="2400" kern="100" dirty="0">
                          <a:solidFill>
                            <a:srgbClr val="00B050"/>
                          </a:solidFill>
                          <a:effectLst/>
                        </a:rPr>
                        <a:t>的前驱结点</a:t>
                      </a:r>
                      <a:r>
                        <a:rPr lang="en-US" sz="2400" kern="100" dirty="0">
                          <a:solidFill>
                            <a:srgbClr val="00B050"/>
                          </a:solidFill>
                          <a:effectLst/>
                        </a:rPr>
                        <a:t>*/</a:t>
                      </a:r>
                      <a:endParaRPr lang="zh-CN" sz="2400" kern="100" dirty="0">
                        <a:solidFill>
                          <a:srgbClr val="00B050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rgbClr val="00B050"/>
                          </a:solidFill>
                          <a:effectLst/>
                        </a:rPr>
                        <a:t>	{</a:t>
                      </a:r>
                      <a:endParaRPr lang="zh-CN" sz="2400" kern="100" dirty="0">
                        <a:solidFill>
                          <a:srgbClr val="00B050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rgbClr val="00B050"/>
                          </a:solidFill>
                          <a:effectLst/>
                        </a:rPr>
                        <a:t>		pre = pre-&gt;next;</a:t>
                      </a:r>
                      <a:endParaRPr lang="zh-CN" sz="2400" kern="100" dirty="0">
                        <a:solidFill>
                          <a:srgbClr val="00B050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rgbClr val="00B050"/>
                          </a:solidFill>
                          <a:effectLst/>
                        </a:rPr>
                        <a:t>	}</a:t>
                      </a:r>
                      <a:endParaRPr lang="zh-CN" sz="2400" kern="100" dirty="0">
                        <a:solidFill>
                          <a:srgbClr val="00B050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</a:rPr>
                        <a:t>	</a:t>
                      </a:r>
                      <a:r>
                        <a:rPr lang="en-US" sz="2400" kern="100" dirty="0">
                          <a:solidFill>
                            <a:srgbClr val="FF0000"/>
                          </a:solidFill>
                          <a:effectLst/>
                        </a:rPr>
                        <a:t>q = (</a:t>
                      </a:r>
                      <a:r>
                        <a:rPr lang="en-US" sz="2400" kern="100" dirty="0" err="1">
                          <a:solidFill>
                            <a:srgbClr val="FF0000"/>
                          </a:solidFill>
                          <a:effectLst/>
                        </a:rPr>
                        <a:t>PNode</a:t>
                      </a:r>
                      <a:r>
                        <a:rPr lang="en-US" sz="2400" kern="100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sz="2400" kern="100" dirty="0" err="1">
                          <a:solidFill>
                            <a:srgbClr val="FF0000"/>
                          </a:solidFill>
                          <a:effectLst/>
                        </a:rPr>
                        <a:t>malloc</a:t>
                      </a:r>
                      <a:r>
                        <a:rPr lang="en-US" sz="2400" kern="100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sz="2400" kern="100" dirty="0" err="1">
                          <a:solidFill>
                            <a:srgbClr val="FF0000"/>
                          </a:solidFill>
                          <a:effectLst/>
                        </a:rPr>
                        <a:t>sizeof</a:t>
                      </a:r>
                      <a:r>
                        <a:rPr lang="en-US" sz="2400" kern="100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sz="2400" kern="100" dirty="0" err="1">
                          <a:solidFill>
                            <a:srgbClr val="FF0000"/>
                          </a:solidFill>
                          <a:effectLst/>
                        </a:rPr>
                        <a:t>struct</a:t>
                      </a:r>
                      <a:r>
                        <a:rPr lang="en-US" sz="2400" kern="100" dirty="0">
                          <a:solidFill>
                            <a:srgbClr val="FF0000"/>
                          </a:solidFill>
                          <a:effectLst/>
                        </a:rPr>
                        <a:t> Node));</a:t>
                      </a:r>
                      <a:endParaRPr lang="zh-CN" sz="2400" kern="100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rgbClr val="0000FF"/>
                          </a:solidFill>
                          <a:effectLst/>
                        </a:rPr>
                        <a:t>	q-&gt;data = x;</a:t>
                      </a:r>
                      <a:endParaRPr lang="zh-CN" sz="2400" kern="100" dirty="0">
                        <a:solidFill>
                          <a:srgbClr val="0000FF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rgbClr val="0000FF"/>
                          </a:solidFill>
                          <a:effectLst/>
                        </a:rPr>
                        <a:t>	q-&gt;next = p;</a:t>
                      </a:r>
                      <a:endParaRPr lang="zh-CN" sz="2400" kern="100" dirty="0">
                        <a:solidFill>
                          <a:srgbClr val="0000FF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rgbClr val="0000FF"/>
                          </a:solidFill>
                          <a:effectLst/>
                        </a:rPr>
                        <a:t>	pre-&gt;next = q</a:t>
                      </a:r>
                      <a:r>
                        <a:rPr lang="en-US" sz="2400" kern="100" dirty="0" smtClean="0">
                          <a:solidFill>
                            <a:srgbClr val="0000FF"/>
                          </a:solidFill>
                          <a:effectLst/>
                        </a:rPr>
                        <a:t>;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2400" kern="100" dirty="0" smtClean="0">
                          <a:solidFill>
                            <a:srgbClr val="0000FF"/>
                          </a:solidFill>
                          <a:effectLst/>
                        </a:rPr>
                        <a:t>             return 1;</a:t>
                      </a:r>
                      <a:endParaRPr lang="zh-CN" sz="2400" kern="100" dirty="0">
                        <a:solidFill>
                          <a:srgbClr val="0000FF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</a:rPr>
                        <a:t>}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8544272" y="2420888"/>
            <a:ext cx="27363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算法时间复杂度     </a:t>
            </a:r>
            <a:endParaRPr lang="en-US" altLang="zh-CN" sz="28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O(n)</a:t>
            </a:r>
            <a:endParaRPr lang="zh-CN" altLang="en-US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80"/>
          <p:cNvGrpSpPr/>
          <p:nvPr/>
        </p:nvGrpSpPr>
        <p:grpSpPr>
          <a:xfrm>
            <a:off x="822128" y="3939934"/>
            <a:ext cx="9086914" cy="461665"/>
            <a:chOff x="642910" y="1643054"/>
            <a:chExt cx="7572428" cy="384721"/>
          </a:xfrm>
          <a:solidFill>
            <a:srgbClr val="FFC000"/>
          </a:solidFill>
        </p:grpSpPr>
        <p:sp>
          <p:nvSpPr>
            <p:cNvPr id="3" name="TextBox 48"/>
            <p:cNvSpPr txBox="1"/>
            <p:nvPr/>
          </p:nvSpPr>
          <p:spPr>
            <a:xfrm>
              <a:off x="642910" y="1643054"/>
              <a:ext cx="1214414" cy="384721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Arial Black" panose="020B0A04020102020204" pitchFamily="34" charset="0"/>
                </a:rPr>
                <a:t>Head</a:t>
              </a:r>
              <a:endParaRPr lang="zh-CN" altLang="en-US" sz="2400" dirty="0">
                <a:latin typeface="Arial Black" panose="020B0A04020102020204" pitchFamily="34" charset="0"/>
              </a:endParaRPr>
            </a:p>
          </p:txBody>
        </p:sp>
        <p:grpSp>
          <p:nvGrpSpPr>
            <p:cNvPr id="4" name="组合 50"/>
            <p:cNvGrpSpPr/>
            <p:nvPr/>
          </p:nvGrpSpPr>
          <p:grpSpPr>
            <a:xfrm>
              <a:off x="1785918" y="1643054"/>
              <a:ext cx="6429420" cy="338554"/>
              <a:chOff x="1285852" y="1357302"/>
              <a:chExt cx="6429420" cy="338554"/>
            </a:xfrm>
            <a:grpFill/>
          </p:grpSpPr>
          <p:cxnSp>
            <p:nvCxnSpPr>
              <p:cNvPr id="5" name="直接箭头连接符 4"/>
              <p:cNvCxnSpPr/>
              <p:nvPr/>
            </p:nvCxnSpPr>
            <p:spPr>
              <a:xfrm>
                <a:off x="1285852" y="1571616"/>
                <a:ext cx="571504" cy="1588"/>
              </a:xfrm>
              <a:prstGeom prst="straightConnector1">
                <a:avLst/>
              </a:prstGeom>
              <a:grpFill/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矩形 5"/>
              <p:cNvSpPr/>
              <p:nvPr/>
            </p:nvSpPr>
            <p:spPr>
              <a:xfrm>
                <a:off x="1857356" y="1364996"/>
                <a:ext cx="1143008" cy="323165"/>
              </a:xfrm>
              <a:prstGeom prst="rect">
                <a:avLst/>
              </a:prstGeom>
              <a:solidFill>
                <a:srgbClr val="00B05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>
                <a:spAutoFit/>
              </a:bodyPr>
              <a:lstStyle/>
              <a:p>
                <a:endParaRPr lang="zh-CN" altLang="en-US" sz="192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o UI" panose="020B0502040204020203" pitchFamily="34" charset="0"/>
                </a:endParaRPr>
              </a:p>
            </p:txBody>
          </p:sp>
          <p:cxnSp>
            <p:nvCxnSpPr>
              <p:cNvPr id="7" name="直接连接符 6"/>
              <p:cNvCxnSpPr/>
              <p:nvPr/>
            </p:nvCxnSpPr>
            <p:spPr>
              <a:xfrm rot="5400000">
                <a:off x="2403253" y="1525785"/>
                <a:ext cx="338554" cy="1588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接箭头连接符 7"/>
              <p:cNvCxnSpPr/>
              <p:nvPr/>
            </p:nvCxnSpPr>
            <p:spPr>
              <a:xfrm>
                <a:off x="2857488" y="1571616"/>
                <a:ext cx="571504" cy="1588"/>
              </a:xfrm>
              <a:prstGeom prst="straightConnector1">
                <a:avLst/>
              </a:prstGeom>
              <a:grpFill/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矩形 8"/>
              <p:cNvSpPr/>
              <p:nvPr/>
            </p:nvSpPr>
            <p:spPr>
              <a:xfrm>
                <a:off x="3428992" y="1364996"/>
                <a:ext cx="1143008" cy="323165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>
                <a:spAutoFit/>
              </a:bodyPr>
              <a:lstStyle/>
              <a:p>
                <a:r>
                  <a:rPr lang="en-US" altLang="zh-CN" sz="1920" b="1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Lao UI" panose="020B0502040204020203" pitchFamily="34" charset="0"/>
                  </a:rPr>
                  <a:t>30</a:t>
                </a:r>
                <a:endParaRPr lang="zh-CN" altLang="en-US" sz="192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o UI" panose="020B0502040204020203" pitchFamily="34" charset="0"/>
                </a:endParaRPr>
              </a:p>
            </p:txBody>
          </p:sp>
          <p:cxnSp>
            <p:nvCxnSpPr>
              <p:cNvPr id="10" name="直接连接符 9"/>
              <p:cNvCxnSpPr/>
              <p:nvPr/>
            </p:nvCxnSpPr>
            <p:spPr>
              <a:xfrm rot="5400000">
                <a:off x="5475087" y="1525785"/>
                <a:ext cx="338554" cy="1588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 rot="5400000">
                <a:off x="3903451" y="1525785"/>
                <a:ext cx="338554" cy="1588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箭头连接符 11"/>
              <p:cNvCxnSpPr/>
              <p:nvPr/>
            </p:nvCxnSpPr>
            <p:spPr>
              <a:xfrm>
                <a:off x="4429124" y="1571616"/>
                <a:ext cx="571504" cy="1588"/>
              </a:xfrm>
              <a:prstGeom prst="straightConnector1">
                <a:avLst/>
              </a:prstGeom>
              <a:grpFill/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矩形 12"/>
              <p:cNvSpPr/>
              <p:nvPr/>
            </p:nvSpPr>
            <p:spPr>
              <a:xfrm>
                <a:off x="5000628" y="1364996"/>
                <a:ext cx="1143008" cy="323165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>
                <a:spAutoFit/>
              </a:bodyPr>
              <a:lstStyle/>
              <a:p>
                <a:r>
                  <a:rPr lang="en-US" altLang="zh-CN" sz="1920" b="1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Lao UI" panose="020B0502040204020203" pitchFamily="34" charset="0"/>
                  </a:rPr>
                  <a:t>20</a:t>
                </a:r>
                <a:endParaRPr lang="zh-CN" altLang="en-US" sz="192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o UI" panose="020B0502040204020203" pitchFamily="34" charset="0"/>
                </a:endParaRPr>
              </a:p>
            </p:txBody>
          </p:sp>
          <p:cxnSp>
            <p:nvCxnSpPr>
              <p:cNvPr id="14" name="直接连接符 13"/>
              <p:cNvCxnSpPr/>
              <p:nvPr/>
            </p:nvCxnSpPr>
            <p:spPr>
              <a:xfrm rot="5400000">
                <a:off x="5546525" y="1525785"/>
                <a:ext cx="338554" cy="1588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矩形 14"/>
              <p:cNvSpPr/>
              <p:nvPr/>
            </p:nvSpPr>
            <p:spPr>
              <a:xfrm>
                <a:off x="6572264" y="1364996"/>
                <a:ext cx="1143008" cy="323165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>
                <a:spAutoFit/>
              </a:bodyPr>
              <a:lstStyle/>
              <a:p>
                <a:r>
                  <a:rPr lang="en-US" altLang="zh-CN" sz="1920" b="1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Lao UI" panose="020B0502040204020203" pitchFamily="34" charset="0"/>
                  </a:rPr>
                  <a:t>10</a:t>
                </a:r>
                <a:endParaRPr lang="zh-CN" altLang="en-US" sz="192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o UI" panose="020B0502040204020203" pitchFamily="34" charset="0"/>
                </a:endParaRPr>
              </a:p>
            </p:txBody>
          </p:sp>
          <p:cxnSp>
            <p:nvCxnSpPr>
              <p:cNvPr id="16" name="直接箭头连接符 15"/>
              <p:cNvCxnSpPr/>
              <p:nvPr/>
            </p:nvCxnSpPr>
            <p:spPr>
              <a:xfrm>
                <a:off x="6000760" y="1500178"/>
                <a:ext cx="571504" cy="1588"/>
              </a:xfrm>
              <a:prstGeom prst="straightConnector1">
                <a:avLst/>
              </a:prstGeom>
              <a:grpFill/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/>
              <p:cNvCxnSpPr/>
              <p:nvPr/>
            </p:nvCxnSpPr>
            <p:spPr>
              <a:xfrm rot="5400000">
                <a:off x="7118161" y="1525785"/>
                <a:ext cx="338554" cy="1588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/>
              <p:nvPr/>
            </p:nvCxnSpPr>
            <p:spPr>
              <a:xfrm rot="5400000">
                <a:off x="7393801" y="1464459"/>
                <a:ext cx="142876" cy="71438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连接符 18"/>
              <p:cNvCxnSpPr/>
              <p:nvPr/>
            </p:nvCxnSpPr>
            <p:spPr>
              <a:xfrm rot="16200000" flipH="1">
                <a:off x="7465239" y="1464459"/>
                <a:ext cx="142876" cy="71438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组合 43"/>
          <p:cNvGrpSpPr/>
          <p:nvPr/>
        </p:nvGrpSpPr>
        <p:grpSpPr>
          <a:xfrm>
            <a:off x="5022682" y="5225818"/>
            <a:ext cx="2571768" cy="535531"/>
            <a:chOff x="1214414" y="2143120"/>
            <a:chExt cx="2143140" cy="446276"/>
          </a:xfrm>
          <a:solidFill>
            <a:srgbClr val="00B0F0"/>
          </a:solidFill>
        </p:grpSpPr>
        <p:sp>
          <p:nvSpPr>
            <p:cNvPr id="21" name="TextBox 35"/>
            <p:cNvSpPr txBox="1"/>
            <p:nvPr/>
          </p:nvSpPr>
          <p:spPr>
            <a:xfrm>
              <a:off x="1214414" y="2143120"/>
              <a:ext cx="714348" cy="446276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2880" dirty="0">
                  <a:latin typeface="Arial Black" panose="020B0A04020102020204" pitchFamily="34" charset="0"/>
                </a:rPr>
                <a:t>q</a:t>
              </a:r>
              <a:endParaRPr lang="zh-CN" altLang="en-US" sz="2880" dirty="0">
                <a:latin typeface="Arial Black" panose="020B0A04020102020204" pitchFamily="34" charset="0"/>
              </a:endParaRPr>
            </a:p>
          </p:txBody>
        </p:sp>
        <p:grpSp>
          <p:nvGrpSpPr>
            <p:cNvPr id="22" name="组合 42"/>
            <p:cNvGrpSpPr/>
            <p:nvPr/>
          </p:nvGrpSpPr>
          <p:grpSpPr>
            <a:xfrm>
              <a:off x="1643042" y="2214558"/>
              <a:ext cx="1714512" cy="338554"/>
              <a:chOff x="1643042" y="2214558"/>
              <a:chExt cx="1714512" cy="338554"/>
            </a:xfrm>
            <a:grpFill/>
          </p:grpSpPr>
          <p:grpSp>
            <p:nvGrpSpPr>
              <p:cNvPr id="23" name="组合 40"/>
              <p:cNvGrpSpPr/>
              <p:nvPr/>
            </p:nvGrpSpPr>
            <p:grpSpPr>
              <a:xfrm>
                <a:off x="2214546" y="2214558"/>
                <a:ext cx="1143008" cy="338554"/>
                <a:chOff x="2214546" y="2214558"/>
                <a:chExt cx="1143008" cy="338554"/>
              </a:xfrm>
              <a:grpFill/>
            </p:grpSpPr>
            <p:sp>
              <p:nvSpPr>
                <p:cNvPr id="25" name="矩形 24"/>
                <p:cNvSpPr/>
                <p:nvPr/>
              </p:nvSpPr>
              <p:spPr>
                <a:xfrm>
                  <a:off x="2214546" y="2222252"/>
                  <a:ext cx="1143008" cy="323165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endParaRPr lang="zh-CN" altLang="en-US" sz="1920" b="1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Lao UI" panose="020B0502040204020203" pitchFamily="34" charset="0"/>
                  </a:endParaRPr>
                </a:p>
              </p:txBody>
            </p:sp>
            <p:cxnSp>
              <p:nvCxnSpPr>
                <p:cNvPr id="26" name="直接连接符 25"/>
                <p:cNvCxnSpPr/>
                <p:nvPr/>
              </p:nvCxnSpPr>
              <p:spPr>
                <a:xfrm rot="5400000">
                  <a:off x="2689005" y="2383041"/>
                  <a:ext cx="338554" cy="1588"/>
                </a:xfrm>
                <a:prstGeom prst="line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4" name="直接箭头连接符 23"/>
              <p:cNvCxnSpPr/>
              <p:nvPr/>
            </p:nvCxnSpPr>
            <p:spPr>
              <a:xfrm>
                <a:off x="1643042" y="2428872"/>
                <a:ext cx="571504" cy="1588"/>
              </a:xfrm>
              <a:prstGeom prst="straightConnector1">
                <a:avLst/>
              </a:prstGeom>
              <a:grpFill/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7" name="直接箭头连接符 26"/>
          <p:cNvCxnSpPr/>
          <p:nvPr/>
        </p:nvCxnSpPr>
        <p:spPr>
          <a:xfrm rot="5400000" flipH="1" flipV="1">
            <a:off x="6737195" y="4711463"/>
            <a:ext cx="1200158" cy="34290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rot="5400000">
            <a:off x="7300125" y="3462728"/>
            <a:ext cx="588650" cy="34290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组合 71"/>
          <p:cNvGrpSpPr/>
          <p:nvPr/>
        </p:nvGrpSpPr>
        <p:grpSpPr>
          <a:xfrm>
            <a:off x="6308566" y="3939933"/>
            <a:ext cx="257177" cy="342902"/>
            <a:chOff x="3357554" y="1071550"/>
            <a:chExt cx="214314" cy="285752"/>
          </a:xfrm>
        </p:grpSpPr>
        <p:cxnSp>
          <p:nvCxnSpPr>
            <p:cNvPr id="30" name="直接连接符 29"/>
            <p:cNvCxnSpPr/>
            <p:nvPr/>
          </p:nvCxnSpPr>
          <p:spPr>
            <a:xfrm rot="5400000">
              <a:off x="3321835" y="1107269"/>
              <a:ext cx="214314" cy="142876"/>
            </a:xfrm>
            <a:prstGeom prst="line">
              <a:avLst/>
            </a:prstGeom>
            <a:ln w="25400" cmpd="sng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 rot="5400000">
              <a:off x="3393273" y="1178707"/>
              <a:ext cx="214314" cy="142876"/>
            </a:xfrm>
            <a:prstGeom prst="line">
              <a:avLst/>
            </a:prstGeom>
            <a:ln w="25400" cmpd="sng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44"/>
          <p:cNvSpPr txBox="1"/>
          <p:nvPr/>
        </p:nvSpPr>
        <p:spPr>
          <a:xfrm>
            <a:off x="7680176" y="2996952"/>
            <a:ext cx="514354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80" b="1" dirty="0">
                <a:latin typeface="Arial Black" panose="020B0A04020102020204" pitchFamily="34" charset="0"/>
              </a:rPr>
              <a:t>p</a:t>
            </a:r>
            <a:endParaRPr lang="zh-CN" altLang="en-US" sz="2880" b="1" dirty="0">
              <a:latin typeface="Arial Black" panose="020B0A04020102020204" pitchFamily="34" charset="0"/>
            </a:endParaRPr>
          </a:p>
        </p:txBody>
      </p:sp>
      <p:cxnSp>
        <p:nvCxnSpPr>
          <p:cNvPr id="33" name="直接箭头连接符 32"/>
          <p:cNvCxnSpPr>
            <a:endCxn id="25" idx="0"/>
          </p:cNvCxnSpPr>
          <p:nvPr/>
        </p:nvCxnSpPr>
        <p:spPr>
          <a:xfrm>
            <a:off x="5965664" y="4282835"/>
            <a:ext cx="942982" cy="103794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79"/>
          <p:cNvSpPr txBox="1"/>
          <p:nvPr/>
        </p:nvSpPr>
        <p:spPr>
          <a:xfrm>
            <a:off x="6394292" y="5311543"/>
            <a:ext cx="600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+mn-ea"/>
                <a:ea typeface="+mn-ea"/>
              </a:rPr>
              <a:t>15</a:t>
            </a:r>
            <a:endParaRPr lang="zh-CN" altLang="en-US" b="1" dirty="0">
              <a:latin typeface="+mn-ea"/>
              <a:ea typeface="+mn-ea"/>
            </a:endParaRPr>
          </a:p>
        </p:txBody>
      </p:sp>
      <p:cxnSp>
        <p:nvCxnSpPr>
          <p:cNvPr id="35" name="直接箭头连接符 34"/>
          <p:cNvCxnSpPr/>
          <p:nvPr/>
        </p:nvCxnSpPr>
        <p:spPr>
          <a:xfrm rot="5400000">
            <a:off x="5414162" y="3462728"/>
            <a:ext cx="588650" cy="34290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68"/>
          <p:cNvSpPr txBox="1"/>
          <p:nvPr/>
        </p:nvSpPr>
        <p:spPr>
          <a:xfrm>
            <a:off x="5794212" y="2996952"/>
            <a:ext cx="1028707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80" b="1" dirty="0" smtClean="0">
                <a:latin typeface="Arial Black" panose="020B0A04020102020204" pitchFamily="34" charset="0"/>
              </a:rPr>
              <a:t>pre</a:t>
            </a:r>
            <a:endParaRPr lang="zh-CN" altLang="en-US" sz="2880" b="1" dirty="0">
              <a:latin typeface="Arial Black" panose="020B0A04020102020204" pitchFamily="34" charset="0"/>
            </a:endParaRPr>
          </a:p>
        </p:txBody>
      </p:sp>
      <p:sp>
        <p:nvSpPr>
          <p:cNvPr id="37" name="Rectangle 35"/>
          <p:cNvSpPr>
            <a:spLocks noChangeArrowheads="1"/>
          </p:cNvSpPr>
          <p:nvPr/>
        </p:nvSpPr>
        <p:spPr bwMode="auto">
          <a:xfrm>
            <a:off x="2414266" y="3301650"/>
            <a:ext cx="2713050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先找到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前驱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8" name="组合 80"/>
          <p:cNvGrpSpPr/>
          <p:nvPr/>
        </p:nvGrpSpPr>
        <p:grpSpPr>
          <a:xfrm>
            <a:off x="822128" y="961222"/>
            <a:ext cx="9086914" cy="461665"/>
            <a:chOff x="642910" y="1643054"/>
            <a:chExt cx="7572428" cy="384721"/>
          </a:xfrm>
          <a:solidFill>
            <a:srgbClr val="FFC000"/>
          </a:solidFill>
        </p:grpSpPr>
        <p:sp>
          <p:nvSpPr>
            <p:cNvPr id="39" name="TextBox 48"/>
            <p:cNvSpPr txBox="1"/>
            <p:nvPr/>
          </p:nvSpPr>
          <p:spPr>
            <a:xfrm>
              <a:off x="642910" y="1643054"/>
              <a:ext cx="1214414" cy="384721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Arial Black" panose="020B0A04020102020204" pitchFamily="34" charset="0"/>
                </a:rPr>
                <a:t>Head</a:t>
              </a:r>
              <a:endParaRPr lang="zh-CN" altLang="en-US" sz="2400" dirty="0">
                <a:latin typeface="Arial Black" panose="020B0A04020102020204" pitchFamily="34" charset="0"/>
              </a:endParaRPr>
            </a:p>
          </p:txBody>
        </p:sp>
        <p:grpSp>
          <p:nvGrpSpPr>
            <p:cNvPr id="40" name="组合 50"/>
            <p:cNvGrpSpPr/>
            <p:nvPr/>
          </p:nvGrpSpPr>
          <p:grpSpPr>
            <a:xfrm>
              <a:off x="1785918" y="1643054"/>
              <a:ext cx="6429420" cy="338554"/>
              <a:chOff x="1285852" y="1357302"/>
              <a:chExt cx="6429420" cy="338554"/>
            </a:xfrm>
            <a:grpFill/>
          </p:grpSpPr>
          <p:cxnSp>
            <p:nvCxnSpPr>
              <p:cNvPr id="41" name="直接箭头连接符 40"/>
              <p:cNvCxnSpPr/>
              <p:nvPr/>
            </p:nvCxnSpPr>
            <p:spPr>
              <a:xfrm>
                <a:off x="1285852" y="1571616"/>
                <a:ext cx="571504" cy="1588"/>
              </a:xfrm>
              <a:prstGeom prst="straightConnector1">
                <a:avLst/>
              </a:prstGeom>
              <a:grpFill/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矩形 41"/>
              <p:cNvSpPr/>
              <p:nvPr/>
            </p:nvSpPr>
            <p:spPr>
              <a:xfrm>
                <a:off x="1857356" y="1364996"/>
                <a:ext cx="1143008" cy="323165"/>
              </a:xfrm>
              <a:prstGeom prst="rect">
                <a:avLst/>
              </a:prstGeom>
              <a:solidFill>
                <a:srgbClr val="00B05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>
                <a:spAutoFit/>
              </a:bodyPr>
              <a:lstStyle/>
              <a:p>
                <a:endParaRPr lang="zh-CN" altLang="en-US" sz="192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o UI" panose="020B0502040204020203" pitchFamily="34" charset="0"/>
                </a:endParaRPr>
              </a:p>
            </p:txBody>
          </p:sp>
          <p:cxnSp>
            <p:nvCxnSpPr>
              <p:cNvPr id="43" name="直接连接符 42"/>
              <p:cNvCxnSpPr/>
              <p:nvPr/>
            </p:nvCxnSpPr>
            <p:spPr>
              <a:xfrm rot="5400000">
                <a:off x="2403253" y="1525785"/>
                <a:ext cx="338554" cy="1588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箭头连接符 43"/>
              <p:cNvCxnSpPr/>
              <p:nvPr/>
            </p:nvCxnSpPr>
            <p:spPr>
              <a:xfrm>
                <a:off x="2857488" y="1571616"/>
                <a:ext cx="571504" cy="1588"/>
              </a:xfrm>
              <a:prstGeom prst="straightConnector1">
                <a:avLst/>
              </a:prstGeom>
              <a:grpFill/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矩形 44"/>
              <p:cNvSpPr/>
              <p:nvPr/>
            </p:nvSpPr>
            <p:spPr>
              <a:xfrm>
                <a:off x="3428992" y="1364996"/>
                <a:ext cx="1143008" cy="323165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>
                <a:spAutoFit/>
              </a:bodyPr>
              <a:lstStyle/>
              <a:p>
                <a:r>
                  <a:rPr lang="en-US" altLang="zh-CN" sz="1920" b="1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Lao UI" panose="020B0502040204020203" pitchFamily="34" charset="0"/>
                  </a:rPr>
                  <a:t>30</a:t>
                </a:r>
                <a:endParaRPr lang="zh-CN" altLang="en-US" sz="192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o UI" panose="020B0502040204020203" pitchFamily="34" charset="0"/>
                </a:endParaRPr>
              </a:p>
            </p:txBody>
          </p:sp>
          <p:cxnSp>
            <p:nvCxnSpPr>
              <p:cNvPr id="46" name="直接连接符 45"/>
              <p:cNvCxnSpPr/>
              <p:nvPr/>
            </p:nvCxnSpPr>
            <p:spPr>
              <a:xfrm rot="5400000">
                <a:off x="5475087" y="1525785"/>
                <a:ext cx="338554" cy="1588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/>
              <p:cNvCxnSpPr/>
              <p:nvPr/>
            </p:nvCxnSpPr>
            <p:spPr>
              <a:xfrm rot="5400000">
                <a:off x="3903451" y="1525785"/>
                <a:ext cx="338554" cy="1588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箭头连接符 47"/>
              <p:cNvCxnSpPr/>
              <p:nvPr/>
            </p:nvCxnSpPr>
            <p:spPr>
              <a:xfrm>
                <a:off x="4429124" y="1571616"/>
                <a:ext cx="571504" cy="1588"/>
              </a:xfrm>
              <a:prstGeom prst="straightConnector1">
                <a:avLst/>
              </a:prstGeom>
              <a:grpFill/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矩形 48"/>
              <p:cNvSpPr/>
              <p:nvPr/>
            </p:nvSpPr>
            <p:spPr>
              <a:xfrm>
                <a:off x="5000628" y="1364996"/>
                <a:ext cx="1143008" cy="323165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>
                <a:spAutoFit/>
              </a:bodyPr>
              <a:lstStyle/>
              <a:p>
                <a:r>
                  <a:rPr lang="en-US" altLang="zh-CN" sz="1920" b="1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Lao UI" panose="020B0502040204020203" pitchFamily="34" charset="0"/>
                  </a:rPr>
                  <a:t>20</a:t>
                </a:r>
                <a:endParaRPr lang="zh-CN" altLang="en-US" sz="192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o UI" panose="020B0502040204020203" pitchFamily="34" charset="0"/>
                </a:endParaRPr>
              </a:p>
            </p:txBody>
          </p:sp>
          <p:cxnSp>
            <p:nvCxnSpPr>
              <p:cNvPr id="50" name="直接连接符 49"/>
              <p:cNvCxnSpPr/>
              <p:nvPr/>
            </p:nvCxnSpPr>
            <p:spPr>
              <a:xfrm rot="5400000">
                <a:off x="5546525" y="1525785"/>
                <a:ext cx="338554" cy="1588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矩形 50"/>
              <p:cNvSpPr/>
              <p:nvPr/>
            </p:nvSpPr>
            <p:spPr>
              <a:xfrm>
                <a:off x="6572264" y="1364996"/>
                <a:ext cx="1143008" cy="323165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>
                <a:spAutoFit/>
              </a:bodyPr>
              <a:lstStyle/>
              <a:p>
                <a:r>
                  <a:rPr lang="en-US" altLang="zh-CN" sz="1920" b="1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Lao UI" panose="020B0502040204020203" pitchFamily="34" charset="0"/>
                  </a:rPr>
                  <a:t>10</a:t>
                </a:r>
                <a:endParaRPr lang="zh-CN" altLang="en-US" sz="192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o UI" panose="020B0502040204020203" pitchFamily="34" charset="0"/>
                </a:endParaRPr>
              </a:p>
            </p:txBody>
          </p:sp>
          <p:cxnSp>
            <p:nvCxnSpPr>
              <p:cNvPr id="52" name="直接箭头连接符 51"/>
              <p:cNvCxnSpPr/>
              <p:nvPr/>
            </p:nvCxnSpPr>
            <p:spPr>
              <a:xfrm>
                <a:off x="6000760" y="1500178"/>
                <a:ext cx="571504" cy="1588"/>
              </a:xfrm>
              <a:prstGeom prst="straightConnector1">
                <a:avLst/>
              </a:prstGeom>
              <a:grpFill/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 52"/>
              <p:cNvCxnSpPr/>
              <p:nvPr/>
            </p:nvCxnSpPr>
            <p:spPr>
              <a:xfrm rot="5400000">
                <a:off x="7118161" y="1525785"/>
                <a:ext cx="338554" cy="1588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/>
              <p:cNvCxnSpPr/>
              <p:nvPr/>
            </p:nvCxnSpPr>
            <p:spPr>
              <a:xfrm rot="5400000">
                <a:off x="7393801" y="1464459"/>
                <a:ext cx="142876" cy="71438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接连接符 54"/>
              <p:cNvCxnSpPr/>
              <p:nvPr/>
            </p:nvCxnSpPr>
            <p:spPr>
              <a:xfrm rot="16200000" flipH="1">
                <a:off x="7465239" y="1464459"/>
                <a:ext cx="142876" cy="71438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6" name="组合 43"/>
          <p:cNvGrpSpPr/>
          <p:nvPr/>
        </p:nvGrpSpPr>
        <p:grpSpPr>
          <a:xfrm>
            <a:off x="6822920" y="2332831"/>
            <a:ext cx="2571768" cy="535531"/>
            <a:chOff x="1214414" y="2143120"/>
            <a:chExt cx="2143140" cy="446276"/>
          </a:xfrm>
          <a:solidFill>
            <a:srgbClr val="00B0F0"/>
          </a:solidFill>
        </p:grpSpPr>
        <p:sp>
          <p:nvSpPr>
            <p:cNvPr id="57" name="TextBox 35"/>
            <p:cNvSpPr txBox="1"/>
            <p:nvPr/>
          </p:nvSpPr>
          <p:spPr>
            <a:xfrm>
              <a:off x="1214414" y="2143120"/>
              <a:ext cx="714348" cy="446276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2880" dirty="0">
                  <a:latin typeface="Arial Black" panose="020B0A04020102020204" pitchFamily="34" charset="0"/>
                </a:rPr>
                <a:t>q</a:t>
              </a:r>
              <a:endParaRPr lang="zh-CN" altLang="en-US" sz="2880" dirty="0">
                <a:latin typeface="Arial Black" panose="020B0A04020102020204" pitchFamily="34" charset="0"/>
              </a:endParaRPr>
            </a:p>
          </p:txBody>
        </p:sp>
        <p:grpSp>
          <p:nvGrpSpPr>
            <p:cNvPr id="58" name="组合 42"/>
            <p:cNvGrpSpPr/>
            <p:nvPr/>
          </p:nvGrpSpPr>
          <p:grpSpPr>
            <a:xfrm>
              <a:off x="1643042" y="2214558"/>
              <a:ext cx="1714512" cy="338554"/>
              <a:chOff x="1643042" y="2214558"/>
              <a:chExt cx="1714512" cy="338554"/>
            </a:xfrm>
            <a:grpFill/>
          </p:grpSpPr>
          <p:grpSp>
            <p:nvGrpSpPr>
              <p:cNvPr id="59" name="组合 40"/>
              <p:cNvGrpSpPr/>
              <p:nvPr/>
            </p:nvGrpSpPr>
            <p:grpSpPr>
              <a:xfrm>
                <a:off x="2214546" y="2214558"/>
                <a:ext cx="1143008" cy="338554"/>
                <a:chOff x="2214546" y="2214558"/>
                <a:chExt cx="1143008" cy="338554"/>
              </a:xfrm>
              <a:grpFill/>
            </p:grpSpPr>
            <p:sp>
              <p:nvSpPr>
                <p:cNvPr id="61" name="矩形 60"/>
                <p:cNvSpPr/>
                <p:nvPr/>
              </p:nvSpPr>
              <p:spPr>
                <a:xfrm>
                  <a:off x="2214546" y="2222252"/>
                  <a:ext cx="1143008" cy="323165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endParaRPr lang="zh-CN" altLang="en-US" sz="1920" b="1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Lao UI" panose="020B0502040204020203" pitchFamily="34" charset="0"/>
                  </a:endParaRPr>
                </a:p>
              </p:txBody>
            </p:sp>
            <p:cxnSp>
              <p:nvCxnSpPr>
                <p:cNvPr id="62" name="直接连接符 61"/>
                <p:cNvCxnSpPr/>
                <p:nvPr/>
              </p:nvCxnSpPr>
              <p:spPr>
                <a:xfrm rot="5400000">
                  <a:off x="2689005" y="2383041"/>
                  <a:ext cx="338554" cy="1588"/>
                </a:xfrm>
                <a:prstGeom prst="line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0" name="直接箭头连接符 59"/>
              <p:cNvCxnSpPr/>
              <p:nvPr/>
            </p:nvCxnSpPr>
            <p:spPr>
              <a:xfrm>
                <a:off x="1643042" y="2428872"/>
                <a:ext cx="571504" cy="1588"/>
              </a:xfrm>
              <a:prstGeom prst="straightConnector1">
                <a:avLst/>
              </a:prstGeom>
              <a:grpFill/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63" name="直接箭头连接符 62"/>
          <p:cNvCxnSpPr/>
          <p:nvPr/>
        </p:nvCxnSpPr>
        <p:spPr>
          <a:xfrm rot="5400000" flipH="1" flipV="1">
            <a:off x="8623158" y="1818477"/>
            <a:ext cx="1200158" cy="34290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/>
          <p:nvPr/>
        </p:nvCxnSpPr>
        <p:spPr>
          <a:xfrm rot="5400000">
            <a:off x="7300125" y="484016"/>
            <a:ext cx="588650" cy="34290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组合 71"/>
          <p:cNvGrpSpPr/>
          <p:nvPr/>
        </p:nvGrpSpPr>
        <p:grpSpPr>
          <a:xfrm>
            <a:off x="8194530" y="961221"/>
            <a:ext cx="257177" cy="342902"/>
            <a:chOff x="3357554" y="1071550"/>
            <a:chExt cx="214314" cy="285752"/>
          </a:xfrm>
        </p:grpSpPr>
        <p:cxnSp>
          <p:nvCxnSpPr>
            <p:cNvPr id="66" name="直接连接符 65"/>
            <p:cNvCxnSpPr/>
            <p:nvPr/>
          </p:nvCxnSpPr>
          <p:spPr>
            <a:xfrm rot="5400000">
              <a:off x="3321835" y="1107269"/>
              <a:ext cx="214314" cy="142876"/>
            </a:xfrm>
            <a:prstGeom prst="line">
              <a:avLst/>
            </a:prstGeom>
            <a:ln w="25400" cmpd="sng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/>
            <p:nvPr/>
          </p:nvCxnSpPr>
          <p:spPr>
            <a:xfrm rot="5400000">
              <a:off x="3393273" y="1178707"/>
              <a:ext cx="214314" cy="142876"/>
            </a:xfrm>
            <a:prstGeom prst="line">
              <a:avLst/>
            </a:prstGeom>
            <a:ln w="25400" cmpd="sng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TextBox 44"/>
          <p:cNvSpPr txBox="1"/>
          <p:nvPr/>
        </p:nvSpPr>
        <p:spPr>
          <a:xfrm>
            <a:off x="7680176" y="18240"/>
            <a:ext cx="514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Arial Black" panose="020B0A04020102020204" pitchFamily="34" charset="0"/>
              </a:rPr>
              <a:t>p</a:t>
            </a:r>
            <a:endParaRPr lang="zh-CN" altLang="en-US" sz="2400" b="1" dirty="0">
              <a:latin typeface="Arial Black" panose="020B0A04020102020204" pitchFamily="34" charset="0"/>
            </a:endParaRPr>
          </a:p>
        </p:txBody>
      </p:sp>
      <p:cxnSp>
        <p:nvCxnSpPr>
          <p:cNvPr id="69" name="直接箭头连接符 68"/>
          <p:cNvCxnSpPr>
            <a:endCxn id="61" idx="0"/>
          </p:cNvCxnSpPr>
          <p:nvPr/>
        </p:nvCxnSpPr>
        <p:spPr>
          <a:xfrm>
            <a:off x="7851627" y="1218398"/>
            <a:ext cx="857257" cy="120939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79"/>
          <p:cNvSpPr txBox="1"/>
          <p:nvPr/>
        </p:nvSpPr>
        <p:spPr>
          <a:xfrm>
            <a:off x="8108804" y="2418556"/>
            <a:ext cx="600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+mn-ea"/>
                <a:ea typeface="+mn-ea"/>
              </a:rPr>
              <a:t>15</a:t>
            </a:r>
            <a:endParaRPr lang="zh-CN" altLang="en-US" b="1" dirty="0">
              <a:latin typeface="+mn-ea"/>
              <a:ea typeface="+mn-ea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822128" y="1892940"/>
            <a:ext cx="11691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O(1)</a:t>
            </a:r>
            <a:endParaRPr lang="zh-CN" altLang="en-US" sz="2800" b="1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884959" y="4882914"/>
            <a:ext cx="11691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O(n)</a:t>
            </a:r>
            <a:endParaRPr lang="zh-CN" altLang="en-US" sz="2800" b="1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74" name="直接连接符 73"/>
          <p:cNvCxnSpPr/>
          <p:nvPr/>
        </p:nvCxnSpPr>
        <p:spPr>
          <a:xfrm>
            <a:off x="-44610" y="2996952"/>
            <a:ext cx="121920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1"/>
                  </p:tgtEl>
                </p:cond>
              </p:nextCondLst>
            </p:seq>
            <p:seq concurrent="1" nextAc="seek">
              <p:cTn id="10" restart="whenNotActive" fill="hold" evtFilter="cancelBubble" nodeType="interactiveSeq">
                <p:stCondLst>
                  <p:cond evt="onClick" delay="0">
                    <p:tgtEl>
                      <p:spTgt spid="7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" fill="hold">
                      <p:stCondLst>
                        <p:cond delay="0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2"/>
                  </p:tgtEl>
                </p:cond>
              </p:nextCondLst>
            </p:seq>
          </p:childTnLst>
        </p:cTn>
      </p:par>
    </p:tnLst>
    <p:bldLst>
      <p:bldP spid="71" grpId="0"/>
      <p:bldP spid="72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"/>
          <p:cNvGrpSpPr/>
          <p:nvPr/>
        </p:nvGrpSpPr>
        <p:grpSpPr>
          <a:xfrm>
            <a:off x="10707714" y="5192540"/>
            <a:ext cx="959195" cy="1109072"/>
            <a:chOff x="2000231" y="2114716"/>
            <a:chExt cx="2123898" cy="3523563"/>
          </a:xfrm>
          <a:solidFill>
            <a:srgbClr val="0070C0"/>
          </a:solidFill>
        </p:grpSpPr>
        <p:sp>
          <p:nvSpPr>
            <p:cNvPr id="5" name="Freeform 19"/>
            <p:cNvSpPr>
              <a:spLocks noEditPoints="1"/>
            </p:cNvSpPr>
            <p:nvPr/>
          </p:nvSpPr>
          <p:spPr bwMode="auto">
            <a:xfrm>
              <a:off x="3054372" y="2961932"/>
              <a:ext cx="181546" cy="140551"/>
            </a:xfrm>
            <a:custGeom>
              <a:avLst/>
              <a:gdLst/>
              <a:ahLst/>
              <a:cxnLst>
                <a:cxn ang="0">
                  <a:pos x="28" y="8"/>
                </a:cxn>
                <a:cxn ang="0">
                  <a:pos x="26" y="8"/>
                </a:cxn>
                <a:cxn ang="0">
                  <a:pos x="13" y="13"/>
                </a:cxn>
                <a:cxn ang="0">
                  <a:pos x="11" y="24"/>
                </a:cxn>
                <a:cxn ang="0">
                  <a:pos x="12" y="24"/>
                </a:cxn>
                <a:cxn ang="0">
                  <a:pos x="28" y="8"/>
                </a:cxn>
                <a:cxn ang="0">
                  <a:pos x="26" y="27"/>
                </a:cxn>
                <a:cxn ang="0">
                  <a:pos x="24" y="26"/>
                </a:cxn>
                <a:cxn ang="0">
                  <a:pos x="27" y="27"/>
                </a:cxn>
                <a:cxn ang="0">
                  <a:pos x="26" y="27"/>
                </a:cxn>
                <a:cxn ang="0">
                  <a:pos x="33" y="24"/>
                </a:cxn>
                <a:cxn ang="0">
                  <a:pos x="21" y="18"/>
                </a:cxn>
                <a:cxn ang="0">
                  <a:pos x="38" y="19"/>
                </a:cxn>
                <a:cxn ang="0">
                  <a:pos x="33" y="24"/>
                </a:cxn>
              </a:cxnLst>
              <a:rect l="0" t="0" r="r" b="b"/>
              <a:pathLst>
                <a:path w="73" h="56">
                  <a:moveTo>
                    <a:pt x="28" y="8"/>
                  </a:moveTo>
                  <a:cubicBezTo>
                    <a:pt x="27" y="8"/>
                    <a:pt x="26" y="8"/>
                    <a:pt x="26" y="8"/>
                  </a:cubicBezTo>
                  <a:cubicBezTo>
                    <a:pt x="33" y="0"/>
                    <a:pt x="18" y="2"/>
                    <a:pt x="13" y="13"/>
                  </a:cubicBezTo>
                  <a:cubicBezTo>
                    <a:pt x="12" y="13"/>
                    <a:pt x="0" y="24"/>
                    <a:pt x="11" y="24"/>
                  </a:cubicBezTo>
                  <a:cubicBezTo>
                    <a:pt x="11" y="24"/>
                    <a:pt x="12" y="24"/>
                    <a:pt x="12" y="24"/>
                  </a:cubicBezTo>
                  <a:cubicBezTo>
                    <a:pt x="20" y="56"/>
                    <a:pt x="73" y="7"/>
                    <a:pt x="28" y="8"/>
                  </a:cubicBezTo>
                  <a:close/>
                  <a:moveTo>
                    <a:pt x="26" y="27"/>
                  </a:moveTo>
                  <a:cubicBezTo>
                    <a:pt x="25" y="27"/>
                    <a:pt x="24" y="27"/>
                    <a:pt x="24" y="26"/>
                  </a:cubicBezTo>
                  <a:cubicBezTo>
                    <a:pt x="25" y="27"/>
                    <a:pt x="26" y="27"/>
                    <a:pt x="27" y="27"/>
                  </a:cubicBezTo>
                  <a:cubicBezTo>
                    <a:pt x="26" y="27"/>
                    <a:pt x="26" y="27"/>
                    <a:pt x="26" y="27"/>
                  </a:cubicBezTo>
                  <a:close/>
                  <a:moveTo>
                    <a:pt x="33" y="24"/>
                  </a:moveTo>
                  <a:cubicBezTo>
                    <a:pt x="35" y="18"/>
                    <a:pt x="24" y="18"/>
                    <a:pt x="21" y="18"/>
                  </a:cubicBezTo>
                  <a:cubicBezTo>
                    <a:pt x="27" y="15"/>
                    <a:pt x="32" y="16"/>
                    <a:pt x="38" y="19"/>
                  </a:cubicBezTo>
                  <a:cubicBezTo>
                    <a:pt x="36" y="21"/>
                    <a:pt x="35" y="23"/>
                    <a:pt x="33" y="2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6" name="Freeform 20"/>
            <p:cNvSpPr>
              <a:spLocks noEditPoints="1"/>
            </p:cNvSpPr>
            <p:nvPr/>
          </p:nvSpPr>
          <p:spPr bwMode="auto">
            <a:xfrm>
              <a:off x="2843543" y="2290406"/>
              <a:ext cx="370901" cy="579776"/>
            </a:xfrm>
            <a:custGeom>
              <a:avLst/>
              <a:gdLst/>
              <a:ahLst/>
              <a:cxnLst>
                <a:cxn ang="0">
                  <a:pos x="76" y="1"/>
                </a:cxn>
                <a:cxn ang="0">
                  <a:pos x="31" y="121"/>
                </a:cxn>
                <a:cxn ang="0">
                  <a:pos x="6" y="190"/>
                </a:cxn>
                <a:cxn ang="0">
                  <a:pos x="8" y="215"/>
                </a:cxn>
                <a:cxn ang="0">
                  <a:pos x="27" y="200"/>
                </a:cxn>
                <a:cxn ang="0">
                  <a:pos x="142" y="232"/>
                </a:cxn>
                <a:cxn ang="0">
                  <a:pos x="143" y="224"/>
                </a:cxn>
                <a:cxn ang="0">
                  <a:pos x="110" y="217"/>
                </a:cxn>
                <a:cxn ang="0">
                  <a:pos x="42" y="199"/>
                </a:cxn>
                <a:cxn ang="0">
                  <a:pos x="38" y="195"/>
                </a:cxn>
                <a:cxn ang="0">
                  <a:pos x="31" y="195"/>
                </a:cxn>
                <a:cxn ang="0">
                  <a:pos x="57" y="151"/>
                </a:cxn>
                <a:cxn ang="0">
                  <a:pos x="60" y="181"/>
                </a:cxn>
                <a:cxn ang="0">
                  <a:pos x="73" y="117"/>
                </a:cxn>
                <a:cxn ang="0">
                  <a:pos x="97" y="47"/>
                </a:cxn>
                <a:cxn ang="0">
                  <a:pos x="66" y="114"/>
                </a:cxn>
                <a:cxn ang="0">
                  <a:pos x="29" y="182"/>
                </a:cxn>
                <a:cxn ang="0">
                  <a:pos x="76" y="1"/>
                </a:cxn>
                <a:cxn ang="0">
                  <a:pos x="26" y="156"/>
                </a:cxn>
                <a:cxn ang="0">
                  <a:pos x="25" y="159"/>
                </a:cxn>
                <a:cxn ang="0">
                  <a:pos x="26" y="156"/>
                </a:cxn>
                <a:cxn ang="0">
                  <a:pos x="46" y="118"/>
                </a:cxn>
                <a:cxn ang="0">
                  <a:pos x="38" y="127"/>
                </a:cxn>
                <a:cxn ang="0">
                  <a:pos x="59" y="75"/>
                </a:cxn>
                <a:cxn ang="0">
                  <a:pos x="46" y="118"/>
                </a:cxn>
              </a:cxnLst>
              <a:rect l="0" t="0" r="r" b="b"/>
              <a:pathLst>
                <a:path w="148" h="232">
                  <a:moveTo>
                    <a:pt x="76" y="1"/>
                  </a:moveTo>
                  <a:cubicBezTo>
                    <a:pt x="74" y="0"/>
                    <a:pt x="36" y="109"/>
                    <a:pt x="31" y="121"/>
                  </a:cubicBezTo>
                  <a:cubicBezTo>
                    <a:pt x="22" y="143"/>
                    <a:pt x="13" y="166"/>
                    <a:pt x="6" y="190"/>
                  </a:cubicBezTo>
                  <a:cubicBezTo>
                    <a:pt x="5" y="192"/>
                    <a:pt x="0" y="230"/>
                    <a:pt x="8" y="215"/>
                  </a:cubicBezTo>
                  <a:cubicBezTo>
                    <a:pt x="12" y="225"/>
                    <a:pt x="26" y="202"/>
                    <a:pt x="27" y="200"/>
                  </a:cubicBezTo>
                  <a:cubicBezTo>
                    <a:pt x="32" y="217"/>
                    <a:pt x="126" y="232"/>
                    <a:pt x="142" y="232"/>
                  </a:cubicBezTo>
                  <a:cubicBezTo>
                    <a:pt x="148" y="232"/>
                    <a:pt x="147" y="225"/>
                    <a:pt x="143" y="224"/>
                  </a:cubicBezTo>
                  <a:cubicBezTo>
                    <a:pt x="132" y="222"/>
                    <a:pt x="121" y="219"/>
                    <a:pt x="110" y="217"/>
                  </a:cubicBezTo>
                  <a:cubicBezTo>
                    <a:pt x="87" y="213"/>
                    <a:pt x="64" y="208"/>
                    <a:pt x="42" y="199"/>
                  </a:cubicBezTo>
                  <a:cubicBezTo>
                    <a:pt x="43" y="197"/>
                    <a:pt x="41" y="195"/>
                    <a:pt x="38" y="195"/>
                  </a:cubicBezTo>
                  <a:cubicBezTo>
                    <a:pt x="36" y="195"/>
                    <a:pt x="33" y="195"/>
                    <a:pt x="31" y="195"/>
                  </a:cubicBezTo>
                  <a:cubicBezTo>
                    <a:pt x="40" y="180"/>
                    <a:pt x="49" y="166"/>
                    <a:pt x="57" y="151"/>
                  </a:cubicBezTo>
                  <a:cubicBezTo>
                    <a:pt x="57" y="152"/>
                    <a:pt x="49" y="190"/>
                    <a:pt x="60" y="181"/>
                  </a:cubicBezTo>
                  <a:cubicBezTo>
                    <a:pt x="68" y="174"/>
                    <a:pt x="70" y="129"/>
                    <a:pt x="73" y="117"/>
                  </a:cubicBezTo>
                  <a:cubicBezTo>
                    <a:pt x="78" y="105"/>
                    <a:pt x="103" y="59"/>
                    <a:pt x="97" y="47"/>
                  </a:cubicBezTo>
                  <a:cubicBezTo>
                    <a:pt x="93" y="40"/>
                    <a:pt x="68" y="106"/>
                    <a:pt x="66" y="114"/>
                  </a:cubicBezTo>
                  <a:cubicBezTo>
                    <a:pt x="56" y="136"/>
                    <a:pt x="44" y="159"/>
                    <a:pt x="29" y="182"/>
                  </a:cubicBezTo>
                  <a:cubicBezTo>
                    <a:pt x="36" y="166"/>
                    <a:pt x="96" y="3"/>
                    <a:pt x="76" y="1"/>
                  </a:cubicBezTo>
                  <a:close/>
                  <a:moveTo>
                    <a:pt x="26" y="156"/>
                  </a:moveTo>
                  <a:cubicBezTo>
                    <a:pt x="25" y="157"/>
                    <a:pt x="25" y="158"/>
                    <a:pt x="25" y="159"/>
                  </a:cubicBezTo>
                  <a:cubicBezTo>
                    <a:pt x="25" y="158"/>
                    <a:pt x="26" y="157"/>
                    <a:pt x="26" y="156"/>
                  </a:cubicBezTo>
                  <a:close/>
                  <a:moveTo>
                    <a:pt x="46" y="118"/>
                  </a:moveTo>
                  <a:cubicBezTo>
                    <a:pt x="43" y="118"/>
                    <a:pt x="40" y="122"/>
                    <a:pt x="38" y="127"/>
                  </a:cubicBezTo>
                  <a:cubicBezTo>
                    <a:pt x="45" y="110"/>
                    <a:pt x="52" y="92"/>
                    <a:pt x="59" y="75"/>
                  </a:cubicBezTo>
                  <a:cubicBezTo>
                    <a:pt x="55" y="89"/>
                    <a:pt x="51" y="103"/>
                    <a:pt x="46" y="11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7" name="Freeform 21"/>
            <p:cNvSpPr>
              <a:spLocks noEditPoints="1"/>
            </p:cNvSpPr>
            <p:nvPr/>
          </p:nvSpPr>
          <p:spPr bwMode="auto">
            <a:xfrm>
              <a:off x="3444794" y="2427054"/>
              <a:ext cx="374805" cy="542687"/>
            </a:xfrm>
            <a:custGeom>
              <a:avLst/>
              <a:gdLst/>
              <a:ahLst/>
              <a:cxnLst>
                <a:cxn ang="0">
                  <a:pos x="94" y="46"/>
                </a:cxn>
                <a:cxn ang="0">
                  <a:pos x="55" y="95"/>
                </a:cxn>
                <a:cxn ang="0">
                  <a:pos x="8" y="158"/>
                </a:cxn>
                <a:cxn ang="0">
                  <a:pos x="11" y="170"/>
                </a:cxn>
                <a:cxn ang="0">
                  <a:pos x="35" y="158"/>
                </a:cxn>
                <a:cxn ang="0">
                  <a:pos x="7" y="210"/>
                </a:cxn>
                <a:cxn ang="0">
                  <a:pos x="10" y="217"/>
                </a:cxn>
                <a:cxn ang="0">
                  <a:pos x="25" y="204"/>
                </a:cxn>
                <a:cxn ang="0">
                  <a:pos x="70" y="152"/>
                </a:cxn>
                <a:cxn ang="0">
                  <a:pos x="146" y="50"/>
                </a:cxn>
                <a:cxn ang="0">
                  <a:pos x="148" y="42"/>
                </a:cxn>
                <a:cxn ang="0">
                  <a:pos x="130" y="56"/>
                </a:cxn>
                <a:cxn ang="0">
                  <a:pos x="119" y="58"/>
                </a:cxn>
                <a:cxn ang="0">
                  <a:pos x="113" y="48"/>
                </a:cxn>
                <a:cxn ang="0">
                  <a:pos x="122" y="39"/>
                </a:cxn>
                <a:cxn ang="0">
                  <a:pos x="88" y="16"/>
                </a:cxn>
                <a:cxn ang="0">
                  <a:pos x="60" y="5"/>
                </a:cxn>
                <a:cxn ang="0">
                  <a:pos x="80" y="32"/>
                </a:cxn>
                <a:cxn ang="0">
                  <a:pos x="98" y="46"/>
                </a:cxn>
                <a:cxn ang="0">
                  <a:pos x="99" y="57"/>
                </a:cxn>
                <a:cxn ang="0">
                  <a:pos x="88" y="64"/>
                </a:cxn>
                <a:cxn ang="0">
                  <a:pos x="94" y="46"/>
                </a:cxn>
                <a:cxn ang="0">
                  <a:pos x="76" y="20"/>
                </a:cxn>
                <a:cxn ang="0">
                  <a:pos x="71" y="15"/>
                </a:cxn>
                <a:cxn ang="0">
                  <a:pos x="78" y="19"/>
                </a:cxn>
                <a:cxn ang="0">
                  <a:pos x="76" y="20"/>
                </a:cxn>
                <a:cxn ang="0">
                  <a:pos x="85" y="26"/>
                </a:cxn>
                <a:cxn ang="0">
                  <a:pos x="84" y="25"/>
                </a:cxn>
                <a:cxn ang="0">
                  <a:pos x="86" y="24"/>
                </a:cxn>
                <a:cxn ang="0">
                  <a:pos x="90" y="28"/>
                </a:cxn>
                <a:cxn ang="0">
                  <a:pos x="85" y="26"/>
                </a:cxn>
                <a:cxn ang="0">
                  <a:pos x="42" y="170"/>
                </a:cxn>
                <a:cxn ang="0">
                  <a:pos x="20" y="196"/>
                </a:cxn>
                <a:cxn ang="0">
                  <a:pos x="49" y="160"/>
                </a:cxn>
                <a:cxn ang="0">
                  <a:pos x="42" y="170"/>
                </a:cxn>
                <a:cxn ang="0">
                  <a:pos x="116" y="62"/>
                </a:cxn>
                <a:cxn ang="0">
                  <a:pos x="116" y="62"/>
                </a:cxn>
                <a:cxn ang="0">
                  <a:pos x="102" y="77"/>
                </a:cxn>
                <a:cxn ang="0">
                  <a:pos x="106" y="63"/>
                </a:cxn>
                <a:cxn ang="0">
                  <a:pos x="116" y="62"/>
                </a:cxn>
                <a:cxn ang="0">
                  <a:pos x="107" y="55"/>
                </a:cxn>
                <a:cxn ang="0">
                  <a:pos x="107" y="53"/>
                </a:cxn>
                <a:cxn ang="0">
                  <a:pos x="108" y="55"/>
                </a:cxn>
                <a:cxn ang="0">
                  <a:pos x="107" y="55"/>
                </a:cxn>
                <a:cxn ang="0">
                  <a:pos x="112" y="39"/>
                </a:cxn>
                <a:cxn ang="0">
                  <a:pos x="103" y="34"/>
                </a:cxn>
                <a:cxn ang="0">
                  <a:pos x="99" y="27"/>
                </a:cxn>
                <a:cxn ang="0">
                  <a:pos x="112" y="39"/>
                </a:cxn>
                <a:cxn ang="0">
                  <a:pos x="104" y="87"/>
                </a:cxn>
                <a:cxn ang="0">
                  <a:pos x="95" y="101"/>
                </a:cxn>
                <a:cxn ang="0">
                  <a:pos x="72" y="123"/>
                </a:cxn>
                <a:cxn ang="0">
                  <a:pos x="104" y="87"/>
                </a:cxn>
                <a:cxn ang="0">
                  <a:pos x="97" y="67"/>
                </a:cxn>
                <a:cxn ang="0">
                  <a:pos x="72" y="111"/>
                </a:cxn>
                <a:cxn ang="0">
                  <a:pos x="22" y="157"/>
                </a:cxn>
                <a:cxn ang="0">
                  <a:pos x="85" y="69"/>
                </a:cxn>
                <a:cxn ang="0">
                  <a:pos x="87" y="73"/>
                </a:cxn>
                <a:cxn ang="0">
                  <a:pos x="97" y="67"/>
                </a:cxn>
              </a:cxnLst>
              <a:rect l="0" t="0" r="r" b="b"/>
              <a:pathLst>
                <a:path w="150" h="217">
                  <a:moveTo>
                    <a:pt x="94" y="46"/>
                  </a:moveTo>
                  <a:cubicBezTo>
                    <a:pt x="84" y="38"/>
                    <a:pt x="59" y="88"/>
                    <a:pt x="55" y="95"/>
                  </a:cubicBezTo>
                  <a:cubicBezTo>
                    <a:pt x="39" y="115"/>
                    <a:pt x="20" y="134"/>
                    <a:pt x="8" y="158"/>
                  </a:cubicBezTo>
                  <a:cubicBezTo>
                    <a:pt x="0" y="172"/>
                    <a:pt x="0" y="196"/>
                    <a:pt x="11" y="170"/>
                  </a:cubicBezTo>
                  <a:cubicBezTo>
                    <a:pt x="14" y="174"/>
                    <a:pt x="24" y="168"/>
                    <a:pt x="35" y="158"/>
                  </a:cubicBezTo>
                  <a:cubicBezTo>
                    <a:pt x="19" y="175"/>
                    <a:pt x="7" y="194"/>
                    <a:pt x="7" y="210"/>
                  </a:cubicBezTo>
                  <a:cubicBezTo>
                    <a:pt x="5" y="212"/>
                    <a:pt x="6" y="217"/>
                    <a:pt x="10" y="217"/>
                  </a:cubicBezTo>
                  <a:cubicBezTo>
                    <a:pt x="15" y="217"/>
                    <a:pt x="22" y="207"/>
                    <a:pt x="25" y="204"/>
                  </a:cubicBezTo>
                  <a:cubicBezTo>
                    <a:pt x="42" y="189"/>
                    <a:pt x="57" y="171"/>
                    <a:pt x="70" y="152"/>
                  </a:cubicBezTo>
                  <a:cubicBezTo>
                    <a:pt x="79" y="141"/>
                    <a:pt x="150" y="51"/>
                    <a:pt x="146" y="50"/>
                  </a:cubicBezTo>
                  <a:cubicBezTo>
                    <a:pt x="149" y="48"/>
                    <a:pt x="149" y="46"/>
                    <a:pt x="148" y="42"/>
                  </a:cubicBezTo>
                  <a:cubicBezTo>
                    <a:pt x="143" y="37"/>
                    <a:pt x="133" y="53"/>
                    <a:pt x="130" y="56"/>
                  </a:cubicBezTo>
                  <a:cubicBezTo>
                    <a:pt x="129" y="48"/>
                    <a:pt x="121" y="56"/>
                    <a:pt x="119" y="58"/>
                  </a:cubicBezTo>
                  <a:cubicBezTo>
                    <a:pt x="119" y="54"/>
                    <a:pt x="116" y="50"/>
                    <a:pt x="113" y="48"/>
                  </a:cubicBezTo>
                  <a:cubicBezTo>
                    <a:pt x="122" y="52"/>
                    <a:pt x="128" y="52"/>
                    <a:pt x="122" y="39"/>
                  </a:cubicBezTo>
                  <a:cubicBezTo>
                    <a:pt x="116" y="27"/>
                    <a:pt x="102" y="16"/>
                    <a:pt x="88" y="16"/>
                  </a:cubicBezTo>
                  <a:cubicBezTo>
                    <a:pt x="84" y="12"/>
                    <a:pt x="65" y="0"/>
                    <a:pt x="60" y="5"/>
                  </a:cubicBezTo>
                  <a:cubicBezTo>
                    <a:pt x="52" y="14"/>
                    <a:pt x="76" y="29"/>
                    <a:pt x="80" y="32"/>
                  </a:cubicBezTo>
                  <a:cubicBezTo>
                    <a:pt x="86" y="37"/>
                    <a:pt x="92" y="41"/>
                    <a:pt x="98" y="46"/>
                  </a:cubicBezTo>
                  <a:cubicBezTo>
                    <a:pt x="99" y="49"/>
                    <a:pt x="99" y="53"/>
                    <a:pt x="99" y="57"/>
                  </a:cubicBezTo>
                  <a:cubicBezTo>
                    <a:pt x="94" y="59"/>
                    <a:pt x="91" y="61"/>
                    <a:pt x="88" y="64"/>
                  </a:cubicBezTo>
                  <a:cubicBezTo>
                    <a:pt x="90" y="61"/>
                    <a:pt x="99" y="50"/>
                    <a:pt x="94" y="46"/>
                  </a:cubicBezTo>
                  <a:close/>
                  <a:moveTo>
                    <a:pt x="76" y="20"/>
                  </a:moveTo>
                  <a:cubicBezTo>
                    <a:pt x="75" y="18"/>
                    <a:pt x="73" y="17"/>
                    <a:pt x="71" y="15"/>
                  </a:cubicBezTo>
                  <a:cubicBezTo>
                    <a:pt x="74" y="16"/>
                    <a:pt x="76" y="17"/>
                    <a:pt x="78" y="19"/>
                  </a:cubicBezTo>
                  <a:cubicBezTo>
                    <a:pt x="78" y="19"/>
                    <a:pt x="77" y="19"/>
                    <a:pt x="76" y="20"/>
                  </a:cubicBezTo>
                  <a:close/>
                  <a:moveTo>
                    <a:pt x="85" y="26"/>
                  </a:moveTo>
                  <a:cubicBezTo>
                    <a:pt x="85" y="25"/>
                    <a:pt x="84" y="25"/>
                    <a:pt x="84" y="25"/>
                  </a:cubicBezTo>
                  <a:cubicBezTo>
                    <a:pt x="85" y="24"/>
                    <a:pt x="85" y="24"/>
                    <a:pt x="86" y="24"/>
                  </a:cubicBezTo>
                  <a:cubicBezTo>
                    <a:pt x="87" y="25"/>
                    <a:pt x="89" y="27"/>
                    <a:pt x="90" y="28"/>
                  </a:cubicBezTo>
                  <a:cubicBezTo>
                    <a:pt x="88" y="27"/>
                    <a:pt x="87" y="26"/>
                    <a:pt x="85" y="26"/>
                  </a:cubicBezTo>
                  <a:close/>
                  <a:moveTo>
                    <a:pt x="42" y="170"/>
                  </a:moveTo>
                  <a:cubicBezTo>
                    <a:pt x="35" y="179"/>
                    <a:pt x="28" y="188"/>
                    <a:pt x="20" y="196"/>
                  </a:cubicBezTo>
                  <a:cubicBezTo>
                    <a:pt x="27" y="184"/>
                    <a:pt x="38" y="171"/>
                    <a:pt x="49" y="160"/>
                  </a:cubicBezTo>
                  <a:cubicBezTo>
                    <a:pt x="47" y="163"/>
                    <a:pt x="44" y="167"/>
                    <a:pt x="42" y="170"/>
                  </a:cubicBezTo>
                  <a:close/>
                  <a:moveTo>
                    <a:pt x="116" y="62"/>
                  </a:moveTo>
                  <a:cubicBezTo>
                    <a:pt x="116" y="62"/>
                    <a:pt x="116" y="62"/>
                    <a:pt x="116" y="62"/>
                  </a:cubicBezTo>
                  <a:cubicBezTo>
                    <a:pt x="111" y="67"/>
                    <a:pt x="107" y="72"/>
                    <a:pt x="102" y="77"/>
                  </a:cubicBezTo>
                  <a:cubicBezTo>
                    <a:pt x="104" y="73"/>
                    <a:pt x="105" y="68"/>
                    <a:pt x="106" y="63"/>
                  </a:cubicBezTo>
                  <a:cubicBezTo>
                    <a:pt x="109" y="62"/>
                    <a:pt x="113" y="62"/>
                    <a:pt x="116" y="62"/>
                  </a:cubicBezTo>
                  <a:close/>
                  <a:moveTo>
                    <a:pt x="107" y="55"/>
                  </a:moveTo>
                  <a:cubicBezTo>
                    <a:pt x="107" y="54"/>
                    <a:pt x="107" y="54"/>
                    <a:pt x="107" y="53"/>
                  </a:cubicBezTo>
                  <a:cubicBezTo>
                    <a:pt x="107" y="54"/>
                    <a:pt x="108" y="54"/>
                    <a:pt x="108" y="55"/>
                  </a:cubicBezTo>
                  <a:cubicBezTo>
                    <a:pt x="108" y="55"/>
                    <a:pt x="107" y="55"/>
                    <a:pt x="107" y="55"/>
                  </a:cubicBezTo>
                  <a:close/>
                  <a:moveTo>
                    <a:pt x="112" y="39"/>
                  </a:moveTo>
                  <a:cubicBezTo>
                    <a:pt x="109" y="37"/>
                    <a:pt x="106" y="36"/>
                    <a:pt x="103" y="34"/>
                  </a:cubicBezTo>
                  <a:cubicBezTo>
                    <a:pt x="102" y="32"/>
                    <a:pt x="101" y="29"/>
                    <a:pt x="99" y="27"/>
                  </a:cubicBezTo>
                  <a:cubicBezTo>
                    <a:pt x="104" y="30"/>
                    <a:pt x="109" y="34"/>
                    <a:pt x="112" y="39"/>
                  </a:cubicBezTo>
                  <a:close/>
                  <a:moveTo>
                    <a:pt x="104" y="87"/>
                  </a:moveTo>
                  <a:cubicBezTo>
                    <a:pt x="101" y="92"/>
                    <a:pt x="98" y="96"/>
                    <a:pt x="95" y="101"/>
                  </a:cubicBezTo>
                  <a:cubicBezTo>
                    <a:pt x="89" y="107"/>
                    <a:pt x="81" y="114"/>
                    <a:pt x="72" y="123"/>
                  </a:cubicBezTo>
                  <a:cubicBezTo>
                    <a:pt x="87" y="106"/>
                    <a:pt x="101" y="91"/>
                    <a:pt x="104" y="87"/>
                  </a:cubicBezTo>
                  <a:close/>
                  <a:moveTo>
                    <a:pt x="97" y="67"/>
                  </a:moveTo>
                  <a:cubicBezTo>
                    <a:pt x="95" y="75"/>
                    <a:pt x="70" y="107"/>
                    <a:pt x="72" y="111"/>
                  </a:cubicBezTo>
                  <a:cubicBezTo>
                    <a:pt x="57" y="128"/>
                    <a:pt x="40" y="144"/>
                    <a:pt x="22" y="157"/>
                  </a:cubicBezTo>
                  <a:cubicBezTo>
                    <a:pt x="37" y="125"/>
                    <a:pt x="66" y="98"/>
                    <a:pt x="85" y="69"/>
                  </a:cubicBezTo>
                  <a:cubicBezTo>
                    <a:pt x="85" y="70"/>
                    <a:pt x="86" y="72"/>
                    <a:pt x="87" y="73"/>
                  </a:cubicBezTo>
                  <a:cubicBezTo>
                    <a:pt x="91" y="73"/>
                    <a:pt x="95" y="71"/>
                    <a:pt x="97" y="67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8" name="Freeform 22"/>
            <p:cNvSpPr>
              <a:spLocks noEditPoints="1"/>
            </p:cNvSpPr>
            <p:nvPr/>
          </p:nvSpPr>
          <p:spPr bwMode="auto">
            <a:xfrm>
              <a:off x="2417983" y="3512428"/>
              <a:ext cx="443129" cy="694951"/>
            </a:xfrm>
            <a:custGeom>
              <a:avLst/>
              <a:gdLst/>
              <a:ahLst/>
              <a:cxnLst>
                <a:cxn ang="0">
                  <a:pos x="108" y="80"/>
                </a:cxn>
                <a:cxn ang="0">
                  <a:pos x="85" y="118"/>
                </a:cxn>
                <a:cxn ang="0">
                  <a:pos x="54" y="175"/>
                </a:cxn>
                <a:cxn ang="0">
                  <a:pos x="15" y="248"/>
                </a:cxn>
                <a:cxn ang="0">
                  <a:pos x="24" y="251"/>
                </a:cxn>
                <a:cxn ang="0">
                  <a:pos x="70" y="189"/>
                </a:cxn>
                <a:cxn ang="0">
                  <a:pos x="110" y="97"/>
                </a:cxn>
                <a:cxn ang="0">
                  <a:pos x="132" y="63"/>
                </a:cxn>
                <a:cxn ang="0">
                  <a:pos x="160" y="97"/>
                </a:cxn>
                <a:cxn ang="0">
                  <a:pos x="132" y="52"/>
                </a:cxn>
                <a:cxn ang="0">
                  <a:pos x="175" y="41"/>
                </a:cxn>
                <a:cxn ang="0">
                  <a:pos x="119" y="18"/>
                </a:cxn>
                <a:cxn ang="0">
                  <a:pos x="88" y="5"/>
                </a:cxn>
                <a:cxn ang="0">
                  <a:pos x="91" y="16"/>
                </a:cxn>
                <a:cxn ang="0">
                  <a:pos x="159" y="38"/>
                </a:cxn>
                <a:cxn ang="0">
                  <a:pos x="123" y="44"/>
                </a:cxn>
                <a:cxn ang="0">
                  <a:pos x="121" y="53"/>
                </a:cxn>
                <a:cxn ang="0">
                  <a:pos x="126" y="56"/>
                </a:cxn>
                <a:cxn ang="0">
                  <a:pos x="114" y="72"/>
                </a:cxn>
                <a:cxn ang="0">
                  <a:pos x="108" y="80"/>
                </a:cxn>
                <a:cxn ang="0">
                  <a:pos x="34" y="233"/>
                </a:cxn>
                <a:cxn ang="0">
                  <a:pos x="91" y="126"/>
                </a:cxn>
                <a:cxn ang="0">
                  <a:pos x="34" y="233"/>
                </a:cxn>
              </a:cxnLst>
              <a:rect l="0" t="0" r="r" b="b"/>
              <a:pathLst>
                <a:path w="177" h="278">
                  <a:moveTo>
                    <a:pt x="108" y="80"/>
                  </a:moveTo>
                  <a:cubicBezTo>
                    <a:pt x="99" y="92"/>
                    <a:pt x="92" y="105"/>
                    <a:pt x="85" y="118"/>
                  </a:cubicBezTo>
                  <a:cubicBezTo>
                    <a:pt x="81" y="126"/>
                    <a:pt x="48" y="171"/>
                    <a:pt x="54" y="175"/>
                  </a:cubicBezTo>
                  <a:cubicBezTo>
                    <a:pt x="41" y="199"/>
                    <a:pt x="28" y="224"/>
                    <a:pt x="15" y="248"/>
                  </a:cubicBezTo>
                  <a:cubicBezTo>
                    <a:pt x="0" y="277"/>
                    <a:pt x="8" y="278"/>
                    <a:pt x="24" y="251"/>
                  </a:cubicBezTo>
                  <a:cubicBezTo>
                    <a:pt x="31" y="260"/>
                    <a:pt x="67" y="196"/>
                    <a:pt x="70" y="189"/>
                  </a:cubicBezTo>
                  <a:cubicBezTo>
                    <a:pt x="76" y="177"/>
                    <a:pt x="118" y="107"/>
                    <a:pt x="110" y="97"/>
                  </a:cubicBezTo>
                  <a:cubicBezTo>
                    <a:pt x="118" y="86"/>
                    <a:pt x="125" y="74"/>
                    <a:pt x="132" y="63"/>
                  </a:cubicBezTo>
                  <a:cubicBezTo>
                    <a:pt x="135" y="67"/>
                    <a:pt x="154" y="102"/>
                    <a:pt x="160" y="97"/>
                  </a:cubicBezTo>
                  <a:cubicBezTo>
                    <a:pt x="167" y="92"/>
                    <a:pt x="136" y="56"/>
                    <a:pt x="132" y="52"/>
                  </a:cubicBezTo>
                  <a:cubicBezTo>
                    <a:pt x="138" y="51"/>
                    <a:pt x="174" y="48"/>
                    <a:pt x="175" y="41"/>
                  </a:cubicBezTo>
                  <a:cubicBezTo>
                    <a:pt x="177" y="30"/>
                    <a:pt x="126" y="20"/>
                    <a:pt x="119" y="18"/>
                  </a:cubicBezTo>
                  <a:cubicBezTo>
                    <a:pt x="108" y="15"/>
                    <a:pt x="97" y="11"/>
                    <a:pt x="88" y="5"/>
                  </a:cubicBezTo>
                  <a:cubicBezTo>
                    <a:pt x="80" y="0"/>
                    <a:pt x="85" y="13"/>
                    <a:pt x="91" y="16"/>
                  </a:cubicBezTo>
                  <a:cubicBezTo>
                    <a:pt x="113" y="27"/>
                    <a:pt x="137" y="29"/>
                    <a:pt x="159" y="38"/>
                  </a:cubicBezTo>
                  <a:cubicBezTo>
                    <a:pt x="147" y="41"/>
                    <a:pt x="135" y="44"/>
                    <a:pt x="123" y="44"/>
                  </a:cubicBezTo>
                  <a:cubicBezTo>
                    <a:pt x="97" y="29"/>
                    <a:pt x="86" y="53"/>
                    <a:pt x="121" y="53"/>
                  </a:cubicBezTo>
                  <a:cubicBezTo>
                    <a:pt x="123" y="54"/>
                    <a:pt x="124" y="55"/>
                    <a:pt x="126" y="56"/>
                  </a:cubicBezTo>
                  <a:cubicBezTo>
                    <a:pt x="122" y="62"/>
                    <a:pt x="118" y="67"/>
                    <a:pt x="114" y="72"/>
                  </a:cubicBezTo>
                  <a:cubicBezTo>
                    <a:pt x="109" y="73"/>
                    <a:pt x="107" y="75"/>
                    <a:pt x="108" y="80"/>
                  </a:cubicBezTo>
                  <a:close/>
                  <a:moveTo>
                    <a:pt x="34" y="233"/>
                  </a:moveTo>
                  <a:cubicBezTo>
                    <a:pt x="53" y="198"/>
                    <a:pt x="69" y="159"/>
                    <a:pt x="91" y="126"/>
                  </a:cubicBezTo>
                  <a:cubicBezTo>
                    <a:pt x="75" y="163"/>
                    <a:pt x="57" y="202"/>
                    <a:pt x="34" y="23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9" name="Freeform 23"/>
            <p:cNvSpPr>
              <a:spLocks noEditPoints="1"/>
            </p:cNvSpPr>
            <p:nvPr/>
          </p:nvSpPr>
          <p:spPr bwMode="auto">
            <a:xfrm>
              <a:off x="2000231" y="2114716"/>
              <a:ext cx="2123898" cy="3170227"/>
            </a:xfrm>
            <a:custGeom>
              <a:avLst/>
              <a:gdLst/>
              <a:ahLst/>
              <a:cxnLst>
                <a:cxn ang="0">
                  <a:pos x="467" y="52"/>
                </a:cxn>
                <a:cxn ang="0">
                  <a:pos x="692" y="104"/>
                </a:cxn>
                <a:cxn ang="0">
                  <a:pos x="777" y="241"/>
                </a:cxn>
                <a:cxn ang="0">
                  <a:pos x="605" y="411"/>
                </a:cxn>
                <a:cxn ang="0">
                  <a:pos x="269" y="446"/>
                </a:cxn>
                <a:cxn ang="0">
                  <a:pos x="456" y="626"/>
                </a:cxn>
                <a:cxn ang="0">
                  <a:pos x="427" y="694"/>
                </a:cxn>
                <a:cxn ang="0">
                  <a:pos x="219" y="1035"/>
                </a:cxn>
                <a:cxn ang="0">
                  <a:pos x="133" y="740"/>
                </a:cxn>
                <a:cxn ang="0">
                  <a:pos x="30" y="996"/>
                </a:cxn>
                <a:cxn ang="0">
                  <a:pos x="230" y="1073"/>
                </a:cxn>
                <a:cxn ang="0">
                  <a:pos x="474" y="651"/>
                </a:cxn>
                <a:cxn ang="0">
                  <a:pos x="812" y="175"/>
                </a:cxn>
                <a:cxn ang="0">
                  <a:pos x="233" y="557"/>
                </a:cxn>
                <a:cxn ang="0">
                  <a:pos x="84" y="960"/>
                </a:cxn>
                <a:cxn ang="0">
                  <a:pos x="125" y="777"/>
                </a:cxn>
                <a:cxn ang="0">
                  <a:pos x="80" y="960"/>
                </a:cxn>
                <a:cxn ang="0">
                  <a:pos x="44" y="972"/>
                </a:cxn>
                <a:cxn ang="0">
                  <a:pos x="25" y="1224"/>
                </a:cxn>
                <a:cxn ang="0">
                  <a:pos x="43" y="1158"/>
                </a:cxn>
                <a:cxn ang="0">
                  <a:pos x="41" y="1230"/>
                </a:cxn>
                <a:cxn ang="0">
                  <a:pos x="56" y="1194"/>
                </a:cxn>
                <a:cxn ang="0">
                  <a:pos x="70" y="1184"/>
                </a:cxn>
                <a:cxn ang="0">
                  <a:pos x="26" y="1151"/>
                </a:cxn>
                <a:cxn ang="0">
                  <a:pos x="130" y="993"/>
                </a:cxn>
                <a:cxn ang="0">
                  <a:pos x="176" y="1009"/>
                </a:cxn>
                <a:cxn ang="0">
                  <a:pos x="264" y="992"/>
                </a:cxn>
                <a:cxn ang="0">
                  <a:pos x="604" y="448"/>
                </a:cxn>
                <a:cxn ang="0">
                  <a:pos x="575" y="403"/>
                </a:cxn>
                <a:cxn ang="0">
                  <a:pos x="534" y="355"/>
                </a:cxn>
                <a:cxn ang="0">
                  <a:pos x="404" y="324"/>
                </a:cxn>
                <a:cxn ang="0">
                  <a:pos x="316" y="367"/>
                </a:cxn>
                <a:cxn ang="0">
                  <a:pos x="302" y="401"/>
                </a:cxn>
                <a:cxn ang="0">
                  <a:pos x="289" y="429"/>
                </a:cxn>
                <a:cxn ang="0">
                  <a:pos x="289" y="460"/>
                </a:cxn>
                <a:cxn ang="0">
                  <a:pos x="294" y="525"/>
                </a:cxn>
                <a:cxn ang="0">
                  <a:pos x="445" y="653"/>
                </a:cxn>
                <a:cxn ang="0">
                  <a:pos x="462" y="648"/>
                </a:cxn>
                <a:cxn ang="0">
                  <a:pos x="262" y="503"/>
                </a:cxn>
                <a:cxn ang="0">
                  <a:pos x="310" y="457"/>
                </a:cxn>
                <a:cxn ang="0">
                  <a:pos x="469" y="528"/>
                </a:cxn>
                <a:cxn ang="0">
                  <a:pos x="450" y="448"/>
                </a:cxn>
                <a:cxn ang="0">
                  <a:pos x="542" y="458"/>
                </a:cxn>
                <a:cxn ang="0">
                  <a:pos x="380" y="320"/>
                </a:cxn>
                <a:cxn ang="0">
                  <a:pos x="543" y="419"/>
                </a:cxn>
                <a:cxn ang="0">
                  <a:pos x="524" y="546"/>
                </a:cxn>
                <a:cxn ang="0">
                  <a:pos x="317" y="488"/>
                </a:cxn>
                <a:cxn ang="0">
                  <a:pos x="468" y="539"/>
                </a:cxn>
                <a:cxn ang="0">
                  <a:pos x="560" y="423"/>
                </a:cxn>
                <a:cxn ang="0">
                  <a:pos x="524" y="572"/>
                </a:cxn>
                <a:cxn ang="0">
                  <a:pos x="605" y="421"/>
                </a:cxn>
                <a:cxn ang="0">
                  <a:pos x="751" y="313"/>
                </a:cxn>
                <a:cxn ang="0">
                  <a:pos x="790" y="245"/>
                </a:cxn>
                <a:cxn ang="0">
                  <a:pos x="789" y="218"/>
                </a:cxn>
                <a:cxn ang="0">
                  <a:pos x="485" y="43"/>
                </a:cxn>
                <a:cxn ang="0">
                  <a:pos x="540" y="52"/>
                </a:cxn>
                <a:cxn ang="0">
                  <a:pos x="605" y="66"/>
                </a:cxn>
                <a:cxn ang="0">
                  <a:pos x="781" y="218"/>
                </a:cxn>
                <a:cxn ang="0">
                  <a:pos x="693" y="86"/>
                </a:cxn>
                <a:cxn ang="0">
                  <a:pos x="578" y="26"/>
                </a:cxn>
              </a:cxnLst>
              <a:rect l="0" t="0" r="r" b="b"/>
              <a:pathLst>
                <a:path w="849" h="1268">
                  <a:moveTo>
                    <a:pt x="488" y="22"/>
                  </a:moveTo>
                  <a:cubicBezTo>
                    <a:pt x="485" y="22"/>
                    <a:pt x="458" y="23"/>
                    <a:pt x="460" y="31"/>
                  </a:cubicBezTo>
                  <a:cubicBezTo>
                    <a:pt x="443" y="32"/>
                    <a:pt x="427" y="39"/>
                    <a:pt x="413" y="48"/>
                  </a:cubicBezTo>
                  <a:cubicBezTo>
                    <a:pt x="412" y="49"/>
                    <a:pt x="400" y="60"/>
                    <a:pt x="410" y="60"/>
                  </a:cubicBezTo>
                  <a:cubicBezTo>
                    <a:pt x="415" y="60"/>
                    <a:pt x="426" y="50"/>
                    <a:pt x="430" y="48"/>
                  </a:cubicBezTo>
                  <a:cubicBezTo>
                    <a:pt x="428" y="50"/>
                    <a:pt x="428" y="52"/>
                    <a:pt x="429" y="54"/>
                  </a:cubicBezTo>
                  <a:cubicBezTo>
                    <a:pt x="424" y="56"/>
                    <a:pt x="419" y="59"/>
                    <a:pt x="415" y="63"/>
                  </a:cubicBezTo>
                  <a:cubicBezTo>
                    <a:pt x="413" y="69"/>
                    <a:pt x="415" y="71"/>
                    <a:pt x="421" y="69"/>
                  </a:cubicBezTo>
                  <a:cubicBezTo>
                    <a:pt x="430" y="60"/>
                    <a:pt x="443" y="56"/>
                    <a:pt x="455" y="54"/>
                  </a:cubicBezTo>
                  <a:cubicBezTo>
                    <a:pt x="438" y="75"/>
                    <a:pt x="460" y="60"/>
                    <a:pt x="467" y="52"/>
                  </a:cubicBezTo>
                  <a:cubicBezTo>
                    <a:pt x="467" y="52"/>
                    <a:pt x="468" y="52"/>
                    <a:pt x="468" y="52"/>
                  </a:cubicBezTo>
                  <a:cubicBezTo>
                    <a:pt x="471" y="54"/>
                    <a:pt x="482" y="57"/>
                    <a:pt x="483" y="51"/>
                  </a:cubicBezTo>
                  <a:cubicBezTo>
                    <a:pt x="489" y="51"/>
                    <a:pt x="495" y="50"/>
                    <a:pt x="501" y="50"/>
                  </a:cubicBezTo>
                  <a:cubicBezTo>
                    <a:pt x="484" y="58"/>
                    <a:pt x="468" y="69"/>
                    <a:pt x="451" y="78"/>
                  </a:cubicBezTo>
                  <a:cubicBezTo>
                    <a:pt x="428" y="90"/>
                    <a:pt x="452" y="88"/>
                    <a:pt x="464" y="81"/>
                  </a:cubicBezTo>
                  <a:cubicBezTo>
                    <a:pt x="505" y="68"/>
                    <a:pt x="555" y="86"/>
                    <a:pt x="593" y="101"/>
                  </a:cubicBezTo>
                  <a:cubicBezTo>
                    <a:pt x="608" y="108"/>
                    <a:pt x="609" y="99"/>
                    <a:pt x="596" y="94"/>
                  </a:cubicBezTo>
                  <a:cubicBezTo>
                    <a:pt x="576" y="85"/>
                    <a:pt x="554" y="78"/>
                    <a:pt x="532" y="74"/>
                  </a:cubicBezTo>
                  <a:cubicBezTo>
                    <a:pt x="580" y="79"/>
                    <a:pt x="628" y="79"/>
                    <a:pt x="676" y="92"/>
                  </a:cubicBezTo>
                  <a:cubicBezTo>
                    <a:pt x="681" y="96"/>
                    <a:pt x="687" y="100"/>
                    <a:pt x="692" y="104"/>
                  </a:cubicBezTo>
                  <a:cubicBezTo>
                    <a:pt x="692" y="104"/>
                    <a:pt x="692" y="104"/>
                    <a:pt x="692" y="104"/>
                  </a:cubicBezTo>
                  <a:cubicBezTo>
                    <a:pt x="680" y="101"/>
                    <a:pt x="628" y="85"/>
                    <a:pt x="618" y="95"/>
                  </a:cubicBezTo>
                  <a:cubicBezTo>
                    <a:pt x="610" y="104"/>
                    <a:pt x="634" y="103"/>
                    <a:pt x="632" y="103"/>
                  </a:cubicBezTo>
                  <a:cubicBezTo>
                    <a:pt x="651" y="103"/>
                    <a:pt x="670" y="107"/>
                    <a:pt x="689" y="112"/>
                  </a:cubicBezTo>
                  <a:cubicBezTo>
                    <a:pt x="678" y="119"/>
                    <a:pt x="690" y="124"/>
                    <a:pt x="697" y="114"/>
                  </a:cubicBezTo>
                  <a:cubicBezTo>
                    <a:pt x="701" y="116"/>
                    <a:pt x="705" y="117"/>
                    <a:pt x="709" y="119"/>
                  </a:cubicBezTo>
                  <a:cubicBezTo>
                    <a:pt x="728" y="137"/>
                    <a:pt x="745" y="158"/>
                    <a:pt x="757" y="181"/>
                  </a:cubicBezTo>
                  <a:cubicBezTo>
                    <a:pt x="760" y="186"/>
                    <a:pt x="779" y="233"/>
                    <a:pt x="782" y="222"/>
                  </a:cubicBezTo>
                  <a:cubicBezTo>
                    <a:pt x="782" y="223"/>
                    <a:pt x="782" y="224"/>
                    <a:pt x="782" y="225"/>
                  </a:cubicBezTo>
                  <a:cubicBezTo>
                    <a:pt x="780" y="227"/>
                    <a:pt x="769" y="238"/>
                    <a:pt x="777" y="241"/>
                  </a:cubicBezTo>
                  <a:cubicBezTo>
                    <a:pt x="748" y="283"/>
                    <a:pt x="712" y="324"/>
                    <a:pt x="675" y="359"/>
                  </a:cubicBezTo>
                  <a:cubicBezTo>
                    <a:pt x="678" y="354"/>
                    <a:pt x="702" y="326"/>
                    <a:pt x="698" y="322"/>
                  </a:cubicBezTo>
                  <a:cubicBezTo>
                    <a:pt x="691" y="314"/>
                    <a:pt x="672" y="349"/>
                    <a:pt x="669" y="353"/>
                  </a:cubicBezTo>
                  <a:cubicBezTo>
                    <a:pt x="659" y="371"/>
                    <a:pt x="630" y="418"/>
                    <a:pt x="664" y="382"/>
                  </a:cubicBezTo>
                  <a:cubicBezTo>
                    <a:pt x="670" y="386"/>
                    <a:pt x="687" y="360"/>
                    <a:pt x="690" y="356"/>
                  </a:cubicBezTo>
                  <a:cubicBezTo>
                    <a:pt x="694" y="353"/>
                    <a:pt x="698" y="349"/>
                    <a:pt x="702" y="346"/>
                  </a:cubicBezTo>
                  <a:cubicBezTo>
                    <a:pt x="689" y="361"/>
                    <a:pt x="677" y="377"/>
                    <a:pt x="666" y="392"/>
                  </a:cubicBezTo>
                  <a:cubicBezTo>
                    <a:pt x="664" y="395"/>
                    <a:pt x="637" y="433"/>
                    <a:pt x="650" y="427"/>
                  </a:cubicBezTo>
                  <a:cubicBezTo>
                    <a:pt x="645" y="433"/>
                    <a:pt x="641" y="439"/>
                    <a:pt x="637" y="444"/>
                  </a:cubicBezTo>
                  <a:cubicBezTo>
                    <a:pt x="632" y="430"/>
                    <a:pt x="618" y="419"/>
                    <a:pt x="605" y="411"/>
                  </a:cubicBezTo>
                  <a:cubicBezTo>
                    <a:pt x="588" y="400"/>
                    <a:pt x="574" y="381"/>
                    <a:pt x="559" y="366"/>
                  </a:cubicBezTo>
                  <a:cubicBezTo>
                    <a:pt x="531" y="337"/>
                    <a:pt x="490" y="322"/>
                    <a:pt x="451" y="317"/>
                  </a:cubicBezTo>
                  <a:cubicBezTo>
                    <a:pt x="442" y="315"/>
                    <a:pt x="433" y="314"/>
                    <a:pt x="424" y="314"/>
                  </a:cubicBezTo>
                  <a:cubicBezTo>
                    <a:pt x="397" y="302"/>
                    <a:pt x="355" y="307"/>
                    <a:pt x="328" y="318"/>
                  </a:cubicBezTo>
                  <a:cubicBezTo>
                    <a:pt x="325" y="314"/>
                    <a:pt x="321" y="318"/>
                    <a:pt x="320" y="321"/>
                  </a:cubicBezTo>
                  <a:cubicBezTo>
                    <a:pt x="313" y="325"/>
                    <a:pt x="291" y="349"/>
                    <a:pt x="312" y="342"/>
                  </a:cubicBezTo>
                  <a:cubicBezTo>
                    <a:pt x="307" y="356"/>
                    <a:pt x="302" y="370"/>
                    <a:pt x="297" y="384"/>
                  </a:cubicBezTo>
                  <a:cubicBezTo>
                    <a:pt x="294" y="386"/>
                    <a:pt x="288" y="390"/>
                    <a:pt x="287" y="394"/>
                  </a:cubicBezTo>
                  <a:cubicBezTo>
                    <a:pt x="280" y="395"/>
                    <a:pt x="278" y="424"/>
                    <a:pt x="277" y="430"/>
                  </a:cubicBezTo>
                  <a:cubicBezTo>
                    <a:pt x="274" y="435"/>
                    <a:pt x="271" y="440"/>
                    <a:pt x="269" y="446"/>
                  </a:cubicBezTo>
                  <a:cubicBezTo>
                    <a:pt x="267" y="446"/>
                    <a:pt x="251" y="456"/>
                    <a:pt x="264" y="456"/>
                  </a:cubicBezTo>
                  <a:cubicBezTo>
                    <a:pt x="261" y="464"/>
                    <a:pt x="258" y="471"/>
                    <a:pt x="255" y="478"/>
                  </a:cubicBezTo>
                  <a:cubicBezTo>
                    <a:pt x="248" y="484"/>
                    <a:pt x="245" y="491"/>
                    <a:pt x="249" y="500"/>
                  </a:cubicBezTo>
                  <a:cubicBezTo>
                    <a:pt x="248" y="503"/>
                    <a:pt x="245" y="512"/>
                    <a:pt x="247" y="516"/>
                  </a:cubicBezTo>
                  <a:cubicBezTo>
                    <a:pt x="209" y="543"/>
                    <a:pt x="280" y="536"/>
                    <a:pt x="294" y="533"/>
                  </a:cubicBezTo>
                  <a:cubicBezTo>
                    <a:pt x="323" y="543"/>
                    <a:pt x="354" y="545"/>
                    <a:pt x="384" y="555"/>
                  </a:cubicBezTo>
                  <a:cubicBezTo>
                    <a:pt x="400" y="565"/>
                    <a:pt x="415" y="578"/>
                    <a:pt x="425" y="594"/>
                  </a:cubicBezTo>
                  <a:cubicBezTo>
                    <a:pt x="431" y="597"/>
                    <a:pt x="433" y="595"/>
                    <a:pt x="432" y="589"/>
                  </a:cubicBezTo>
                  <a:cubicBezTo>
                    <a:pt x="428" y="582"/>
                    <a:pt x="422" y="576"/>
                    <a:pt x="416" y="570"/>
                  </a:cubicBezTo>
                  <a:cubicBezTo>
                    <a:pt x="437" y="584"/>
                    <a:pt x="448" y="603"/>
                    <a:pt x="456" y="626"/>
                  </a:cubicBezTo>
                  <a:cubicBezTo>
                    <a:pt x="456" y="627"/>
                    <a:pt x="456" y="628"/>
                    <a:pt x="455" y="628"/>
                  </a:cubicBezTo>
                  <a:cubicBezTo>
                    <a:pt x="452" y="632"/>
                    <a:pt x="448" y="636"/>
                    <a:pt x="445" y="640"/>
                  </a:cubicBezTo>
                  <a:cubicBezTo>
                    <a:pt x="444" y="637"/>
                    <a:pt x="433" y="592"/>
                    <a:pt x="428" y="606"/>
                  </a:cubicBezTo>
                  <a:cubicBezTo>
                    <a:pt x="426" y="611"/>
                    <a:pt x="435" y="627"/>
                    <a:pt x="436" y="633"/>
                  </a:cubicBezTo>
                  <a:cubicBezTo>
                    <a:pt x="438" y="644"/>
                    <a:pt x="437" y="656"/>
                    <a:pt x="435" y="668"/>
                  </a:cubicBezTo>
                  <a:cubicBezTo>
                    <a:pt x="416" y="692"/>
                    <a:pt x="392" y="712"/>
                    <a:pt x="372" y="736"/>
                  </a:cubicBezTo>
                  <a:cubicBezTo>
                    <a:pt x="371" y="740"/>
                    <a:pt x="372" y="742"/>
                    <a:pt x="375" y="742"/>
                  </a:cubicBezTo>
                  <a:cubicBezTo>
                    <a:pt x="380" y="742"/>
                    <a:pt x="388" y="730"/>
                    <a:pt x="391" y="727"/>
                  </a:cubicBezTo>
                  <a:cubicBezTo>
                    <a:pt x="404" y="714"/>
                    <a:pt x="417" y="701"/>
                    <a:pt x="430" y="686"/>
                  </a:cubicBezTo>
                  <a:cubicBezTo>
                    <a:pt x="429" y="689"/>
                    <a:pt x="428" y="691"/>
                    <a:pt x="427" y="694"/>
                  </a:cubicBezTo>
                  <a:cubicBezTo>
                    <a:pt x="423" y="700"/>
                    <a:pt x="400" y="721"/>
                    <a:pt x="401" y="728"/>
                  </a:cubicBezTo>
                  <a:cubicBezTo>
                    <a:pt x="400" y="729"/>
                    <a:pt x="399" y="731"/>
                    <a:pt x="398" y="732"/>
                  </a:cubicBezTo>
                  <a:cubicBezTo>
                    <a:pt x="396" y="733"/>
                    <a:pt x="396" y="734"/>
                    <a:pt x="395" y="735"/>
                  </a:cubicBezTo>
                  <a:cubicBezTo>
                    <a:pt x="354" y="789"/>
                    <a:pt x="315" y="845"/>
                    <a:pt x="277" y="900"/>
                  </a:cubicBezTo>
                  <a:cubicBezTo>
                    <a:pt x="267" y="915"/>
                    <a:pt x="274" y="919"/>
                    <a:pt x="284" y="905"/>
                  </a:cubicBezTo>
                  <a:cubicBezTo>
                    <a:pt x="292" y="892"/>
                    <a:pt x="301" y="879"/>
                    <a:pt x="310" y="866"/>
                  </a:cubicBezTo>
                  <a:cubicBezTo>
                    <a:pt x="331" y="836"/>
                    <a:pt x="353" y="805"/>
                    <a:pt x="375" y="775"/>
                  </a:cubicBezTo>
                  <a:cubicBezTo>
                    <a:pt x="363" y="798"/>
                    <a:pt x="220" y="1010"/>
                    <a:pt x="236" y="1019"/>
                  </a:cubicBezTo>
                  <a:cubicBezTo>
                    <a:pt x="231" y="1027"/>
                    <a:pt x="227" y="1035"/>
                    <a:pt x="224" y="1043"/>
                  </a:cubicBezTo>
                  <a:cubicBezTo>
                    <a:pt x="223" y="1040"/>
                    <a:pt x="221" y="1038"/>
                    <a:pt x="219" y="1035"/>
                  </a:cubicBezTo>
                  <a:cubicBezTo>
                    <a:pt x="214" y="1003"/>
                    <a:pt x="176" y="983"/>
                    <a:pt x="138" y="972"/>
                  </a:cubicBezTo>
                  <a:cubicBezTo>
                    <a:pt x="125" y="967"/>
                    <a:pt x="113" y="966"/>
                    <a:pt x="100" y="963"/>
                  </a:cubicBezTo>
                  <a:cubicBezTo>
                    <a:pt x="109" y="959"/>
                    <a:pt x="91" y="950"/>
                    <a:pt x="89" y="949"/>
                  </a:cubicBezTo>
                  <a:cubicBezTo>
                    <a:pt x="103" y="903"/>
                    <a:pt x="120" y="858"/>
                    <a:pt x="137" y="813"/>
                  </a:cubicBezTo>
                  <a:cubicBezTo>
                    <a:pt x="147" y="789"/>
                    <a:pt x="156" y="765"/>
                    <a:pt x="165" y="741"/>
                  </a:cubicBezTo>
                  <a:cubicBezTo>
                    <a:pt x="167" y="737"/>
                    <a:pt x="186" y="696"/>
                    <a:pt x="174" y="700"/>
                  </a:cubicBezTo>
                  <a:cubicBezTo>
                    <a:pt x="191" y="666"/>
                    <a:pt x="207" y="631"/>
                    <a:pt x="225" y="598"/>
                  </a:cubicBezTo>
                  <a:cubicBezTo>
                    <a:pt x="235" y="580"/>
                    <a:pt x="251" y="519"/>
                    <a:pt x="218" y="561"/>
                  </a:cubicBezTo>
                  <a:cubicBezTo>
                    <a:pt x="201" y="583"/>
                    <a:pt x="191" y="612"/>
                    <a:pt x="182" y="638"/>
                  </a:cubicBezTo>
                  <a:cubicBezTo>
                    <a:pt x="169" y="673"/>
                    <a:pt x="148" y="706"/>
                    <a:pt x="133" y="740"/>
                  </a:cubicBezTo>
                  <a:cubicBezTo>
                    <a:pt x="124" y="740"/>
                    <a:pt x="110" y="776"/>
                    <a:pt x="107" y="784"/>
                  </a:cubicBezTo>
                  <a:cubicBezTo>
                    <a:pt x="95" y="806"/>
                    <a:pt x="86" y="829"/>
                    <a:pt x="75" y="852"/>
                  </a:cubicBezTo>
                  <a:cubicBezTo>
                    <a:pt x="65" y="874"/>
                    <a:pt x="55" y="897"/>
                    <a:pt x="47" y="920"/>
                  </a:cubicBezTo>
                  <a:cubicBezTo>
                    <a:pt x="47" y="922"/>
                    <a:pt x="35" y="952"/>
                    <a:pt x="46" y="947"/>
                  </a:cubicBezTo>
                  <a:cubicBezTo>
                    <a:pt x="50" y="948"/>
                    <a:pt x="53" y="949"/>
                    <a:pt x="57" y="948"/>
                  </a:cubicBezTo>
                  <a:cubicBezTo>
                    <a:pt x="56" y="949"/>
                    <a:pt x="55" y="950"/>
                    <a:pt x="53" y="951"/>
                  </a:cubicBezTo>
                  <a:cubicBezTo>
                    <a:pt x="49" y="939"/>
                    <a:pt x="35" y="974"/>
                    <a:pt x="35" y="977"/>
                  </a:cubicBezTo>
                  <a:cubicBezTo>
                    <a:pt x="30" y="978"/>
                    <a:pt x="29" y="981"/>
                    <a:pt x="30" y="986"/>
                  </a:cubicBezTo>
                  <a:cubicBezTo>
                    <a:pt x="28" y="988"/>
                    <a:pt x="28" y="991"/>
                    <a:pt x="31" y="992"/>
                  </a:cubicBezTo>
                  <a:cubicBezTo>
                    <a:pt x="31" y="993"/>
                    <a:pt x="31" y="995"/>
                    <a:pt x="30" y="996"/>
                  </a:cubicBezTo>
                  <a:cubicBezTo>
                    <a:pt x="20" y="992"/>
                    <a:pt x="17" y="1046"/>
                    <a:pt x="17" y="1052"/>
                  </a:cubicBezTo>
                  <a:cubicBezTo>
                    <a:pt x="11" y="1076"/>
                    <a:pt x="12" y="1103"/>
                    <a:pt x="13" y="1127"/>
                  </a:cubicBezTo>
                  <a:cubicBezTo>
                    <a:pt x="14" y="1139"/>
                    <a:pt x="12" y="1228"/>
                    <a:pt x="20" y="1230"/>
                  </a:cubicBezTo>
                  <a:cubicBezTo>
                    <a:pt x="11" y="1241"/>
                    <a:pt x="0" y="1268"/>
                    <a:pt x="23" y="1253"/>
                  </a:cubicBezTo>
                  <a:cubicBezTo>
                    <a:pt x="49" y="1236"/>
                    <a:pt x="72" y="1216"/>
                    <a:pt x="94" y="1195"/>
                  </a:cubicBezTo>
                  <a:cubicBezTo>
                    <a:pt x="111" y="1178"/>
                    <a:pt x="128" y="1160"/>
                    <a:pt x="146" y="1145"/>
                  </a:cubicBezTo>
                  <a:cubicBezTo>
                    <a:pt x="161" y="1135"/>
                    <a:pt x="201" y="1111"/>
                    <a:pt x="206" y="1094"/>
                  </a:cubicBezTo>
                  <a:cubicBezTo>
                    <a:pt x="209" y="1093"/>
                    <a:pt x="216" y="1091"/>
                    <a:pt x="214" y="1086"/>
                  </a:cubicBezTo>
                  <a:cubicBezTo>
                    <a:pt x="217" y="1088"/>
                    <a:pt x="219" y="1084"/>
                    <a:pt x="220" y="1081"/>
                  </a:cubicBezTo>
                  <a:cubicBezTo>
                    <a:pt x="224" y="1079"/>
                    <a:pt x="228" y="1076"/>
                    <a:pt x="230" y="1073"/>
                  </a:cubicBezTo>
                  <a:cubicBezTo>
                    <a:pt x="236" y="1071"/>
                    <a:pt x="235" y="1054"/>
                    <a:pt x="234" y="1049"/>
                  </a:cubicBezTo>
                  <a:cubicBezTo>
                    <a:pt x="242" y="1036"/>
                    <a:pt x="322" y="930"/>
                    <a:pt x="316" y="927"/>
                  </a:cubicBezTo>
                  <a:cubicBezTo>
                    <a:pt x="311" y="923"/>
                    <a:pt x="290" y="958"/>
                    <a:pt x="286" y="963"/>
                  </a:cubicBezTo>
                  <a:cubicBezTo>
                    <a:pt x="288" y="959"/>
                    <a:pt x="289" y="955"/>
                    <a:pt x="291" y="951"/>
                  </a:cubicBezTo>
                  <a:cubicBezTo>
                    <a:pt x="314" y="917"/>
                    <a:pt x="335" y="880"/>
                    <a:pt x="357" y="845"/>
                  </a:cubicBezTo>
                  <a:cubicBezTo>
                    <a:pt x="370" y="826"/>
                    <a:pt x="382" y="807"/>
                    <a:pt x="394" y="788"/>
                  </a:cubicBezTo>
                  <a:cubicBezTo>
                    <a:pt x="401" y="778"/>
                    <a:pt x="408" y="767"/>
                    <a:pt x="415" y="757"/>
                  </a:cubicBezTo>
                  <a:cubicBezTo>
                    <a:pt x="415" y="756"/>
                    <a:pt x="437" y="722"/>
                    <a:pt x="424" y="729"/>
                  </a:cubicBezTo>
                  <a:cubicBezTo>
                    <a:pt x="426" y="725"/>
                    <a:pt x="428" y="721"/>
                    <a:pt x="430" y="717"/>
                  </a:cubicBezTo>
                  <a:cubicBezTo>
                    <a:pt x="444" y="697"/>
                    <a:pt x="470" y="676"/>
                    <a:pt x="474" y="651"/>
                  </a:cubicBezTo>
                  <a:cubicBezTo>
                    <a:pt x="477" y="646"/>
                    <a:pt x="481" y="641"/>
                    <a:pt x="484" y="636"/>
                  </a:cubicBezTo>
                  <a:cubicBezTo>
                    <a:pt x="489" y="645"/>
                    <a:pt x="511" y="615"/>
                    <a:pt x="514" y="611"/>
                  </a:cubicBezTo>
                  <a:cubicBezTo>
                    <a:pt x="530" y="594"/>
                    <a:pt x="547" y="578"/>
                    <a:pt x="565" y="561"/>
                  </a:cubicBezTo>
                  <a:cubicBezTo>
                    <a:pt x="580" y="546"/>
                    <a:pt x="594" y="529"/>
                    <a:pt x="603" y="510"/>
                  </a:cubicBezTo>
                  <a:cubicBezTo>
                    <a:pt x="611" y="499"/>
                    <a:pt x="646" y="463"/>
                    <a:pt x="643" y="449"/>
                  </a:cubicBezTo>
                  <a:cubicBezTo>
                    <a:pt x="675" y="406"/>
                    <a:pt x="711" y="367"/>
                    <a:pt x="748" y="328"/>
                  </a:cubicBezTo>
                  <a:cubicBezTo>
                    <a:pt x="766" y="309"/>
                    <a:pt x="778" y="285"/>
                    <a:pt x="796" y="267"/>
                  </a:cubicBezTo>
                  <a:cubicBezTo>
                    <a:pt x="802" y="261"/>
                    <a:pt x="842" y="204"/>
                    <a:pt x="815" y="221"/>
                  </a:cubicBezTo>
                  <a:cubicBezTo>
                    <a:pt x="828" y="208"/>
                    <a:pt x="781" y="151"/>
                    <a:pt x="774" y="140"/>
                  </a:cubicBezTo>
                  <a:cubicBezTo>
                    <a:pt x="788" y="150"/>
                    <a:pt x="801" y="162"/>
                    <a:pt x="812" y="175"/>
                  </a:cubicBezTo>
                  <a:cubicBezTo>
                    <a:pt x="817" y="180"/>
                    <a:pt x="832" y="209"/>
                    <a:pt x="838" y="209"/>
                  </a:cubicBezTo>
                  <a:cubicBezTo>
                    <a:pt x="849" y="209"/>
                    <a:pt x="803" y="142"/>
                    <a:pt x="797" y="134"/>
                  </a:cubicBezTo>
                  <a:cubicBezTo>
                    <a:pt x="777" y="110"/>
                    <a:pt x="752" y="90"/>
                    <a:pt x="725" y="75"/>
                  </a:cubicBezTo>
                  <a:cubicBezTo>
                    <a:pt x="694" y="59"/>
                    <a:pt x="659" y="39"/>
                    <a:pt x="626" y="31"/>
                  </a:cubicBezTo>
                  <a:cubicBezTo>
                    <a:pt x="586" y="17"/>
                    <a:pt x="529" y="0"/>
                    <a:pt x="488" y="22"/>
                  </a:cubicBezTo>
                  <a:close/>
                  <a:moveTo>
                    <a:pt x="233" y="557"/>
                  </a:moveTo>
                  <a:cubicBezTo>
                    <a:pt x="231" y="575"/>
                    <a:pt x="220" y="591"/>
                    <a:pt x="212" y="607"/>
                  </a:cubicBezTo>
                  <a:cubicBezTo>
                    <a:pt x="210" y="607"/>
                    <a:pt x="208" y="607"/>
                    <a:pt x="207" y="608"/>
                  </a:cubicBezTo>
                  <a:cubicBezTo>
                    <a:pt x="209" y="604"/>
                    <a:pt x="210" y="600"/>
                    <a:pt x="206" y="598"/>
                  </a:cubicBezTo>
                  <a:cubicBezTo>
                    <a:pt x="214" y="581"/>
                    <a:pt x="223" y="565"/>
                    <a:pt x="233" y="557"/>
                  </a:cubicBezTo>
                  <a:close/>
                  <a:moveTo>
                    <a:pt x="206" y="1022"/>
                  </a:moveTo>
                  <a:cubicBezTo>
                    <a:pt x="205" y="1022"/>
                    <a:pt x="205" y="1022"/>
                    <a:pt x="204" y="1022"/>
                  </a:cubicBezTo>
                  <a:cubicBezTo>
                    <a:pt x="201" y="1019"/>
                    <a:pt x="197" y="1015"/>
                    <a:pt x="192" y="1015"/>
                  </a:cubicBezTo>
                  <a:cubicBezTo>
                    <a:pt x="189" y="1010"/>
                    <a:pt x="186" y="1006"/>
                    <a:pt x="182" y="1003"/>
                  </a:cubicBezTo>
                  <a:cubicBezTo>
                    <a:pt x="182" y="1001"/>
                    <a:pt x="181" y="1000"/>
                    <a:pt x="180" y="999"/>
                  </a:cubicBezTo>
                  <a:cubicBezTo>
                    <a:pt x="176" y="997"/>
                    <a:pt x="176" y="997"/>
                    <a:pt x="176" y="997"/>
                  </a:cubicBezTo>
                  <a:cubicBezTo>
                    <a:pt x="176" y="996"/>
                    <a:pt x="175" y="995"/>
                    <a:pt x="174" y="995"/>
                  </a:cubicBezTo>
                  <a:cubicBezTo>
                    <a:pt x="188" y="1002"/>
                    <a:pt x="199" y="1011"/>
                    <a:pt x="206" y="1022"/>
                  </a:cubicBezTo>
                  <a:close/>
                  <a:moveTo>
                    <a:pt x="95" y="962"/>
                  </a:moveTo>
                  <a:cubicBezTo>
                    <a:pt x="91" y="961"/>
                    <a:pt x="87" y="961"/>
                    <a:pt x="84" y="960"/>
                  </a:cubicBezTo>
                  <a:cubicBezTo>
                    <a:pt x="85" y="959"/>
                    <a:pt x="86" y="958"/>
                    <a:pt x="86" y="957"/>
                  </a:cubicBezTo>
                  <a:cubicBezTo>
                    <a:pt x="89" y="958"/>
                    <a:pt x="92" y="960"/>
                    <a:pt x="95" y="962"/>
                  </a:cubicBezTo>
                  <a:close/>
                  <a:moveTo>
                    <a:pt x="167" y="715"/>
                  </a:moveTo>
                  <a:cubicBezTo>
                    <a:pt x="159" y="735"/>
                    <a:pt x="152" y="755"/>
                    <a:pt x="144" y="774"/>
                  </a:cubicBezTo>
                  <a:cubicBezTo>
                    <a:pt x="137" y="791"/>
                    <a:pt x="130" y="809"/>
                    <a:pt x="124" y="827"/>
                  </a:cubicBezTo>
                  <a:cubicBezTo>
                    <a:pt x="136" y="789"/>
                    <a:pt x="149" y="751"/>
                    <a:pt x="167" y="715"/>
                  </a:cubicBezTo>
                  <a:close/>
                  <a:moveTo>
                    <a:pt x="125" y="777"/>
                  </a:moveTo>
                  <a:cubicBezTo>
                    <a:pt x="120" y="790"/>
                    <a:pt x="115" y="803"/>
                    <a:pt x="110" y="815"/>
                  </a:cubicBezTo>
                  <a:cubicBezTo>
                    <a:pt x="110" y="814"/>
                    <a:pt x="109" y="813"/>
                    <a:pt x="109" y="812"/>
                  </a:cubicBezTo>
                  <a:cubicBezTo>
                    <a:pt x="114" y="800"/>
                    <a:pt x="119" y="788"/>
                    <a:pt x="125" y="777"/>
                  </a:cubicBezTo>
                  <a:close/>
                  <a:moveTo>
                    <a:pt x="112" y="837"/>
                  </a:moveTo>
                  <a:cubicBezTo>
                    <a:pt x="101" y="873"/>
                    <a:pt x="90" y="909"/>
                    <a:pt x="74" y="944"/>
                  </a:cubicBezTo>
                  <a:cubicBezTo>
                    <a:pt x="74" y="943"/>
                    <a:pt x="74" y="943"/>
                    <a:pt x="73" y="943"/>
                  </a:cubicBezTo>
                  <a:cubicBezTo>
                    <a:pt x="76" y="934"/>
                    <a:pt x="79" y="925"/>
                    <a:pt x="83" y="915"/>
                  </a:cubicBezTo>
                  <a:cubicBezTo>
                    <a:pt x="89" y="915"/>
                    <a:pt x="108" y="846"/>
                    <a:pt x="112" y="837"/>
                  </a:cubicBezTo>
                  <a:close/>
                  <a:moveTo>
                    <a:pt x="80" y="960"/>
                  </a:moveTo>
                  <a:cubicBezTo>
                    <a:pt x="78" y="960"/>
                    <a:pt x="77" y="960"/>
                    <a:pt x="75" y="960"/>
                  </a:cubicBezTo>
                  <a:cubicBezTo>
                    <a:pt x="76" y="958"/>
                    <a:pt x="78" y="956"/>
                    <a:pt x="79" y="953"/>
                  </a:cubicBezTo>
                  <a:cubicBezTo>
                    <a:pt x="79" y="953"/>
                    <a:pt x="79" y="953"/>
                    <a:pt x="79" y="953"/>
                  </a:cubicBezTo>
                  <a:cubicBezTo>
                    <a:pt x="78" y="956"/>
                    <a:pt x="78" y="958"/>
                    <a:pt x="80" y="960"/>
                  </a:cubicBezTo>
                  <a:close/>
                  <a:moveTo>
                    <a:pt x="95" y="845"/>
                  </a:moveTo>
                  <a:cubicBezTo>
                    <a:pt x="92" y="856"/>
                    <a:pt x="75" y="895"/>
                    <a:pt x="79" y="903"/>
                  </a:cubicBezTo>
                  <a:cubicBezTo>
                    <a:pt x="74" y="916"/>
                    <a:pt x="69" y="929"/>
                    <a:pt x="65" y="941"/>
                  </a:cubicBezTo>
                  <a:cubicBezTo>
                    <a:pt x="63" y="941"/>
                    <a:pt x="60" y="941"/>
                    <a:pt x="57" y="940"/>
                  </a:cubicBezTo>
                  <a:cubicBezTo>
                    <a:pt x="69" y="909"/>
                    <a:pt x="81" y="878"/>
                    <a:pt x="95" y="845"/>
                  </a:cubicBezTo>
                  <a:close/>
                  <a:moveTo>
                    <a:pt x="54" y="927"/>
                  </a:moveTo>
                  <a:cubicBezTo>
                    <a:pt x="57" y="917"/>
                    <a:pt x="60" y="907"/>
                    <a:pt x="64" y="896"/>
                  </a:cubicBezTo>
                  <a:cubicBezTo>
                    <a:pt x="65" y="897"/>
                    <a:pt x="65" y="897"/>
                    <a:pt x="65" y="897"/>
                  </a:cubicBezTo>
                  <a:cubicBezTo>
                    <a:pt x="61" y="907"/>
                    <a:pt x="57" y="917"/>
                    <a:pt x="54" y="927"/>
                  </a:cubicBezTo>
                  <a:close/>
                  <a:moveTo>
                    <a:pt x="44" y="972"/>
                  </a:moveTo>
                  <a:cubicBezTo>
                    <a:pt x="45" y="972"/>
                    <a:pt x="45" y="972"/>
                    <a:pt x="45" y="972"/>
                  </a:cubicBezTo>
                  <a:cubicBezTo>
                    <a:pt x="48" y="966"/>
                    <a:pt x="54" y="960"/>
                    <a:pt x="61" y="956"/>
                  </a:cubicBezTo>
                  <a:cubicBezTo>
                    <a:pt x="60" y="957"/>
                    <a:pt x="58" y="965"/>
                    <a:pt x="58" y="966"/>
                  </a:cubicBezTo>
                  <a:cubicBezTo>
                    <a:pt x="57" y="967"/>
                    <a:pt x="57" y="968"/>
                    <a:pt x="56" y="969"/>
                  </a:cubicBezTo>
                  <a:cubicBezTo>
                    <a:pt x="53" y="973"/>
                    <a:pt x="46" y="977"/>
                    <a:pt x="52" y="983"/>
                  </a:cubicBezTo>
                  <a:cubicBezTo>
                    <a:pt x="52" y="983"/>
                    <a:pt x="52" y="983"/>
                    <a:pt x="52" y="983"/>
                  </a:cubicBezTo>
                  <a:cubicBezTo>
                    <a:pt x="52" y="983"/>
                    <a:pt x="52" y="983"/>
                    <a:pt x="51" y="983"/>
                  </a:cubicBezTo>
                  <a:cubicBezTo>
                    <a:pt x="51" y="978"/>
                    <a:pt x="45" y="980"/>
                    <a:pt x="42" y="981"/>
                  </a:cubicBezTo>
                  <a:cubicBezTo>
                    <a:pt x="43" y="978"/>
                    <a:pt x="43" y="975"/>
                    <a:pt x="44" y="972"/>
                  </a:cubicBezTo>
                  <a:close/>
                  <a:moveTo>
                    <a:pt x="25" y="1224"/>
                  </a:moveTo>
                  <a:cubicBezTo>
                    <a:pt x="24" y="1216"/>
                    <a:pt x="24" y="1209"/>
                    <a:pt x="24" y="1201"/>
                  </a:cubicBezTo>
                  <a:cubicBezTo>
                    <a:pt x="27" y="1195"/>
                    <a:pt x="25" y="1181"/>
                    <a:pt x="25" y="1174"/>
                  </a:cubicBezTo>
                  <a:cubicBezTo>
                    <a:pt x="32" y="1176"/>
                    <a:pt x="32" y="1161"/>
                    <a:pt x="33" y="1158"/>
                  </a:cubicBezTo>
                  <a:cubicBezTo>
                    <a:pt x="35" y="1161"/>
                    <a:pt x="38" y="1164"/>
                    <a:pt x="41" y="1167"/>
                  </a:cubicBezTo>
                  <a:cubicBezTo>
                    <a:pt x="34" y="1174"/>
                    <a:pt x="34" y="1183"/>
                    <a:pt x="45" y="1182"/>
                  </a:cubicBezTo>
                  <a:cubicBezTo>
                    <a:pt x="45" y="1184"/>
                    <a:pt x="46" y="1186"/>
                    <a:pt x="46" y="1188"/>
                  </a:cubicBezTo>
                  <a:cubicBezTo>
                    <a:pt x="43" y="1192"/>
                    <a:pt x="27" y="1211"/>
                    <a:pt x="32" y="1215"/>
                  </a:cubicBezTo>
                  <a:cubicBezTo>
                    <a:pt x="30" y="1218"/>
                    <a:pt x="27" y="1221"/>
                    <a:pt x="25" y="1224"/>
                  </a:cubicBezTo>
                  <a:close/>
                  <a:moveTo>
                    <a:pt x="48" y="1162"/>
                  </a:moveTo>
                  <a:cubicBezTo>
                    <a:pt x="47" y="1161"/>
                    <a:pt x="45" y="1159"/>
                    <a:pt x="43" y="1158"/>
                  </a:cubicBezTo>
                  <a:cubicBezTo>
                    <a:pt x="47" y="1159"/>
                    <a:pt x="51" y="1160"/>
                    <a:pt x="55" y="1161"/>
                  </a:cubicBezTo>
                  <a:cubicBezTo>
                    <a:pt x="54" y="1161"/>
                    <a:pt x="53" y="1161"/>
                    <a:pt x="53" y="1162"/>
                  </a:cubicBezTo>
                  <a:cubicBezTo>
                    <a:pt x="52" y="1161"/>
                    <a:pt x="51" y="1161"/>
                    <a:pt x="51" y="1161"/>
                  </a:cubicBezTo>
                  <a:cubicBezTo>
                    <a:pt x="50" y="1161"/>
                    <a:pt x="49" y="1162"/>
                    <a:pt x="48" y="1162"/>
                  </a:cubicBezTo>
                  <a:close/>
                  <a:moveTo>
                    <a:pt x="49" y="1200"/>
                  </a:moveTo>
                  <a:cubicBezTo>
                    <a:pt x="48" y="1201"/>
                    <a:pt x="48" y="1201"/>
                    <a:pt x="47" y="1202"/>
                  </a:cubicBezTo>
                  <a:cubicBezTo>
                    <a:pt x="47" y="1202"/>
                    <a:pt x="47" y="1201"/>
                    <a:pt x="47" y="1201"/>
                  </a:cubicBezTo>
                  <a:cubicBezTo>
                    <a:pt x="47" y="1201"/>
                    <a:pt x="48" y="1200"/>
                    <a:pt x="48" y="1199"/>
                  </a:cubicBezTo>
                  <a:cubicBezTo>
                    <a:pt x="48" y="1200"/>
                    <a:pt x="49" y="1200"/>
                    <a:pt x="49" y="1200"/>
                  </a:cubicBezTo>
                  <a:close/>
                  <a:moveTo>
                    <a:pt x="41" y="1230"/>
                  </a:moveTo>
                  <a:cubicBezTo>
                    <a:pt x="41" y="1230"/>
                    <a:pt x="41" y="1230"/>
                    <a:pt x="41" y="1230"/>
                  </a:cubicBezTo>
                  <a:cubicBezTo>
                    <a:pt x="45" y="1225"/>
                    <a:pt x="50" y="1221"/>
                    <a:pt x="54" y="1216"/>
                  </a:cubicBezTo>
                  <a:cubicBezTo>
                    <a:pt x="54" y="1215"/>
                    <a:pt x="55" y="1215"/>
                    <a:pt x="55" y="1214"/>
                  </a:cubicBezTo>
                  <a:cubicBezTo>
                    <a:pt x="58" y="1214"/>
                    <a:pt x="59" y="1212"/>
                    <a:pt x="60" y="1210"/>
                  </a:cubicBezTo>
                  <a:cubicBezTo>
                    <a:pt x="62" y="1209"/>
                    <a:pt x="63" y="1207"/>
                    <a:pt x="65" y="1206"/>
                  </a:cubicBezTo>
                  <a:cubicBezTo>
                    <a:pt x="65" y="1207"/>
                    <a:pt x="66" y="1208"/>
                    <a:pt x="67" y="1208"/>
                  </a:cubicBezTo>
                  <a:cubicBezTo>
                    <a:pt x="58" y="1216"/>
                    <a:pt x="49" y="1223"/>
                    <a:pt x="41" y="1230"/>
                  </a:cubicBezTo>
                  <a:close/>
                  <a:moveTo>
                    <a:pt x="59" y="1187"/>
                  </a:moveTo>
                  <a:cubicBezTo>
                    <a:pt x="59" y="1189"/>
                    <a:pt x="59" y="1190"/>
                    <a:pt x="59" y="1192"/>
                  </a:cubicBezTo>
                  <a:cubicBezTo>
                    <a:pt x="58" y="1192"/>
                    <a:pt x="57" y="1193"/>
                    <a:pt x="56" y="1194"/>
                  </a:cubicBezTo>
                  <a:cubicBezTo>
                    <a:pt x="57" y="1192"/>
                    <a:pt x="58" y="1189"/>
                    <a:pt x="59" y="1187"/>
                  </a:cubicBezTo>
                  <a:close/>
                  <a:moveTo>
                    <a:pt x="58" y="1162"/>
                  </a:moveTo>
                  <a:cubicBezTo>
                    <a:pt x="58" y="1163"/>
                    <a:pt x="59" y="1163"/>
                    <a:pt x="60" y="1163"/>
                  </a:cubicBezTo>
                  <a:cubicBezTo>
                    <a:pt x="60" y="1164"/>
                    <a:pt x="60" y="1164"/>
                    <a:pt x="59" y="1165"/>
                  </a:cubicBezTo>
                  <a:cubicBezTo>
                    <a:pt x="59" y="1164"/>
                    <a:pt x="58" y="1163"/>
                    <a:pt x="58" y="1162"/>
                  </a:cubicBezTo>
                  <a:close/>
                  <a:moveTo>
                    <a:pt x="70" y="1184"/>
                  </a:moveTo>
                  <a:cubicBezTo>
                    <a:pt x="69" y="1181"/>
                    <a:pt x="68" y="1179"/>
                    <a:pt x="65" y="1177"/>
                  </a:cubicBezTo>
                  <a:cubicBezTo>
                    <a:pt x="67" y="1176"/>
                    <a:pt x="69" y="1175"/>
                    <a:pt x="71" y="1173"/>
                  </a:cubicBezTo>
                  <a:cubicBezTo>
                    <a:pt x="73" y="1175"/>
                    <a:pt x="75" y="1177"/>
                    <a:pt x="77" y="1179"/>
                  </a:cubicBezTo>
                  <a:cubicBezTo>
                    <a:pt x="75" y="1180"/>
                    <a:pt x="72" y="1182"/>
                    <a:pt x="70" y="1184"/>
                  </a:cubicBezTo>
                  <a:close/>
                  <a:moveTo>
                    <a:pt x="212" y="1077"/>
                  </a:moveTo>
                  <a:cubicBezTo>
                    <a:pt x="207" y="1080"/>
                    <a:pt x="202" y="1084"/>
                    <a:pt x="198" y="1089"/>
                  </a:cubicBezTo>
                  <a:cubicBezTo>
                    <a:pt x="156" y="1111"/>
                    <a:pt x="124" y="1147"/>
                    <a:pt x="86" y="1173"/>
                  </a:cubicBezTo>
                  <a:cubicBezTo>
                    <a:pt x="83" y="1169"/>
                    <a:pt x="81" y="1167"/>
                    <a:pt x="78" y="1164"/>
                  </a:cubicBezTo>
                  <a:cubicBezTo>
                    <a:pt x="77" y="1162"/>
                    <a:pt x="71" y="1160"/>
                    <a:pt x="69" y="1159"/>
                  </a:cubicBezTo>
                  <a:cubicBezTo>
                    <a:pt x="60" y="1148"/>
                    <a:pt x="46" y="1143"/>
                    <a:pt x="34" y="1146"/>
                  </a:cubicBezTo>
                  <a:cubicBezTo>
                    <a:pt x="35" y="1142"/>
                    <a:pt x="35" y="1138"/>
                    <a:pt x="35" y="1134"/>
                  </a:cubicBezTo>
                  <a:cubicBezTo>
                    <a:pt x="37" y="1134"/>
                    <a:pt x="38" y="1132"/>
                    <a:pt x="38" y="1130"/>
                  </a:cubicBezTo>
                  <a:cubicBezTo>
                    <a:pt x="38" y="1120"/>
                    <a:pt x="42" y="1074"/>
                    <a:pt x="35" y="1073"/>
                  </a:cubicBezTo>
                  <a:cubicBezTo>
                    <a:pt x="25" y="1073"/>
                    <a:pt x="27" y="1142"/>
                    <a:pt x="26" y="1151"/>
                  </a:cubicBezTo>
                  <a:cubicBezTo>
                    <a:pt x="26" y="1124"/>
                    <a:pt x="21" y="1096"/>
                    <a:pt x="23" y="1070"/>
                  </a:cubicBezTo>
                  <a:cubicBezTo>
                    <a:pt x="27" y="1067"/>
                    <a:pt x="25" y="1055"/>
                    <a:pt x="25" y="1051"/>
                  </a:cubicBezTo>
                  <a:cubicBezTo>
                    <a:pt x="29" y="1049"/>
                    <a:pt x="35" y="1009"/>
                    <a:pt x="31" y="1007"/>
                  </a:cubicBezTo>
                  <a:cubicBezTo>
                    <a:pt x="32" y="1005"/>
                    <a:pt x="32" y="1003"/>
                    <a:pt x="33" y="1001"/>
                  </a:cubicBezTo>
                  <a:cubicBezTo>
                    <a:pt x="34" y="1001"/>
                    <a:pt x="35" y="1001"/>
                    <a:pt x="37" y="1000"/>
                  </a:cubicBezTo>
                  <a:cubicBezTo>
                    <a:pt x="40" y="1002"/>
                    <a:pt x="46" y="998"/>
                    <a:pt x="42" y="994"/>
                  </a:cubicBezTo>
                  <a:cubicBezTo>
                    <a:pt x="43" y="994"/>
                    <a:pt x="43" y="993"/>
                    <a:pt x="43" y="992"/>
                  </a:cubicBezTo>
                  <a:cubicBezTo>
                    <a:pt x="63" y="991"/>
                    <a:pt x="84" y="991"/>
                    <a:pt x="103" y="994"/>
                  </a:cubicBezTo>
                  <a:cubicBezTo>
                    <a:pt x="121" y="997"/>
                    <a:pt x="144" y="1014"/>
                    <a:pt x="159" y="1014"/>
                  </a:cubicBezTo>
                  <a:cubicBezTo>
                    <a:pt x="175" y="1014"/>
                    <a:pt x="133" y="994"/>
                    <a:pt x="130" y="993"/>
                  </a:cubicBezTo>
                  <a:cubicBezTo>
                    <a:pt x="108" y="985"/>
                    <a:pt x="85" y="983"/>
                    <a:pt x="61" y="983"/>
                  </a:cubicBezTo>
                  <a:cubicBezTo>
                    <a:pt x="64" y="980"/>
                    <a:pt x="66" y="977"/>
                    <a:pt x="68" y="973"/>
                  </a:cubicBezTo>
                  <a:cubicBezTo>
                    <a:pt x="74" y="971"/>
                    <a:pt x="82" y="970"/>
                    <a:pt x="91" y="971"/>
                  </a:cubicBezTo>
                  <a:cubicBezTo>
                    <a:pt x="94" y="971"/>
                    <a:pt x="98" y="972"/>
                    <a:pt x="102" y="972"/>
                  </a:cubicBezTo>
                  <a:cubicBezTo>
                    <a:pt x="101" y="980"/>
                    <a:pt x="139" y="987"/>
                    <a:pt x="143" y="988"/>
                  </a:cubicBezTo>
                  <a:cubicBezTo>
                    <a:pt x="144" y="989"/>
                    <a:pt x="145" y="989"/>
                    <a:pt x="146" y="989"/>
                  </a:cubicBezTo>
                  <a:cubicBezTo>
                    <a:pt x="146" y="992"/>
                    <a:pt x="160" y="1007"/>
                    <a:pt x="161" y="997"/>
                  </a:cubicBezTo>
                  <a:cubicBezTo>
                    <a:pt x="163" y="999"/>
                    <a:pt x="166" y="1000"/>
                    <a:pt x="168" y="1001"/>
                  </a:cubicBezTo>
                  <a:cubicBezTo>
                    <a:pt x="168" y="1002"/>
                    <a:pt x="169" y="1002"/>
                    <a:pt x="169" y="1002"/>
                  </a:cubicBezTo>
                  <a:cubicBezTo>
                    <a:pt x="170" y="1004"/>
                    <a:pt x="172" y="1010"/>
                    <a:pt x="176" y="1009"/>
                  </a:cubicBezTo>
                  <a:cubicBezTo>
                    <a:pt x="186" y="1019"/>
                    <a:pt x="192" y="1050"/>
                    <a:pt x="206" y="1054"/>
                  </a:cubicBezTo>
                  <a:cubicBezTo>
                    <a:pt x="210" y="1066"/>
                    <a:pt x="212" y="1042"/>
                    <a:pt x="210" y="1037"/>
                  </a:cubicBezTo>
                  <a:cubicBezTo>
                    <a:pt x="211" y="1038"/>
                    <a:pt x="211" y="1038"/>
                    <a:pt x="211" y="1038"/>
                  </a:cubicBezTo>
                  <a:cubicBezTo>
                    <a:pt x="211" y="1041"/>
                    <a:pt x="212" y="1042"/>
                    <a:pt x="215" y="1043"/>
                  </a:cubicBezTo>
                  <a:cubicBezTo>
                    <a:pt x="217" y="1046"/>
                    <a:pt x="218" y="1049"/>
                    <a:pt x="219" y="1051"/>
                  </a:cubicBezTo>
                  <a:cubicBezTo>
                    <a:pt x="215" y="1059"/>
                    <a:pt x="213" y="1067"/>
                    <a:pt x="212" y="1077"/>
                  </a:cubicBezTo>
                  <a:close/>
                  <a:moveTo>
                    <a:pt x="264" y="992"/>
                  </a:moveTo>
                  <a:cubicBezTo>
                    <a:pt x="267" y="987"/>
                    <a:pt x="270" y="982"/>
                    <a:pt x="273" y="977"/>
                  </a:cubicBezTo>
                  <a:cubicBezTo>
                    <a:pt x="273" y="978"/>
                    <a:pt x="273" y="979"/>
                    <a:pt x="273" y="980"/>
                  </a:cubicBezTo>
                  <a:cubicBezTo>
                    <a:pt x="270" y="984"/>
                    <a:pt x="267" y="988"/>
                    <a:pt x="264" y="992"/>
                  </a:cubicBezTo>
                  <a:close/>
                  <a:moveTo>
                    <a:pt x="257" y="979"/>
                  </a:moveTo>
                  <a:cubicBezTo>
                    <a:pt x="255" y="983"/>
                    <a:pt x="253" y="987"/>
                    <a:pt x="251" y="991"/>
                  </a:cubicBezTo>
                  <a:cubicBezTo>
                    <a:pt x="257" y="976"/>
                    <a:pt x="265" y="962"/>
                    <a:pt x="274" y="948"/>
                  </a:cubicBezTo>
                  <a:cubicBezTo>
                    <a:pt x="268" y="958"/>
                    <a:pt x="263" y="969"/>
                    <a:pt x="257" y="979"/>
                  </a:cubicBezTo>
                  <a:close/>
                  <a:moveTo>
                    <a:pt x="601" y="431"/>
                  </a:moveTo>
                  <a:cubicBezTo>
                    <a:pt x="600" y="430"/>
                    <a:pt x="600" y="430"/>
                    <a:pt x="599" y="430"/>
                  </a:cubicBezTo>
                  <a:cubicBezTo>
                    <a:pt x="597" y="428"/>
                    <a:pt x="595" y="425"/>
                    <a:pt x="593" y="423"/>
                  </a:cubicBezTo>
                  <a:cubicBezTo>
                    <a:pt x="593" y="419"/>
                    <a:pt x="592" y="416"/>
                    <a:pt x="591" y="412"/>
                  </a:cubicBezTo>
                  <a:cubicBezTo>
                    <a:pt x="595" y="418"/>
                    <a:pt x="598" y="424"/>
                    <a:pt x="601" y="431"/>
                  </a:cubicBezTo>
                  <a:close/>
                  <a:moveTo>
                    <a:pt x="604" y="448"/>
                  </a:moveTo>
                  <a:cubicBezTo>
                    <a:pt x="598" y="456"/>
                    <a:pt x="591" y="463"/>
                    <a:pt x="584" y="470"/>
                  </a:cubicBezTo>
                  <a:cubicBezTo>
                    <a:pt x="589" y="461"/>
                    <a:pt x="594" y="452"/>
                    <a:pt x="599" y="443"/>
                  </a:cubicBezTo>
                  <a:cubicBezTo>
                    <a:pt x="601" y="444"/>
                    <a:pt x="602" y="446"/>
                    <a:pt x="604" y="448"/>
                  </a:cubicBezTo>
                  <a:close/>
                  <a:moveTo>
                    <a:pt x="585" y="426"/>
                  </a:moveTo>
                  <a:cubicBezTo>
                    <a:pt x="585" y="426"/>
                    <a:pt x="584" y="427"/>
                    <a:pt x="584" y="428"/>
                  </a:cubicBezTo>
                  <a:cubicBezTo>
                    <a:pt x="584" y="426"/>
                    <a:pt x="583" y="425"/>
                    <a:pt x="583" y="423"/>
                  </a:cubicBezTo>
                  <a:cubicBezTo>
                    <a:pt x="583" y="424"/>
                    <a:pt x="584" y="425"/>
                    <a:pt x="585" y="426"/>
                  </a:cubicBezTo>
                  <a:close/>
                  <a:moveTo>
                    <a:pt x="579" y="405"/>
                  </a:moveTo>
                  <a:cubicBezTo>
                    <a:pt x="580" y="407"/>
                    <a:pt x="580" y="408"/>
                    <a:pt x="581" y="410"/>
                  </a:cubicBezTo>
                  <a:cubicBezTo>
                    <a:pt x="579" y="407"/>
                    <a:pt x="577" y="405"/>
                    <a:pt x="575" y="403"/>
                  </a:cubicBezTo>
                  <a:cubicBezTo>
                    <a:pt x="577" y="404"/>
                    <a:pt x="578" y="404"/>
                    <a:pt x="579" y="405"/>
                  </a:cubicBezTo>
                  <a:close/>
                  <a:moveTo>
                    <a:pt x="567" y="387"/>
                  </a:moveTo>
                  <a:cubicBezTo>
                    <a:pt x="568" y="388"/>
                    <a:pt x="569" y="390"/>
                    <a:pt x="571" y="392"/>
                  </a:cubicBezTo>
                  <a:cubicBezTo>
                    <a:pt x="567" y="390"/>
                    <a:pt x="564" y="388"/>
                    <a:pt x="560" y="387"/>
                  </a:cubicBezTo>
                  <a:cubicBezTo>
                    <a:pt x="555" y="381"/>
                    <a:pt x="549" y="376"/>
                    <a:pt x="544" y="370"/>
                  </a:cubicBezTo>
                  <a:cubicBezTo>
                    <a:pt x="552" y="375"/>
                    <a:pt x="560" y="381"/>
                    <a:pt x="567" y="387"/>
                  </a:cubicBezTo>
                  <a:close/>
                  <a:moveTo>
                    <a:pt x="534" y="355"/>
                  </a:moveTo>
                  <a:cubicBezTo>
                    <a:pt x="528" y="352"/>
                    <a:pt x="522" y="349"/>
                    <a:pt x="516" y="347"/>
                  </a:cubicBezTo>
                  <a:cubicBezTo>
                    <a:pt x="513" y="345"/>
                    <a:pt x="510" y="342"/>
                    <a:pt x="507" y="340"/>
                  </a:cubicBezTo>
                  <a:cubicBezTo>
                    <a:pt x="516" y="345"/>
                    <a:pt x="526" y="350"/>
                    <a:pt x="534" y="355"/>
                  </a:cubicBezTo>
                  <a:close/>
                  <a:moveTo>
                    <a:pt x="531" y="374"/>
                  </a:moveTo>
                  <a:cubicBezTo>
                    <a:pt x="518" y="368"/>
                    <a:pt x="506" y="361"/>
                    <a:pt x="495" y="353"/>
                  </a:cubicBezTo>
                  <a:cubicBezTo>
                    <a:pt x="508" y="359"/>
                    <a:pt x="520" y="366"/>
                    <a:pt x="531" y="374"/>
                  </a:cubicBezTo>
                  <a:close/>
                  <a:moveTo>
                    <a:pt x="475" y="332"/>
                  </a:moveTo>
                  <a:cubicBezTo>
                    <a:pt x="467" y="330"/>
                    <a:pt x="460" y="328"/>
                    <a:pt x="452" y="326"/>
                  </a:cubicBezTo>
                  <a:cubicBezTo>
                    <a:pt x="451" y="326"/>
                    <a:pt x="451" y="325"/>
                    <a:pt x="450" y="325"/>
                  </a:cubicBezTo>
                  <a:cubicBezTo>
                    <a:pt x="459" y="327"/>
                    <a:pt x="467" y="329"/>
                    <a:pt x="475" y="332"/>
                  </a:cubicBezTo>
                  <a:close/>
                  <a:moveTo>
                    <a:pt x="408" y="324"/>
                  </a:moveTo>
                  <a:cubicBezTo>
                    <a:pt x="410" y="324"/>
                    <a:pt x="412" y="325"/>
                    <a:pt x="414" y="325"/>
                  </a:cubicBezTo>
                  <a:cubicBezTo>
                    <a:pt x="411" y="325"/>
                    <a:pt x="407" y="325"/>
                    <a:pt x="404" y="324"/>
                  </a:cubicBezTo>
                  <a:cubicBezTo>
                    <a:pt x="405" y="324"/>
                    <a:pt x="406" y="324"/>
                    <a:pt x="408" y="324"/>
                  </a:cubicBezTo>
                  <a:close/>
                  <a:moveTo>
                    <a:pt x="328" y="327"/>
                  </a:moveTo>
                  <a:cubicBezTo>
                    <a:pt x="331" y="325"/>
                    <a:pt x="335" y="324"/>
                    <a:pt x="338" y="323"/>
                  </a:cubicBezTo>
                  <a:cubicBezTo>
                    <a:pt x="335" y="324"/>
                    <a:pt x="331" y="326"/>
                    <a:pt x="328" y="327"/>
                  </a:cubicBezTo>
                  <a:cubicBezTo>
                    <a:pt x="328" y="327"/>
                    <a:pt x="328" y="327"/>
                    <a:pt x="328" y="327"/>
                  </a:cubicBezTo>
                  <a:close/>
                  <a:moveTo>
                    <a:pt x="316" y="367"/>
                  </a:moveTo>
                  <a:cubicBezTo>
                    <a:pt x="318" y="367"/>
                    <a:pt x="320" y="366"/>
                    <a:pt x="321" y="365"/>
                  </a:cubicBezTo>
                  <a:cubicBezTo>
                    <a:pt x="318" y="370"/>
                    <a:pt x="316" y="375"/>
                    <a:pt x="313" y="380"/>
                  </a:cubicBezTo>
                  <a:cubicBezTo>
                    <a:pt x="312" y="380"/>
                    <a:pt x="311" y="379"/>
                    <a:pt x="311" y="380"/>
                  </a:cubicBezTo>
                  <a:cubicBezTo>
                    <a:pt x="312" y="376"/>
                    <a:pt x="314" y="371"/>
                    <a:pt x="316" y="367"/>
                  </a:cubicBezTo>
                  <a:close/>
                  <a:moveTo>
                    <a:pt x="309" y="409"/>
                  </a:moveTo>
                  <a:cubicBezTo>
                    <a:pt x="308" y="408"/>
                    <a:pt x="308" y="408"/>
                    <a:pt x="308" y="408"/>
                  </a:cubicBezTo>
                  <a:cubicBezTo>
                    <a:pt x="315" y="392"/>
                    <a:pt x="322" y="377"/>
                    <a:pt x="332" y="364"/>
                  </a:cubicBezTo>
                  <a:cubicBezTo>
                    <a:pt x="333" y="364"/>
                    <a:pt x="333" y="364"/>
                    <a:pt x="334" y="365"/>
                  </a:cubicBezTo>
                  <a:cubicBezTo>
                    <a:pt x="331" y="383"/>
                    <a:pt x="322" y="401"/>
                    <a:pt x="313" y="418"/>
                  </a:cubicBezTo>
                  <a:cubicBezTo>
                    <a:pt x="313" y="417"/>
                    <a:pt x="313" y="416"/>
                    <a:pt x="312" y="415"/>
                  </a:cubicBezTo>
                  <a:cubicBezTo>
                    <a:pt x="312" y="413"/>
                    <a:pt x="312" y="409"/>
                    <a:pt x="309" y="409"/>
                  </a:cubicBezTo>
                  <a:close/>
                  <a:moveTo>
                    <a:pt x="306" y="389"/>
                  </a:moveTo>
                  <a:cubicBezTo>
                    <a:pt x="307" y="388"/>
                    <a:pt x="308" y="388"/>
                    <a:pt x="308" y="388"/>
                  </a:cubicBezTo>
                  <a:cubicBezTo>
                    <a:pt x="306" y="392"/>
                    <a:pt x="304" y="396"/>
                    <a:pt x="302" y="401"/>
                  </a:cubicBezTo>
                  <a:cubicBezTo>
                    <a:pt x="302" y="400"/>
                    <a:pt x="302" y="400"/>
                    <a:pt x="301" y="399"/>
                  </a:cubicBezTo>
                  <a:cubicBezTo>
                    <a:pt x="303" y="396"/>
                    <a:pt x="305" y="392"/>
                    <a:pt x="306" y="389"/>
                  </a:cubicBezTo>
                  <a:close/>
                  <a:moveTo>
                    <a:pt x="308" y="433"/>
                  </a:moveTo>
                  <a:cubicBezTo>
                    <a:pt x="308" y="433"/>
                    <a:pt x="308" y="433"/>
                    <a:pt x="307" y="433"/>
                  </a:cubicBezTo>
                  <a:cubicBezTo>
                    <a:pt x="307" y="433"/>
                    <a:pt x="308" y="433"/>
                    <a:pt x="308" y="433"/>
                  </a:cubicBezTo>
                  <a:cubicBezTo>
                    <a:pt x="308" y="433"/>
                    <a:pt x="308" y="433"/>
                    <a:pt x="308" y="433"/>
                  </a:cubicBezTo>
                  <a:close/>
                  <a:moveTo>
                    <a:pt x="289" y="428"/>
                  </a:moveTo>
                  <a:cubicBezTo>
                    <a:pt x="291" y="421"/>
                    <a:pt x="294" y="414"/>
                    <a:pt x="297" y="407"/>
                  </a:cubicBezTo>
                  <a:cubicBezTo>
                    <a:pt x="298" y="408"/>
                    <a:pt x="298" y="408"/>
                    <a:pt x="299" y="409"/>
                  </a:cubicBezTo>
                  <a:cubicBezTo>
                    <a:pt x="296" y="415"/>
                    <a:pt x="293" y="422"/>
                    <a:pt x="289" y="429"/>
                  </a:cubicBezTo>
                  <a:cubicBezTo>
                    <a:pt x="289" y="429"/>
                    <a:pt x="289" y="429"/>
                    <a:pt x="289" y="429"/>
                  </a:cubicBezTo>
                  <a:cubicBezTo>
                    <a:pt x="289" y="429"/>
                    <a:pt x="289" y="429"/>
                    <a:pt x="289" y="428"/>
                  </a:cubicBezTo>
                  <a:close/>
                  <a:moveTo>
                    <a:pt x="298" y="461"/>
                  </a:moveTo>
                  <a:cubicBezTo>
                    <a:pt x="297" y="461"/>
                    <a:pt x="297" y="461"/>
                    <a:pt x="297" y="461"/>
                  </a:cubicBezTo>
                  <a:cubicBezTo>
                    <a:pt x="297" y="461"/>
                    <a:pt x="297" y="461"/>
                    <a:pt x="297" y="461"/>
                  </a:cubicBezTo>
                  <a:cubicBezTo>
                    <a:pt x="297" y="461"/>
                    <a:pt x="297" y="461"/>
                    <a:pt x="298" y="461"/>
                  </a:cubicBezTo>
                  <a:close/>
                  <a:moveTo>
                    <a:pt x="289" y="460"/>
                  </a:moveTo>
                  <a:cubicBezTo>
                    <a:pt x="289" y="462"/>
                    <a:pt x="289" y="463"/>
                    <a:pt x="290" y="463"/>
                  </a:cubicBezTo>
                  <a:cubicBezTo>
                    <a:pt x="288" y="464"/>
                    <a:pt x="286" y="465"/>
                    <a:pt x="284" y="465"/>
                  </a:cubicBezTo>
                  <a:cubicBezTo>
                    <a:pt x="286" y="464"/>
                    <a:pt x="287" y="462"/>
                    <a:pt x="289" y="460"/>
                  </a:cubicBezTo>
                  <a:close/>
                  <a:moveTo>
                    <a:pt x="246" y="528"/>
                  </a:moveTo>
                  <a:cubicBezTo>
                    <a:pt x="250" y="523"/>
                    <a:pt x="255" y="520"/>
                    <a:pt x="261" y="518"/>
                  </a:cubicBezTo>
                  <a:cubicBezTo>
                    <a:pt x="266" y="522"/>
                    <a:pt x="272" y="525"/>
                    <a:pt x="279" y="528"/>
                  </a:cubicBezTo>
                  <a:cubicBezTo>
                    <a:pt x="267" y="529"/>
                    <a:pt x="257" y="530"/>
                    <a:pt x="246" y="528"/>
                  </a:cubicBezTo>
                  <a:close/>
                  <a:moveTo>
                    <a:pt x="342" y="537"/>
                  </a:moveTo>
                  <a:cubicBezTo>
                    <a:pt x="333" y="535"/>
                    <a:pt x="324" y="533"/>
                    <a:pt x="315" y="531"/>
                  </a:cubicBezTo>
                  <a:cubicBezTo>
                    <a:pt x="329" y="531"/>
                    <a:pt x="342" y="534"/>
                    <a:pt x="355" y="539"/>
                  </a:cubicBezTo>
                  <a:cubicBezTo>
                    <a:pt x="351" y="538"/>
                    <a:pt x="346" y="538"/>
                    <a:pt x="342" y="537"/>
                  </a:cubicBezTo>
                  <a:close/>
                  <a:moveTo>
                    <a:pt x="388" y="548"/>
                  </a:moveTo>
                  <a:cubicBezTo>
                    <a:pt x="358" y="529"/>
                    <a:pt x="329" y="520"/>
                    <a:pt x="294" y="525"/>
                  </a:cubicBezTo>
                  <a:cubicBezTo>
                    <a:pt x="286" y="522"/>
                    <a:pt x="278" y="519"/>
                    <a:pt x="271" y="515"/>
                  </a:cubicBezTo>
                  <a:cubicBezTo>
                    <a:pt x="311" y="507"/>
                    <a:pt x="356" y="528"/>
                    <a:pt x="390" y="548"/>
                  </a:cubicBezTo>
                  <a:cubicBezTo>
                    <a:pt x="389" y="548"/>
                    <a:pt x="388" y="548"/>
                    <a:pt x="388" y="548"/>
                  </a:cubicBezTo>
                  <a:close/>
                  <a:moveTo>
                    <a:pt x="365" y="526"/>
                  </a:moveTo>
                  <a:cubicBezTo>
                    <a:pt x="346" y="517"/>
                    <a:pt x="324" y="509"/>
                    <a:pt x="303" y="507"/>
                  </a:cubicBezTo>
                  <a:cubicBezTo>
                    <a:pt x="356" y="509"/>
                    <a:pt x="428" y="535"/>
                    <a:pt x="450" y="588"/>
                  </a:cubicBezTo>
                  <a:cubicBezTo>
                    <a:pt x="429" y="564"/>
                    <a:pt x="398" y="541"/>
                    <a:pt x="365" y="526"/>
                  </a:cubicBezTo>
                  <a:close/>
                  <a:moveTo>
                    <a:pt x="445" y="649"/>
                  </a:moveTo>
                  <a:cubicBezTo>
                    <a:pt x="446" y="650"/>
                    <a:pt x="446" y="649"/>
                    <a:pt x="447" y="649"/>
                  </a:cubicBezTo>
                  <a:cubicBezTo>
                    <a:pt x="446" y="651"/>
                    <a:pt x="446" y="652"/>
                    <a:pt x="445" y="653"/>
                  </a:cubicBezTo>
                  <a:cubicBezTo>
                    <a:pt x="445" y="652"/>
                    <a:pt x="445" y="651"/>
                    <a:pt x="445" y="649"/>
                  </a:cubicBezTo>
                  <a:close/>
                  <a:moveTo>
                    <a:pt x="441" y="688"/>
                  </a:moveTo>
                  <a:cubicBezTo>
                    <a:pt x="442" y="688"/>
                    <a:pt x="442" y="688"/>
                    <a:pt x="442" y="687"/>
                  </a:cubicBezTo>
                  <a:cubicBezTo>
                    <a:pt x="442" y="688"/>
                    <a:pt x="442" y="688"/>
                    <a:pt x="442" y="688"/>
                  </a:cubicBezTo>
                  <a:cubicBezTo>
                    <a:pt x="442" y="688"/>
                    <a:pt x="442" y="688"/>
                    <a:pt x="441" y="688"/>
                  </a:cubicBezTo>
                  <a:close/>
                  <a:moveTo>
                    <a:pt x="460" y="653"/>
                  </a:moveTo>
                  <a:cubicBezTo>
                    <a:pt x="453" y="659"/>
                    <a:pt x="447" y="666"/>
                    <a:pt x="442" y="674"/>
                  </a:cubicBezTo>
                  <a:cubicBezTo>
                    <a:pt x="442" y="673"/>
                    <a:pt x="442" y="672"/>
                    <a:pt x="442" y="671"/>
                  </a:cubicBezTo>
                  <a:cubicBezTo>
                    <a:pt x="450" y="661"/>
                    <a:pt x="456" y="651"/>
                    <a:pt x="460" y="640"/>
                  </a:cubicBezTo>
                  <a:cubicBezTo>
                    <a:pt x="461" y="643"/>
                    <a:pt x="461" y="645"/>
                    <a:pt x="462" y="648"/>
                  </a:cubicBezTo>
                  <a:cubicBezTo>
                    <a:pt x="461" y="649"/>
                    <a:pt x="460" y="651"/>
                    <a:pt x="460" y="653"/>
                  </a:cubicBezTo>
                  <a:close/>
                  <a:moveTo>
                    <a:pt x="485" y="620"/>
                  </a:moveTo>
                  <a:cubicBezTo>
                    <a:pt x="481" y="624"/>
                    <a:pt x="477" y="628"/>
                    <a:pt x="473" y="633"/>
                  </a:cubicBezTo>
                  <a:cubicBezTo>
                    <a:pt x="473" y="631"/>
                    <a:pt x="473" y="629"/>
                    <a:pt x="472" y="627"/>
                  </a:cubicBezTo>
                  <a:cubicBezTo>
                    <a:pt x="480" y="619"/>
                    <a:pt x="488" y="611"/>
                    <a:pt x="496" y="603"/>
                  </a:cubicBezTo>
                  <a:cubicBezTo>
                    <a:pt x="493" y="608"/>
                    <a:pt x="489" y="614"/>
                    <a:pt x="485" y="620"/>
                  </a:cubicBezTo>
                  <a:close/>
                  <a:moveTo>
                    <a:pt x="468" y="616"/>
                  </a:moveTo>
                  <a:cubicBezTo>
                    <a:pt x="465" y="609"/>
                    <a:pt x="461" y="602"/>
                    <a:pt x="456" y="596"/>
                  </a:cubicBezTo>
                  <a:cubicBezTo>
                    <a:pt x="458" y="595"/>
                    <a:pt x="460" y="593"/>
                    <a:pt x="459" y="590"/>
                  </a:cubicBezTo>
                  <a:cubicBezTo>
                    <a:pt x="437" y="521"/>
                    <a:pt x="328" y="485"/>
                    <a:pt x="262" y="503"/>
                  </a:cubicBezTo>
                  <a:cubicBezTo>
                    <a:pt x="266" y="496"/>
                    <a:pt x="269" y="490"/>
                    <a:pt x="271" y="482"/>
                  </a:cubicBezTo>
                  <a:cubicBezTo>
                    <a:pt x="276" y="487"/>
                    <a:pt x="279" y="478"/>
                    <a:pt x="279" y="476"/>
                  </a:cubicBezTo>
                  <a:cubicBezTo>
                    <a:pt x="286" y="473"/>
                    <a:pt x="293" y="471"/>
                    <a:pt x="300" y="468"/>
                  </a:cubicBezTo>
                  <a:cubicBezTo>
                    <a:pt x="296" y="476"/>
                    <a:pt x="296" y="480"/>
                    <a:pt x="305" y="484"/>
                  </a:cubicBezTo>
                  <a:cubicBezTo>
                    <a:pt x="305" y="485"/>
                    <a:pt x="305" y="486"/>
                    <a:pt x="305" y="487"/>
                  </a:cubicBezTo>
                  <a:cubicBezTo>
                    <a:pt x="306" y="488"/>
                    <a:pt x="307" y="489"/>
                    <a:pt x="308" y="490"/>
                  </a:cubicBezTo>
                  <a:cubicBezTo>
                    <a:pt x="307" y="494"/>
                    <a:pt x="310" y="499"/>
                    <a:pt x="314" y="496"/>
                  </a:cubicBezTo>
                  <a:cubicBezTo>
                    <a:pt x="325" y="501"/>
                    <a:pt x="326" y="486"/>
                    <a:pt x="326" y="480"/>
                  </a:cubicBezTo>
                  <a:cubicBezTo>
                    <a:pt x="332" y="473"/>
                    <a:pt x="333" y="463"/>
                    <a:pt x="322" y="466"/>
                  </a:cubicBezTo>
                  <a:cubicBezTo>
                    <a:pt x="320" y="461"/>
                    <a:pt x="316" y="455"/>
                    <a:pt x="310" y="457"/>
                  </a:cubicBezTo>
                  <a:cubicBezTo>
                    <a:pt x="307" y="455"/>
                    <a:pt x="304" y="454"/>
                    <a:pt x="301" y="453"/>
                  </a:cubicBezTo>
                  <a:cubicBezTo>
                    <a:pt x="301" y="453"/>
                    <a:pt x="302" y="452"/>
                    <a:pt x="302" y="452"/>
                  </a:cubicBezTo>
                  <a:cubicBezTo>
                    <a:pt x="305" y="452"/>
                    <a:pt x="307" y="452"/>
                    <a:pt x="310" y="452"/>
                  </a:cubicBezTo>
                  <a:cubicBezTo>
                    <a:pt x="310" y="459"/>
                    <a:pt x="317" y="454"/>
                    <a:pt x="319" y="452"/>
                  </a:cubicBezTo>
                  <a:cubicBezTo>
                    <a:pt x="334" y="451"/>
                    <a:pt x="349" y="452"/>
                    <a:pt x="364" y="454"/>
                  </a:cubicBezTo>
                  <a:cubicBezTo>
                    <a:pt x="360" y="464"/>
                    <a:pt x="377" y="456"/>
                    <a:pt x="377" y="456"/>
                  </a:cubicBezTo>
                  <a:cubicBezTo>
                    <a:pt x="386" y="458"/>
                    <a:pt x="395" y="460"/>
                    <a:pt x="404" y="464"/>
                  </a:cubicBezTo>
                  <a:cubicBezTo>
                    <a:pt x="426" y="481"/>
                    <a:pt x="436" y="519"/>
                    <a:pt x="464" y="528"/>
                  </a:cubicBezTo>
                  <a:cubicBezTo>
                    <a:pt x="459" y="529"/>
                    <a:pt x="441" y="542"/>
                    <a:pt x="451" y="547"/>
                  </a:cubicBezTo>
                  <a:cubicBezTo>
                    <a:pt x="463" y="583"/>
                    <a:pt x="513" y="532"/>
                    <a:pt x="469" y="528"/>
                  </a:cubicBezTo>
                  <a:cubicBezTo>
                    <a:pt x="474" y="524"/>
                    <a:pt x="470" y="507"/>
                    <a:pt x="470" y="501"/>
                  </a:cubicBezTo>
                  <a:cubicBezTo>
                    <a:pt x="476" y="512"/>
                    <a:pt x="485" y="522"/>
                    <a:pt x="493" y="532"/>
                  </a:cubicBezTo>
                  <a:cubicBezTo>
                    <a:pt x="502" y="543"/>
                    <a:pt x="508" y="538"/>
                    <a:pt x="499" y="527"/>
                  </a:cubicBezTo>
                  <a:cubicBezTo>
                    <a:pt x="489" y="513"/>
                    <a:pt x="476" y="500"/>
                    <a:pt x="470" y="484"/>
                  </a:cubicBezTo>
                  <a:cubicBezTo>
                    <a:pt x="462" y="463"/>
                    <a:pt x="459" y="475"/>
                    <a:pt x="460" y="490"/>
                  </a:cubicBezTo>
                  <a:cubicBezTo>
                    <a:pt x="445" y="474"/>
                    <a:pt x="427" y="463"/>
                    <a:pt x="408" y="456"/>
                  </a:cubicBezTo>
                  <a:cubicBezTo>
                    <a:pt x="395" y="447"/>
                    <a:pt x="383" y="450"/>
                    <a:pt x="369" y="445"/>
                  </a:cubicBezTo>
                  <a:cubicBezTo>
                    <a:pt x="367" y="441"/>
                    <a:pt x="364" y="438"/>
                    <a:pt x="359" y="438"/>
                  </a:cubicBezTo>
                  <a:cubicBezTo>
                    <a:pt x="361" y="438"/>
                    <a:pt x="363" y="438"/>
                    <a:pt x="366" y="438"/>
                  </a:cubicBezTo>
                  <a:cubicBezTo>
                    <a:pt x="393" y="438"/>
                    <a:pt x="423" y="441"/>
                    <a:pt x="450" y="448"/>
                  </a:cubicBezTo>
                  <a:cubicBezTo>
                    <a:pt x="458" y="451"/>
                    <a:pt x="514" y="489"/>
                    <a:pt x="516" y="487"/>
                  </a:cubicBezTo>
                  <a:cubicBezTo>
                    <a:pt x="530" y="474"/>
                    <a:pt x="495" y="456"/>
                    <a:pt x="485" y="451"/>
                  </a:cubicBezTo>
                  <a:cubicBezTo>
                    <a:pt x="435" y="429"/>
                    <a:pt x="377" y="425"/>
                    <a:pt x="323" y="432"/>
                  </a:cubicBezTo>
                  <a:cubicBezTo>
                    <a:pt x="323" y="429"/>
                    <a:pt x="320" y="428"/>
                    <a:pt x="317" y="428"/>
                  </a:cubicBezTo>
                  <a:cubicBezTo>
                    <a:pt x="326" y="408"/>
                    <a:pt x="338" y="389"/>
                    <a:pt x="342" y="367"/>
                  </a:cubicBezTo>
                  <a:cubicBezTo>
                    <a:pt x="356" y="372"/>
                    <a:pt x="371" y="376"/>
                    <a:pt x="385" y="381"/>
                  </a:cubicBezTo>
                  <a:cubicBezTo>
                    <a:pt x="405" y="393"/>
                    <a:pt x="422" y="408"/>
                    <a:pt x="441" y="420"/>
                  </a:cubicBezTo>
                  <a:cubicBezTo>
                    <a:pt x="470" y="439"/>
                    <a:pt x="463" y="417"/>
                    <a:pt x="445" y="402"/>
                  </a:cubicBezTo>
                  <a:cubicBezTo>
                    <a:pt x="451" y="404"/>
                    <a:pt x="483" y="425"/>
                    <a:pt x="488" y="421"/>
                  </a:cubicBezTo>
                  <a:cubicBezTo>
                    <a:pt x="503" y="436"/>
                    <a:pt x="520" y="452"/>
                    <a:pt x="542" y="458"/>
                  </a:cubicBezTo>
                  <a:cubicBezTo>
                    <a:pt x="545" y="459"/>
                    <a:pt x="549" y="453"/>
                    <a:pt x="545" y="451"/>
                  </a:cubicBezTo>
                  <a:cubicBezTo>
                    <a:pt x="533" y="442"/>
                    <a:pt x="521" y="433"/>
                    <a:pt x="509" y="424"/>
                  </a:cubicBezTo>
                  <a:cubicBezTo>
                    <a:pt x="469" y="392"/>
                    <a:pt x="428" y="365"/>
                    <a:pt x="376" y="358"/>
                  </a:cubicBezTo>
                  <a:cubicBezTo>
                    <a:pt x="365" y="356"/>
                    <a:pt x="353" y="354"/>
                    <a:pt x="343" y="354"/>
                  </a:cubicBezTo>
                  <a:cubicBezTo>
                    <a:pt x="342" y="340"/>
                    <a:pt x="334" y="348"/>
                    <a:pt x="329" y="355"/>
                  </a:cubicBezTo>
                  <a:cubicBezTo>
                    <a:pt x="328" y="355"/>
                    <a:pt x="328" y="355"/>
                    <a:pt x="327" y="356"/>
                  </a:cubicBezTo>
                  <a:cubicBezTo>
                    <a:pt x="325" y="356"/>
                    <a:pt x="323" y="356"/>
                    <a:pt x="320" y="355"/>
                  </a:cubicBezTo>
                  <a:cubicBezTo>
                    <a:pt x="322" y="349"/>
                    <a:pt x="324" y="343"/>
                    <a:pt x="326" y="337"/>
                  </a:cubicBezTo>
                  <a:cubicBezTo>
                    <a:pt x="340" y="331"/>
                    <a:pt x="353" y="324"/>
                    <a:pt x="367" y="320"/>
                  </a:cubicBezTo>
                  <a:cubicBezTo>
                    <a:pt x="372" y="320"/>
                    <a:pt x="376" y="320"/>
                    <a:pt x="380" y="320"/>
                  </a:cubicBezTo>
                  <a:cubicBezTo>
                    <a:pt x="377" y="321"/>
                    <a:pt x="367" y="322"/>
                    <a:pt x="365" y="325"/>
                  </a:cubicBezTo>
                  <a:cubicBezTo>
                    <a:pt x="361" y="327"/>
                    <a:pt x="344" y="331"/>
                    <a:pt x="348" y="337"/>
                  </a:cubicBezTo>
                  <a:cubicBezTo>
                    <a:pt x="351" y="344"/>
                    <a:pt x="367" y="333"/>
                    <a:pt x="371" y="332"/>
                  </a:cubicBezTo>
                  <a:cubicBezTo>
                    <a:pt x="398" y="331"/>
                    <a:pt x="426" y="334"/>
                    <a:pt x="452" y="340"/>
                  </a:cubicBezTo>
                  <a:cubicBezTo>
                    <a:pt x="478" y="359"/>
                    <a:pt x="503" y="384"/>
                    <a:pt x="519" y="412"/>
                  </a:cubicBezTo>
                  <a:cubicBezTo>
                    <a:pt x="523" y="420"/>
                    <a:pt x="526" y="408"/>
                    <a:pt x="521" y="401"/>
                  </a:cubicBezTo>
                  <a:cubicBezTo>
                    <a:pt x="510" y="383"/>
                    <a:pt x="496" y="367"/>
                    <a:pt x="480" y="353"/>
                  </a:cubicBezTo>
                  <a:cubicBezTo>
                    <a:pt x="503" y="369"/>
                    <a:pt x="527" y="380"/>
                    <a:pt x="552" y="392"/>
                  </a:cubicBezTo>
                  <a:cubicBezTo>
                    <a:pt x="556" y="396"/>
                    <a:pt x="563" y="411"/>
                    <a:pt x="571" y="423"/>
                  </a:cubicBezTo>
                  <a:cubicBezTo>
                    <a:pt x="563" y="414"/>
                    <a:pt x="551" y="402"/>
                    <a:pt x="543" y="419"/>
                  </a:cubicBezTo>
                  <a:cubicBezTo>
                    <a:pt x="538" y="430"/>
                    <a:pt x="546" y="437"/>
                    <a:pt x="547" y="430"/>
                  </a:cubicBezTo>
                  <a:cubicBezTo>
                    <a:pt x="547" y="430"/>
                    <a:pt x="550" y="417"/>
                    <a:pt x="554" y="418"/>
                  </a:cubicBezTo>
                  <a:cubicBezTo>
                    <a:pt x="537" y="432"/>
                    <a:pt x="579" y="440"/>
                    <a:pt x="573" y="426"/>
                  </a:cubicBezTo>
                  <a:cubicBezTo>
                    <a:pt x="580" y="437"/>
                    <a:pt x="587" y="443"/>
                    <a:pt x="591" y="433"/>
                  </a:cubicBezTo>
                  <a:cubicBezTo>
                    <a:pt x="592" y="434"/>
                    <a:pt x="593" y="435"/>
                    <a:pt x="594" y="436"/>
                  </a:cubicBezTo>
                  <a:cubicBezTo>
                    <a:pt x="588" y="446"/>
                    <a:pt x="582" y="455"/>
                    <a:pt x="577" y="465"/>
                  </a:cubicBezTo>
                  <a:cubicBezTo>
                    <a:pt x="569" y="467"/>
                    <a:pt x="557" y="493"/>
                    <a:pt x="553" y="500"/>
                  </a:cubicBezTo>
                  <a:cubicBezTo>
                    <a:pt x="541" y="513"/>
                    <a:pt x="530" y="527"/>
                    <a:pt x="518" y="541"/>
                  </a:cubicBezTo>
                  <a:cubicBezTo>
                    <a:pt x="515" y="545"/>
                    <a:pt x="486" y="570"/>
                    <a:pt x="493" y="575"/>
                  </a:cubicBezTo>
                  <a:cubicBezTo>
                    <a:pt x="500" y="581"/>
                    <a:pt x="520" y="550"/>
                    <a:pt x="524" y="546"/>
                  </a:cubicBezTo>
                  <a:cubicBezTo>
                    <a:pt x="508" y="572"/>
                    <a:pt x="490" y="595"/>
                    <a:pt x="468" y="616"/>
                  </a:cubicBezTo>
                  <a:close/>
                  <a:moveTo>
                    <a:pt x="306" y="476"/>
                  </a:moveTo>
                  <a:cubicBezTo>
                    <a:pt x="309" y="466"/>
                    <a:pt x="312" y="465"/>
                    <a:pt x="312" y="465"/>
                  </a:cubicBezTo>
                  <a:cubicBezTo>
                    <a:pt x="312" y="465"/>
                    <a:pt x="314" y="466"/>
                    <a:pt x="315" y="470"/>
                  </a:cubicBezTo>
                  <a:cubicBezTo>
                    <a:pt x="313" y="472"/>
                    <a:pt x="311" y="474"/>
                    <a:pt x="309" y="477"/>
                  </a:cubicBezTo>
                  <a:cubicBezTo>
                    <a:pt x="308" y="477"/>
                    <a:pt x="307" y="476"/>
                    <a:pt x="306" y="476"/>
                  </a:cubicBezTo>
                  <a:close/>
                  <a:moveTo>
                    <a:pt x="317" y="488"/>
                  </a:moveTo>
                  <a:cubicBezTo>
                    <a:pt x="317" y="487"/>
                    <a:pt x="318" y="486"/>
                    <a:pt x="318" y="484"/>
                  </a:cubicBezTo>
                  <a:cubicBezTo>
                    <a:pt x="318" y="484"/>
                    <a:pt x="318" y="484"/>
                    <a:pt x="318" y="484"/>
                  </a:cubicBezTo>
                  <a:cubicBezTo>
                    <a:pt x="318" y="486"/>
                    <a:pt x="318" y="488"/>
                    <a:pt x="317" y="488"/>
                  </a:cubicBezTo>
                  <a:cubicBezTo>
                    <a:pt x="317" y="488"/>
                    <a:pt x="317" y="488"/>
                    <a:pt x="317" y="488"/>
                  </a:cubicBezTo>
                  <a:close/>
                  <a:moveTo>
                    <a:pt x="423" y="472"/>
                  </a:moveTo>
                  <a:cubicBezTo>
                    <a:pt x="438" y="480"/>
                    <a:pt x="451" y="490"/>
                    <a:pt x="462" y="505"/>
                  </a:cubicBezTo>
                  <a:cubicBezTo>
                    <a:pt x="462" y="510"/>
                    <a:pt x="463" y="515"/>
                    <a:pt x="463" y="519"/>
                  </a:cubicBezTo>
                  <a:cubicBezTo>
                    <a:pt x="445" y="509"/>
                    <a:pt x="435" y="487"/>
                    <a:pt x="423" y="472"/>
                  </a:cubicBezTo>
                  <a:close/>
                  <a:moveTo>
                    <a:pt x="468" y="539"/>
                  </a:moveTo>
                  <a:cubicBezTo>
                    <a:pt x="470" y="540"/>
                    <a:pt x="472" y="539"/>
                    <a:pt x="472" y="537"/>
                  </a:cubicBezTo>
                  <a:cubicBezTo>
                    <a:pt x="484" y="544"/>
                    <a:pt x="474" y="553"/>
                    <a:pt x="465" y="550"/>
                  </a:cubicBezTo>
                  <a:cubicBezTo>
                    <a:pt x="466" y="550"/>
                    <a:pt x="467" y="550"/>
                    <a:pt x="469" y="550"/>
                  </a:cubicBezTo>
                  <a:cubicBezTo>
                    <a:pt x="477" y="549"/>
                    <a:pt x="469" y="541"/>
                    <a:pt x="468" y="539"/>
                  </a:cubicBezTo>
                  <a:close/>
                  <a:moveTo>
                    <a:pt x="379" y="367"/>
                  </a:moveTo>
                  <a:cubicBezTo>
                    <a:pt x="409" y="374"/>
                    <a:pt x="440" y="385"/>
                    <a:pt x="466" y="403"/>
                  </a:cubicBezTo>
                  <a:cubicBezTo>
                    <a:pt x="439" y="389"/>
                    <a:pt x="408" y="377"/>
                    <a:pt x="379" y="367"/>
                  </a:cubicBezTo>
                  <a:close/>
                  <a:moveTo>
                    <a:pt x="414" y="391"/>
                  </a:moveTo>
                  <a:cubicBezTo>
                    <a:pt x="427" y="398"/>
                    <a:pt x="438" y="405"/>
                    <a:pt x="446" y="414"/>
                  </a:cubicBezTo>
                  <a:cubicBezTo>
                    <a:pt x="435" y="407"/>
                    <a:pt x="425" y="399"/>
                    <a:pt x="414" y="391"/>
                  </a:cubicBezTo>
                  <a:close/>
                  <a:moveTo>
                    <a:pt x="562" y="425"/>
                  </a:moveTo>
                  <a:cubicBezTo>
                    <a:pt x="561" y="425"/>
                    <a:pt x="560" y="424"/>
                    <a:pt x="559" y="424"/>
                  </a:cubicBezTo>
                  <a:cubicBezTo>
                    <a:pt x="559" y="424"/>
                    <a:pt x="559" y="424"/>
                    <a:pt x="559" y="424"/>
                  </a:cubicBezTo>
                  <a:cubicBezTo>
                    <a:pt x="560" y="424"/>
                    <a:pt x="560" y="423"/>
                    <a:pt x="560" y="423"/>
                  </a:cubicBezTo>
                  <a:cubicBezTo>
                    <a:pt x="561" y="423"/>
                    <a:pt x="561" y="424"/>
                    <a:pt x="562" y="425"/>
                  </a:cubicBezTo>
                  <a:close/>
                  <a:moveTo>
                    <a:pt x="574" y="502"/>
                  </a:moveTo>
                  <a:cubicBezTo>
                    <a:pt x="564" y="513"/>
                    <a:pt x="554" y="526"/>
                    <a:pt x="545" y="538"/>
                  </a:cubicBezTo>
                  <a:cubicBezTo>
                    <a:pt x="548" y="533"/>
                    <a:pt x="551" y="527"/>
                    <a:pt x="554" y="522"/>
                  </a:cubicBezTo>
                  <a:cubicBezTo>
                    <a:pt x="557" y="519"/>
                    <a:pt x="559" y="516"/>
                    <a:pt x="561" y="513"/>
                  </a:cubicBezTo>
                  <a:cubicBezTo>
                    <a:pt x="566" y="509"/>
                    <a:pt x="570" y="506"/>
                    <a:pt x="574" y="502"/>
                  </a:cubicBezTo>
                  <a:close/>
                  <a:moveTo>
                    <a:pt x="596" y="505"/>
                  </a:moveTo>
                  <a:cubicBezTo>
                    <a:pt x="577" y="530"/>
                    <a:pt x="555" y="554"/>
                    <a:pt x="534" y="578"/>
                  </a:cubicBezTo>
                  <a:cubicBezTo>
                    <a:pt x="525" y="585"/>
                    <a:pt x="516" y="592"/>
                    <a:pt x="508" y="600"/>
                  </a:cubicBezTo>
                  <a:cubicBezTo>
                    <a:pt x="513" y="590"/>
                    <a:pt x="519" y="581"/>
                    <a:pt x="524" y="572"/>
                  </a:cubicBezTo>
                  <a:cubicBezTo>
                    <a:pt x="549" y="545"/>
                    <a:pt x="571" y="507"/>
                    <a:pt x="602" y="487"/>
                  </a:cubicBezTo>
                  <a:cubicBezTo>
                    <a:pt x="601" y="493"/>
                    <a:pt x="599" y="500"/>
                    <a:pt x="596" y="505"/>
                  </a:cubicBezTo>
                  <a:close/>
                  <a:moveTo>
                    <a:pt x="625" y="465"/>
                  </a:moveTo>
                  <a:cubicBezTo>
                    <a:pt x="620" y="473"/>
                    <a:pt x="615" y="480"/>
                    <a:pt x="610" y="487"/>
                  </a:cubicBezTo>
                  <a:cubicBezTo>
                    <a:pt x="612" y="483"/>
                    <a:pt x="612" y="480"/>
                    <a:pt x="610" y="476"/>
                  </a:cubicBezTo>
                  <a:cubicBezTo>
                    <a:pt x="605" y="473"/>
                    <a:pt x="597" y="480"/>
                    <a:pt x="595" y="482"/>
                  </a:cubicBezTo>
                  <a:cubicBezTo>
                    <a:pt x="597" y="480"/>
                    <a:pt x="618" y="450"/>
                    <a:pt x="604" y="461"/>
                  </a:cubicBezTo>
                  <a:cubicBezTo>
                    <a:pt x="606" y="458"/>
                    <a:pt x="608" y="456"/>
                    <a:pt x="610" y="453"/>
                  </a:cubicBezTo>
                  <a:cubicBezTo>
                    <a:pt x="615" y="454"/>
                    <a:pt x="616" y="445"/>
                    <a:pt x="613" y="442"/>
                  </a:cubicBezTo>
                  <a:cubicBezTo>
                    <a:pt x="611" y="435"/>
                    <a:pt x="609" y="428"/>
                    <a:pt x="605" y="421"/>
                  </a:cubicBezTo>
                  <a:cubicBezTo>
                    <a:pt x="620" y="431"/>
                    <a:pt x="631" y="443"/>
                    <a:pt x="631" y="453"/>
                  </a:cubicBezTo>
                  <a:cubicBezTo>
                    <a:pt x="627" y="457"/>
                    <a:pt x="625" y="461"/>
                    <a:pt x="625" y="465"/>
                  </a:cubicBezTo>
                  <a:close/>
                  <a:moveTo>
                    <a:pt x="709" y="356"/>
                  </a:moveTo>
                  <a:cubicBezTo>
                    <a:pt x="703" y="361"/>
                    <a:pt x="697" y="367"/>
                    <a:pt x="691" y="373"/>
                  </a:cubicBezTo>
                  <a:cubicBezTo>
                    <a:pt x="706" y="353"/>
                    <a:pt x="721" y="335"/>
                    <a:pt x="738" y="318"/>
                  </a:cubicBezTo>
                  <a:cubicBezTo>
                    <a:pt x="729" y="331"/>
                    <a:pt x="719" y="343"/>
                    <a:pt x="709" y="356"/>
                  </a:cubicBezTo>
                  <a:close/>
                  <a:moveTo>
                    <a:pt x="751" y="313"/>
                  </a:moveTo>
                  <a:cubicBezTo>
                    <a:pt x="754" y="308"/>
                    <a:pt x="757" y="303"/>
                    <a:pt x="760" y="299"/>
                  </a:cubicBezTo>
                  <a:cubicBezTo>
                    <a:pt x="762" y="297"/>
                    <a:pt x="765" y="295"/>
                    <a:pt x="767" y="293"/>
                  </a:cubicBezTo>
                  <a:cubicBezTo>
                    <a:pt x="762" y="299"/>
                    <a:pt x="757" y="306"/>
                    <a:pt x="751" y="313"/>
                  </a:cubicBezTo>
                  <a:close/>
                  <a:moveTo>
                    <a:pt x="810" y="221"/>
                  </a:moveTo>
                  <a:cubicBezTo>
                    <a:pt x="811" y="222"/>
                    <a:pt x="812" y="222"/>
                    <a:pt x="814" y="222"/>
                  </a:cubicBezTo>
                  <a:cubicBezTo>
                    <a:pt x="809" y="225"/>
                    <a:pt x="804" y="229"/>
                    <a:pt x="801" y="233"/>
                  </a:cubicBezTo>
                  <a:cubicBezTo>
                    <a:pt x="801" y="226"/>
                    <a:pt x="801" y="219"/>
                    <a:pt x="800" y="211"/>
                  </a:cubicBezTo>
                  <a:cubicBezTo>
                    <a:pt x="803" y="215"/>
                    <a:pt x="806" y="218"/>
                    <a:pt x="810" y="221"/>
                  </a:cubicBezTo>
                  <a:close/>
                  <a:moveTo>
                    <a:pt x="798" y="248"/>
                  </a:moveTo>
                  <a:cubicBezTo>
                    <a:pt x="804" y="241"/>
                    <a:pt x="809" y="235"/>
                    <a:pt x="816" y="230"/>
                  </a:cubicBezTo>
                  <a:cubicBezTo>
                    <a:pt x="811" y="239"/>
                    <a:pt x="804" y="248"/>
                    <a:pt x="795" y="257"/>
                  </a:cubicBezTo>
                  <a:cubicBezTo>
                    <a:pt x="796" y="254"/>
                    <a:pt x="797" y="251"/>
                    <a:pt x="798" y="248"/>
                  </a:cubicBezTo>
                  <a:close/>
                  <a:moveTo>
                    <a:pt x="790" y="245"/>
                  </a:moveTo>
                  <a:cubicBezTo>
                    <a:pt x="789" y="246"/>
                    <a:pt x="781" y="253"/>
                    <a:pt x="787" y="256"/>
                  </a:cubicBezTo>
                  <a:cubicBezTo>
                    <a:pt x="785" y="261"/>
                    <a:pt x="783" y="266"/>
                    <a:pt x="781" y="271"/>
                  </a:cubicBezTo>
                  <a:cubicBezTo>
                    <a:pt x="773" y="277"/>
                    <a:pt x="766" y="283"/>
                    <a:pt x="759" y="289"/>
                  </a:cubicBezTo>
                  <a:cubicBezTo>
                    <a:pt x="751" y="288"/>
                    <a:pt x="733" y="311"/>
                    <a:pt x="726" y="316"/>
                  </a:cubicBezTo>
                  <a:cubicBezTo>
                    <a:pt x="750" y="289"/>
                    <a:pt x="774" y="261"/>
                    <a:pt x="792" y="231"/>
                  </a:cubicBezTo>
                  <a:cubicBezTo>
                    <a:pt x="792" y="236"/>
                    <a:pt x="791" y="240"/>
                    <a:pt x="790" y="245"/>
                  </a:cubicBezTo>
                  <a:close/>
                  <a:moveTo>
                    <a:pt x="789" y="218"/>
                  </a:moveTo>
                  <a:cubicBezTo>
                    <a:pt x="788" y="210"/>
                    <a:pt x="788" y="202"/>
                    <a:pt x="787" y="194"/>
                  </a:cubicBezTo>
                  <a:cubicBezTo>
                    <a:pt x="790" y="201"/>
                    <a:pt x="792" y="208"/>
                    <a:pt x="792" y="215"/>
                  </a:cubicBezTo>
                  <a:cubicBezTo>
                    <a:pt x="791" y="216"/>
                    <a:pt x="790" y="217"/>
                    <a:pt x="789" y="218"/>
                  </a:cubicBezTo>
                  <a:close/>
                  <a:moveTo>
                    <a:pt x="791" y="180"/>
                  </a:moveTo>
                  <a:cubicBezTo>
                    <a:pt x="791" y="180"/>
                    <a:pt x="791" y="180"/>
                    <a:pt x="790" y="180"/>
                  </a:cubicBezTo>
                  <a:cubicBezTo>
                    <a:pt x="789" y="178"/>
                    <a:pt x="788" y="176"/>
                    <a:pt x="787" y="174"/>
                  </a:cubicBezTo>
                  <a:cubicBezTo>
                    <a:pt x="789" y="176"/>
                    <a:pt x="790" y="178"/>
                    <a:pt x="791" y="180"/>
                  </a:cubicBezTo>
                  <a:close/>
                  <a:moveTo>
                    <a:pt x="485" y="34"/>
                  </a:moveTo>
                  <a:cubicBezTo>
                    <a:pt x="487" y="33"/>
                    <a:pt x="489" y="31"/>
                    <a:pt x="491" y="30"/>
                  </a:cubicBezTo>
                  <a:cubicBezTo>
                    <a:pt x="494" y="30"/>
                    <a:pt x="498" y="31"/>
                    <a:pt x="500" y="32"/>
                  </a:cubicBezTo>
                  <a:cubicBezTo>
                    <a:pt x="495" y="33"/>
                    <a:pt x="490" y="34"/>
                    <a:pt x="485" y="35"/>
                  </a:cubicBezTo>
                  <a:cubicBezTo>
                    <a:pt x="485" y="35"/>
                    <a:pt x="485" y="34"/>
                    <a:pt x="485" y="34"/>
                  </a:cubicBezTo>
                  <a:close/>
                  <a:moveTo>
                    <a:pt x="485" y="43"/>
                  </a:moveTo>
                  <a:cubicBezTo>
                    <a:pt x="500" y="40"/>
                    <a:pt x="517" y="37"/>
                    <a:pt x="533" y="36"/>
                  </a:cubicBezTo>
                  <a:cubicBezTo>
                    <a:pt x="542" y="36"/>
                    <a:pt x="551" y="36"/>
                    <a:pt x="561" y="36"/>
                  </a:cubicBezTo>
                  <a:cubicBezTo>
                    <a:pt x="548" y="37"/>
                    <a:pt x="535" y="40"/>
                    <a:pt x="522" y="43"/>
                  </a:cubicBezTo>
                  <a:cubicBezTo>
                    <a:pt x="511" y="42"/>
                    <a:pt x="498" y="42"/>
                    <a:pt x="485" y="43"/>
                  </a:cubicBezTo>
                  <a:close/>
                  <a:moveTo>
                    <a:pt x="483" y="69"/>
                  </a:moveTo>
                  <a:cubicBezTo>
                    <a:pt x="486" y="68"/>
                    <a:pt x="489" y="66"/>
                    <a:pt x="492" y="64"/>
                  </a:cubicBezTo>
                  <a:cubicBezTo>
                    <a:pt x="494" y="67"/>
                    <a:pt x="496" y="68"/>
                    <a:pt x="499" y="69"/>
                  </a:cubicBezTo>
                  <a:cubicBezTo>
                    <a:pt x="493" y="69"/>
                    <a:pt x="488" y="69"/>
                    <a:pt x="483" y="69"/>
                  </a:cubicBezTo>
                  <a:close/>
                  <a:moveTo>
                    <a:pt x="523" y="51"/>
                  </a:moveTo>
                  <a:cubicBezTo>
                    <a:pt x="529" y="51"/>
                    <a:pt x="535" y="52"/>
                    <a:pt x="540" y="52"/>
                  </a:cubicBezTo>
                  <a:cubicBezTo>
                    <a:pt x="530" y="53"/>
                    <a:pt x="520" y="55"/>
                    <a:pt x="510" y="56"/>
                  </a:cubicBezTo>
                  <a:cubicBezTo>
                    <a:pt x="514" y="54"/>
                    <a:pt x="519" y="52"/>
                    <a:pt x="523" y="51"/>
                  </a:cubicBezTo>
                  <a:close/>
                  <a:moveTo>
                    <a:pt x="577" y="68"/>
                  </a:moveTo>
                  <a:cubicBezTo>
                    <a:pt x="558" y="66"/>
                    <a:pt x="539" y="65"/>
                    <a:pt x="520" y="63"/>
                  </a:cubicBezTo>
                  <a:cubicBezTo>
                    <a:pt x="538" y="61"/>
                    <a:pt x="557" y="58"/>
                    <a:pt x="575" y="58"/>
                  </a:cubicBezTo>
                  <a:cubicBezTo>
                    <a:pt x="583" y="61"/>
                    <a:pt x="589" y="63"/>
                    <a:pt x="595" y="68"/>
                  </a:cubicBezTo>
                  <a:cubicBezTo>
                    <a:pt x="589" y="68"/>
                    <a:pt x="583" y="68"/>
                    <a:pt x="577" y="68"/>
                  </a:cubicBezTo>
                  <a:close/>
                  <a:moveTo>
                    <a:pt x="609" y="72"/>
                  </a:moveTo>
                  <a:cubicBezTo>
                    <a:pt x="609" y="71"/>
                    <a:pt x="608" y="69"/>
                    <a:pt x="608" y="68"/>
                  </a:cubicBezTo>
                  <a:cubicBezTo>
                    <a:pt x="607" y="67"/>
                    <a:pt x="606" y="67"/>
                    <a:pt x="605" y="66"/>
                  </a:cubicBezTo>
                  <a:cubicBezTo>
                    <a:pt x="619" y="69"/>
                    <a:pt x="632" y="73"/>
                    <a:pt x="645" y="77"/>
                  </a:cubicBezTo>
                  <a:cubicBezTo>
                    <a:pt x="633" y="75"/>
                    <a:pt x="621" y="73"/>
                    <a:pt x="609" y="72"/>
                  </a:cubicBezTo>
                  <a:close/>
                  <a:moveTo>
                    <a:pt x="713" y="111"/>
                  </a:moveTo>
                  <a:cubicBezTo>
                    <a:pt x="708" y="107"/>
                    <a:pt x="704" y="103"/>
                    <a:pt x="699" y="99"/>
                  </a:cubicBezTo>
                  <a:cubicBezTo>
                    <a:pt x="699" y="99"/>
                    <a:pt x="699" y="99"/>
                    <a:pt x="699" y="99"/>
                  </a:cubicBezTo>
                  <a:cubicBezTo>
                    <a:pt x="713" y="104"/>
                    <a:pt x="726" y="110"/>
                    <a:pt x="738" y="117"/>
                  </a:cubicBezTo>
                  <a:cubicBezTo>
                    <a:pt x="741" y="120"/>
                    <a:pt x="744" y="124"/>
                    <a:pt x="747" y="127"/>
                  </a:cubicBezTo>
                  <a:cubicBezTo>
                    <a:pt x="736" y="121"/>
                    <a:pt x="725" y="115"/>
                    <a:pt x="713" y="111"/>
                  </a:cubicBezTo>
                  <a:close/>
                  <a:moveTo>
                    <a:pt x="777" y="172"/>
                  </a:moveTo>
                  <a:cubicBezTo>
                    <a:pt x="780" y="187"/>
                    <a:pt x="780" y="203"/>
                    <a:pt x="781" y="218"/>
                  </a:cubicBezTo>
                  <a:cubicBezTo>
                    <a:pt x="771" y="185"/>
                    <a:pt x="753" y="154"/>
                    <a:pt x="728" y="127"/>
                  </a:cubicBezTo>
                  <a:cubicBezTo>
                    <a:pt x="741" y="133"/>
                    <a:pt x="753" y="141"/>
                    <a:pt x="764" y="150"/>
                  </a:cubicBezTo>
                  <a:cubicBezTo>
                    <a:pt x="769" y="157"/>
                    <a:pt x="773" y="165"/>
                    <a:pt x="777" y="172"/>
                  </a:cubicBezTo>
                  <a:close/>
                  <a:moveTo>
                    <a:pt x="797" y="149"/>
                  </a:moveTo>
                  <a:cubicBezTo>
                    <a:pt x="783" y="136"/>
                    <a:pt x="768" y="125"/>
                    <a:pt x="752" y="115"/>
                  </a:cubicBezTo>
                  <a:cubicBezTo>
                    <a:pt x="732" y="103"/>
                    <a:pt x="718" y="85"/>
                    <a:pt x="699" y="71"/>
                  </a:cubicBezTo>
                  <a:cubicBezTo>
                    <a:pt x="743" y="91"/>
                    <a:pt x="774" y="115"/>
                    <a:pt x="797" y="149"/>
                  </a:cubicBezTo>
                  <a:close/>
                  <a:moveTo>
                    <a:pt x="689" y="74"/>
                  </a:moveTo>
                  <a:cubicBezTo>
                    <a:pt x="699" y="81"/>
                    <a:pt x="709" y="89"/>
                    <a:pt x="717" y="97"/>
                  </a:cubicBezTo>
                  <a:cubicBezTo>
                    <a:pt x="710" y="93"/>
                    <a:pt x="702" y="89"/>
                    <a:pt x="693" y="86"/>
                  </a:cubicBezTo>
                  <a:cubicBezTo>
                    <a:pt x="691" y="82"/>
                    <a:pt x="688" y="78"/>
                    <a:pt x="686" y="75"/>
                  </a:cubicBezTo>
                  <a:cubicBezTo>
                    <a:pt x="687" y="75"/>
                    <a:pt x="688" y="75"/>
                    <a:pt x="689" y="74"/>
                  </a:cubicBezTo>
                  <a:close/>
                  <a:moveTo>
                    <a:pt x="637" y="50"/>
                  </a:moveTo>
                  <a:cubicBezTo>
                    <a:pt x="653" y="57"/>
                    <a:pt x="668" y="67"/>
                    <a:pt x="680" y="81"/>
                  </a:cubicBezTo>
                  <a:cubicBezTo>
                    <a:pt x="636" y="64"/>
                    <a:pt x="597" y="51"/>
                    <a:pt x="550" y="45"/>
                  </a:cubicBezTo>
                  <a:cubicBezTo>
                    <a:pt x="578" y="41"/>
                    <a:pt x="607" y="43"/>
                    <a:pt x="637" y="50"/>
                  </a:cubicBezTo>
                  <a:close/>
                  <a:moveTo>
                    <a:pt x="513" y="30"/>
                  </a:moveTo>
                  <a:cubicBezTo>
                    <a:pt x="511" y="30"/>
                    <a:pt x="509" y="31"/>
                    <a:pt x="507" y="31"/>
                  </a:cubicBezTo>
                  <a:cubicBezTo>
                    <a:pt x="509" y="28"/>
                    <a:pt x="506" y="26"/>
                    <a:pt x="503" y="25"/>
                  </a:cubicBezTo>
                  <a:cubicBezTo>
                    <a:pt x="524" y="18"/>
                    <a:pt x="551" y="20"/>
                    <a:pt x="578" y="26"/>
                  </a:cubicBezTo>
                  <a:cubicBezTo>
                    <a:pt x="569" y="26"/>
                    <a:pt x="517" y="21"/>
                    <a:pt x="513" y="3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0" name="Freeform 24"/>
            <p:cNvSpPr/>
            <p:nvPr/>
          </p:nvSpPr>
          <p:spPr bwMode="auto">
            <a:xfrm>
              <a:off x="2269622" y="4730543"/>
              <a:ext cx="216685" cy="195210"/>
            </a:xfrm>
            <a:custGeom>
              <a:avLst/>
              <a:gdLst/>
              <a:ahLst/>
              <a:cxnLst>
                <a:cxn ang="0">
                  <a:pos x="73" y="14"/>
                </a:cxn>
                <a:cxn ang="0">
                  <a:pos x="69" y="15"/>
                </a:cxn>
                <a:cxn ang="0">
                  <a:pos x="59" y="12"/>
                </a:cxn>
                <a:cxn ang="0">
                  <a:pos x="21" y="48"/>
                </a:cxn>
                <a:cxn ang="0">
                  <a:pos x="5" y="71"/>
                </a:cxn>
                <a:cxn ang="0">
                  <a:pos x="27" y="57"/>
                </a:cxn>
                <a:cxn ang="0">
                  <a:pos x="32" y="63"/>
                </a:cxn>
                <a:cxn ang="0">
                  <a:pos x="56" y="35"/>
                </a:cxn>
                <a:cxn ang="0">
                  <a:pos x="73" y="14"/>
                </a:cxn>
              </a:cxnLst>
              <a:rect l="0" t="0" r="r" b="b"/>
              <a:pathLst>
                <a:path w="87" h="78">
                  <a:moveTo>
                    <a:pt x="73" y="14"/>
                  </a:moveTo>
                  <a:cubicBezTo>
                    <a:pt x="72" y="14"/>
                    <a:pt x="70" y="14"/>
                    <a:pt x="69" y="15"/>
                  </a:cubicBezTo>
                  <a:cubicBezTo>
                    <a:pt x="75" y="6"/>
                    <a:pt x="61" y="11"/>
                    <a:pt x="59" y="12"/>
                  </a:cubicBezTo>
                  <a:cubicBezTo>
                    <a:pt x="59" y="0"/>
                    <a:pt x="24" y="44"/>
                    <a:pt x="21" y="48"/>
                  </a:cubicBezTo>
                  <a:cubicBezTo>
                    <a:pt x="18" y="51"/>
                    <a:pt x="0" y="66"/>
                    <a:pt x="5" y="71"/>
                  </a:cubicBezTo>
                  <a:cubicBezTo>
                    <a:pt x="11" y="78"/>
                    <a:pt x="24" y="60"/>
                    <a:pt x="27" y="57"/>
                  </a:cubicBezTo>
                  <a:cubicBezTo>
                    <a:pt x="25" y="60"/>
                    <a:pt x="27" y="68"/>
                    <a:pt x="32" y="63"/>
                  </a:cubicBezTo>
                  <a:cubicBezTo>
                    <a:pt x="41" y="54"/>
                    <a:pt x="48" y="44"/>
                    <a:pt x="56" y="35"/>
                  </a:cubicBezTo>
                  <a:cubicBezTo>
                    <a:pt x="57" y="35"/>
                    <a:pt x="87" y="12"/>
                    <a:pt x="73" y="1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1" name="Freeform 25"/>
            <p:cNvSpPr/>
            <p:nvPr/>
          </p:nvSpPr>
          <p:spPr bwMode="auto">
            <a:xfrm>
              <a:off x="2033417" y="5076072"/>
              <a:ext cx="1417233" cy="562207"/>
            </a:xfrm>
            <a:custGeom>
              <a:avLst/>
              <a:gdLst/>
              <a:ahLst/>
              <a:cxnLst>
                <a:cxn ang="0">
                  <a:pos x="555" y="219"/>
                </a:cxn>
                <a:cxn ang="0">
                  <a:pos x="565" y="182"/>
                </a:cxn>
                <a:cxn ang="0">
                  <a:pos x="536" y="156"/>
                </a:cxn>
                <a:cxn ang="0">
                  <a:pos x="428" y="146"/>
                </a:cxn>
                <a:cxn ang="0">
                  <a:pos x="279" y="149"/>
                </a:cxn>
                <a:cxn ang="0">
                  <a:pos x="148" y="147"/>
                </a:cxn>
                <a:cxn ang="0">
                  <a:pos x="300" y="87"/>
                </a:cxn>
                <a:cxn ang="0">
                  <a:pos x="488" y="41"/>
                </a:cxn>
                <a:cxn ang="0">
                  <a:pos x="539" y="9"/>
                </a:cxn>
                <a:cxn ang="0">
                  <a:pos x="440" y="1"/>
                </a:cxn>
                <a:cxn ang="0">
                  <a:pos x="240" y="33"/>
                </a:cxn>
                <a:cxn ang="0">
                  <a:pos x="46" y="74"/>
                </a:cxn>
                <a:cxn ang="0">
                  <a:pos x="7" y="83"/>
                </a:cxn>
                <a:cxn ang="0">
                  <a:pos x="23" y="87"/>
                </a:cxn>
                <a:cxn ang="0">
                  <a:pos x="132" y="63"/>
                </a:cxn>
                <a:cxn ang="0">
                  <a:pos x="335" y="22"/>
                </a:cxn>
                <a:cxn ang="0">
                  <a:pos x="528" y="15"/>
                </a:cxn>
                <a:cxn ang="0">
                  <a:pos x="411" y="49"/>
                </a:cxn>
                <a:cxn ang="0">
                  <a:pos x="277" y="86"/>
                </a:cxn>
                <a:cxn ang="0">
                  <a:pos x="175" y="120"/>
                </a:cxn>
                <a:cxn ang="0">
                  <a:pos x="137" y="149"/>
                </a:cxn>
                <a:cxn ang="0">
                  <a:pos x="190" y="159"/>
                </a:cxn>
                <a:cxn ang="0">
                  <a:pos x="428" y="154"/>
                </a:cxn>
                <a:cxn ang="0">
                  <a:pos x="522" y="160"/>
                </a:cxn>
                <a:cxn ang="0">
                  <a:pos x="555" y="179"/>
                </a:cxn>
                <a:cxn ang="0">
                  <a:pos x="555" y="219"/>
                </a:cxn>
              </a:cxnLst>
              <a:rect l="0" t="0" r="r" b="b"/>
              <a:pathLst>
                <a:path w="567" h="225">
                  <a:moveTo>
                    <a:pt x="555" y="219"/>
                  </a:moveTo>
                  <a:cubicBezTo>
                    <a:pt x="567" y="225"/>
                    <a:pt x="567" y="187"/>
                    <a:pt x="565" y="182"/>
                  </a:cubicBezTo>
                  <a:cubicBezTo>
                    <a:pt x="561" y="168"/>
                    <a:pt x="548" y="161"/>
                    <a:pt x="536" y="156"/>
                  </a:cubicBezTo>
                  <a:cubicBezTo>
                    <a:pt x="502" y="143"/>
                    <a:pt x="463" y="145"/>
                    <a:pt x="428" y="146"/>
                  </a:cubicBezTo>
                  <a:cubicBezTo>
                    <a:pt x="378" y="148"/>
                    <a:pt x="329" y="148"/>
                    <a:pt x="279" y="149"/>
                  </a:cubicBezTo>
                  <a:cubicBezTo>
                    <a:pt x="239" y="150"/>
                    <a:pt x="188" y="158"/>
                    <a:pt x="148" y="147"/>
                  </a:cubicBezTo>
                  <a:cubicBezTo>
                    <a:pt x="185" y="113"/>
                    <a:pt x="253" y="101"/>
                    <a:pt x="300" y="87"/>
                  </a:cubicBezTo>
                  <a:cubicBezTo>
                    <a:pt x="362" y="68"/>
                    <a:pt x="426" y="59"/>
                    <a:pt x="488" y="41"/>
                  </a:cubicBezTo>
                  <a:cubicBezTo>
                    <a:pt x="494" y="39"/>
                    <a:pt x="552" y="12"/>
                    <a:pt x="539" y="9"/>
                  </a:cubicBezTo>
                  <a:cubicBezTo>
                    <a:pt x="507" y="1"/>
                    <a:pt x="473" y="0"/>
                    <a:pt x="440" y="1"/>
                  </a:cubicBezTo>
                  <a:cubicBezTo>
                    <a:pt x="372" y="4"/>
                    <a:pt x="306" y="20"/>
                    <a:pt x="240" y="33"/>
                  </a:cubicBezTo>
                  <a:cubicBezTo>
                    <a:pt x="175" y="46"/>
                    <a:pt x="111" y="61"/>
                    <a:pt x="46" y="74"/>
                  </a:cubicBezTo>
                  <a:cubicBezTo>
                    <a:pt x="39" y="76"/>
                    <a:pt x="11" y="77"/>
                    <a:pt x="7" y="83"/>
                  </a:cubicBezTo>
                  <a:cubicBezTo>
                    <a:pt x="0" y="93"/>
                    <a:pt x="26" y="86"/>
                    <a:pt x="23" y="87"/>
                  </a:cubicBezTo>
                  <a:cubicBezTo>
                    <a:pt x="60" y="80"/>
                    <a:pt x="96" y="71"/>
                    <a:pt x="132" y="63"/>
                  </a:cubicBezTo>
                  <a:cubicBezTo>
                    <a:pt x="199" y="47"/>
                    <a:pt x="267" y="34"/>
                    <a:pt x="335" y="22"/>
                  </a:cubicBezTo>
                  <a:cubicBezTo>
                    <a:pt x="398" y="11"/>
                    <a:pt x="465" y="2"/>
                    <a:pt x="528" y="15"/>
                  </a:cubicBezTo>
                  <a:cubicBezTo>
                    <a:pt x="494" y="37"/>
                    <a:pt x="450" y="42"/>
                    <a:pt x="411" y="49"/>
                  </a:cubicBezTo>
                  <a:cubicBezTo>
                    <a:pt x="366" y="58"/>
                    <a:pt x="321" y="72"/>
                    <a:pt x="277" y="86"/>
                  </a:cubicBezTo>
                  <a:cubicBezTo>
                    <a:pt x="243" y="96"/>
                    <a:pt x="207" y="106"/>
                    <a:pt x="175" y="120"/>
                  </a:cubicBezTo>
                  <a:cubicBezTo>
                    <a:pt x="168" y="124"/>
                    <a:pt x="135" y="139"/>
                    <a:pt x="137" y="149"/>
                  </a:cubicBezTo>
                  <a:cubicBezTo>
                    <a:pt x="140" y="161"/>
                    <a:pt x="181" y="159"/>
                    <a:pt x="190" y="159"/>
                  </a:cubicBezTo>
                  <a:cubicBezTo>
                    <a:pt x="269" y="158"/>
                    <a:pt x="349" y="157"/>
                    <a:pt x="428" y="154"/>
                  </a:cubicBezTo>
                  <a:cubicBezTo>
                    <a:pt x="459" y="153"/>
                    <a:pt x="491" y="152"/>
                    <a:pt x="522" y="160"/>
                  </a:cubicBezTo>
                  <a:cubicBezTo>
                    <a:pt x="534" y="163"/>
                    <a:pt x="548" y="168"/>
                    <a:pt x="555" y="179"/>
                  </a:cubicBezTo>
                  <a:cubicBezTo>
                    <a:pt x="561" y="188"/>
                    <a:pt x="551" y="217"/>
                    <a:pt x="555" y="219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78" name="Rectangle 36"/>
          <p:cNvSpPr>
            <a:spLocks noChangeArrowheads="1"/>
          </p:cNvSpPr>
          <p:nvPr/>
        </p:nvSpPr>
        <p:spPr bwMode="auto">
          <a:xfrm>
            <a:off x="2581251" y="3686177"/>
            <a:ext cx="2563522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</a:t>
            </a:r>
            <a:r>
              <a:rPr lang="en-US" altLang="zh-CN" sz="2400" b="1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p= r-&gt;next</a:t>
            </a:r>
            <a:endParaRPr lang="en-US" altLang="zh-CN" sz="2400" b="1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23419" y="2658422"/>
            <a:ext cx="943896" cy="461665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endParaRPr lang="zh-CN" altLang="en-US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9" name="Rectangle 36"/>
          <p:cNvSpPr>
            <a:spLocks noChangeArrowheads="1"/>
          </p:cNvSpPr>
          <p:nvPr/>
        </p:nvSpPr>
        <p:spPr bwMode="auto">
          <a:xfrm>
            <a:off x="2581251" y="5225388"/>
            <a:ext cx="2053767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(3) </a:t>
            </a:r>
            <a:r>
              <a:rPr lang="en-US" altLang="zh-CN" sz="2400" b="1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free(p)</a:t>
            </a:r>
            <a:endParaRPr lang="en-US" altLang="zh-CN" sz="2400" b="1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0" name="Rectangle 36"/>
          <p:cNvSpPr>
            <a:spLocks noChangeArrowheads="1"/>
          </p:cNvSpPr>
          <p:nvPr/>
        </p:nvSpPr>
        <p:spPr bwMode="auto">
          <a:xfrm>
            <a:off x="2548578" y="4458898"/>
            <a:ext cx="3752950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(2) </a:t>
            </a:r>
            <a:r>
              <a:rPr lang="en-US" altLang="zh-CN" sz="2400" b="1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r-&gt;next </a:t>
            </a:r>
            <a:r>
              <a:rPr lang="en-US" altLang="zh-CN" sz="24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zh-CN" sz="2400" b="1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p-&gt;next</a:t>
            </a:r>
            <a:endParaRPr lang="en-US" altLang="zh-CN" sz="2400" b="1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69" name="直接箭头连接符 68"/>
          <p:cNvCxnSpPr/>
          <p:nvPr/>
        </p:nvCxnSpPr>
        <p:spPr>
          <a:xfrm>
            <a:off x="1809720" y="3000372"/>
            <a:ext cx="685805" cy="190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矩形 71"/>
          <p:cNvSpPr/>
          <p:nvPr/>
        </p:nvSpPr>
        <p:spPr>
          <a:xfrm>
            <a:off x="2495525" y="2752429"/>
            <a:ext cx="1371610" cy="387798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altLang="zh-CN" sz="192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o UI" panose="020B0502040204020203" pitchFamily="34" charset="0"/>
              </a:rPr>
              <a:t>10</a:t>
            </a:r>
            <a:endParaRPr lang="zh-CN" altLang="en-US" sz="192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o UI" panose="020B0502040204020203" pitchFamily="34" charset="0"/>
            </a:endParaRPr>
          </a:p>
        </p:txBody>
      </p:sp>
      <p:cxnSp>
        <p:nvCxnSpPr>
          <p:cNvPr id="73" name="直接连接符 72"/>
          <p:cNvCxnSpPr/>
          <p:nvPr/>
        </p:nvCxnSpPr>
        <p:spPr>
          <a:xfrm rot="5400000">
            <a:off x="3150601" y="2945375"/>
            <a:ext cx="406265" cy="19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/>
          <p:nvPr/>
        </p:nvCxnSpPr>
        <p:spPr>
          <a:xfrm>
            <a:off x="3695683" y="3000372"/>
            <a:ext cx="685805" cy="190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矩形 76"/>
          <p:cNvSpPr/>
          <p:nvPr/>
        </p:nvSpPr>
        <p:spPr>
          <a:xfrm>
            <a:off x="4381488" y="2752429"/>
            <a:ext cx="1371610" cy="387798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altLang="zh-CN" sz="192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o UI" panose="020B0502040204020203" pitchFamily="34" charset="0"/>
              </a:rPr>
              <a:t>20</a:t>
            </a:r>
            <a:endParaRPr lang="zh-CN" altLang="en-US" sz="192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o UI" panose="020B0502040204020203" pitchFamily="34" charset="0"/>
            </a:endParaRPr>
          </a:p>
        </p:txBody>
      </p:sp>
      <p:cxnSp>
        <p:nvCxnSpPr>
          <p:cNvPr id="83" name="直接连接符 82"/>
          <p:cNvCxnSpPr/>
          <p:nvPr/>
        </p:nvCxnSpPr>
        <p:spPr>
          <a:xfrm rot="5400000">
            <a:off x="4950839" y="2945375"/>
            <a:ext cx="406265" cy="19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矩形 87"/>
          <p:cNvSpPr/>
          <p:nvPr/>
        </p:nvSpPr>
        <p:spPr>
          <a:xfrm>
            <a:off x="8153414" y="2752429"/>
            <a:ext cx="1371610" cy="387798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altLang="zh-CN" sz="192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o UI" panose="020B0502040204020203" pitchFamily="34" charset="0"/>
              </a:rPr>
              <a:t>40</a:t>
            </a:r>
            <a:endParaRPr lang="zh-CN" altLang="en-US" sz="192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o UI" panose="020B0502040204020203" pitchFamily="34" charset="0"/>
            </a:endParaRPr>
          </a:p>
        </p:txBody>
      </p:sp>
      <p:cxnSp>
        <p:nvCxnSpPr>
          <p:cNvPr id="92" name="直接连接符 91"/>
          <p:cNvCxnSpPr/>
          <p:nvPr/>
        </p:nvCxnSpPr>
        <p:spPr>
          <a:xfrm rot="5400000">
            <a:off x="8808491" y="2945375"/>
            <a:ext cx="406265" cy="19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0" name="组合 119"/>
          <p:cNvGrpSpPr/>
          <p:nvPr/>
        </p:nvGrpSpPr>
        <p:grpSpPr>
          <a:xfrm>
            <a:off x="5410195" y="2057390"/>
            <a:ext cx="3516655" cy="858209"/>
            <a:chOff x="4071140" y="1142988"/>
            <a:chExt cx="2930546" cy="715174"/>
          </a:xfrm>
        </p:grpSpPr>
        <p:cxnSp>
          <p:nvCxnSpPr>
            <p:cNvPr id="109" name="直接连接符 108"/>
            <p:cNvCxnSpPr/>
            <p:nvPr/>
          </p:nvCxnSpPr>
          <p:spPr>
            <a:xfrm rot="5400000" flipH="1" flipV="1">
              <a:off x="3714744" y="1500178"/>
              <a:ext cx="714380" cy="1588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113"/>
            <p:cNvCxnSpPr/>
            <p:nvPr/>
          </p:nvCxnSpPr>
          <p:spPr>
            <a:xfrm>
              <a:off x="4071934" y="1142988"/>
              <a:ext cx="2928958" cy="1588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箭头连接符 115"/>
            <p:cNvCxnSpPr/>
            <p:nvPr/>
          </p:nvCxnSpPr>
          <p:spPr>
            <a:xfrm rot="5400000">
              <a:off x="6715140" y="1428740"/>
              <a:ext cx="571504" cy="158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1" name="直接箭头连接符 120"/>
          <p:cNvCxnSpPr/>
          <p:nvPr/>
        </p:nvCxnSpPr>
        <p:spPr>
          <a:xfrm rot="5400000">
            <a:off x="4681528" y="2271704"/>
            <a:ext cx="771530" cy="190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4810116" y="1371586"/>
            <a:ext cx="514354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80" b="1" dirty="0" smtClean="0">
                <a:latin typeface="Arial Black" panose="020B0A04020102020204" pitchFamily="34" charset="0"/>
              </a:rPr>
              <a:t>r</a:t>
            </a:r>
            <a:endParaRPr lang="zh-CN" altLang="en-US" sz="2880" b="1" dirty="0">
              <a:latin typeface="Arial Black" panose="020B0A04020102020204" pitchFamily="34" charset="0"/>
            </a:endParaRPr>
          </a:p>
        </p:txBody>
      </p:sp>
      <p:cxnSp>
        <p:nvCxnSpPr>
          <p:cNvPr id="65" name="直接连接符 64"/>
          <p:cNvCxnSpPr/>
          <p:nvPr/>
        </p:nvCxnSpPr>
        <p:spPr>
          <a:xfrm rot="5400000">
            <a:off x="9139259" y="2871783"/>
            <a:ext cx="171451" cy="857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 rot="16200000" flipH="1">
            <a:off x="9224985" y="2871783"/>
            <a:ext cx="171451" cy="857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箭头连接符 133"/>
          <p:cNvCxnSpPr/>
          <p:nvPr/>
        </p:nvCxnSpPr>
        <p:spPr>
          <a:xfrm rot="16200000" flipH="1">
            <a:off x="6813486" y="3483044"/>
            <a:ext cx="1308247" cy="685805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/>
          <p:nvPr/>
        </p:nvCxnSpPr>
        <p:spPr>
          <a:xfrm>
            <a:off x="5581646" y="3000372"/>
            <a:ext cx="685805" cy="190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矩形 84"/>
          <p:cNvSpPr/>
          <p:nvPr/>
        </p:nvSpPr>
        <p:spPr>
          <a:xfrm>
            <a:off x="6267451" y="2752429"/>
            <a:ext cx="1371610" cy="387798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altLang="zh-CN" sz="192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o UI" panose="020B0502040204020203" pitchFamily="34" charset="0"/>
              </a:rPr>
              <a:t>30</a:t>
            </a:r>
            <a:endParaRPr lang="zh-CN" altLang="en-US" sz="192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o UI" panose="020B0502040204020203" pitchFamily="34" charset="0"/>
            </a:endParaRPr>
          </a:p>
        </p:txBody>
      </p:sp>
      <p:cxnSp>
        <p:nvCxnSpPr>
          <p:cNvPr id="86" name="直接连接符 85"/>
          <p:cNvCxnSpPr/>
          <p:nvPr/>
        </p:nvCxnSpPr>
        <p:spPr>
          <a:xfrm rot="5400000">
            <a:off x="6922528" y="2945375"/>
            <a:ext cx="406265" cy="19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/>
          <p:nvPr/>
        </p:nvCxnSpPr>
        <p:spPr>
          <a:xfrm>
            <a:off x="7467610" y="2914646"/>
            <a:ext cx="685805" cy="190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箭头连接符 136"/>
          <p:cNvCxnSpPr>
            <a:endCxn id="85" idx="2"/>
          </p:cNvCxnSpPr>
          <p:nvPr/>
        </p:nvCxnSpPr>
        <p:spPr>
          <a:xfrm flipV="1">
            <a:off x="6952303" y="3140227"/>
            <a:ext cx="953" cy="889805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6438902" y="3857629"/>
            <a:ext cx="514354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80" b="1" dirty="0" smtClean="0">
                <a:latin typeface="Arial Black" panose="020B0A04020102020204" pitchFamily="34" charset="0"/>
              </a:rPr>
              <a:t>p</a:t>
            </a:r>
            <a:endParaRPr lang="zh-CN" altLang="en-US" sz="2880" b="1" dirty="0">
              <a:latin typeface="Arial Black" panose="020B0A04020102020204" pitchFamily="34" charset="0"/>
            </a:endParaRPr>
          </a:p>
        </p:txBody>
      </p:sp>
      <p:grpSp>
        <p:nvGrpSpPr>
          <p:cNvPr id="41" name="Group 18"/>
          <p:cNvGrpSpPr/>
          <p:nvPr/>
        </p:nvGrpSpPr>
        <p:grpSpPr bwMode="auto">
          <a:xfrm>
            <a:off x="7124707" y="4278140"/>
            <a:ext cx="1600200" cy="914400"/>
            <a:chOff x="800" y="3509"/>
            <a:chExt cx="1008" cy="576"/>
          </a:xfrm>
        </p:grpSpPr>
        <p:sp>
          <p:nvSpPr>
            <p:cNvPr id="43" name="Freeform 20"/>
            <p:cNvSpPr/>
            <p:nvPr/>
          </p:nvSpPr>
          <p:spPr bwMode="auto">
            <a:xfrm>
              <a:off x="800" y="3509"/>
              <a:ext cx="1008" cy="576"/>
            </a:xfrm>
            <a:custGeom>
              <a:avLst/>
              <a:gdLst>
                <a:gd name="T0" fmla="*/ 176 w 1008"/>
                <a:gd name="T1" fmla="*/ 8 h 576"/>
                <a:gd name="T2" fmla="*/ 80 w 1008"/>
                <a:gd name="T3" fmla="*/ 104 h 576"/>
                <a:gd name="T4" fmla="*/ 128 w 1008"/>
                <a:gd name="T5" fmla="*/ 488 h 576"/>
                <a:gd name="T6" fmla="*/ 848 w 1008"/>
                <a:gd name="T7" fmla="*/ 536 h 576"/>
                <a:gd name="T8" fmla="*/ 944 w 1008"/>
                <a:gd name="T9" fmla="*/ 248 h 576"/>
                <a:gd name="T10" fmla="*/ 464 w 1008"/>
                <a:gd name="T11" fmla="*/ 152 h 576"/>
                <a:gd name="T12" fmla="*/ 176 w 1008"/>
                <a:gd name="T13" fmla="*/ 8 h 57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08"/>
                <a:gd name="T22" fmla="*/ 0 h 576"/>
                <a:gd name="T23" fmla="*/ 1008 w 1008"/>
                <a:gd name="T24" fmla="*/ 576 h 57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08" h="576">
                  <a:moveTo>
                    <a:pt x="176" y="8"/>
                  </a:moveTo>
                  <a:cubicBezTo>
                    <a:pt x="112" y="0"/>
                    <a:pt x="88" y="24"/>
                    <a:pt x="80" y="104"/>
                  </a:cubicBezTo>
                  <a:cubicBezTo>
                    <a:pt x="72" y="184"/>
                    <a:pt x="0" y="416"/>
                    <a:pt x="128" y="488"/>
                  </a:cubicBezTo>
                  <a:cubicBezTo>
                    <a:pt x="256" y="560"/>
                    <a:pt x="712" y="576"/>
                    <a:pt x="848" y="536"/>
                  </a:cubicBezTo>
                  <a:cubicBezTo>
                    <a:pt x="984" y="496"/>
                    <a:pt x="1008" y="312"/>
                    <a:pt x="944" y="248"/>
                  </a:cubicBezTo>
                  <a:cubicBezTo>
                    <a:pt x="880" y="184"/>
                    <a:pt x="592" y="184"/>
                    <a:pt x="464" y="152"/>
                  </a:cubicBezTo>
                  <a:cubicBezTo>
                    <a:pt x="336" y="120"/>
                    <a:pt x="240" y="16"/>
                    <a:pt x="176" y="8"/>
                  </a:cubicBezTo>
                  <a:close/>
                </a:path>
              </a:pathLst>
            </a:custGeom>
            <a:solidFill>
              <a:srgbClr val="00CCFF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Text Box 21"/>
            <p:cNvSpPr txBox="1">
              <a:spLocks noChangeArrowheads="1"/>
            </p:cNvSpPr>
            <p:nvPr/>
          </p:nvSpPr>
          <p:spPr bwMode="auto">
            <a:xfrm>
              <a:off x="976" y="3709"/>
              <a:ext cx="69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zh-CN" altLang="en-US" sz="2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存储池</a:t>
              </a:r>
              <a:endParaRPr kumimoji="1" lang="zh-CN" altLang="en-US" sz="32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42" name="Rectangle 3"/>
          <p:cNvSpPr>
            <a:spLocks noChangeArrowheads="1"/>
          </p:cNvSpPr>
          <p:nvPr/>
        </p:nvSpPr>
        <p:spPr bwMode="auto">
          <a:xfrm>
            <a:off x="335360" y="134891"/>
            <a:ext cx="691276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3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3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2.8 </a:t>
            </a:r>
            <a:r>
              <a:rPr kumimoji="1" lang="zh-CN" altLang="en-US" sz="3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单链表删除：删除</a:t>
            </a:r>
            <a:r>
              <a:rPr kumimoji="1" lang="en-US" altLang="zh-CN" sz="3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kumimoji="1" lang="zh-CN" altLang="en-US" sz="3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的后继</a:t>
            </a:r>
            <a:endParaRPr kumimoji="1" lang="zh-CN" altLang="en-US" sz="3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5" name="直接连接符 44"/>
          <p:cNvCxnSpPr/>
          <p:nvPr/>
        </p:nvCxnSpPr>
        <p:spPr>
          <a:xfrm flipV="1">
            <a:off x="74712" y="634314"/>
            <a:ext cx="12192000" cy="71612"/>
          </a:xfrm>
          <a:prstGeom prst="line">
            <a:avLst/>
          </a:prstGeom>
          <a:ln w="57150">
            <a:gradFill>
              <a:gsLst>
                <a:gs pos="0">
                  <a:srgbClr val="00B0F0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5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8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1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  <p:bldP spid="89" grpId="0"/>
      <p:bldP spid="90" grpId="0"/>
      <p:bldP spid="85" grpId="0" animBg="1"/>
      <p:bldP spid="138" grpId="0"/>
      <p:bldP spid="138" grpId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"/>
          <p:cNvGrpSpPr/>
          <p:nvPr/>
        </p:nvGrpSpPr>
        <p:grpSpPr>
          <a:xfrm>
            <a:off x="10707712" y="4710299"/>
            <a:ext cx="959195" cy="1591313"/>
            <a:chOff x="2000231" y="2114716"/>
            <a:chExt cx="2123898" cy="3523563"/>
          </a:xfrm>
          <a:solidFill>
            <a:srgbClr val="0070C0"/>
          </a:solidFill>
        </p:grpSpPr>
        <p:sp>
          <p:nvSpPr>
            <p:cNvPr id="5" name="Freeform 19"/>
            <p:cNvSpPr>
              <a:spLocks noEditPoints="1"/>
            </p:cNvSpPr>
            <p:nvPr/>
          </p:nvSpPr>
          <p:spPr bwMode="auto">
            <a:xfrm>
              <a:off x="3054372" y="2961932"/>
              <a:ext cx="181546" cy="140551"/>
            </a:xfrm>
            <a:custGeom>
              <a:avLst/>
              <a:gdLst/>
              <a:ahLst/>
              <a:cxnLst>
                <a:cxn ang="0">
                  <a:pos x="28" y="8"/>
                </a:cxn>
                <a:cxn ang="0">
                  <a:pos x="26" y="8"/>
                </a:cxn>
                <a:cxn ang="0">
                  <a:pos x="13" y="13"/>
                </a:cxn>
                <a:cxn ang="0">
                  <a:pos x="11" y="24"/>
                </a:cxn>
                <a:cxn ang="0">
                  <a:pos x="12" y="24"/>
                </a:cxn>
                <a:cxn ang="0">
                  <a:pos x="28" y="8"/>
                </a:cxn>
                <a:cxn ang="0">
                  <a:pos x="26" y="27"/>
                </a:cxn>
                <a:cxn ang="0">
                  <a:pos x="24" y="26"/>
                </a:cxn>
                <a:cxn ang="0">
                  <a:pos x="27" y="27"/>
                </a:cxn>
                <a:cxn ang="0">
                  <a:pos x="26" y="27"/>
                </a:cxn>
                <a:cxn ang="0">
                  <a:pos x="33" y="24"/>
                </a:cxn>
                <a:cxn ang="0">
                  <a:pos x="21" y="18"/>
                </a:cxn>
                <a:cxn ang="0">
                  <a:pos x="38" y="19"/>
                </a:cxn>
                <a:cxn ang="0">
                  <a:pos x="33" y="24"/>
                </a:cxn>
              </a:cxnLst>
              <a:rect l="0" t="0" r="r" b="b"/>
              <a:pathLst>
                <a:path w="73" h="56">
                  <a:moveTo>
                    <a:pt x="28" y="8"/>
                  </a:moveTo>
                  <a:cubicBezTo>
                    <a:pt x="27" y="8"/>
                    <a:pt x="26" y="8"/>
                    <a:pt x="26" y="8"/>
                  </a:cubicBezTo>
                  <a:cubicBezTo>
                    <a:pt x="33" y="0"/>
                    <a:pt x="18" y="2"/>
                    <a:pt x="13" y="13"/>
                  </a:cubicBezTo>
                  <a:cubicBezTo>
                    <a:pt x="12" y="13"/>
                    <a:pt x="0" y="24"/>
                    <a:pt x="11" y="24"/>
                  </a:cubicBezTo>
                  <a:cubicBezTo>
                    <a:pt x="11" y="24"/>
                    <a:pt x="12" y="24"/>
                    <a:pt x="12" y="24"/>
                  </a:cubicBezTo>
                  <a:cubicBezTo>
                    <a:pt x="20" y="56"/>
                    <a:pt x="73" y="7"/>
                    <a:pt x="28" y="8"/>
                  </a:cubicBezTo>
                  <a:close/>
                  <a:moveTo>
                    <a:pt x="26" y="27"/>
                  </a:moveTo>
                  <a:cubicBezTo>
                    <a:pt x="25" y="27"/>
                    <a:pt x="24" y="27"/>
                    <a:pt x="24" y="26"/>
                  </a:cubicBezTo>
                  <a:cubicBezTo>
                    <a:pt x="25" y="27"/>
                    <a:pt x="26" y="27"/>
                    <a:pt x="27" y="27"/>
                  </a:cubicBezTo>
                  <a:cubicBezTo>
                    <a:pt x="26" y="27"/>
                    <a:pt x="26" y="27"/>
                    <a:pt x="26" y="27"/>
                  </a:cubicBezTo>
                  <a:close/>
                  <a:moveTo>
                    <a:pt x="33" y="24"/>
                  </a:moveTo>
                  <a:cubicBezTo>
                    <a:pt x="35" y="18"/>
                    <a:pt x="24" y="18"/>
                    <a:pt x="21" y="18"/>
                  </a:cubicBezTo>
                  <a:cubicBezTo>
                    <a:pt x="27" y="15"/>
                    <a:pt x="32" y="16"/>
                    <a:pt x="38" y="19"/>
                  </a:cubicBezTo>
                  <a:cubicBezTo>
                    <a:pt x="36" y="21"/>
                    <a:pt x="35" y="23"/>
                    <a:pt x="33" y="2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6" name="Freeform 20"/>
            <p:cNvSpPr>
              <a:spLocks noEditPoints="1"/>
            </p:cNvSpPr>
            <p:nvPr/>
          </p:nvSpPr>
          <p:spPr bwMode="auto">
            <a:xfrm>
              <a:off x="2843543" y="2290406"/>
              <a:ext cx="370901" cy="579776"/>
            </a:xfrm>
            <a:custGeom>
              <a:avLst/>
              <a:gdLst/>
              <a:ahLst/>
              <a:cxnLst>
                <a:cxn ang="0">
                  <a:pos x="76" y="1"/>
                </a:cxn>
                <a:cxn ang="0">
                  <a:pos x="31" y="121"/>
                </a:cxn>
                <a:cxn ang="0">
                  <a:pos x="6" y="190"/>
                </a:cxn>
                <a:cxn ang="0">
                  <a:pos x="8" y="215"/>
                </a:cxn>
                <a:cxn ang="0">
                  <a:pos x="27" y="200"/>
                </a:cxn>
                <a:cxn ang="0">
                  <a:pos x="142" y="232"/>
                </a:cxn>
                <a:cxn ang="0">
                  <a:pos x="143" y="224"/>
                </a:cxn>
                <a:cxn ang="0">
                  <a:pos x="110" y="217"/>
                </a:cxn>
                <a:cxn ang="0">
                  <a:pos x="42" y="199"/>
                </a:cxn>
                <a:cxn ang="0">
                  <a:pos x="38" y="195"/>
                </a:cxn>
                <a:cxn ang="0">
                  <a:pos x="31" y="195"/>
                </a:cxn>
                <a:cxn ang="0">
                  <a:pos x="57" y="151"/>
                </a:cxn>
                <a:cxn ang="0">
                  <a:pos x="60" y="181"/>
                </a:cxn>
                <a:cxn ang="0">
                  <a:pos x="73" y="117"/>
                </a:cxn>
                <a:cxn ang="0">
                  <a:pos x="97" y="47"/>
                </a:cxn>
                <a:cxn ang="0">
                  <a:pos x="66" y="114"/>
                </a:cxn>
                <a:cxn ang="0">
                  <a:pos x="29" y="182"/>
                </a:cxn>
                <a:cxn ang="0">
                  <a:pos x="76" y="1"/>
                </a:cxn>
                <a:cxn ang="0">
                  <a:pos x="26" y="156"/>
                </a:cxn>
                <a:cxn ang="0">
                  <a:pos x="25" y="159"/>
                </a:cxn>
                <a:cxn ang="0">
                  <a:pos x="26" y="156"/>
                </a:cxn>
                <a:cxn ang="0">
                  <a:pos x="46" y="118"/>
                </a:cxn>
                <a:cxn ang="0">
                  <a:pos x="38" y="127"/>
                </a:cxn>
                <a:cxn ang="0">
                  <a:pos x="59" y="75"/>
                </a:cxn>
                <a:cxn ang="0">
                  <a:pos x="46" y="118"/>
                </a:cxn>
              </a:cxnLst>
              <a:rect l="0" t="0" r="r" b="b"/>
              <a:pathLst>
                <a:path w="148" h="232">
                  <a:moveTo>
                    <a:pt x="76" y="1"/>
                  </a:moveTo>
                  <a:cubicBezTo>
                    <a:pt x="74" y="0"/>
                    <a:pt x="36" y="109"/>
                    <a:pt x="31" y="121"/>
                  </a:cubicBezTo>
                  <a:cubicBezTo>
                    <a:pt x="22" y="143"/>
                    <a:pt x="13" y="166"/>
                    <a:pt x="6" y="190"/>
                  </a:cubicBezTo>
                  <a:cubicBezTo>
                    <a:pt x="5" y="192"/>
                    <a:pt x="0" y="230"/>
                    <a:pt x="8" y="215"/>
                  </a:cubicBezTo>
                  <a:cubicBezTo>
                    <a:pt x="12" y="225"/>
                    <a:pt x="26" y="202"/>
                    <a:pt x="27" y="200"/>
                  </a:cubicBezTo>
                  <a:cubicBezTo>
                    <a:pt x="32" y="217"/>
                    <a:pt x="126" y="232"/>
                    <a:pt x="142" y="232"/>
                  </a:cubicBezTo>
                  <a:cubicBezTo>
                    <a:pt x="148" y="232"/>
                    <a:pt x="147" y="225"/>
                    <a:pt x="143" y="224"/>
                  </a:cubicBezTo>
                  <a:cubicBezTo>
                    <a:pt x="132" y="222"/>
                    <a:pt x="121" y="219"/>
                    <a:pt x="110" y="217"/>
                  </a:cubicBezTo>
                  <a:cubicBezTo>
                    <a:pt x="87" y="213"/>
                    <a:pt x="64" y="208"/>
                    <a:pt x="42" y="199"/>
                  </a:cubicBezTo>
                  <a:cubicBezTo>
                    <a:pt x="43" y="197"/>
                    <a:pt x="41" y="195"/>
                    <a:pt x="38" y="195"/>
                  </a:cubicBezTo>
                  <a:cubicBezTo>
                    <a:pt x="36" y="195"/>
                    <a:pt x="33" y="195"/>
                    <a:pt x="31" y="195"/>
                  </a:cubicBezTo>
                  <a:cubicBezTo>
                    <a:pt x="40" y="180"/>
                    <a:pt x="49" y="166"/>
                    <a:pt x="57" y="151"/>
                  </a:cubicBezTo>
                  <a:cubicBezTo>
                    <a:pt x="57" y="152"/>
                    <a:pt x="49" y="190"/>
                    <a:pt x="60" y="181"/>
                  </a:cubicBezTo>
                  <a:cubicBezTo>
                    <a:pt x="68" y="174"/>
                    <a:pt x="70" y="129"/>
                    <a:pt x="73" y="117"/>
                  </a:cubicBezTo>
                  <a:cubicBezTo>
                    <a:pt x="78" y="105"/>
                    <a:pt x="103" y="59"/>
                    <a:pt x="97" y="47"/>
                  </a:cubicBezTo>
                  <a:cubicBezTo>
                    <a:pt x="93" y="40"/>
                    <a:pt x="68" y="106"/>
                    <a:pt x="66" y="114"/>
                  </a:cubicBezTo>
                  <a:cubicBezTo>
                    <a:pt x="56" y="136"/>
                    <a:pt x="44" y="159"/>
                    <a:pt x="29" y="182"/>
                  </a:cubicBezTo>
                  <a:cubicBezTo>
                    <a:pt x="36" y="166"/>
                    <a:pt x="96" y="3"/>
                    <a:pt x="76" y="1"/>
                  </a:cubicBezTo>
                  <a:close/>
                  <a:moveTo>
                    <a:pt x="26" y="156"/>
                  </a:moveTo>
                  <a:cubicBezTo>
                    <a:pt x="25" y="157"/>
                    <a:pt x="25" y="158"/>
                    <a:pt x="25" y="159"/>
                  </a:cubicBezTo>
                  <a:cubicBezTo>
                    <a:pt x="25" y="158"/>
                    <a:pt x="26" y="157"/>
                    <a:pt x="26" y="156"/>
                  </a:cubicBezTo>
                  <a:close/>
                  <a:moveTo>
                    <a:pt x="46" y="118"/>
                  </a:moveTo>
                  <a:cubicBezTo>
                    <a:pt x="43" y="118"/>
                    <a:pt x="40" y="122"/>
                    <a:pt x="38" y="127"/>
                  </a:cubicBezTo>
                  <a:cubicBezTo>
                    <a:pt x="45" y="110"/>
                    <a:pt x="52" y="92"/>
                    <a:pt x="59" y="75"/>
                  </a:cubicBezTo>
                  <a:cubicBezTo>
                    <a:pt x="55" y="89"/>
                    <a:pt x="51" y="103"/>
                    <a:pt x="46" y="11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7" name="Freeform 21"/>
            <p:cNvSpPr>
              <a:spLocks noEditPoints="1"/>
            </p:cNvSpPr>
            <p:nvPr/>
          </p:nvSpPr>
          <p:spPr bwMode="auto">
            <a:xfrm>
              <a:off x="3444794" y="2427054"/>
              <a:ext cx="374805" cy="542687"/>
            </a:xfrm>
            <a:custGeom>
              <a:avLst/>
              <a:gdLst/>
              <a:ahLst/>
              <a:cxnLst>
                <a:cxn ang="0">
                  <a:pos x="94" y="46"/>
                </a:cxn>
                <a:cxn ang="0">
                  <a:pos x="55" y="95"/>
                </a:cxn>
                <a:cxn ang="0">
                  <a:pos x="8" y="158"/>
                </a:cxn>
                <a:cxn ang="0">
                  <a:pos x="11" y="170"/>
                </a:cxn>
                <a:cxn ang="0">
                  <a:pos x="35" y="158"/>
                </a:cxn>
                <a:cxn ang="0">
                  <a:pos x="7" y="210"/>
                </a:cxn>
                <a:cxn ang="0">
                  <a:pos x="10" y="217"/>
                </a:cxn>
                <a:cxn ang="0">
                  <a:pos x="25" y="204"/>
                </a:cxn>
                <a:cxn ang="0">
                  <a:pos x="70" y="152"/>
                </a:cxn>
                <a:cxn ang="0">
                  <a:pos x="146" y="50"/>
                </a:cxn>
                <a:cxn ang="0">
                  <a:pos x="148" y="42"/>
                </a:cxn>
                <a:cxn ang="0">
                  <a:pos x="130" y="56"/>
                </a:cxn>
                <a:cxn ang="0">
                  <a:pos x="119" y="58"/>
                </a:cxn>
                <a:cxn ang="0">
                  <a:pos x="113" y="48"/>
                </a:cxn>
                <a:cxn ang="0">
                  <a:pos x="122" y="39"/>
                </a:cxn>
                <a:cxn ang="0">
                  <a:pos x="88" y="16"/>
                </a:cxn>
                <a:cxn ang="0">
                  <a:pos x="60" y="5"/>
                </a:cxn>
                <a:cxn ang="0">
                  <a:pos x="80" y="32"/>
                </a:cxn>
                <a:cxn ang="0">
                  <a:pos x="98" y="46"/>
                </a:cxn>
                <a:cxn ang="0">
                  <a:pos x="99" y="57"/>
                </a:cxn>
                <a:cxn ang="0">
                  <a:pos x="88" y="64"/>
                </a:cxn>
                <a:cxn ang="0">
                  <a:pos x="94" y="46"/>
                </a:cxn>
                <a:cxn ang="0">
                  <a:pos x="76" y="20"/>
                </a:cxn>
                <a:cxn ang="0">
                  <a:pos x="71" y="15"/>
                </a:cxn>
                <a:cxn ang="0">
                  <a:pos x="78" y="19"/>
                </a:cxn>
                <a:cxn ang="0">
                  <a:pos x="76" y="20"/>
                </a:cxn>
                <a:cxn ang="0">
                  <a:pos x="85" y="26"/>
                </a:cxn>
                <a:cxn ang="0">
                  <a:pos x="84" y="25"/>
                </a:cxn>
                <a:cxn ang="0">
                  <a:pos x="86" y="24"/>
                </a:cxn>
                <a:cxn ang="0">
                  <a:pos x="90" y="28"/>
                </a:cxn>
                <a:cxn ang="0">
                  <a:pos x="85" y="26"/>
                </a:cxn>
                <a:cxn ang="0">
                  <a:pos x="42" y="170"/>
                </a:cxn>
                <a:cxn ang="0">
                  <a:pos x="20" y="196"/>
                </a:cxn>
                <a:cxn ang="0">
                  <a:pos x="49" y="160"/>
                </a:cxn>
                <a:cxn ang="0">
                  <a:pos x="42" y="170"/>
                </a:cxn>
                <a:cxn ang="0">
                  <a:pos x="116" y="62"/>
                </a:cxn>
                <a:cxn ang="0">
                  <a:pos x="116" y="62"/>
                </a:cxn>
                <a:cxn ang="0">
                  <a:pos x="102" y="77"/>
                </a:cxn>
                <a:cxn ang="0">
                  <a:pos x="106" y="63"/>
                </a:cxn>
                <a:cxn ang="0">
                  <a:pos x="116" y="62"/>
                </a:cxn>
                <a:cxn ang="0">
                  <a:pos x="107" y="55"/>
                </a:cxn>
                <a:cxn ang="0">
                  <a:pos x="107" y="53"/>
                </a:cxn>
                <a:cxn ang="0">
                  <a:pos x="108" y="55"/>
                </a:cxn>
                <a:cxn ang="0">
                  <a:pos x="107" y="55"/>
                </a:cxn>
                <a:cxn ang="0">
                  <a:pos x="112" y="39"/>
                </a:cxn>
                <a:cxn ang="0">
                  <a:pos x="103" y="34"/>
                </a:cxn>
                <a:cxn ang="0">
                  <a:pos x="99" y="27"/>
                </a:cxn>
                <a:cxn ang="0">
                  <a:pos x="112" y="39"/>
                </a:cxn>
                <a:cxn ang="0">
                  <a:pos x="104" y="87"/>
                </a:cxn>
                <a:cxn ang="0">
                  <a:pos x="95" y="101"/>
                </a:cxn>
                <a:cxn ang="0">
                  <a:pos x="72" y="123"/>
                </a:cxn>
                <a:cxn ang="0">
                  <a:pos x="104" y="87"/>
                </a:cxn>
                <a:cxn ang="0">
                  <a:pos x="97" y="67"/>
                </a:cxn>
                <a:cxn ang="0">
                  <a:pos x="72" y="111"/>
                </a:cxn>
                <a:cxn ang="0">
                  <a:pos x="22" y="157"/>
                </a:cxn>
                <a:cxn ang="0">
                  <a:pos x="85" y="69"/>
                </a:cxn>
                <a:cxn ang="0">
                  <a:pos x="87" y="73"/>
                </a:cxn>
                <a:cxn ang="0">
                  <a:pos x="97" y="67"/>
                </a:cxn>
              </a:cxnLst>
              <a:rect l="0" t="0" r="r" b="b"/>
              <a:pathLst>
                <a:path w="150" h="217">
                  <a:moveTo>
                    <a:pt x="94" y="46"/>
                  </a:moveTo>
                  <a:cubicBezTo>
                    <a:pt x="84" y="38"/>
                    <a:pt x="59" y="88"/>
                    <a:pt x="55" y="95"/>
                  </a:cubicBezTo>
                  <a:cubicBezTo>
                    <a:pt x="39" y="115"/>
                    <a:pt x="20" y="134"/>
                    <a:pt x="8" y="158"/>
                  </a:cubicBezTo>
                  <a:cubicBezTo>
                    <a:pt x="0" y="172"/>
                    <a:pt x="0" y="196"/>
                    <a:pt x="11" y="170"/>
                  </a:cubicBezTo>
                  <a:cubicBezTo>
                    <a:pt x="14" y="174"/>
                    <a:pt x="24" y="168"/>
                    <a:pt x="35" y="158"/>
                  </a:cubicBezTo>
                  <a:cubicBezTo>
                    <a:pt x="19" y="175"/>
                    <a:pt x="7" y="194"/>
                    <a:pt x="7" y="210"/>
                  </a:cubicBezTo>
                  <a:cubicBezTo>
                    <a:pt x="5" y="212"/>
                    <a:pt x="6" y="217"/>
                    <a:pt x="10" y="217"/>
                  </a:cubicBezTo>
                  <a:cubicBezTo>
                    <a:pt x="15" y="217"/>
                    <a:pt x="22" y="207"/>
                    <a:pt x="25" y="204"/>
                  </a:cubicBezTo>
                  <a:cubicBezTo>
                    <a:pt x="42" y="189"/>
                    <a:pt x="57" y="171"/>
                    <a:pt x="70" y="152"/>
                  </a:cubicBezTo>
                  <a:cubicBezTo>
                    <a:pt x="79" y="141"/>
                    <a:pt x="150" y="51"/>
                    <a:pt x="146" y="50"/>
                  </a:cubicBezTo>
                  <a:cubicBezTo>
                    <a:pt x="149" y="48"/>
                    <a:pt x="149" y="46"/>
                    <a:pt x="148" y="42"/>
                  </a:cubicBezTo>
                  <a:cubicBezTo>
                    <a:pt x="143" y="37"/>
                    <a:pt x="133" y="53"/>
                    <a:pt x="130" y="56"/>
                  </a:cubicBezTo>
                  <a:cubicBezTo>
                    <a:pt x="129" y="48"/>
                    <a:pt x="121" y="56"/>
                    <a:pt x="119" y="58"/>
                  </a:cubicBezTo>
                  <a:cubicBezTo>
                    <a:pt x="119" y="54"/>
                    <a:pt x="116" y="50"/>
                    <a:pt x="113" y="48"/>
                  </a:cubicBezTo>
                  <a:cubicBezTo>
                    <a:pt x="122" y="52"/>
                    <a:pt x="128" y="52"/>
                    <a:pt x="122" y="39"/>
                  </a:cubicBezTo>
                  <a:cubicBezTo>
                    <a:pt x="116" y="27"/>
                    <a:pt x="102" y="16"/>
                    <a:pt x="88" y="16"/>
                  </a:cubicBezTo>
                  <a:cubicBezTo>
                    <a:pt x="84" y="12"/>
                    <a:pt x="65" y="0"/>
                    <a:pt x="60" y="5"/>
                  </a:cubicBezTo>
                  <a:cubicBezTo>
                    <a:pt x="52" y="14"/>
                    <a:pt x="76" y="29"/>
                    <a:pt x="80" y="32"/>
                  </a:cubicBezTo>
                  <a:cubicBezTo>
                    <a:pt x="86" y="37"/>
                    <a:pt x="92" y="41"/>
                    <a:pt x="98" y="46"/>
                  </a:cubicBezTo>
                  <a:cubicBezTo>
                    <a:pt x="99" y="49"/>
                    <a:pt x="99" y="53"/>
                    <a:pt x="99" y="57"/>
                  </a:cubicBezTo>
                  <a:cubicBezTo>
                    <a:pt x="94" y="59"/>
                    <a:pt x="91" y="61"/>
                    <a:pt x="88" y="64"/>
                  </a:cubicBezTo>
                  <a:cubicBezTo>
                    <a:pt x="90" y="61"/>
                    <a:pt x="99" y="50"/>
                    <a:pt x="94" y="46"/>
                  </a:cubicBezTo>
                  <a:close/>
                  <a:moveTo>
                    <a:pt x="76" y="20"/>
                  </a:moveTo>
                  <a:cubicBezTo>
                    <a:pt x="75" y="18"/>
                    <a:pt x="73" y="17"/>
                    <a:pt x="71" y="15"/>
                  </a:cubicBezTo>
                  <a:cubicBezTo>
                    <a:pt x="74" y="16"/>
                    <a:pt x="76" y="17"/>
                    <a:pt x="78" y="19"/>
                  </a:cubicBezTo>
                  <a:cubicBezTo>
                    <a:pt x="78" y="19"/>
                    <a:pt x="77" y="19"/>
                    <a:pt x="76" y="20"/>
                  </a:cubicBezTo>
                  <a:close/>
                  <a:moveTo>
                    <a:pt x="85" y="26"/>
                  </a:moveTo>
                  <a:cubicBezTo>
                    <a:pt x="85" y="25"/>
                    <a:pt x="84" y="25"/>
                    <a:pt x="84" y="25"/>
                  </a:cubicBezTo>
                  <a:cubicBezTo>
                    <a:pt x="85" y="24"/>
                    <a:pt x="85" y="24"/>
                    <a:pt x="86" y="24"/>
                  </a:cubicBezTo>
                  <a:cubicBezTo>
                    <a:pt x="87" y="25"/>
                    <a:pt x="89" y="27"/>
                    <a:pt x="90" y="28"/>
                  </a:cubicBezTo>
                  <a:cubicBezTo>
                    <a:pt x="88" y="27"/>
                    <a:pt x="87" y="26"/>
                    <a:pt x="85" y="26"/>
                  </a:cubicBezTo>
                  <a:close/>
                  <a:moveTo>
                    <a:pt x="42" y="170"/>
                  </a:moveTo>
                  <a:cubicBezTo>
                    <a:pt x="35" y="179"/>
                    <a:pt x="28" y="188"/>
                    <a:pt x="20" y="196"/>
                  </a:cubicBezTo>
                  <a:cubicBezTo>
                    <a:pt x="27" y="184"/>
                    <a:pt x="38" y="171"/>
                    <a:pt x="49" y="160"/>
                  </a:cubicBezTo>
                  <a:cubicBezTo>
                    <a:pt x="47" y="163"/>
                    <a:pt x="44" y="167"/>
                    <a:pt x="42" y="170"/>
                  </a:cubicBezTo>
                  <a:close/>
                  <a:moveTo>
                    <a:pt x="116" y="62"/>
                  </a:moveTo>
                  <a:cubicBezTo>
                    <a:pt x="116" y="62"/>
                    <a:pt x="116" y="62"/>
                    <a:pt x="116" y="62"/>
                  </a:cubicBezTo>
                  <a:cubicBezTo>
                    <a:pt x="111" y="67"/>
                    <a:pt x="107" y="72"/>
                    <a:pt x="102" y="77"/>
                  </a:cubicBezTo>
                  <a:cubicBezTo>
                    <a:pt x="104" y="73"/>
                    <a:pt x="105" y="68"/>
                    <a:pt x="106" y="63"/>
                  </a:cubicBezTo>
                  <a:cubicBezTo>
                    <a:pt x="109" y="62"/>
                    <a:pt x="113" y="62"/>
                    <a:pt x="116" y="62"/>
                  </a:cubicBezTo>
                  <a:close/>
                  <a:moveTo>
                    <a:pt x="107" y="55"/>
                  </a:moveTo>
                  <a:cubicBezTo>
                    <a:pt x="107" y="54"/>
                    <a:pt x="107" y="54"/>
                    <a:pt x="107" y="53"/>
                  </a:cubicBezTo>
                  <a:cubicBezTo>
                    <a:pt x="107" y="54"/>
                    <a:pt x="108" y="54"/>
                    <a:pt x="108" y="55"/>
                  </a:cubicBezTo>
                  <a:cubicBezTo>
                    <a:pt x="108" y="55"/>
                    <a:pt x="107" y="55"/>
                    <a:pt x="107" y="55"/>
                  </a:cubicBezTo>
                  <a:close/>
                  <a:moveTo>
                    <a:pt x="112" y="39"/>
                  </a:moveTo>
                  <a:cubicBezTo>
                    <a:pt x="109" y="37"/>
                    <a:pt x="106" y="36"/>
                    <a:pt x="103" y="34"/>
                  </a:cubicBezTo>
                  <a:cubicBezTo>
                    <a:pt x="102" y="32"/>
                    <a:pt x="101" y="29"/>
                    <a:pt x="99" y="27"/>
                  </a:cubicBezTo>
                  <a:cubicBezTo>
                    <a:pt x="104" y="30"/>
                    <a:pt x="109" y="34"/>
                    <a:pt x="112" y="39"/>
                  </a:cubicBezTo>
                  <a:close/>
                  <a:moveTo>
                    <a:pt x="104" y="87"/>
                  </a:moveTo>
                  <a:cubicBezTo>
                    <a:pt x="101" y="92"/>
                    <a:pt x="98" y="96"/>
                    <a:pt x="95" y="101"/>
                  </a:cubicBezTo>
                  <a:cubicBezTo>
                    <a:pt x="89" y="107"/>
                    <a:pt x="81" y="114"/>
                    <a:pt x="72" y="123"/>
                  </a:cubicBezTo>
                  <a:cubicBezTo>
                    <a:pt x="87" y="106"/>
                    <a:pt x="101" y="91"/>
                    <a:pt x="104" y="87"/>
                  </a:cubicBezTo>
                  <a:close/>
                  <a:moveTo>
                    <a:pt x="97" y="67"/>
                  </a:moveTo>
                  <a:cubicBezTo>
                    <a:pt x="95" y="75"/>
                    <a:pt x="70" y="107"/>
                    <a:pt x="72" y="111"/>
                  </a:cubicBezTo>
                  <a:cubicBezTo>
                    <a:pt x="57" y="128"/>
                    <a:pt x="40" y="144"/>
                    <a:pt x="22" y="157"/>
                  </a:cubicBezTo>
                  <a:cubicBezTo>
                    <a:pt x="37" y="125"/>
                    <a:pt x="66" y="98"/>
                    <a:pt x="85" y="69"/>
                  </a:cubicBezTo>
                  <a:cubicBezTo>
                    <a:pt x="85" y="70"/>
                    <a:pt x="86" y="72"/>
                    <a:pt x="87" y="73"/>
                  </a:cubicBezTo>
                  <a:cubicBezTo>
                    <a:pt x="91" y="73"/>
                    <a:pt x="95" y="71"/>
                    <a:pt x="97" y="67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8" name="Freeform 22"/>
            <p:cNvSpPr>
              <a:spLocks noEditPoints="1"/>
            </p:cNvSpPr>
            <p:nvPr/>
          </p:nvSpPr>
          <p:spPr bwMode="auto">
            <a:xfrm>
              <a:off x="2417983" y="3512428"/>
              <a:ext cx="443129" cy="694951"/>
            </a:xfrm>
            <a:custGeom>
              <a:avLst/>
              <a:gdLst/>
              <a:ahLst/>
              <a:cxnLst>
                <a:cxn ang="0">
                  <a:pos x="108" y="80"/>
                </a:cxn>
                <a:cxn ang="0">
                  <a:pos x="85" y="118"/>
                </a:cxn>
                <a:cxn ang="0">
                  <a:pos x="54" y="175"/>
                </a:cxn>
                <a:cxn ang="0">
                  <a:pos x="15" y="248"/>
                </a:cxn>
                <a:cxn ang="0">
                  <a:pos x="24" y="251"/>
                </a:cxn>
                <a:cxn ang="0">
                  <a:pos x="70" y="189"/>
                </a:cxn>
                <a:cxn ang="0">
                  <a:pos x="110" y="97"/>
                </a:cxn>
                <a:cxn ang="0">
                  <a:pos x="132" y="63"/>
                </a:cxn>
                <a:cxn ang="0">
                  <a:pos x="160" y="97"/>
                </a:cxn>
                <a:cxn ang="0">
                  <a:pos x="132" y="52"/>
                </a:cxn>
                <a:cxn ang="0">
                  <a:pos x="175" y="41"/>
                </a:cxn>
                <a:cxn ang="0">
                  <a:pos x="119" y="18"/>
                </a:cxn>
                <a:cxn ang="0">
                  <a:pos x="88" y="5"/>
                </a:cxn>
                <a:cxn ang="0">
                  <a:pos x="91" y="16"/>
                </a:cxn>
                <a:cxn ang="0">
                  <a:pos x="159" y="38"/>
                </a:cxn>
                <a:cxn ang="0">
                  <a:pos x="123" y="44"/>
                </a:cxn>
                <a:cxn ang="0">
                  <a:pos x="121" y="53"/>
                </a:cxn>
                <a:cxn ang="0">
                  <a:pos x="126" y="56"/>
                </a:cxn>
                <a:cxn ang="0">
                  <a:pos x="114" y="72"/>
                </a:cxn>
                <a:cxn ang="0">
                  <a:pos x="108" y="80"/>
                </a:cxn>
                <a:cxn ang="0">
                  <a:pos x="34" y="233"/>
                </a:cxn>
                <a:cxn ang="0">
                  <a:pos x="91" y="126"/>
                </a:cxn>
                <a:cxn ang="0">
                  <a:pos x="34" y="233"/>
                </a:cxn>
              </a:cxnLst>
              <a:rect l="0" t="0" r="r" b="b"/>
              <a:pathLst>
                <a:path w="177" h="278">
                  <a:moveTo>
                    <a:pt x="108" y="80"/>
                  </a:moveTo>
                  <a:cubicBezTo>
                    <a:pt x="99" y="92"/>
                    <a:pt x="92" y="105"/>
                    <a:pt x="85" y="118"/>
                  </a:cubicBezTo>
                  <a:cubicBezTo>
                    <a:pt x="81" y="126"/>
                    <a:pt x="48" y="171"/>
                    <a:pt x="54" y="175"/>
                  </a:cubicBezTo>
                  <a:cubicBezTo>
                    <a:pt x="41" y="199"/>
                    <a:pt x="28" y="224"/>
                    <a:pt x="15" y="248"/>
                  </a:cubicBezTo>
                  <a:cubicBezTo>
                    <a:pt x="0" y="277"/>
                    <a:pt x="8" y="278"/>
                    <a:pt x="24" y="251"/>
                  </a:cubicBezTo>
                  <a:cubicBezTo>
                    <a:pt x="31" y="260"/>
                    <a:pt x="67" y="196"/>
                    <a:pt x="70" y="189"/>
                  </a:cubicBezTo>
                  <a:cubicBezTo>
                    <a:pt x="76" y="177"/>
                    <a:pt x="118" y="107"/>
                    <a:pt x="110" y="97"/>
                  </a:cubicBezTo>
                  <a:cubicBezTo>
                    <a:pt x="118" y="86"/>
                    <a:pt x="125" y="74"/>
                    <a:pt x="132" y="63"/>
                  </a:cubicBezTo>
                  <a:cubicBezTo>
                    <a:pt x="135" y="67"/>
                    <a:pt x="154" y="102"/>
                    <a:pt x="160" y="97"/>
                  </a:cubicBezTo>
                  <a:cubicBezTo>
                    <a:pt x="167" y="92"/>
                    <a:pt x="136" y="56"/>
                    <a:pt x="132" y="52"/>
                  </a:cubicBezTo>
                  <a:cubicBezTo>
                    <a:pt x="138" y="51"/>
                    <a:pt x="174" y="48"/>
                    <a:pt x="175" y="41"/>
                  </a:cubicBezTo>
                  <a:cubicBezTo>
                    <a:pt x="177" y="30"/>
                    <a:pt x="126" y="20"/>
                    <a:pt x="119" y="18"/>
                  </a:cubicBezTo>
                  <a:cubicBezTo>
                    <a:pt x="108" y="15"/>
                    <a:pt x="97" y="11"/>
                    <a:pt x="88" y="5"/>
                  </a:cubicBezTo>
                  <a:cubicBezTo>
                    <a:pt x="80" y="0"/>
                    <a:pt x="85" y="13"/>
                    <a:pt x="91" y="16"/>
                  </a:cubicBezTo>
                  <a:cubicBezTo>
                    <a:pt x="113" y="27"/>
                    <a:pt x="137" y="29"/>
                    <a:pt x="159" y="38"/>
                  </a:cubicBezTo>
                  <a:cubicBezTo>
                    <a:pt x="147" y="41"/>
                    <a:pt x="135" y="44"/>
                    <a:pt x="123" y="44"/>
                  </a:cubicBezTo>
                  <a:cubicBezTo>
                    <a:pt x="97" y="29"/>
                    <a:pt x="86" y="53"/>
                    <a:pt x="121" y="53"/>
                  </a:cubicBezTo>
                  <a:cubicBezTo>
                    <a:pt x="123" y="54"/>
                    <a:pt x="124" y="55"/>
                    <a:pt x="126" y="56"/>
                  </a:cubicBezTo>
                  <a:cubicBezTo>
                    <a:pt x="122" y="62"/>
                    <a:pt x="118" y="67"/>
                    <a:pt x="114" y="72"/>
                  </a:cubicBezTo>
                  <a:cubicBezTo>
                    <a:pt x="109" y="73"/>
                    <a:pt x="107" y="75"/>
                    <a:pt x="108" y="80"/>
                  </a:cubicBezTo>
                  <a:close/>
                  <a:moveTo>
                    <a:pt x="34" y="233"/>
                  </a:moveTo>
                  <a:cubicBezTo>
                    <a:pt x="53" y="198"/>
                    <a:pt x="69" y="159"/>
                    <a:pt x="91" y="126"/>
                  </a:cubicBezTo>
                  <a:cubicBezTo>
                    <a:pt x="75" y="163"/>
                    <a:pt x="57" y="202"/>
                    <a:pt x="34" y="23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9" name="Freeform 23"/>
            <p:cNvSpPr>
              <a:spLocks noEditPoints="1"/>
            </p:cNvSpPr>
            <p:nvPr/>
          </p:nvSpPr>
          <p:spPr bwMode="auto">
            <a:xfrm>
              <a:off x="2000231" y="2114716"/>
              <a:ext cx="2123898" cy="3170227"/>
            </a:xfrm>
            <a:custGeom>
              <a:avLst/>
              <a:gdLst/>
              <a:ahLst/>
              <a:cxnLst>
                <a:cxn ang="0">
                  <a:pos x="467" y="52"/>
                </a:cxn>
                <a:cxn ang="0">
                  <a:pos x="692" y="104"/>
                </a:cxn>
                <a:cxn ang="0">
                  <a:pos x="777" y="241"/>
                </a:cxn>
                <a:cxn ang="0">
                  <a:pos x="605" y="411"/>
                </a:cxn>
                <a:cxn ang="0">
                  <a:pos x="269" y="446"/>
                </a:cxn>
                <a:cxn ang="0">
                  <a:pos x="456" y="626"/>
                </a:cxn>
                <a:cxn ang="0">
                  <a:pos x="427" y="694"/>
                </a:cxn>
                <a:cxn ang="0">
                  <a:pos x="219" y="1035"/>
                </a:cxn>
                <a:cxn ang="0">
                  <a:pos x="133" y="740"/>
                </a:cxn>
                <a:cxn ang="0">
                  <a:pos x="30" y="996"/>
                </a:cxn>
                <a:cxn ang="0">
                  <a:pos x="230" y="1073"/>
                </a:cxn>
                <a:cxn ang="0">
                  <a:pos x="474" y="651"/>
                </a:cxn>
                <a:cxn ang="0">
                  <a:pos x="812" y="175"/>
                </a:cxn>
                <a:cxn ang="0">
                  <a:pos x="233" y="557"/>
                </a:cxn>
                <a:cxn ang="0">
                  <a:pos x="84" y="960"/>
                </a:cxn>
                <a:cxn ang="0">
                  <a:pos x="125" y="777"/>
                </a:cxn>
                <a:cxn ang="0">
                  <a:pos x="80" y="960"/>
                </a:cxn>
                <a:cxn ang="0">
                  <a:pos x="44" y="972"/>
                </a:cxn>
                <a:cxn ang="0">
                  <a:pos x="25" y="1224"/>
                </a:cxn>
                <a:cxn ang="0">
                  <a:pos x="43" y="1158"/>
                </a:cxn>
                <a:cxn ang="0">
                  <a:pos x="41" y="1230"/>
                </a:cxn>
                <a:cxn ang="0">
                  <a:pos x="56" y="1194"/>
                </a:cxn>
                <a:cxn ang="0">
                  <a:pos x="70" y="1184"/>
                </a:cxn>
                <a:cxn ang="0">
                  <a:pos x="26" y="1151"/>
                </a:cxn>
                <a:cxn ang="0">
                  <a:pos x="130" y="993"/>
                </a:cxn>
                <a:cxn ang="0">
                  <a:pos x="176" y="1009"/>
                </a:cxn>
                <a:cxn ang="0">
                  <a:pos x="264" y="992"/>
                </a:cxn>
                <a:cxn ang="0">
                  <a:pos x="604" y="448"/>
                </a:cxn>
                <a:cxn ang="0">
                  <a:pos x="575" y="403"/>
                </a:cxn>
                <a:cxn ang="0">
                  <a:pos x="534" y="355"/>
                </a:cxn>
                <a:cxn ang="0">
                  <a:pos x="404" y="324"/>
                </a:cxn>
                <a:cxn ang="0">
                  <a:pos x="316" y="367"/>
                </a:cxn>
                <a:cxn ang="0">
                  <a:pos x="302" y="401"/>
                </a:cxn>
                <a:cxn ang="0">
                  <a:pos x="289" y="429"/>
                </a:cxn>
                <a:cxn ang="0">
                  <a:pos x="289" y="460"/>
                </a:cxn>
                <a:cxn ang="0">
                  <a:pos x="294" y="525"/>
                </a:cxn>
                <a:cxn ang="0">
                  <a:pos x="445" y="653"/>
                </a:cxn>
                <a:cxn ang="0">
                  <a:pos x="462" y="648"/>
                </a:cxn>
                <a:cxn ang="0">
                  <a:pos x="262" y="503"/>
                </a:cxn>
                <a:cxn ang="0">
                  <a:pos x="310" y="457"/>
                </a:cxn>
                <a:cxn ang="0">
                  <a:pos x="469" y="528"/>
                </a:cxn>
                <a:cxn ang="0">
                  <a:pos x="450" y="448"/>
                </a:cxn>
                <a:cxn ang="0">
                  <a:pos x="542" y="458"/>
                </a:cxn>
                <a:cxn ang="0">
                  <a:pos x="380" y="320"/>
                </a:cxn>
                <a:cxn ang="0">
                  <a:pos x="543" y="419"/>
                </a:cxn>
                <a:cxn ang="0">
                  <a:pos x="524" y="546"/>
                </a:cxn>
                <a:cxn ang="0">
                  <a:pos x="317" y="488"/>
                </a:cxn>
                <a:cxn ang="0">
                  <a:pos x="468" y="539"/>
                </a:cxn>
                <a:cxn ang="0">
                  <a:pos x="560" y="423"/>
                </a:cxn>
                <a:cxn ang="0">
                  <a:pos x="524" y="572"/>
                </a:cxn>
                <a:cxn ang="0">
                  <a:pos x="605" y="421"/>
                </a:cxn>
                <a:cxn ang="0">
                  <a:pos x="751" y="313"/>
                </a:cxn>
                <a:cxn ang="0">
                  <a:pos x="790" y="245"/>
                </a:cxn>
                <a:cxn ang="0">
                  <a:pos x="789" y="218"/>
                </a:cxn>
                <a:cxn ang="0">
                  <a:pos x="485" y="43"/>
                </a:cxn>
                <a:cxn ang="0">
                  <a:pos x="540" y="52"/>
                </a:cxn>
                <a:cxn ang="0">
                  <a:pos x="605" y="66"/>
                </a:cxn>
                <a:cxn ang="0">
                  <a:pos x="781" y="218"/>
                </a:cxn>
                <a:cxn ang="0">
                  <a:pos x="693" y="86"/>
                </a:cxn>
                <a:cxn ang="0">
                  <a:pos x="578" y="26"/>
                </a:cxn>
              </a:cxnLst>
              <a:rect l="0" t="0" r="r" b="b"/>
              <a:pathLst>
                <a:path w="849" h="1268">
                  <a:moveTo>
                    <a:pt x="488" y="22"/>
                  </a:moveTo>
                  <a:cubicBezTo>
                    <a:pt x="485" y="22"/>
                    <a:pt x="458" y="23"/>
                    <a:pt x="460" y="31"/>
                  </a:cubicBezTo>
                  <a:cubicBezTo>
                    <a:pt x="443" y="32"/>
                    <a:pt x="427" y="39"/>
                    <a:pt x="413" y="48"/>
                  </a:cubicBezTo>
                  <a:cubicBezTo>
                    <a:pt x="412" y="49"/>
                    <a:pt x="400" y="60"/>
                    <a:pt x="410" y="60"/>
                  </a:cubicBezTo>
                  <a:cubicBezTo>
                    <a:pt x="415" y="60"/>
                    <a:pt x="426" y="50"/>
                    <a:pt x="430" y="48"/>
                  </a:cubicBezTo>
                  <a:cubicBezTo>
                    <a:pt x="428" y="50"/>
                    <a:pt x="428" y="52"/>
                    <a:pt x="429" y="54"/>
                  </a:cubicBezTo>
                  <a:cubicBezTo>
                    <a:pt x="424" y="56"/>
                    <a:pt x="419" y="59"/>
                    <a:pt x="415" y="63"/>
                  </a:cubicBezTo>
                  <a:cubicBezTo>
                    <a:pt x="413" y="69"/>
                    <a:pt x="415" y="71"/>
                    <a:pt x="421" y="69"/>
                  </a:cubicBezTo>
                  <a:cubicBezTo>
                    <a:pt x="430" y="60"/>
                    <a:pt x="443" y="56"/>
                    <a:pt x="455" y="54"/>
                  </a:cubicBezTo>
                  <a:cubicBezTo>
                    <a:pt x="438" y="75"/>
                    <a:pt x="460" y="60"/>
                    <a:pt x="467" y="52"/>
                  </a:cubicBezTo>
                  <a:cubicBezTo>
                    <a:pt x="467" y="52"/>
                    <a:pt x="468" y="52"/>
                    <a:pt x="468" y="52"/>
                  </a:cubicBezTo>
                  <a:cubicBezTo>
                    <a:pt x="471" y="54"/>
                    <a:pt x="482" y="57"/>
                    <a:pt x="483" y="51"/>
                  </a:cubicBezTo>
                  <a:cubicBezTo>
                    <a:pt x="489" y="51"/>
                    <a:pt x="495" y="50"/>
                    <a:pt x="501" y="50"/>
                  </a:cubicBezTo>
                  <a:cubicBezTo>
                    <a:pt x="484" y="58"/>
                    <a:pt x="468" y="69"/>
                    <a:pt x="451" y="78"/>
                  </a:cubicBezTo>
                  <a:cubicBezTo>
                    <a:pt x="428" y="90"/>
                    <a:pt x="452" y="88"/>
                    <a:pt x="464" y="81"/>
                  </a:cubicBezTo>
                  <a:cubicBezTo>
                    <a:pt x="505" y="68"/>
                    <a:pt x="555" y="86"/>
                    <a:pt x="593" y="101"/>
                  </a:cubicBezTo>
                  <a:cubicBezTo>
                    <a:pt x="608" y="108"/>
                    <a:pt x="609" y="99"/>
                    <a:pt x="596" y="94"/>
                  </a:cubicBezTo>
                  <a:cubicBezTo>
                    <a:pt x="576" y="85"/>
                    <a:pt x="554" y="78"/>
                    <a:pt x="532" y="74"/>
                  </a:cubicBezTo>
                  <a:cubicBezTo>
                    <a:pt x="580" y="79"/>
                    <a:pt x="628" y="79"/>
                    <a:pt x="676" y="92"/>
                  </a:cubicBezTo>
                  <a:cubicBezTo>
                    <a:pt x="681" y="96"/>
                    <a:pt x="687" y="100"/>
                    <a:pt x="692" y="104"/>
                  </a:cubicBezTo>
                  <a:cubicBezTo>
                    <a:pt x="692" y="104"/>
                    <a:pt x="692" y="104"/>
                    <a:pt x="692" y="104"/>
                  </a:cubicBezTo>
                  <a:cubicBezTo>
                    <a:pt x="680" y="101"/>
                    <a:pt x="628" y="85"/>
                    <a:pt x="618" y="95"/>
                  </a:cubicBezTo>
                  <a:cubicBezTo>
                    <a:pt x="610" y="104"/>
                    <a:pt x="634" y="103"/>
                    <a:pt x="632" y="103"/>
                  </a:cubicBezTo>
                  <a:cubicBezTo>
                    <a:pt x="651" y="103"/>
                    <a:pt x="670" y="107"/>
                    <a:pt x="689" y="112"/>
                  </a:cubicBezTo>
                  <a:cubicBezTo>
                    <a:pt x="678" y="119"/>
                    <a:pt x="690" y="124"/>
                    <a:pt x="697" y="114"/>
                  </a:cubicBezTo>
                  <a:cubicBezTo>
                    <a:pt x="701" y="116"/>
                    <a:pt x="705" y="117"/>
                    <a:pt x="709" y="119"/>
                  </a:cubicBezTo>
                  <a:cubicBezTo>
                    <a:pt x="728" y="137"/>
                    <a:pt x="745" y="158"/>
                    <a:pt x="757" y="181"/>
                  </a:cubicBezTo>
                  <a:cubicBezTo>
                    <a:pt x="760" y="186"/>
                    <a:pt x="779" y="233"/>
                    <a:pt x="782" y="222"/>
                  </a:cubicBezTo>
                  <a:cubicBezTo>
                    <a:pt x="782" y="223"/>
                    <a:pt x="782" y="224"/>
                    <a:pt x="782" y="225"/>
                  </a:cubicBezTo>
                  <a:cubicBezTo>
                    <a:pt x="780" y="227"/>
                    <a:pt x="769" y="238"/>
                    <a:pt x="777" y="241"/>
                  </a:cubicBezTo>
                  <a:cubicBezTo>
                    <a:pt x="748" y="283"/>
                    <a:pt x="712" y="324"/>
                    <a:pt x="675" y="359"/>
                  </a:cubicBezTo>
                  <a:cubicBezTo>
                    <a:pt x="678" y="354"/>
                    <a:pt x="702" y="326"/>
                    <a:pt x="698" y="322"/>
                  </a:cubicBezTo>
                  <a:cubicBezTo>
                    <a:pt x="691" y="314"/>
                    <a:pt x="672" y="349"/>
                    <a:pt x="669" y="353"/>
                  </a:cubicBezTo>
                  <a:cubicBezTo>
                    <a:pt x="659" y="371"/>
                    <a:pt x="630" y="418"/>
                    <a:pt x="664" y="382"/>
                  </a:cubicBezTo>
                  <a:cubicBezTo>
                    <a:pt x="670" y="386"/>
                    <a:pt x="687" y="360"/>
                    <a:pt x="690" y="356"/>
                  </a:cubicBezTo>
                  <a:cubicBezTo>
                    <a:pt x="694" y="353"/>
                    <a:pt x="698" y="349"/>
                    <a:pt x="702" y="346"/>
                  </a:cubicBezTo>
                  <a:cubicBezTo>
                    <a:pt x="689" y="361"/>
                    <a:pt x="677" y="377"/>
                    <a:pt x="666" y="392"/>
                  </a:cubicBezTo>
                  <a:cubicBezTo>
                    <a:pt x="664" y="395"/>
                    <a:pt x="637" y="433"/>
                    <a:pt x="650" y="427"/>
                  </a:cubicBezTo>
                  <a:cubicBezTo>
                    <a:pt x="645" y="433"/>
                    <a:pt x="641" y="439"/>
                    <a:pt x="637" y="444"/>
                  </a:cubicBezTo>
                  <a:cubicBezTo>
                    <a:pt x="632" y="430"/>
                    <a:pt x="618" y="419"/>
                    <a:pt x="605" y="411"/>
                  </a:cubicBezTo>
                  <a:cubicBezTo>
                    <a:pt x="588" y="400"/>
                    <a:pt x="574" y="381"/>
                    <a:pt x="559" y="366"/>
                  </a:cubicBezTo>
                  <a:cubicBezTo>
                    <a:pt x="531" y="337"/>
                    <a:pt x="490" y="322"/>
                    <a:pt x="451" y="317"/>
                  </a:cubicBezTo>
                  <a:cubicBezTo>
                    <a:pt x="442" y="315"/>
                    <a:pt x="433" y="314"/>
                    <a:pt x="424" y="314"/>
                  </a:cubicBezTo>
                  <a:cubicBezTo>
                    <a:pt x="397" y="302"/>
                    <a:pt x="355" y="307"/>
                    <a:pt x="328" y="318"/>
                  </a:cubicBezTo>
                  <a:cubicBezTo>
                    <a:pt x="325" y="314"/>
                    <a:pt x="321" y="318"/>
                    <a:pt x="320" y="321"/>
                  </a:cubicBezTo>
                  <a:cubicBezTo>
                    <a:pt x="313" y="325"/>
                    <a:pt x="291" y="349"/>
                    <a:pt x="312" y="342"/>
                  </a:cubicBezTo>
                  <a:cubicBezTo>
                    <a:pt x="307" y="356"/>
                    <a:pt x="302" y="370"/>
                    <a:pt x="297" y="384"/>
                  </a:cubicBezTo>
                  <a:cubicBezTo>
                    <a:pt x="294" y="386"/>
                    <a:pt x="288" y="390"/>
                    <a:pt x="287" y="394"/>
                  </a:cubicBezTo>
                  <a:cubicBezTo>
                    <a:pt x="280" y="395"/>
                    <a:pt x="278" y="424"/>
                    <a:pt x="277" y="430"/>
                  </a:cubicBezTo>
                  <a:cubicBezTo>
                    <a:pt x="274" y="435"/>
                    <a:pt x="271" y="440"/>
                    <a:pt x="269" y="446"/>
                  </a:cubicBezTo>
                  <a:cubicBezTo>
                    <a:pt x="267" y="446"/>
                    <a:pt x="251" y="456"/>
                    <a:pt x="264" y="456"/>
                  </a:cubicBezTo>
                  <a:cubicBezTo>
                    <a:pt x="261" y="464"/>
                    <a:pt x="258" y="471"/>
                    <a:pt x="255" y="478"/>
                  </a:cubicBezTo>
                  <a:cubicBezTo>
                    <a:pt x="248" y="484"/>
                    <a:pt x="245" y="491"/>
                    <a:pt x="249" y="500"/>
                  </a:cubicBezTo>
                  <a:cubicBezTo>
                    <a:pt x="248" y="503"/>
                    <a:pt x="245" y="512"/>
                    <a:pt x="247" y="516"/>
                  </a:cubicBezTo>
                  <a:cubicBezTo>
                    <a:pt x="209" y="543"/>
                    <a:pt x="280" y="536"/>
                    <a:pt x="294" y="533"/>
                  </a:cubicBezTo>
                  <a:cubicBezTo>
                    <a:pt x="323" y="543"/>
                    <a:pt x="354" y="545"/>
                    <a:pt x="384" y="555"/>
                  </a:cubicBezTo>
                  <a:cubicBezTo>
                    <a:pt x="400" y="565"/>
                    <a:pt x="415" y="578"/>
                    <a:pt x="425" y="594"/>
                  </a:cubicBezTo>
                  <a:cubicBezTo>
                    <a:pt x="431" y="597"/>
                    <a:pt x="433" y="595"/>
                    <a:pt x="432" y="589"/>
                  </a:cubicBezTo>
                  <a:cubicBezTo>
                    <a:pt x="428" y="582"/>
                    <a:pt x="422" y="576"/>
                    <a:pt x="416" y="570"/>
                  </a:cubicBezTo>
                  <a:cubicBezTo>
                    <a:pt x="437" y="584"/>
                    <a:pt x="448" y="603"/>
                    <a:pt x="456" y="626"/>
                  </a:cubicBezTo>
                  <a:cubicBezTo>
                    <a:pt x="456" y="627"/>
                    <a:pt x="456" y="628"/>
                    <a:pt x="455" y="628"/>
                  </a:cubicBezTo>
                  <a:cubicBezTo>
                    <a:pt x="452" y="632"/>
                    <a:pt x="448" y="636"/>
                    <a:pt x="445" y="640"/>
                  </a:cubicBezTo>
                  <a:cubicBezTo>
                    <a:pt x="444" y="637"/>
                    <a:pt x="433" y="592"/>
                    <a:pt x="428" y="606"/>
                  </a:cubicBezTo>
                  <a:cubicBezTo>
                    <a:pt x="426" y="611"/>
                    <a:pt x="435" y="627"/>
                    <a:pt x="436" y="633"/>
                  </a:cubicBezTo>
                  <a:cubicBezTo>
                    <a:pt x="438" y="644"/>
                    <a:pt x="437" y="656"/>
                    <a:pt x="435" y="668"/>
                  </a:cubicBezTo>
                  <a:cubicBezTo>
                    <a:pt x="416" y="692"/>
                    <a:pt x="392" y="712"/>
                    <a:pt x="372" y="736"/>
                  </a:cubicBezTo>
                  <a:cubicBezTo>
                    <a:pt x="371" y="740"/>
                    <a:pt x="372" y="742"/>
                    <a:pt x="375" y="742"/>
                  </a:cubicBezTo>
                  <a:cubicBezTo>
                    <a:pt x="380" y="742"/>
                    <a:pt x="388" y="730"/>
                    <a:pt x="391" y="727"/>
                  </a:cubicBezTo>
                  <a:cubicBezTo>
                    <a:pt x="404" y="714"/>
                    <a:pt x="417" y="701"/>
                    <a:pt x="430" y="686"/>
                  </a:cubicBezTo>
                  <a:cubicBezTo>
                    <a:pt x="429" y="689"/>
                    <a:pt x="428" y="691"/>
                    <a:pt x="427" y="694"/>
                  </a:cubicBezTo>
                  <a:cubicBezTo>
                    <a:pt x="423" y="700"/>
                    <a:pt x="400" y="721"/>
                    <a:pt x="401" y="728"/>
                  </a:cubicBezTo>
                  <a:cubicBezTo>
                    <a:pt x="400" y="729"/>
                    <a:pt x="399" y="731"/>
                    <a:pt x="398" y="732"/>
                  </a:cubicBezTo>
                  <a:cubicBezTo>
                    <a:pt x="396" y="733"/>
                    <a:pt x="396" y="734"/>
                    <a:pt x="395" y="735"/>
                  </a:cubicBezTo>
                  <a:cubicBezTo>
                    <a:pt x="354" y="789"/>
                    <a:pt x="315" y="845"/>
                    <a:pt x="277" y="900"/>
                  </a:cubicBezTo>
                  <a:cubicBezTo>
                    <a:pt x="267" y="915"/>
                    <a:pt x="274" y="919"/>
                    <a:pt x="284" y="905"/>
                  </a:cubicBezTo>
                  <a:cubicBezTo>
                    <a:pt x="292" y="892"/>
                    <a:pt x="301" y="879"/>
                    <a:pt x="310" y="866"/>
                  </a:cubicBezTo>
                  <a:cubicBezTo>
                    <a:pt x="331" y="836"/>
                    <a:pt x="353" y="805"/>
                    <a:pt x="375" y="775"/>
                  </a:cubicBezTo>
                  <a:cubicBezTo>
                    <a:pt x="363" y="798"/>
                    <a:pt x="220" y="1010"/>
                    <a:pt x="236" y="1019"/>
                  </a:cubicBezTo>
                  <a:cubicBezTo>
                    <a:pt x="231" y="1027"/>
                    <a:pt x="227" y="1035"/>
                    <a:pt x="224" y="1043"/>
                  </a:cubicBezTo>
                  <a:cubicBezTo>
                    <a:pt x="223" y="1040"/>
                    <a:pt x="221" y="1038"/>
                    <a:pt x="219" y="1035"/>
                  </a:cubicBezTo>
                  <a:cubicBezTo>
                    <a:pt x="214" y="1003"/>
                    <a:pt x="176" y="983"/>
                    <a:pt x="138" y="972"/>
                  </a:cubicBezTo>
                  <a:cubicBezTo>
                    <a:pt x="125" y="967"/>
                    <a:pt x="113" y="966"/>
                    <a:pt x="100" y="963"/>
                  </a:cubicBezTo>
                  <a:cubicBezTo>
                    <a:pt x="109" y="959"/>
                    <a:pt x="91" y="950"/>
                    <a:pt x="89" y="949"/>
                  </a:cubicBezTo>
                  <a:cubicBezTo>
                    <a:pt x="103" y="903"/>
                    <a:pt x="120" y="858"/>
                    <a:pt x="137" y="813"/>
                  </a:cubicBezTo>
                  <a:cubicBezTo>
                    <a:pt x="147" y="789"/>
                    <a:pt x="156" y="765"/>
                    <a:pt x="165" y="741"/>
                  </a:cubicBezTo>
                  <a:cubicBezTo>
                    <a:pt x="167" y="737"/>
                    <a:pt x="186" y="696"/>
                    <a:pt x="174" y="700"/>
                  </a:cubicBezTo>
                  <a:cubicBezTo>
                    <a:pt x="191" y="666"/>
                    <a:pt x="207" y="631"/>
                    <a:pt x="225" y="598"/>
                  </a:cubicBezTo>
                  <a:cubicBezTo>
                    <a:pt x="235" y="580"/>
                    <a:pt x="251" y="519"/>
                    <a:pt x="218" y="561"/>
                  </a:cubicBezTo>
                  <a:cubicBezTo>
                    <a:pt x="201" y="583"/>
                    <a:pt x="191" y="612"/>
                    <a:pt x="182" y="638"/>
                  </a:cubicBezTo>
                  <a:cubicBezTo>
                    <a:pt x="169" y="673"/>
                    <a:pt x="148" y="706"/>
                    <a:pt x="133" y="740"/>
                  </a:cubicBezTo>
                  <a:cubicBezTo>
                    <a:pt x="124" y="740"/>
                    <a:pt x="110" y="776"/>
                    <a:pt x="107" y="784"/>
                  </a:cubicBezTo>
                  <a:cubicBezTo>
                    <a:pt x="95" y="806"/>
                    <a:pt x="86" y="829"/>
                    <a:pt x="75" y="852"/>
                  </a:cubicBezTo>
                  <a:cubicBezTo>
                    <a:pt x="65" y="874"/>
                    <a:pt x="55" y="897"/>
                    <a:pt x="47" y="920"/>
                  </a:cubicBezTo>
                  <a:cubicBezTo>
                    <a:pt x="47" y="922"/>
                    <a:pt x="35" y="952"/>
                    <a:pt x="46" y="947"/>
                  </a:cubicBezTo>
                  <a:cubicBezTo>
                    <a:pt x="50" y="948"/>
                    <a:pt x="53" y="949"/>
                    <a:pt x="57" y="948"/>
                  </a:cubicBezTo>
                  <a:cubicBezTo>
                    <a:pt x="56" y="949"/>
                    <a:pt x="55" y="950"/>
                    <a:pt x="53" y="951"/>
                  </a:cubicBezTo>
                  <a:cubicBezTo>
                    <a:pt x="49" y="939"/>
                    <a:pt x="35" y="974"/>
                    <a:pt x="35" y="977"/>
                  </a:cubicBezTo>
                  <a:cubicBezTo>
                    <a:pt x="30" y="978"/>
                    <a:pt x="29" y="981"/>
                    <a:pt x="30" y="986"/>
                  </a:cubicBezTo>
                  <a:cubicBezTo>
                    <a:pt x="28" y="988"/>
                    <a:pt x="28" y="991"/>
                    <a:pt x="31" y="992"/>
                  </a:cubicBezTo>
                  <a:cubicBezTo>
                    <a:pt x="31" y="993"/>
                    <a:pt x="31" y="995"/>
                    <a:pt x="30" y="996"/>
                  </a:cubicBezTo>
                  <a:cubicBezTo>
                    <a:pt x="20" y="992"/>
                    <a:pt x="17" y="1046"/>
                    <a:pt x="17" y="1052"/>
                  </a:cubicBezTo>
                  <a:cubicBezTo>
                    <a:pt x="11" y="1076"/>
                    <a:pt x="12" y="1103"/>
                    <a:pt x="13" y="1127"/>
                  </a:cubicBezTo>
                  <a:cubicBezTo>
                    <a:pt x="14" y="1139"/>
                    <a:pt x="12" y="1228"/>
                    <a:pt x="20" y="1230"/>
                  </a:cubicBezTo>
                  <a:cubicBezTo>
                    <a:pt x="11" y="1241"/>
                    <a:pt x="0" y="1268"/>
                    <a:pt x="23" y="1253"/>
                  </a:cubicBezTo>
                  <a:cubicBezTo>
                    <a:pt x="49" y="1236"/>
                    <a:pt x="72" y="1216"/>
                    <a:pt x="94" y="1195"/>
                  </a:cubicBezTo>
                  <a:cubicBezTo>
                    <a:pt x="111" y="1178"/>
                    <a:pt x="128" y="1160"/>
                    <a:pt x="146" y="1145"/>
                  </a:cubicBezTo>
                  <a:cubicBezTo>
                    <a:pt x="161" y="1135"/>
                    <a:pt x="201" y="1111"/>
                    <a:pt x="206" y="1094"/>
                  </a:cubicBezTo>
                  <a:cubicBezTo>
                    <a:pt x="209" y="1093"/>
                    <a:pt x="216" y="1091"/>
                    <a:pt x="214" y="1086"/>
                  </a:cubicBezTo>
                  <a:cubicBezTo>
                    <a:pt x="217" y="1088"/>
                    <a:pt x="219" y="1084"/>
                    <a:pt x="220" y="1081"/>
                  </a:cubicBezTo>
                  <a:cubicBezTo>
                    <a:pt x="224" y="1079"/>
                    <a:pt x="228" y="1076"/>
                    <a:pt x="230" y="1073"/>
                  </a:cubicBezTo>
                  <a:cubicBezTo>
                    <a:pt x="236" y="1071"/>
                    <a:pt x="235" y="1054"/>
                    <a:pt x="234" y="1049"/>
                  </a:cubicBezTo>
                  <a:cubicBezTo>
                    <a:pt x="242" y="1036"/>
                    <a:pt x="322" y="930"/>
                    <a:pt x="316" y="927"/>
                  </a:cubicBezTo>
                  <a:cubicBezTo>
                    <a:pt x="311" y="923"/>
                    <a:pt x="290" y="958"/>
                    <a:pt x="286" y="963"/>
                  </a:cubicBezTo>
                  <a:cubicBezTo>
                    <a:pt x="288" y="959"/>
                    <a:pt x="289" y="955"/>
                    <a:pt x="291" y="951"/>
                  </a:cubicBezTo>
                  <a:cubicBezTo>
                    <a:pt x="314" y="917"/>
                    <a:pt x="335" y="880"/>
                    <a:pt x="357" y="845"/>
                  </a:cubicBezTo>
                  <a:cubicBezTo>
                    <a:pt x="370" y="826"/>
                    <a:pt x="382" y="807"/>
                    <a:pt x="394" y="788"/>
                  </a:cubicBezTo>
                  <a:cubicBezTo>
                    <a:pt x="401" y="778"/>
                    <a:pt x="408" y="767"/>
                    <a:pt x="415" y="757"/>
                  </a:cubicBezTo>
                  <a:cubicBezTo>
                    <a:pt x="415" y="756"/>
                    <a:pt x="437" y="722"/>
                    <a:pt x="424" y="729"/>
                  </a:cubicBezTo>
                  <a:cubicBezTo>
                    <a:pt x="426" y="725"/>
                    <a:pt x="428" y="721"/>
                    <a:pt x="430" y="717"/>
                  </a:cubicBezTo>
                  <a:cubicBezTo>
                    <a:pt x="444" y="697"/>
                    <a:pt x="470" y="676"/>
                    <a:pt x="474" y="651"/>
                  </a:cubicBezTo>
                  <a:cubicBezTo>
                    <a:pt x="477" y="646"/>
                    <a:pt x="481" y="641"/>
                    <a:pt x="484" y="636"/>
                  </a:cubicBezTo>
                  <a:cubicBezTo>
                    <a:pt x="489" y="645"/>
                    <a:pt x="511" y="615"/>
                    <a:pt x="514" y="611"/>
                  </a:cubicBezTo>
                  <a:cubicBezTo>
                    <a:pt x="530" y="594"/>
                    <a:pt x="547" y="578"/>
                    <a:pt x="565" y="561"/>
                  </a:cubicBezTo>
                  <a:cubicBezTo>
                    <a:pt x="580" y="546"/>
                    <a:pt x="594" y="529"/>
                    <a:pt x="603" y="510"/>
                  </a:cubicBezTo>
                  <a:cubicBezTo>
                    <a:pt x="611" y="499"/>
                    <a:pt x="646" y="463"/>
                    <a:pt x="643" y="449"/>
                  </a:cubicBezTo>
                  <a:cubicBezTo>
                    <a:pt x="675" y="406"/>
                    <a:pt x="711" y="367"/>
                    <a:pt x="748" y="328"/>
                  </a:cubicBezTo>
                  <a:cubicBezTo>
                    <a:pt x="766" y="309"/>
                    <a:pt x="778" y="285"/>
                    <a:pt x="796" y="267"/>
                  </a:cubicBezTo>
                  <a:cubicBezTo>
                    <a:pt x="802" y="261"/>
                    <a:pt x="842" y="204"/>
                    <a:pt x="815" y="221"/>
                  </a:cubicBezTo>
                  <a:cubicBezTo>
                    <a:pt x="828" y="208"/>
                    <a:pt x="781" y="151"/>
                    <a:pt x="774" y="140"/>
                  </a:cubicBezTo>
                  <a:cubicBezTo>
                    <a:pt x="788" y="150"/>
                    <a:pt x="801" y="162"/>
                    <a:pt x="812" y="175"/>
                  </a:cubicBezTo>
                  <a:cubicBezTo>
                    <a:pt x="817" y="180"/>
                    <a:pt x="832" y="209"/>
                    <a:pt x="838" y="209"/>
                  </a:cubicBezTo>
                  <a:cubicBezTo>
                    <a:pt x="849" y="209"/>
                    <a:pt x="803" y="142"/>
                    <a:pt x="797" y="134"/>
                  </a:cubicBezTo>
                  <a:cubicBezTo>
                    <a:pt x="777" y="110"/>
                    <a:pt x="752" y="90"/>
                    <a:pt x="725" y="75"/>
                  </a:cubicBezTo>
                  <a:cubicBezTo>
                    <a:pt x="694" y="59"/>
                    <a:pt x="659" y="39"/>
                    <a:pt x="626" y="31"/>
                  </a:cubicBezTo>
                  <a:cubicBezTo>
                    <a:pt x="586" y="17"/>
                    <a:pt x="529" y="0"/>
                    <a:pt x="488" y="22"/>
                  </a:cubicBezTo>
                  <a:close/>
                  <a:moveTo>
                    <a:pt x="233" y="557"/>
                  </a:moveTo>
                  <a:cubicBezTo>
                    <a:pt x="231" y="575"/>
                    <a:pt x="220" y="591"/>
                    <a:pt x="212" y="607"/>
                  </a:cubicBezTo>
                  <a:cubicBezTo>
                    <a:pt x="210" y="607"/>
                    <a:pt x="208" y="607"/>
                    <a:pt x="207" y="608"/>
                  </a:cubicBezTo>
                  <a:cubicBezTo>
                    <a:pt x="209" y="604"/>
                    <a:pt x="210" y="600"/>
                    <a:pt x="206" y="598"/>
                  </a:cubicBezTo>
                  <a:cubicBezTo>
                    <a:pt x="214" y="581"/>
                    <a:pt x="223" y="565"/>
                    <a:pt x="233" y="557"/>
                  </a:cubicBezTo>
                  <a:close/>
                  <a:moveTo>
                    <a:pt x="206" y="1022"/>
                  </a:moveTo>
                  <a:cubicBezTo>
                    <a:pt x="205" y="1022"/>
                    <a:pt x="205" y="1022"/>
                    <a:pt x="204" y="1022"/>
                  </a:cubicBezTo>
                  <a:cubicBezTo>
                    <a:pt x="201" y="1019"/>
                    <a:pt x="197" y="1015"/>
                    <a:pt x="192" y="1015"/>
                  </a:cubicBezTo>
                  <a:cubicBezTo>
                    <a:pt x="189" y="1010"/>
                    <a:pt x="186" y="1006"/>
                    <a:pt x="182" y="1003"/>
                  </a:cubicBezTo>
                  <a:cubicBezTo>
                    <a:pt x="182" y="1001"/>
                    <a:pt x="181" y="1000"/>
                    <a:pt x="180" y="999"/>
                  </a:cubicBezTo>
                  <a:cubicBezTo>
                    <a:pt x="176" y="997"/>
                    <a:pt x="176" y="997"/>
                    <a:pt x="176" y="997"/>
                  </a:cubicBezTo>
                  <a:cubicBezTo>
                    <a:pt x="176" y="996"/>
                    <a:pt x="175" y="995"/>
                    <a:pt x="174" y="995"/>
                  </a:cubicBezTo>
                  <a:cubicBezTo>
                    <a:pt x="188" y="1002"/>
                    <a:pt x="199" y="1011"/>
                    <a:pt x="206" y="1022"/>
                  </a:cubicBezTo>
                  <a:close/>
                  <a:moveTo>
                    <a:pt x="95" y="962"/>
                  </a:moveTo>
                  <a:cubicBezTo>
                    <a:pt x="91" y="961"/>
                    <a:pt x="87" y="961"/>
                    <a:pt x="84" y="960"/>
                  </a:cubicBezTo>
                  <a:cubicBezTo>
                    <a:pt x="85" y="959"/>
                    <a:pt x="86" y="958"/>
                    <a:pt x="86" y="957"/>
                  </a:cubicBezTo>
                  <a:cubicBezTo>
                    <a:pt x="89" y="958"/>
                    <a:pt x="92" y="960"/>
                    <a:pt x="95" y="962"/>
                  </a:cubicBezTo>
                  <a:close/>
                  <a:moveTo>
                    <a:pt x="167" y="715"/>
                  </a:moveTo>
                  <a:cubicBezTo>
                    <a:pt x="159" y="735"/>
                    <a:pt x="152" y="755"/>
                    <a:pt x="144" y="774"/>
                  </a:cubicBezTo>
                  <a:cubicBezTo>
                    <a:pt x="137" y="791"/>
                    <a:pt x="130" y="809"/>
                    <a:pt x="124" y="827"/>
                  </a:cubicBezTo>
                  <a:cubicBezTo>
                    <a:pt x="136" y="789"/>
                    <a:pt x="149" y="751"/>
                    <a:pt x="167" y="715"/>
                  </a:cubicBezTo>
                  <a:close/>
                  <a:moveTo>
                    <a:pt x="125" y="777"/>
                  </a:moveTo>
                  <a:cubicBezTo>
                    <a:pt x="120" y="790"/>
                    <a:pt x="115" y="803"/>
                    <a:pt x="110" y="815"/>
                  </a:cubicBezTo>
                  <a:cubicBezTo>
                    <a:pt x="110" y="814"/>
                    <a:pt x="109" y="813"/>
                    <a:pt x="109" y="812"/>
                  </a:cubicBezTo>
                  <a:cubicBezTo>
                    <a:pt x="114" y="800"/>
                    <a:pt x="119" y="788"/>
                    <a:pt x="125" y="777"/>
                  </a:cubicBezTo>
                  <a:close/>
                  <a:moveTo>
                    <a:pt x="112" y="837"/>
                  </a:moveTo>
                  <a:cubicBezTo>
                    <a:pt x="101" y="873"/>
                    <a:pt x="90" y="909"/>
                    <a:pt x="74" y="944"/>
                  </a:cubicBezTo>
                  <a:cubicBezTo>
                    <a:pt x="74" y="943"/>
                    <a:pt x="74" y="943"/>
                    <a:pt x="73" y="943"/>
                  </a:cubicBezTo>
                  <a:cubicBezTo>
                    <a:pt x="76" y="934"/>
                    <a:pt x="79" y="925"/>
                    <a:pt x="83" y="915"/>
                  </a:cubicBezTo>
                  <a:cubicBezTo>
                    <a:pt x="89" y="915"/>
                    <a:pt x="108" y="846"/>
                    <a:pt x="112" y="837"/>
                  </a:cubicBezTo>
                  <a:close/>
                  <a:moveTo>
                    <a:pt x="80" y="960"/>
                  </a:moveTo>
                  <a:cubicBezTo>
                    <a:pt x="78" y="960"/>
                    <a:pt x="77" y="960"/>
                    <a:pt x="75" y="960"/>
                  </a:cubicBezTo>
                  <a:cubicBezTo>
                    <a:pt x="76" y="958"/>
                    <a:pt x="78" y="956"/>
                    <a:pt x="79" y="953"/>
                  </a:cubicBezTo>
                  <a:cubicBezTo>
                    <a:pt x="79" y="953"/>
                    <a:pt x="79" y="953"/>
                    <a:pt x="79" y="953"/>
                  </a:cubicBezTo>
                  <a:cubicBezTo>
                    <a:pt x="78" y="956"/>
                    <a:pt x="78" y="958"/>
                    <a:pt x="80" y="960"/>
                  </a:cubicBezTo>
                  <a:close/>
                  <a:moveTo>
                    <a:pt x="95" y="845"/>
                  </a:moveTo>
                  <a:cubicBezTo>
                    <a:pt x="92" y="856"/>
                    <a:pt x="75" y="895"/>
                    <a:pt x="79" y="903"/>
                  </a:cubicBezTo>
                  <a:cubicBezTo>
                    <a:pt x="74" y="916"/>
                    <a:pt x="69" y="929"/>
                    <a:pt x="65" y="941"/>
                  </a:cubicBezTo>
                  <a:cubicBezTo>
                    <a:pt x="63" y="941"/>
                    <a:pt x="60" y="941"/>
                    <a:pt x="57" y="940"/>
                  </a:cubicBezTo>
                  <a:cubicBezTo>
                    <a:pt x="69" y="909"/>
                    <a:pt x="81" y="878"/>
                    <a:pt x="95" y="845"/>
                  </a:cubicBezTo>
                  <a:close/>
                  <a:moveTo>
                    <a:pt x="54" y="927"/>
                  </a:moveTo>
                  <a:cubicBezTo>
                    <a:pt x="57" y="917"/>
                    <a:pt x="60" y="907"/>
                    <a:pt x="64" y="896"/>
                  </a:cubicBezTo>
                  <a:cubicBezTo>
                    <a:pt x="65" y="897"/>
                    <a:pt x="65" y="897"/>
                    <a:pt x="65" y="897"/>
                  </a:cubicBezTo>
                  <a:cubicBezTo>
                    <a:pt x="61" y="907"/>
                    <a:pt x="57" y="917"/>
                    <a:pt x="54" y="927"/>
                  </a:cubicBezTo>
                  <a:close/>
                  <a:moveTo>
                    <a:pt x="44" y="972"/>
                  </a:moveTo>
                  <a:cubicBezTo>
                    <a:pt x="45" y="972"/>
                    <a:pt x="45" y="972"/>
                    <a:pt x="45" y="972"/>
                  </a:cubicBezTo>
                  <a:cubicBezTo>
                    <a:pt x="48" y="966"/>
                    <a:pt x="54" y="960"/>
                    <a:pt x="61" y="956"/>
                  </a:cubicBezTo>
                  <a:cubicBezTo>
                    <a:pt x="60" y="957"/>
                    <a:pt x="58" y="965"/>
                    <a:pt x="58" y="966"/>
                  </a:cubicBezTo>
                  <a:cubicBezTo>
                    <a:pt x="57" y="967"/>
                    <a:pt x="57" y="968"/>
                    <a:pt x="56" y="969"/>
                  </a:cubicBezTo>
                  <a:cubicBezTo>
                    <a:pt x="53" y="973"/>
                    <a:pt x="46" y="977"/>
                    <a:pt x="52" y="983"/>
                  </a:cubicBezTo>
                  <a:cubicBezTo>
                    <a:pt x="52" y="983"/>
                    <a:pt x="52" y="983"/>
                    <a:pt x="52" y="983"/>
                  </a:cubicBezTo>
                  <a:cubicBezTo>
                    <a:pt x="52" y="983"/>
                    <a:pt x="52" y="983"/>
                    <a:pt x="51" y="983"/>
                  </a:cubicBezTo>
                  <a:cubicBezTo>
                    <a:pt x="51" y="978"/>
                    <a:pt x="45" y="980"/>
                    <a:pt x="42" y="981"/>
                  </a:cubicBezTo>
                  <a:cubicBezTo>
                    <a:pt x="43" y="978"/>
                    <a:pt x="43" y="975"/>
                    <a:pt x="44" y="972"/>
                  </a:cubicBezTo>
                  <a:close/>
                  <a:moveTo>
                    <a:pt x="25" y="1224"/>
                  </a:moveTo>
                  <a:cubicBezTo>
                    <a:pt x="24" y="1216"/>
                    <a:pt x="24" y="1209"/>
                    <a:pt x="24" y="1201"/>
                  </a:cubicBezTo>
                  <a:cubicBezTo>
                    <a:pt x="27" y="1195"/>
                    <a:pt x="25" y="1181"/>
                    <a:pt x="25" y="1174"/>
                  </a:cubicBezTo>
                  <a:cubicBezTo>
                    <a:pt x="32" y="1176"/>
                    <a:pt x="32" y="1161"/>
                    <a:pt x="33" y="1158"/>
                  </a:cubicBezTo>
                  <a:cubicBezTo>
                    <a:pt x="35" y="1161"/>
                    <a:pt x="38" y="1164"/>
                    <a:pt x="41" y="1167"/>
                  </a:cubicBezTo>
                  <a:cubicBezTo>
                    <a:pt x="34" y="1174"/>
                    <a:pt x="34" y="1183"/>
                    <a:pt x="45" y="1182"/>
                  </a:cubicBezTo>
                  <a:cubicBezTo>
                    <a:pt x="45" y="1184"/>
                    <a:pt x="46" y="1186"/>
                    <a:pt x="46" y="1188"/>
                  </a:cubicBezTo>
                  <a:cubicBezTo>
                    <a:pt x="43" y="1192"/>
                    <a:pt x="27" y="1211"/>
                    <a:pt x="32" y="1215"/>
                  </a:cubicBezTo>
                  <a:cubicBezTo>
                    <a:pt x="30" y="1218"/>
                    <a:pt x="27" y="1221"/>
                    <a:pt x="25" y="1224"/>
                  </a:cubicBezTo>
                  <a:close/>
                  <a:moveTo>
                    <a:pt x="48" y="1162"/>
                  </a:moveTo>
                  <a:cubicBezTo>
                    <a:pt x="47" y="1161"/>
                    <a:pt x="45" y="1159"/>
                    <a:pt x="43" y="1158"/>
                  </a:cubicBezTo>
                  <a:cubicBezTo>
                    <a:pt x="47" y="1159"/>
                    <a:pt x="51" y="1160"/>
                    <a:pt x="55" y="1161"/>
                  </a:cubicBezTo>
                  <a:cubicBezTo>
                    <a:pt x="54" y="1161"/>
                    <a:pt x="53" y="1161"/>
                    <a:pt x="53" y="1162"/>
                  </a:cubicBezTo>
                  <a:cubicBezTo>
                    <a:pt x="52" y="1161"/>
                    <a:pt x="51" y="1161"/>
                    <a:pt x="51" y="1161"/>
                  </a:cubicBezTo>
                  <a:cubicBezTo>
                    <a:pt x="50" y="1161"/>
                    <a:pt x="49" y="1162"/>
                    <a:pt x="48" y="1162"/>
                  </a:cubicBezTo>
                  <a:close/>
                  <a:moveTo>
                    <a:pt x="49" y="1200"/>
                  </a:moveTo>
                  <a:cubicBezTo>
                    <a:pt x="48" y="1201"/>
                    <a:pt x="48" y="1201"/>
                    <a:pt x="47" y="1202"/>
                  </a:cubicBezTo>
                  <a:cubicBezTo>
                    <a:pt x="47" y="1202"/>
                    <a:pt x="47" y="1201"/>
                    <a:pt x="47" y="1201"/>
                  </a:cubicBezTo>
                  <a:cubicBezTo>
                    <a:pt x="47" y="1201"/>
                    <a:pt x="48" y="1200"/>
                    <a:pt x="48" y="1199"/>
                  </a:cubicBezTo>
                  <a:cubicBezTo>
                    <a:pt x="48" y="1200"/>
                    <a:pt x="49" y="1200"/>
                    <a:pt x="49" y="1200"/>
                  </a:cubicBezTo>
                  <a:close/>
                  <a:moveTo>
                    <a:pt x="41" y="1230"/>
                  </a:moveTo>
                  <a:cubicBezTo>
                    <a:pt x="41" y="1230"/>
                    <a:pt x="41" y="1230"/>
                    <a:pt x="41" y="1230"/>
                  </a:cubicBezTo>
                  <a:cubicBezTo>
                    <a:pt x="45" y="1225"/>
                    <a:pt x="50" y="1221"/>
                    <a:pt x="54" y="1216"/>
                  </a:cubicBezTo>
                  <a:cubicBezTo>
                    <a:pt x="54" y="1215"/>
                    <a:pt x="55" y="1215"/>
                    <a:pt x="55" y="1214"/>
                  </a:cubicBezTo>
                  <a:cubicBezTo>
                    <a:pt x="58" y="1214"/>
                    <a:pt x="59" y="1212"/>
                    <a:pt x="60" y="1210"/>
                  </a:cubicBezTo>
                  <a:cubicBezTo>
                    <a:pt x="62" y="1209"/>
                    <a:pt x="63" y="1207"/>
                    <a:pt x="65" y="1206"/>
                  </a:cubicBezTo>
                  <a:cubicBezTo>
                    <a:pt x="65" y="1207"/>
                    <a:pt x="66" y="1208"/>
                    <a:pt x="67" y="1208"/>
                  </a:cubicBezTo>
                  <a:cubicBezTo>
                    <a:pt x="58" y="1216"/>
                    <a:pt x="49" y="1223"/>
                    <a:pt x="41" y="1230"/>
                  </a:cubicBezTo>
                  <a:close/>
                  <a:moveTo>
                    <a:pt x="59" y="1187"/>
                  </a:moveTo>
                  <a:cubicBezTo>
                    <a:pt x="59" y="1189"/>
                    <a:pt x="59" y="1190"/>
                    <a:pt x="59" y="1192"/>
                  </a:cubicBezTo>
                  <a:cubicBezTo>
                    <a:pt x="58" y="1192"/>
                    <a:pt x="57" y="1193"/>
                    <a:pt x="56" y="1194"/>
                  </a:cubicBezTo>
                  <a:cubicBezTo>
                    <a:pt x="57" y="1192"/>
                    <a:pt x="58" y="1189"/>
                    <a:pt x="59" y="1187"/>
                  </a:cubicBezTo>
                  <a:close/>
                  <a:moveTo>
                    <a:pt x="58" y="1162"/>
                  </a:moveTo>
                  <a:cubicBezTo>
                    <a:pt x="58" y="1163"/>
                    <a:pt x="59" y="1163"/>
                    <a:pt x="60" y="1163"/>
                  </a:cubicBezTo>
                  <a:cubicBezTo>
                    <a:pt x="60" y="1164"/>
                    <a:pt x="60" y="1164"/>
                    <a:pt x="59" y="1165"/>
                  </a:cubicBezTo>
                  <a:cubicBezTo>
                    <a:pt x="59" y="1164"/>
                    <a:pt x="58" y="1163"/>
                    <a:pt x="58" y="1162"/>
                  </a:cubicBezTo>
                  <a:close/>
                  <a:moveTo>
                    <a:pt x="70" y="1184"/>
                  </a:moveTo>
                  <a:cubicBezTo>
                    <a:pt x="69" y="1181"/>
                    <a:pt x="68" y="1179"/>
                    <a:pt x="65" y="1177"/>
                  </a:cubicBezTo>
                  <a:cubicBezTo>
                    <a:pt x="67" y="1176"/>
                    <a:pt x="69" y="1175"/>
                    <a:pt x="71" y="1173"/>
                  </a:cubicBezTo>
                  <a:cubicBezTo>
                    <a:pt x="73" y="1175"/>
                    <a:pt x="75" y="1177"/>
                    <a:pt x="77" y="1179"/>
                  </a:cubicBezTo>
                  <a:cubicBezTo>
                    <a:pt x="75" y="1180"/>
                    <a:pt x="72" y="1182"/>
                    <a:pt x="70" y="1184"/>
                  </a:cubicBezTo>
                  <a:close/>
                  <a:moveTo>
                    <a:pt x="212" y="1077"/>
                  </a:moveTo>
                  <a:cubicBezTo>
                    <a:pt x="207" y="1080"/>
                    <a:pt x="202" y="1084"/>
                    <a:pt x="198" y="1089"/>
                  </a:cubicBezTo>
                  <a:cubicBezTo>
                    <a:pt x="156" y="1111"/>
                    <a:pt x="124" y="1147"/>
                    <a:pt x="86" y="1173"/>
                  </a:cubicBezTo>
                  <a:cubicBezTo>
                    <a:pt x="83" y="1169"/>
                    <a:pt x="81" y="1167"/>
                    <a:pt x="78" y="1164"/>
                  </a:cubicBezTo>
                  <a:cubicBezTo>
                    <a:pt x="77" y="1162"/>
                    <a:pt x="71" y="1160"/>
                    <a:pt x="69" y="1159"/>
                  </a:cubicBezTo>
                  <a:cubicBezTo>
                    <a:pt x="60" y="1148"/>
                    <a:pt x="46" y="1143"/>
                    <a:pt x="34" y="1146"/>
                  </a:cubicBezTo>
                  <a:cubicBezTo>
                    <a:pt x="35" y="1142"/>
                    <a:pt x="35" y="1138"/>
                    <a:pt x="35" y="1134"/>
                  </a:cubicBezTo>
                  <a:cubicBezTo>
                    <a:pt x="37" y="1134"/>
                    <a:pt x="38" y="1132"/>
                    <a:pt x="38" y="1130"/>
                  </a:cubicBezTo>
                  <a:cubicBezTo>
                    <a:pt x="38" y="1120"/>
                    <a:pt x="42" y="1074"/>
                    <a:pt x="35" y="1073"/>
                  </a:cubicBezTo>
                  <a:cubicBezTo>
                    <a:pt x="25" y="1073"/>
                    <a:pt x="27" y="1142"/>
                    <a:pt x="26" y="1151"/>
                  </a:cubicBezTo>
                  <a:cubicBezTo>
                    <a:pt x="26" y="1124"/>
                    <a:pt x="21" y="1096"/>
                    <a:pt x="23" y="1070"/>
                  </a:cubicBezTo>
                  <a:cubicBezTo>
                    <a:pt x="27" y="1067"/>
                    <a:pt x="25" y="1055"/>
                    <a:pt x="25" y="1051"/>
                  </a:cubicBezTo>
                  <a:cubicBezTo>
                    <a:pt x="29" y="1049"/>
                    <a:pt x="35" y="1009"/>
                    <a:pt x="31" y="1007"/>
                  </a:cubicBezTo>
                  <a:cubicBezTo>
                    <a:pt x="32" y="1005"/>
                    <a:pt x="32" y="1003"/>
                    <a:pt x="33" y="1001"/>
                  </a:cubicBezTo>
                  <a:cubicBezTo>
                    <a:pt x="34" y="1001"/>
                    <a:pt x="35" y="1001"/>
                    <a:pt x="37" y="1000"/>
                  </a:cubicBezTo>
                  <a:cubicBezTo>
                    <a:pt x="40" y="1002"/>
                    <a:pt x="46" y="998"/>
                    <a:pt x="42" y="994"/>
                  </a:cubicBezTo>
                  <a:cubicBezTo>
                    <a:pt x="43" y="994"/>
                    <a:pt x="43" y="993"/>
                    <a:pt x="43" y="992"/>
                  </a:cubicBezTo>
                  <a:cubicBezTo>
                    <a:pt x="63" y="991"/>
                    <a:pt x="84" y="991"/>
                    <a:pt x="103" y="994"/>
                  </a:cubicBezTo>
                  <a:cubicBezTo>
                    <a:pt x="121" y="997"/>
                    <a:pt x="144" y="1014"/>
                    <a:pt x="159" y="1014"/>
                  </a:cubicBezTo>
                  <a:cubicBezTo>
                    <a:pt x="175" y="1014"/>
                    <a:pt x="133" y="994"/>
                    <a:pt x="130" y="993"/>
                  </a:cubicBezTo>
                  <a:cubicBezTo>
                    <a:pt x="108" y="985"/>
                    <a:pt x="85" y="983"/>
                    <a:pt x="61" y="983"/>
                  </a:cubicBezTo>
                  <a:cubicBezTo>
                    <a:pt x="64" y="980"/>
                    <a:pt x="66" y="977"/>
                    <a:pt x="68" y="973"/>
                  </a:cubicBezTo>
                  <a:cubicBezTo>
                    <a:pt x="74" y="971"/>
                    <a:pt x="82" y="970"/>
                    <a:pt x="91" y="971"/>
                  </a:cubicBezTo>
                  <a:cubicBezTo>
                    <a:pt x="94" y="971"/>
                    <a:pt x="98" y="972"/>
                    <a:pt x="102" y="972"/>
                  </a:cubicBezTo>
                  <a:cubicBezTo>
                    <a:pt x="101" y="980"/>
                    <a:pt x="139" y="987"/>
                    <a:pt x="143" y="988"/>
                  </a:cubicBezTo>
                  <a:cubicBezTo>
                    <a:pt x="144" y="989"/>
                    <a:pt x="145" y="989"/>
                    <a:pt x="146" y="989"/>
                  </a:cubicBezTo>
                  <a:cubicBezTo>
                    <a:pt x="146" y="992"/>
                    <a:pt x="160" y="1007"/>
                    <a:pt x="161" y="997"/>
                  </a:cubicBezTo>
                  <a:cubicBezTo>
                    <a:pt x="163" y="999"/>
                    <a:pt x="166" y="1000"/>
                    <a:pt x="168" y="1001"/>
                  </a:cubicBezTo>
                  <a:cubicBezTo>
                    <a:pt x="168" y="1002"/>
                    <a:pt x="169" y="1002"/>
                    <a:pt x="169" y="1002"/>
                  </a:cubicBezTo>
                  <a:cubicBezTo>
                    <a:pt x="170" y="1004"/>
                    <a:pt x="172" y="1010"/>
                    <a:pt x="176" y="1009"/>
                  </a:cubicBezTo>
                  <a:cubicBezTo>
                    <a:pt x="186" y="1019"/>
                    <a:pt x="192" y="1050"/>
                    <a:pt x="206" y="1054"/>
                  </a:cubicBezTo>
                  <a:cubicBezTo>
                    <a:pt x="210" y="1066"/>
                    <a:pt x="212" y="1042"/>
                    <a:pt x="210" y="1037"/>
                  </a:cubicBezTo>
                  <a:cubicBezTo>
                    <a:pt x="211" y="1038"/>
                    <a:pt x="211" y="1038"/>
                    <a:pt x="211" y="1038"/>
                  </a:cubicBezTo>
                  <a:cubicBezTo>
                    <a:pt x="211" y="1041"/>
                    <a:pt x="212" y="1042"/>
                    <a:pt x="215" y="1043"/>
                  </a:cubicBezTo>
                  <a:cubicBezTo>
                    <a:pt x="217" y="1046"/>
                    <a:pt x="218" y="1049"/>
                    <a:pt x="219" y="1051"/>
                  </a:cubicBezTo>
                  <a:cubicBezTo>
                    <a:pt x="215" y="1059"/>
                    <a:pt x="213" y="1067"/>
                    <a:pt x="212" y="1077"/>
                  </a:cubicBezTo>
                  <a:close/>
                  <a:moveTo>
                    <a:pt x="264" y="992"/>
                  </a:moveTo>
                  <a:cubicBezTo>
                    <a:pt x="267" y="987"/>
                    <a:pt x="270" y="982"/>
                    <a:pt x="273" y="977"/>
                  </a:cubicBezTo>
                  <a:cubicBezTo>
                    <a:pt x="273" y="978"/>
                    <a:pt x="273" y="979"/>
                    <a:pt x="273" y="980"/>
                  </a:cubicBezTo>
                  <a:cubicBezTo>
                    <a:pt x="270" y="984"/>
                    <a:pt x="267" y="988"/>
                    <a:pt x="264" y="992"/>
                  </a:cubicBezTo>
                  <a:close/>
                  <a:moveTo>
                    <a:pt x="257" y="979"/>
                  </a:moveTo>
                  <a:cubicBezTo>
                    <a:pt x="255" y="983"/>
                    <a:pt x="253" y="987"/>
                    <a:pt x="251" y="991"/>
                  </a:cubicBezTo>
                  <a:cubicBezTo>
                    <a:pt x="257" y="976"/>
                    <a:pt x="265" y="962"/>
                    <a:pt x="274" y="948"/>
                  </a:cubicBezTo>
                  <a:cubicBezTo>
                    <a:pt x="268" y="958"/>
                    <a:pt x="263" y="969"/>
                    <a:pt x="257" y="979"/>
                  </a:cubicBezTo>
                  <a:close/>
                  <a:moveTo>
                    <a:pt x="601" y="431"/>
                  </a:moveTo>
                  <a:cubicBezTo>
                    <a:pt x="600" y="430"/>
                    <a:pt x="600" y="430"/>
                    <a:pt x="599" y="430"/>
                  </a:cubicBezTo>
                  <a:cubicBezTo>
                    <a:pt x="597" y="428"/>
                    <a:pt x="595" y="425"/>
                    <a:pt x="593" y="423"/>
                  </a:cubicBezTo>
                  <a:cubicBezTo>
                    <a:pt x="593" y="419"/>
                    <a:pt x="592" y="416"/>
                    <a:pt x="591" y="412"/>
                  </a:cubicBezTo>
                  <a:cubicBezTo>
                    <a:pt x="595" y="418"/>
                    <a:pt x="598" y="424"/>
                    <a:pt x="601" y="431"/>
                  </a:cubicBezTo>
                  <a:close/>
                  <a:moveTo>
                    <a:pt x="604" y="448"/>
                  </a:moveTo>
                  <a:cubicBezTo>
                    <a:pt x="598" y="456"/>
                    <a:pt x="591" y="463"/>
                    <a:pt x="584" y="470"/>
                  </a:cubicBezTo>
                  <a:cubicBezTo>
                    <a:pt x="589" y="461"/>
                    <a:pt x="594" y="452"/>
                    <a:pt x="599" y="443"/>
                  </a:cubicBezTo>
                  <a:cubicBezTo>
                    <a:pt x="601" y="444"/>
                    <a:pt x="602" y="446"/>
                    <a:pt x="604" y="448"/>
                  </a:cubicBezTo>
                  <a:close/>
                  <a:moveTo>
                    <a:pt x="585" y="426"/>
                  </a:moveTo>
                  <a:cubicBezTo>
                    <a:pt x="585" y="426"/>
                    <a:pt x="584" y="427"/>
                    <a:pt x="584" y="428"/>
                  </a:cubicBezTo>
                  <a:cubicBezTo>
                    <a:pt x="584" y="426"/>
                    <a:pt x="583" y="425"/>
                    <a:pt x="583" y="423"/>
                  </a:cubicBezTo>
                  <a:cubicBezTo>
                    <a:pt x="583" y="424"/>
                    <a:pt x="584" y="425"/>
                    <a:pt x="585" y="426"/>
                  </a:cubicBezTo>
                  <a:close/>
                  <a:moveTo>
                    <a:pt x="579" y="405"/>
                  </a:moveTo>
                  <a:cubicBezTo>
                    <a:pt x="580" y="407"/>
                    <a:pt x="580" y="408"/>
                    <a:pt x="581" y="410"/>
                  </a:cubicBezTo>
                  <a:cubicBezTo>
                    <a:pt x="579" y="407"/>
                    <a:pt x="577" y="405"/>
                    <a:pt x="575" y="403"/>
                  </a:cubicBezTo>
                  <a:cubicBezTo>
                    <a:pt x="577" y="404"/>
                    <a:pt x="578" y="404"/>
                    <a:pt x="579" y="405"/>
                  </a:cubicBezTo>
                  <a:close/>
                  <a:moveTo>
                    <a:pt x="567" y="387"/>
                  </a:moveTo>
                  <a:cubicBezTo>
                    <a:pt x="568" y="388"/>
                    <a:pt x="569" y="390"/>
                    <a:pt x="571" y="392"/>
                  </a:cubicBezTo>
                  <a:cubicBezTo>
                    <a:pt x="567" y="390"/>
                    <a:pt x="564" y="388"/>
                    <a:pt x="560" y="387"/>
                  </a:cubicBezTo>
                  <a:cubicBezTo>
                    <a:pt x="555" y="381"/>
                    <a:pt x="549" y="376"/>
                    <a:pt x="544" y="370"/>
                  </a:cubicBezTo>
                  <a:cubicBezTo>
                    <a:pt x="552" y="375"/>
                    <a:pt x="560" y="381"/>
                    <a:pt x="567" y="387"/>
                  </a:cubicBezTo>
                  <a:close/>
                  <a:moveTo>
                    <a:pt x="534" y="355"/>
                  </a:moveTo>
                  <a:cubicBezTo>
                    <a:pt x="528" y="352"/>
                    <a:pt x="522" y="349"/>
                    <a:pt x="516" y="347"/>
                  </a:cubicBezTo>
                  <a:cubicBezTo>
                    <a:pt x="513" y="345"/>
                    <a:pt x="510" y="342"/>
                    <a:pt x="507" y="340"/>
                  </a:cubicBezTo>
                  <a:cubicBezTo>
                    <a:pt x="516" y="345"/>
                    <a:pt x="526" y="350"/>
                    <a:pt x="534" y="355"/>
                  </a:cubicBezTo>
                  <a:close/>
                  <a:moveTo>
                    <a:pt x="531" y="374"/>
                  </a:moveTo>
                  <a:cubicBezTo>
                    <a:pt x="518" y="368"/>
                    <a:pt x="506" y="361"/>
                    <a:pt x="495" y="353"/>
                  </a:cubicBezTo>
                  <a:cubicBezTo>
                    <a:pt x="508" y="359"/>
                    <a:pt x="520" y="366"/>
                    <a:pt x="531" y="374"/>
                  </a:cubicBezTo>
                  <a:close/>
                  <a:moveTo>
                    <a:pt x="475" y="332"/>
                  </a:moveTo>
                  <a:cubicBezTo>
                    <a:pt x="467" y="330"/>
                    <a:pt x="460" y="328"/>
                    <a:pt x="452" y="326"/>
                  </a:cubicBezTo>
                  <a:cubicBezTo>
                    <a:pt x="451" y="326"/>
                    <a:pt x="451" y="325"/>
                    <a:pt x="450" y="325"/>
                  </a:cubicBezTo>
                  <a:cubicBezTo>
                    <a:pt x="459" y="327"/>
                    <a:pt x="467" y="329"/>
                    <a:pt x="475" y="332"/>
                  </a:cubicBezTo>
                  <a:close/>
                  <a:moveTo>
                    <a:pt x="408" y="324"/>
                  </a:moveTo>
                  <a:cubicBezTo>
                    <a:pt x="410" y="324"/>
                    <a:pt x="412" y="325"/>
                    <a:pt x="414" y="325"/>
                  </a:cubicBezTo>
                  <a:cubicBezTo>
                    <a:pt x="411" y="325"/>
                    <a:pt x="407" y="325"/>
                    <a:pt x="404" y="324"/>
                  </a:cubicBezTo>
                  <a:cubicBezTo>
                    <a:pt x="405" y="324"/>
                    <a:pt x="406" y="324"/>
                    <a:pt x="408" y="324"/>
                  </a:cubicBezTo>
                  <a:close/>
                  <a:moveTo>
                    <a:pt x="328" y="327"/>
                  </a:moveTo>
                  <a:cubicBezTo>
                    <a:pt x="331" y="325"/>
                    <a:pt x="335" y="324"/>
                    <a:pt x="338" y="323"/>
                  </a:cubicBezTo>
                  <a:cubicBezTo>
                    <a:pt x="335" y="324"/>
                    <a:pt x="331" y="326"/>
                    <a:pt x="328" y="327"/>
                  </a:cubicBezTo>
                  <a:cubicBezTo>
                    <a:pt x="328" y="327"/>
                    <a:pt x="328" y="327"/>
                    <a:pt x="328" y="327"/>
                  </a:cubicBezTo>
                  <a:close/>
                  <a:moveTo>
                    <a:pt x="316" y="367"/>
                  </a:moveTo>
                  <a:cubicBezTo>
                    <a:pt x="318" y="367"/>
                    <a:pt x="320" y="366"/>
                    <a:pt x="321" y="365"/>
                  </a:cubicBezTo>
                  <a:cubicBezTo>
                    <a:pt x="318" y="370"/>
                    <a:pt x="316" y="375"/>
                    <a:pt x="313" y="380"/>
                  </a:cubicBezTo>
                  <a:cubicBezTo>
                    <a:pt x="312" y="380"/>
                    <a:pt x="311" y="379"/>
                    <a:pt x="311" y="380"/>
                  </a:cubicBezTo>
                  <a:cubicBezTo>
                    <a:pt x="312" y="376"/>
                    <a:pt x="314" y="371"/>
                    <a:pt x="316" y="367"/>
                  </a:cubicBezTo>
                  <a:close/>
                  <a:moveTo>
                    <a:pt x="309" y="409"/>
                  </a:moveTo>
                  <a:cubicBezTo>
                    <a:pt x="308" y="408"/>
                    <a:pt x="308" y="408"/>
                    <a:pt x="308" y="408"/>
                  </a:cubicBezTo>
                  <a:cubicBezTo>
                    <a:pt x="315" y="392"/>
                    <a:pt x="322" y="377"/>
                    <a:pt x="332" y="364"/>
                  </a:cubicBezTo>
                  <a:cubicBezTo>
                    <a:pt x="333" y="364"/>
                    <a:pt x="333" y="364"/>
                    <a:pt x="334" y="365"/>
                  </a:cubicBezTo>
                  <a:cubicBezTo>
                    <a:pt x="331" y="383"/>
                    <a:pt x="322" y="401"/>
                    <a:pt x="313" y="418"/>
                  </a:cubicBezTo>
                  <a:cubicBezTo>
                    <a:pt x="313" y="417"/>
                    <a:pt x="313" y="416"/>
                    <a:pt x="312" y="415"/>
                  </a:cubicBezTo>
                  <a:cubicBezTo>
                    <a:pt x="312" y="413"/>
                    <a:pt x="312" y="409"/>
                    <a:pt x="309" y="409"/>
                  </a:cubicBezTo>
                  <a:close/>
                  <a:moveTo>
                    <a:pt x="306" y="389"/>
                  </a:moveTo>
                  <a:cubicBezTo>
                    <a:pt x="307" y="388"/>
                    <a:pt x="308" y="388"/>
                    <a:pt x="308" y="388"/>
                  </a:cubicBezTo>
                  <a:cubicBezTo>
                    <a:pt x="306" y="392"/>
                    <a:pt x="304" y="396"/>
                    <a:pt x="302" y="401"/>
                  </a:cubicBezTo>
                  <a:cubicBezTo>
                    <a:pt x="302" y="400"/>
                    <a:pt x="302" y="400"/>
                    <a:pt x="301" y="399"/>
                  </a:cubicBezTo>
                  <a:cubicBezTo>
                    <a:pt x="303" y="396"/>
                    <a:pt x="305" y="392"/>
                    <a:pt x="306" y="389"/>
                  </a:cubicBezTo>
                  <a:close/>
                  <a:moveTo>
                    <a:pt x="308" y="433"/>
                  </a:moveTo>
                  <a:cubicBezTo>
                    <a:pt x="308" y="433"/>
                    <a:pt x="308" y="433"/>
                    <a:pt x="307" y="433"/>
                  </a:cubicBezTo>
                  <a:cubicBezTo>
                    <a:pt x="307" y="433"/>
                    <a:pt x="308" y="433"/>
                    <a:pt x="308" y="433"/>
                  </a:cubicBezTo>
                  <a:cubicBezTo>
                    <a:pt x="308" y="433"/>
                    <a:pt x="308" y="433"/>
                    <a:pt x="308" y="433"/>
                  </a:cubicBezTo>
                  <a:close/>
                  <a:moveTo>
                    <a:pt x="289" y="428"/>
                  </a:moveTo>
                  <a:cubicBezTo>
                    <a:pt x="291" y="421"/>
                    <a:pt x="294" y="414"/>
                    <a:pt x="297" y="407"/>
                  </a:cubicBezTo>
                  <a:cubicBezTo>
                    <a:pt x="298" y="408"/>
                    <a:pt x="298" y="408"/>
                    <a:pt x="299" y="409"/>
                  </a:cubicBezTo>
                  <a:cubicBezTo>
                    <a:pt x="296" y="415"/>
                    <a:pt x="293" y="422"/>
                    <a:pt x="289" y="429"/>
                  </a:cubicBezTo>
                  <a:cubicBezTo>
                    <a:pt x="289" y="429"/>
                    <a:pt x="289" y="429"/>
                    <a:pt x="289" y="429"/>
                  </a:cubicBezTo>
                  <a:cubicBezTo>
                    <a:pt x="289" y="429"/>
                    <a:pt x="289" y="429"/>
                    <a:pt x="289" y="428"/>
                  </a:cubicBezTo>
                  <a:close/>
                  <a:moveTo>
                    <a:pt x="298" y="461"/>
                  </a:moveTo>
                  <a:cubicBezTo>
                    <a:pt x="297" y="461"/>
                    <a:pt x="297" y="461"/>
                    <a:pt x="297" y="461"/>
                  </a:cubicBezTo>
                  <a:cubicBezTo>
                    <a:pt x="297" y="461"/>
                    <a:pt x="297" y="461"/>
                    <a:pt x="297" y="461"/>
                  </a:cubicBezTo>
                  <a:cubicBezTo>
                    <a:pt x="297" y="461"/>
                    <a:pt x="297" y="461"/>
                    <a:pt x="298" y="461"/>
                  </a:cubicBezTo>
                  <a:close/>
                  <a:moveTo>
                    <a:pt x="289" y="460"/>
                  </a:moveTo>
                  <a:cubicBezTo>
                    <a:pt x="289" y="462"/>
                    <a:pt x="289" y="463"/>
                    <a:pt x="290" y="463"/>
                  </a:cubicBezTo>
                  <a:cubicBezTo>
                    <a:pt x="288" y="464"/>
                    <a:pt x="286" y="465"/>
                    <a:pt x="284" y="465"/>
                  </a:cubicBezTo>
                  <a:cubicBezTo>
                    <a:pt x="286" y="464"/>
                    <a:pt x="287" y="462"/>
                    <a:pt x="289" y="460"/>
                  </a:cubicBezTo>
                  <a:close/>
                  <a:moveTo>
                    <a:pt x="246" y="528"/>
                  </a:moveTo>
                  <a:cubicBezTo>
                    <a:pt x="250" y="523"/>
                    <a:pt x="255" y="520"/>
                    <a:pt x="261" y="518"/>
                  </a:cubicBezTo>
                  <a:cubicBezTo>
                    <a:pt x="266" y="522"/>
                    <a:pt x="272" y="525"/>
                    <a:pt x="279" y="528"/>
                  </a:cubicBezTo>
                  <a:cubicBezTo>
                    <a:pt x="267" y="529"/>
                    <a:pt x="257" y="530"/>
                    <a:pt x="246" y="528"/>
                  </a:cubicBezTo>
                  <a:close/>
                  <a:moveTo>
                    <a:pt x="342" y="537"/>
                  </a:moveTo>
                  <a:cubicBezTo>
                    <a:pt x="333" y="535"/>
                    <a:pt x="324" y="533"/>
                    <a:pt x="315" y="531"/>
                  </a:cubicBezTo>
                  <a:cubicBezTo>
                    <a:pt x="329" y="531"/>
                    <a:pt x="342" y="534"/>
                    <a:pt x="355" y="539"/>
                  </a:cubicBezTo>
                  <a:cubicBezTo>
                    <a:pt x="351" y="538"/>
                    <a:pt x="346" y="538"/>
                    <a:pt x="342" y="537"/>
                  </a:cubicBezTo>
                  <a:close/>
                  <a:moveTo>
                    <a:pt x="388" y="548"/>
                  </a:moveTo>
                  <a:cubicBezTo>
                    <a:pt x="358" y="529"/>
                    <a:pt x="329" y="520"/>
                    <a:pt x="294" y="525"/>
                  </a:cubicBezTo>
                  <a:cubicBezTo>
                    <a:pt x="286" y="522"/>
                    <a:pt x="278" y="519"/>
                    <a:pt x="271" y="515"/>
                  </a:cubicBezTo>
                  <a:cubicBezTo>
                    <a:pt x="311" y="507"/>
                    <a:pt x="356" y="528"/>
                    <a:pt x="390" y="548"/>
                  </a:cubicBezTo>
                  <a:cubicBezTo>
                    <a:pt x="389" y="548"/>
                    <a:pt x="388" y="548"/>
                    <a:pt x="388" y="548"/>
                  </a:cubicBezTo>
                  <a:close/>
                  <a:moveTo>
                    <a:pt x="365" y="526"/>
                  </a:moveTo>
                  <a:cubicBezTo>
                    <a:pt x="346" y="517"/>
                    <a:pt x="324" y="509"/>
                    <a:pt x="303" y="507"/>
                  </a:cubicBezTo>
                  <a:cubicBezTo>
                    <a:pt x="356" y="509"/>
                    <a:pt x="428" y="535"/>
                    <a:pt x="450" y="588"/>
                  </a:cubicBezTo>
                  <a:cubicBezTo>
                    <a:pt x="429" y="564"/>
                    <a:pt x="398" y="541"/>
                    <a:pt x="365" y="526"/>
                  </a:cubicBezTo>
                  <a:close/>
                  <a:moveTo>
                    <a:pt x="445" y="649"/>
                  </a:moveTo>
                  <a:cubicBezTo>
                    <a:pt x="446" y="650"/>
                    <a:pt x="446" y="649"/>
                    <a:pt x="447" y="649"/>
                  </a:cubicBezTo>
                  <a:cubicBezTo>
                    <a:pt x="446" y="651"/>
                    <a:pt x="446" y="652"/>
                    <a:pt x="445" y="653"/>
                  </a:cubicBezTo>
                  <a:cubicBezTo>
                    <a:pt x="445" y="652"/>
                    <a:pt x="445" y="651"/>
                    <a:pt x="445" y="649"/>
                  </a:cubicBezTo>
                  <a:close/>
                  <a:moveTo>
                    <a:pt x="441" y="688"/>
                  </a:moveTo>
                  <a:cubicBezTo>
                    <a:pt x="442" y="688"/>
                    <a:pt x="442" y="688"/>
                    <a:pt x="442" y="687"/>
                  </a:cubicBezTo>
                  <a:cubicBezTo>
                    <a:pt x="442" y="688"/>
                    <a:pt x="442" y="688"/>
                    <a:pt x="442" y="688"/>
                  </a:cubicBezTo>
                  <a:cubicBezTo>
                    <a:pt x="442" y="688"/>
                    <a:pt x="442" y="688"/>
                    <a:pt x="441" y="688"/>
                  </a:cubicBezTo>
                  <a:close/>
                  <a:moveTo>
                    <a:pt x="460" y="653"/>
                  </a:moveTo>
                  <a:cubicBezTo>
                    <a:pt x="453" y="659"/>
                    <a:pt x="447" y="666"/>
                    <a:pt x="442" y="674"/>
                  </a:cubicBezTo>
                  <a:cubicBezTo>
                    <a:pt x="442" y="673"/>
                    <a:pt x="442" y="672"/>
                    <a:pt x="442" y="671"/>
                  </a:cubicBezTo>
                  <a:cubicBezTo>
                    <a:pt x="450" y="661"/>
                    <a:pt x="456" y="651"/>
                    <a:pt x="460" y="640"/>
                  </a:cubicBezTo>
                  <a:cubicBezTo>
                    <a:pt x="461" y="643"/>
                    <a:pt x="461" y="645"/>
                    <a:pt x="462" y="648"/>
                  </a:cubicBezTo>
                  <a:cubicBezTo>
                    <a:pt x="461" y="649"/>
                    <a:pt x="460" y="651"/>
                    <a:pt x="460" y="653"/>
                  </a:cubicBezTo>
                  <a:close/>
                  <a:moveTo>
                    <a:pt x="485" y="620"/>
                  </a:moveTo>
                  <a:cubicBezTo>
                    <a:pt x="481" y="624"/>
                    <a:pt x="477" y="628"/>
                    <a:pt x="473" y="633"/>
                  </a:cubicBezTo>
                  <a:cubicBezTo>
                    <a:pt x="473" y="631"/>
                    <a:pt x="473" y="629"/>
                    <a:pt x="472" y="627"/>
                  </a:cubicBezTo>
                  <a:cubicBezTo>
                    <a:pt x="480" y="619"/>
                    <a:pt x="488" y="611"/>
                    <a:pt x="496" y="603"/>
                  </a:cubicBezTo>
                  <a:cubicBezTo>
                    <a:pt x="493" y="608"/>
                    <a:pt x="489" y="614"/>
                    <a:pt x="485" y="620"/>
                  </a:cubicBezTo>
                  <a:close/>
                  <a:moveTo>
                    <a:pt x="468" y="616"/>
                  </a:moveTo>
                  <a:cubicBezTo>
                    <a:pt x="465" y="609"/>
                    <a:pt x="461" y="602"/>
                    <a:pt x="456" y="596"/>
                  </a:cubicBezTo>
                  <a:cubicBezTo>
                    <a:pt x="458" y="595"/>
                    <a:pt x="460" y="593"/>
                    <a:pt x="459" y="590"/>
                  </a:cubicBezTo>
                  <a:cubicBezTo>
                    <a:pt x="437" y="521"/>
                    <a:pt x="328" y="485"/>
                    <a:pt x="262" y="503"/>
                  </a:cubicBezTo>
                  <a:cubicBezTo>
                    <a:pt x="266" y="496"/>
                    <a:pt x="269" y="490"/>
                    <a:pt x="271" y="482"/>
                  </a:cubicBezTo>
                  <a:cubicBezTo>
                    <a:pt x="276" y="487"/>
                    <a:pt x="279" y="478"/>
                    <a:pt x="279" y="476"/>
                  </a:cubicBezTo>
                  <a:cubicBezTo>
                    <a:pt x="286" y="473"/>
                    <a:pt x="293" y="471"/>
                    <a:pt x="300" y="468"/>
                  </a:cubicBezTo>
                  <a:cubicBezTo>
                    <a:pt x="296" y="476"/>
                    <a:pt x="296" y="480"/>
                    <a:pt x="305" y="484"/>
                  </a:cubicBezTo>
                  <a:cubicBezTo>
                    <a:pt x="305" y="485"/>
                    <a:pt x="305" y="486"/>
                    <a:pt x="305" y="487"/>
                  </a:cubicBezTo>
                  <a:cubicBezTo>
                    <a:pt x="306" y="488"/>
                    <a:pt x="307" y="489"/>
                    <a:pt x="308" y="490"/>
                  </a:cubicBezTo>
                  <a:cubicBezTo>
                    <a:pt x="307" y="494"/>
                    <a:pt x="310" y="499"/>
                    <a:pt x="314" y="496"/>
                  </a:cubicBezTo>
                  <a:cubicBezTo>
                    <a:pt x="325" y="501"/>
                    <a:pt x="326" y="486"/>
                    <a:pt x="326" y="480"/>
                  </a:cubicBezTo>
                  <a:cubicBezTo>
                    <a:pt x="332" y="473"/>
                    <a:pt x="333" y="463"/>
                    <a:pt x="322" y="466"/>
                  </a:cubicBezTo>
                  <a:cubicBezTo>
                    <a:pt x="320" y="461"/>
                    <a:pt x="316" y="455"/>
                    <a:pt x="310" y="457"/>
                  </a:cubicBezTo>
                  <a:cubicBezTo>
                    <a:pt x="307" y="455"/>
                    <a:pt x="304" y="454"/>
                    <a:pt x="301" y="453"/>
                  </a:cubicBezTo>
                  <a:cubicBezTo>
                    <a:pt x="301" y="453"/>
                    <a:pt x="302" y="452"/>
                    <a:pt x="302" y="452"/>
                  </a:cubicBezTo>
                  <a:cubicBezTo>
                    <a:pt x="305" y="452"/>
                    <a:pt x="307" y="452"/>
                    <a:pt x="310" y="452"/>
                  </a:cubicBezTo>
                  <a:cubicBezTo>
                    <a:pt x="310" y="459"/>
                    <a:pt x="317" y="454"/>
                    <a:pt x="319" y="452"/>
                  </a:cubicBezTo>
                  <a:cubicBezTo>
                    <a:pt x="334" y="451"/>
                    <a:pt x="349" y="452"/>
                    <a:pt x="364" y="454"/>
                  </a:cubicBezTo>
                  <a:cubicBezTo>
                    <a:pt x="360" y="464"/>
                    <a:pt x="377" y="456"/>
                    <a:pt x="377" y="456"/>
                  </a:cubicBezTo>
                  <a:cubicBezTo>
                    <a:pt x="386" y="458"/>
                    <a:pt x="395" y="460"/>
                    <a:pt x="404" y="464"/>
                  </a:cubicBezTo>
                  <a:cubicBezTo>
                    <a:pt x="426" y="481"/>
                    <a:pt x="436" y="519"/>
                    <a:pt x="464" y="528"/>
                  </a:cubicBezTo>
                  <a:cubicBezTo>
                    <a:pt x="459" y="529"/>
                    <a:pt x="441" y="542"/>
                    <a:pt x="451" y="547"/>
                  </a:cubicBezTo>
                  <a:cubicBezTo>
                    <a:pt x="463" y="583"/>
                    <a:pt x="513" y="532"/>
                    <a:pt x="469" y="528"/>
                  </a:cubicBezTo>
                  <a:cubicBezTo>
                    <a:pt x="474" y="524"/>
                    <a:pt x="470" y="507"/>
                    <a:pt x="470" y="501"/>
                  </a:cubicBezTo>
                  <a:cubicBezTo>
                    <a:pt x="476" y="512"/>
                    <a:pt x="485" y="522"/>
                    <a:pt x="493" y="532"/>
                  </a:cubicBezTo>
                  <a:cubicBezTo>
                    <a:pt x="502" y="543"/>
                    <a:pt x="508" y="538"/>
                    <a:pt x="499" y="527"/>
                  </a:cubicBezTo>
                  <a:cubicBezTo>
                    <a:pt x="489" y="513"/>
                    <a:pt x="476" y="500"/>
                    <a:pt x="470" y="484"/>
                  </a:cubicBezTo>
                  <a:cubicBezTo>
                    <a:pt x="462" y="463"/>
                    <a:pt x="459" y="475"/>
                    <a:pt x="460" y="490"/>
                  </a:cubicBezTo>
                  <a:cubicBezTo>
                    <a:pt x="445" y="474"/>
                    <a:pt x="427" y="463"/>
                    <a:pt x="408" y="456"/>
                  </a:cubicBezTo>
                  <a:cubicBezTo>
                    <a:pt x="395" y="447"/>
                    <a:pt x="383" y="450"/>
                    <a:pt x="369" y="445"/>
                  </a:cubicBezTo>
                  <a:cubicBezTo>
                    <a:pt x="367" y="441"/>
                    <a:pt x="364" y="438"/>
                    <a:pt x="359" y="438"/>
                  </a:cubicBezTo>
                  <a:cubicBezTo>
                    <a:pt x="361" y="438"/>
                    <a:pt x="363" y="438"/>
                    <a:pt x="366" y="438"/>
                  </a:cubicBezTo>
                  <a:cubicBezTo>
                    <a:pt x="393" y="438"/>
                    <a:pt x="423" y="441"/>
                    <a:pt x="450" y="448"/>
                  </a:cubicBezTo>
                  <a:cubicBezTo>
                    <a:pt x="458" y="451"/>
                    <a:pt x="514" y="489"/>
                    <a:pt x="516" y="487"/>
                  </a:cubicBezTo>
                  <a:cubicBezTo>
                    <a:pt x="530" y="474"/>
                    <a:pt x="495" y="456"/>
                    <a:pt x="485" y="451"/>
                  </a:cubicBezTo>
                  <a:cubicBezTo>
                    <a:pt x="435" y="429"/>
                    <a:pt x="377" y="425"/>
                    <a:pt x="323" y="432"/>
                  </a:cubicBezTo>
                  <a:cubicBezTo>
                    <a:pt x="323" y="429"/>
                    <a:pt x="320" y="428"/>
                    <a:pt x="317" y="428"/>
                  </a:cubicBezTo>
                  <a:cubicBezTo>
                    <a:pt x="326" y="408"/>
                    <a:pt x="338" y="389"/>
                    <a:pt x="342" y="367"/>
                  </a:cubicBezTo>
                  <a:cubicBezTo>
                    <a:pt x="356" y="372"/>
                    <a:pt x="371" y="376"/>
                    <a:pt x="385" y="381"/>
                  </a:cubicBezTo>
                  <a:cubicBezTo>
                    <a:pt x="405" y="393"/>
                    <a:pt x="422" y="408"/>
                    <a:pt x="441" y="420"/>
                  </a:cubicBezTo>
                  <a:cubicBezTo>
                    <a:pt x="470" y="439"/>
                    <a:pt x="463" y="417"/>
                    <a:pt x="445" y="402"/>
                  </a:cubicBezTo>
                  <a:cubicBezTo>
                    <a:pt x="451" y="404"/>
                    <a:pt x="483" y="425"/>
                    <a:pt x="488" y="421"/>
                  </a:cubicBezTo>
                  <a:cubicBezTo>
                    <a:pt x="503" y="436"/>
                    <a:pt x="520" y="452"/>
                    <a:pt x="542" y="458"/>
                  </a:cubicBezTo>
                  <a:cubicBezTo>
                    <a:pt x="545" y="459"/>
                    <a:pt x="549" y="453"/>
                    <a:pt x="545" y="451"/>
                  </a:cubicBezTo>
                  <a:cubicBezTo>
                    <a:pt x="533" y="442"/>
                    <a:pt x="521" y="433"/>
                    <a:pt x="509" y="424"/>
                  </a:cubicBezTo>
                  <a:cubicBezTo>
                    <a:pt x="469" y="392"/>
                    <a:pt x="428" y="365"/>
                    <a:pt x="376" y="358"/>
                  </a:cubicBezTo>
                  <a:cubicBezTo>
                    <a:pt x="365" y="356"/>
                    <a:pt x="353" y="354"/>
                    <a:pt x="343" y="354"/>
                  </a:cubicBezTo>
                  <a:cubicBezTo>
                    <a:pt x="342" y="340"/>
                    <a:pt x="334" y="348"/>
                    <a:pt x="329" y="355"/>
                  </a:cubicBezTo>
                  <a:cubicBezTo>
                    <a:pt x="328" y="355"/>
                    <a:pt x="328" y="355"/>
                    <a:pt x="327" y="356"/>
                  </a:cubicBezTo>
                  <a:cubicBezTo>
                    <a:pt x="325" y="356"/>
                    <a:pt x="323" y="356"/>
                    <a:pt x="320" y="355"/>
                  </a:cubicBezTo>
                  <a:cubicBezTo>
                    <a:pt x="322" y="349"/>
                    <a:pt x="324" y="343"/>
                    <a:pt x="326" y="337"/>
                  </a:cubicBezTo>
                  <a:cubicBezTo>
                    <a:pt x="340" y="331"/>
                    <a:pt x="353" y="324"/>
                    <a:pt x="367" y="320"/>
                  </a:cubicBezTo>
                  <a:cubicBezTo>
                    <a:pt x="372" y="320"/>
                    <a:pt x="376" y="320"/>
                    <a:pt x="380" y="320"/>
                  </a:cubicBezTo>
                  <a:cubicBezTo>
                    <a:pt x="377" y="321"/>
                    <a:pt x="367" y="322"/>
                    <a:pt x="365" y="325"/>
                  </a:cubicBezTo>
                  <a:cubicBezTo>
                    <a:pt x="361" y="327"/>
                    <a:pt x="344" y="331"/>
                    <a:pt x="348" y="337"/>
                  </a:cubicBezTo>
                  <a:cubicBezTo>
                    <a:pt x="351" y="344"/>
                    <a:pt x="367" y="333"/>
                    <a:pt x="371" y="332"/>
                  </a:cubicBezTo>
                  <a:cubicBezTo>
                    <a:pt x="398" y="331"/>
                    <a:pt x="426" y="334"/>
                    <a:pt x="452" y="340"/>
                  </a:cubicBezTo>
                  <a:cubicBezTo>
                    <a:pt x="478" y="359"/>
                    <a:pt x="503" y="384"/>
                    <a:pt x="519" y="412"/>
                  </a:cubicBezTo>
                  <a:cubicBezTo>
                    <a:pt x="523" y="420"/>
                    <a:pt x="526" y="408"/>
                    <a:pt x="521" y="401"/>
                  </a:cubicBezTo>
                  <a:cubicBezTo>
                    <a:pt x="510" y="383"/>
                    <a:pt x="496" y="367"/>
                    <a:pt x="480" y="353"/>
                  </a:cubicBezTo>
                  <a:cubicBezTo>
                    <a:pt x="503" y="369"/>
                    <a:pt x="527" y="380"/>
                    <a:pt x="552" y="392"/>
                  </a:cubicBezTo>
                  <a:cubicBezTo>
                    <a:pt x="556" y="396"/>
                    <a:pt x="563" y="411"/>
                    <a:pt x="571" y="423"/>
                  </a:cubicBezTo>
                  <a:cubicBezTo>
                    <a:pt x="563" y="414"/>
                    <a:pt x="551" y="402"/>
                    <a:pt x="543" y="419"/>
                  </a:cubicBezTo>
                  <a:cubicBezTo>
                    <a:pt x="538" y="430"/>
                    <a:pt x="546" y="437"/>
                    <a:pt x="547" y="430"/>
                  </a:cubicBezTo>
                  <a:cubicBezTo>
                    <a:pt x="547" y="430"/>
                    <a:pt x="550" y="417"/>
                    <a:pt x="554" y="418"/>
                  </a:cubicBezTo>
                  <a:cubicBezTo>
                    <a:pt x="537" y="432"/>
                    <a:pt x="579" y="440"/>
                    <a:pt x="573" y="426"/>
                  </a:cubicBezTo>
                  <a:cubicBezTo>
                    <a:pt x="580" y="437"/>
                    <a:pt x="587" y="443"/>
                    <a:pt x="591" y="433"/>
                  </a:cubicBezTo>
                  <a:cubicBezTo>
                    <a:pt x="592" y="434"/>
                    <a:pt x="593" y="435"/>
                    <a:pt x="594" y="436"/>
                  </a:cubicBezTo>
                  <a:cubicBezTo>
                    <a:pt x="588" y="446"/>
                    <a:pt x="582" y="455"/>
                    <a:pt x="577" y="465"/>
                  </a:cubicBezTo>
                  <a:cubicBezTo>
                    <a:pt x="569" y="467"/>
                    <a:pt x="557" y="493"/>
                    <a:pt x="553" y="500"/>
                  </a:cubicBezTo>
                  <a:cubicBezTo>
                    <a:pt x="541" y="513"/>
                    <a:pt x="530" y="527"/>
                    <a:pt x="518" y="541"/>
                  </a:cubicBezTo>
                  <a:cubicBezTo>
                    <a:pt x="515" y="545"/>
                    <a:pt x="486" y="570"/>
                    <a:pt x="493" y="575"/>
                  </a:cubicBezTo>
                  <a:cubicBezTo>
                    <a:pt x="500" y="581"/>
                    <a:pt x="520" y="550"/>
                    <a:pt x="524" y="546"/>
                  </a:cubicBezTo>
                  <a:cubicBezTo>
                    <a:pt x="508" y="572"/>
                    <a:pt x="490" y="595"/>
                    <a:pt x="468" y="616"/>
                  </a:cubicBezTo>
                  <a:close/>
                  <a:moveTo>
                    <a:pt x="306" y="476"/>
                  </a:moveTo>
                  <a:cubicBezTo>
                    <a:pt x="309" y="466"/>
                    <a:pt x="312" y="465"/>
                    <a:pt x="312" y="465"/>
                  </a:cubicBezTo>
                  <a:cubicBezTo>
                    <a:pt x="312" y="465"/>
                    <a:pt x="314" y="466"/>
                    <a:pt x="315" y="470"/>
                  </a:cubicBezTo>
                  <a:cubicBezTo>
                    <a:pt x="313" y="472"/>
                    <a:pt x="311" y="474"/>
                    <a:pt x="309" y="477"/>
                  </a:cubicBezTo>
                  <a:cubicBezTo>
                    <a:pt x="308" y="477"/>
                    <a:pt x="307" y="476"/>
                    <a:pt x="306" y="476"/>
                  </a:cubicBezTo>
                  <a:close/>
                  <a:moveTo>
                    <a:pt x="317" y="488"/>
                  </a:moveTo>
                  <a:cubicBezTo>
                    <a:pt x="317" y="487"/>
                    <a:pt x="318" y="486"/>
                    <a:pt x="318" y="484"/>
                  </a:cubicBezTo>
                  <a:cubicBezTo>
                    <a:pt x="318" y="484"/>
                    <a:pt x="318" y="484"/>
                    <a:pt x="318" y="484"/>
                  </a:cubicBezTo>
                  <a:cubicBezTo>
                    <a:pt x="318" y="486"/>
                    <a:pt x="318" y="488"/>
                    <a:pt x="317" y="488"/>
                  </a:cubicBezTo>
                  <a:cubicBezTo>
                    <a:pt x="317" y="488"/>
                    <a:pt x="317" y="488"/>
                    <a:pt x="317" y="488"/>
                  </a:cubicBezTo>
                  <a:close/>
                  <a:moveTo>
                    <a:pt x="423" y="472"/>
                  </a:moveTo>
                  <a:cubicBezTo>
                    <a:pt x="438" y="480"/>
                    <a:pt x="451" y="490"/>
                    <a:pt x="462" y="505"/>
                  </a:cubicBezTo>
                  <a:cubicBezTo>
                    <a:pt x="462" y="510"/>
                    <a:pt x="463" y="515"/>
                    <a:pt x="463" y="519"/>
                  </a:cubicBezTo>
                  <a:cubicBezTo>
                    <a:pt x="445" y="509"/>
                    <a:pt x="435" y="487"/>
                    <a:pt x="423" y="472"/>
                  </a:cubicBezTo>
                  <a:close/>
                  <a:moveTo>
                    <a:pt x="468" y="539"/>
                  </a:moveTo>
                  <a:cubicBezTo>
                    <a:pt x="470" y="540"/>
                    <a:pt x="472" y="539"/>
                    <a:pt x="472" y="537"/>
                  </a:cubicBezTo>
                  <a:cubicBezTo>
                    <a:pt x="484" y="544"/>
                    <a:pt x="474" y="553"/>
                    <a:pt x="465" y="550"/>
                  </a:cubicBezTo>
                  <a:cubicBezTo>
                    <a:pt x="466" y="550"/>
                    <a:pt x="467" y="550"/>
                    <a:pt x="469" y="550"/>
                  </a:cubicBezTo>
                  <a:cubicBezTo>
                    <a:pt x="477" y="549"/>
                    <a:pt x="469" y="541"/>
                    <a:pt x="468" y="539"/>
                  </a:cubicBezTo>
                  <a:close/>
                  <a:moveTo>
                    <a:pt x="379" y="367"/>
                  </a:moveTo>
                  <a:cubicBezTo>
                    <a:pt x="409" y="374"/>
                    <a:pt x="440" y="385"/>
                    <a:pt x="466" y="403"/>
                  </a:cubicBezTo>
                  <a:cubicBezTo>
                    <a:pt x="439" y="389"/>
                    <a:pt x="408" y="377"/>
                    <a:pt x="379" y="367"/>
                  </a:cubicBezTo>
                  <a:close/>
                  <a:moveTo>
                    <a:pt x="414" y="391"/>
                  </a:moveTo>
                  <a:cubicBezTo>
                    <a:pt x="427" y="398"/>
                    <a:pt x="438" y="405"/>
                    <a:pt x="446" y="414"/>
                  </a:cubicBezTo>
                  <a:cubicBezTo>
                    <a:pt x="435" y="407"/>
                    <a:pt x="425" y="399"/>
                    <a:pt x="414" y="391"/>
                  </a:cubicBezTo>
                  <a:close/>
                  <a:moveTo>
                    <a:pt x="562" y="425"/>
                  </a:moveTo>
                  <a:cubicBezTo>
                    <a:pt x="561" y="425"/>
                    <a:pt x="560" y="424"/>
                    <a:pt x="559" y="424"/>
                  </a:cubicBezTo>
                  <a:cubicBezTo>
                    <a:pt x="559" y="424"/>
                    <a:pt x="559" y="424"/>
                    <a:pt x="559" y="424"/>
                  </a:cubicBezTo>
                  <a:cubicBezTo>
                    <a:pt x="560" y="424"/>
                    <a:pt x="560" y="423"/>
                    <a:pt x="560" y="423"/>
                  </a:cubicBezTo>
                  <a:cubicBezTo>
                    <a:pt x="561" y="423"/>
                    <a:pt x="561" y="424"/>
                    <a:pt x="562" y="425"/>
                  </a:cubicBezTo>
                  <a:close/>
                  <a:moveTo>
                    <a:pt x="574" y="502"/>
                  </a:moveTo>
                  <a:cubicBezTo>
                    <a:pt x="564" y="513"/>
                    <a:pt x="554" y="526"/>
                    <a:pt x="545" y="538"/>
                  </a:cubicBezTo>
                  <a:cubicBezTo>
                    <a:pt x="548" y="533"/>
                    <a:pt x="551" y="527"/>
                    <a:pt x="554" y="522"/>
                  </a:cubicBezTo>
                  <a:cubicBezTo>
                    <a:pt x="557" y="519"/>
                    <a:pt x="559" y="516"/>
                    <a:pt x="561" y="513"/>
                  </a:cubicBezTo>
                  <a:cubicBezTo>
                    <a:pt x="566" y="509"/>
                    <a:pt x="570" y="506"/>
                    <a:pt x="574" y="502"/>
                  </a:cubicBezTo>
                  <a:close/>
                  <a:moveTo>
                    <a:pt x="596" y="505"/>
                  </a:moveTo>
                  <a:cubicBezTo>
                    <a:pt x="577" y="530"/>
                    <a:pt x="555" y="554"/>
                    <a:pt x="534" y="578"/>
                  </a:cubicBezTo>
                  <a:cubicBezTo>
                    <a:pt x="525" y="585"/>
                    <a:pt x="516" y="592"/>
                    <a:pt x="508" y="600"/>
                  </a:cubicBezTo>
                  <a:cubicBezTo>
                    <a:pt x="513" y="590"/>
                    <a:pt x="519" y="581"/>
                    <a:pt x="524" y="572"/>
                  </a:cubicBezTo>
                  <a:cubicBezTo>
                    <a:pt x="549" y="545"/>
                    <a:pt x="571" y="507"/>
                    <a:pt x="602" y="487"/>
                  </a:cubicBezTo>
                  <a:cubicBezTo>
                    <a:pt x="601" y="493"/>
                    <a:pt x="599" y="500"/>
                    <a:pt x="596" y="505"/>
                  </a:cubicBezTo>
                  <a:close/>
                  <a:moveTo>
                    <a:pt x="625" y="465"/>
                  </a:moveTo>
                  <a:cubicBezTo>
                    <a:pt x="620" y="473"/>
                    <a:pt x="615" y="480"/>
                    <a:pt x="610" y="487"/>
                  </a:cubicBezTo>
                  <a:cubicBezTo>
                    <a:pt x="612" y="483"/>
                    <a:pt x="612" y="480"/>
                    <a:pt x="610" y="476"/>
                  </a:cubicBezTo>
                  <a:cubicBezTo>
                    <a:pt x="605" y="473"/>
                    <a:pt x="597" y="480"/>
                    <a:pt x="595" y="482"/>
                  </a:cubicBezTo>
                  <a:cubicBezTo>
                    <a:pt x="597" y="480"/>
                    <a:pt x="618" y="450"/>
                    <a:pt x="604" y="461"/>
                  </a:cubicBezTo>
                  <a:cubicBezTo>
                    <a:pt x="606" y="458"/>
                    <a:pt x="608" y="456"/>
                    <a:pt x="610" y="453"/>
                  </a:cubicBezTo>
                  <a:cubicBezTo>
                    <a:pt x="615" y="454"/>
                    <a:pt x="616" y="445"/>
                    <a:pt x="613" y="442"/>
                  </a:cubicBezTo>
                  <a:cubicBezTo>
                    <a:pt x="611" y="435"/>
                    <a:pt x="609" y="428"/>
                    <a:pt x="605" y="421"/>
                  </a:cubicBezTo>
                  <a:cubicBezTo>
                    <a:pt x="620" y="431"/>
                    <a:pt x="631" y="443"/>
                    <a:pt x="631" y="453"/>
                  </a:cubicBezTo>
                  <a:cubicBezTo>
                    <a:pt x="627" y="457"/>
                    <a:pt x="625" y="461"/>
                    <a:pt x="625" y="465"/>
                  </a:cubicBezTo>
                  <a:close/>
                  <a:moveTo>
                    <a:pt x="709" y="356"/>
                  </a:moveTo>
                  <a:cubicBezTo>
                    <a:pt x="703" y="361"/>
                    <a:pt x="697" y="367"/>
                    <a:pt x="691" y="373"/>
                  </a:cubicBezTo>
                  <a:cubicBezTo>
                    <a:pt x="706" y="353"/>
                    <a:pt x="721" y="335"/>
                    <a:pt x="738" y="318"/>
                  </a:cubicBezTo>
                  <a:cubicBezTo>
                    <a:pt x="729" y="331"/>
                    <a:pt x="719" y="343"/>
                    <a:pt x="709" y="356"/>
                  </a:cubicBezTo>
                  <a:close/>
                  <a:moveTo>
                    <a:pt x="751" y="313"/>
                  </a:moveTo>
                  <a:cubicBezTo>
                    <a:pt x="754" y="308"/>
                    <a:pt x="757" y="303"/>
                    <a:pt x="760" y="299"/>
                  </a:cubicBezTo>
                  <a:cubicBezTo>
                    <a:pt x="762" y="297"/>
                    <a:pt x="765" y="295"/>
                    <a:pt x="767" y="293"/>
                  </a:cubicBezTo>
                  <a:cubicBezTo>
                    <a:pt x="762" y="299"/>
                    <a:pt x="757" y="306"/>
                    <a:pt x="751" y="313"/>
                  </a:cubicBezTo>
                  <a:close/>
                  <a:moveTo>
                    <a:pt x="810" y="221"/>
                  </a:moveTo>
                  <a:cubicBezTo>
                    <a:pt x="811" y="222"/>
                    <a:pt x="812" y="222"/>
                    <a:pt x="814" y="222"/>
                  </a:cubicBezTo>
                  <a:cubicBezTo>
                    <a:pt x="809" y="225"/>
                    <a:pt x="804" y="229"/>
                    <a:pt x="801" y="233"/>
                  </a:cubicBezTo>
                  <a:cubicBezTo>
                    <a:pt x="801" y="226"/>
                    <a:pt x="801" y="219"/>
                    <a:pt x="800" y="211"/>
                  </a:cubicBezTo>
                  <a:cubicBezTo>
                    <a:pt x="803" y="215"/>
                    <a:pt x="806" y="218"/>
                    <a:pt x="810" y="221"/>
                  </a:cubicBezTo>
                  <a:close/>
                  <a:moveTo>
                    <a:pt x="798" y="248"/>
                  </a:moveTo>
                  <a:cubicBezTo>
                    <a:pt x="804" y="241"/>
                    <a:pt x="809" y="235"/>
                    <a:pt x="816" y="230"/>
                  </a:cubicBezTo>
                  <a:cubicBezTo>
                    <a:pt x="811" y="239"/>
                    <a:pt x="804" y="248"/>
                    <a:pt x="795" y="257"/>
                  </a:cubicBezTo>
                  <a:cubicBezTo>
                    <a:pt x="796" y="254"/>
                    <a:pt x="797" y="251"/>
                    <a:pt x="798" y="248"/>
                  </a:cubicBezTo>
                  <a:close/>
                  <a:moveTo>
                    <a:pt x="790" y="245"/>
                  </a:moveTo>
                  <a:cubicBezTo>
                    <a:pt x="789" y="246"/>
                    <a:pt x="781" y="253"/>
                    <a:pt x="787" y="256"/>
                  </a:cubicBezTo>
                  <a:cubicBezTo>
                    <a:pt x="785" y="261"/>
                    <a:pt x="783" y="266"/>
                    <a:pt x="781" y="271"/>
                  </a:cubicBezTo>
                  <a:cubicBezTo>
                    <a:pt x="773" y="277"/>
                    <a:pt x="766" y="283"/>
                    <a:pt x="759" y="289"/>
                  </a:cubicBezTo>
                  <a:cubicBezTo>
                    <a:pt x="751" y="288"/>
                    <a:pt x="733" y="311"/>
                    <a:pt x="726" y="316"/>
                  </a:cubicBezTo>
                  <a:cubicBezTo>
                    <a:pt x="750" y="289"/>
                    <a:pt x="774" y="261"/>
                    <a:pt x="792" y="231"/>
                  </a:cubicBezTo>
                  <a:cubicBezTo>
                    <a:pt x="792" y="236"/>
                    <a:pt x="791" y="240"/>
                    <a:pt x="790" y="245"/>
                  </a:cubicBezTo>
                  <a:close/>
                  <a:moveTo>
                    <a:pt x="789" y="218"/>
                  </a:moveTo>
                  <a:cubicBezTo>
                    <a:pt x="788" y="210"/>
                    <a:pt x="788" y="202"/>
                    <a:pt x="787" y="194"/>
                  </a:cubicBezTo>
                  <a:cubicBezTo>
                    <a:pt x="790" y="201"/>
                    <a:pt x="792" y="208"/>
                    <a:pt x="792" y="215"/>
                  </a:cubicBezTo>
                  <a:cubicBezTo>
                    <a:pt x="791" y="216"/>
                    <a:pt x="790" y="217"/>
                    <a:pt x="789" y="218"/>
                  </a:cubicBezTo>
                  <a:close/>
                  <a:moveTo>
                    <a:pt x="791" y="180"/>
                  </a:moveTo>
                  <a:cubicBezTo>
                    <a:pt x="791" y="180"/>
                    <a:pt x="791" y="180"/>
                    <a:pt x="790" y="180"/>
                  </a:cubicBezTo>
                  <a:cubicBezTo>
                    <a:pt x="789" y="178"/>
                    <a:pt x="788" y="176"/>
                    <a:pt x="787" y="174"/>
                  </a:cubicBezTo>
                  <a:cubicBezTo>
                    <a:pt x="789" y="176"/>
                    <a:pt x="790" y="178"/>
                    <a:pt x="791" y="180"/>
                  </a:cubicBezTo>
                  <a:close/>
                  <a:moveTo>
                    <a:pt x="485" y="34"/>
                  </a:moveTo>
                  <a:cubicBezTo>
                    <a:pt x="487" y="33"/>
                    <a:pt x="489" y="31"/>
                    <a:pt x="491" y="30"/>
                  </a:cubicBezTo>
                  <a:cubicBezTo>
                    <a:pt x="494" y="30"/>
                    <a:pt x="498" y="31"/>
                    <a:pt x="500" y="32"/>
                  </a:cubicBezTo>
                  <a:cubicBezTo>
                    <a:pt x="495" y="33"/>
                    <a:pt x="490" y="34"/>
                    <a:pt x="485" y="35"/>
                  </a:cubicBezTo>
                  <a:cubicBezTo>
                    <a:pt x="485" y="35"/>
                    <a:pt x="485" y="34"/>
                    <a:pt x="485" y="34"/>
                  </a:cubicBezTo>
                  <a:close/>
                  <a:moveTo>
                    <a:pt x="485" y="43"/>
                  </a:moveTo>
                  <a:cubicBezTo>
                    <a:pt x="500" y="40"/>
                    <a:pt x="517" y="37"/>
                    <a:pt x="533" y="36"/>
                  </a:cubicBezTo>
                  <a:cubicBezTo>
                    <a:pt x="542" y="36"/>
                    <a:pt x="551" y="36"/>
                    <a:pt x="561" y="36"/>
                  </a:cubicBezTo>
                  <a:cubicBezTo>
                    <a:pt x="548" y="37"/>
                    <a:pt x="535" y="40"/>
                    <a:pt x="522" y="43"/>
                  </a:cubicBezTo>
                  <a:cubicBezTo>
                    <a:pt x="511" y="42"/>
                    <a:pt x="498" y="42"/>
                    <a:pt x="485" y="43"/>
                  </a:cubicBezTo>
                  <a:close/>
                  <a:moveTo>
                    <a:pt x="483" y="69"/>
                  </a:moveTo>
                  <a:cubicBezTo>
                    <a:pt x="486" y="68"/>
                    <a:pt x="489" y="66"/>
                    <a:pt x="492" y="64"/>
                  </a:cubicBezTo>
                  <a:cubicBezTo>
                    <a:pt x="494" y="67"/>
                    <a:pt x="496" y="68"/>
                    <a:pt x="499" y="69"/>
                  </a:cubicBezTo>
                  <a:cubicBezTo>
                    <a:pt x="493" y="69"/>
                    <a:pt x="488" y="69"/>
                    <a:pt x="483" y="69"/>
                  </a:cubicBezTo>
                  <a:close/>
                  <a:moveTo>
                    <a:pt x="523" y="51"/>
                  </a:moveTo>
                  <a:cubicBezTo>
                    <a:pt x="529" y="51"/>
                    <a:pt x="535" y="52"/>
                    <a:pt x="540" y="52"/>
                  </a:cubicBezTo>
                  <a:cubicBezTo>
                    <a:pt x="530" y="53"/>
                    <a:pt x="520" y="55"/>
                    <a:pt x="510" y="56"/>
                  </a:cubicBezTo>
                  <a:cubicBezTo>
                    <a:pt x="514" y="54"/>
                    <a:pt x="519" y="52"/>
                    <a:pt x="523" y="51"/>
                  </a:cubicBezTo>
                  <a:close/>
                  <a:moveTo>
                    <a:pt x="577" y="68"/>
                  </a:moveTo>
                  <a:cubicBezTo>
                    <a:pt x="558" y="66"/>
                    <a:pt x="539" y="65"/>
                    <a:pt x="520" y="63"/>
                  </a:cubicBezTo>
                  <a:cubicBezTo>
                    <a:pt x="538" y="61"/>
                    <a:pt x="557" y="58"/>
                    <a:pt x="575" y="58"/>
                  </a:cubicBezTo>
                  <a:cubicBezTo>
                    <a:pt x="583" y="61"/>
                    <a:pt x="589" y="63"/>
                    <a:pt x="595" y="68"/>
                  </a:cubicBezTo>
                  <a:cubicBezTo>
                    <a:pt x="589" y="68"/>
                    <a:pt x="583" y="68"/>
                    <a:pt x="577" y="68"/>
                  </a:cubicBezTo>
                  <a:close/>
                  <a:moveTo>
                    <a:pt x="609" y="72"/>
                  </a:moveTo>
                  <a:cubicBezTo>
                    <a:pt x="609" y="71"/>
                    <a:pt x="608" y="69"/>
                    <a:pt x="608" y="68"/>
                  </a:cubicBezTo>
                  <a:cubicBezTo>
                    <a:pt x="607" y="67"/>
                    <a:pt x="606" y="67"/>
                    <a:pt x="605" y="66"/>
                  </a:cubicBezTo>
                  <a:cubicBezTo>
                    <a:pt x="619" y="69"/>
                    <a:pt x="632" y="73"/>
                    <a:pt x="645" y="77"/>
                  </a:cubicBezTo>
                  <a:cubicBezTo>
                    <a:pt x="633" y="75"/>
                    <a:pt x="621" y="73"/>
                    <a:pt x="609" y="72"/>
                  </a:cubicBezTo>
                  <a:close/>
                  <a:moveTo>
                    <a:pt x="713" y="111"/>
                  </a:moveTo>
                  <a:cubicBezTo>
                    <a:pt x="708" y="107"/>
                    <a:pt x="704" y="103"/>
                    <a:pt x="699" y="99"/>
                  </a:cubicBezTo>
                  <a:cubicBezTo>
                    <a:pt x="699" y="99"/>
                    <a:pt x="699" y="99"/>
                    <a:pt x="699" y="99"/>
                  </a:cubicBezTo>
                  <a:cubicBezTo>
                    <a:pt x="713" y="104"/>
                    <a:pt x="726" y="110"/>
                    <a:pt x="738" y="117"/>
                  </a:cubicBezTo>
                  <a:cubicBezTo>
                    <a:pt x="741" y="120"/>
                    <a:pt x="744" y="124"/>
                    <a:pt x="747" y="127"/>
                  </a:cubicBezTo>
                  <a:cubicBezTo>
                    <a:pt x="736" y="121"/>
                    <a:pt x="725" y="115"/>
                    <a:pt x="713" y="111"/>
                  </a:cubicBezTo>
                  <a:close/>
                  <a:moveTo>
                    <a:pt x="777" y="172"/>
                  </a:moveTo>
                  <a:cubicBezTo>
                    <a:pt x="780" y="187"/>
                    <a:pt x="780" y="203"/>
                    <a:pt x="781" y="218"/>
                  </a:cubicBezTo>
                  <a:cubicBezTo>
                    <a:pt x="771" y="185"/>
                    <a:pt x="753" y="154"/>
                    <a:pt x="728" y="127"/>
                  </a:cubicBezTo>
                  <a:cubicBezTo>
                    <a:pt x="741" y="133"/>
                    <a:pt x="753" y="141"/>
                    <a:pt x="764" y="150"/>
                  </a:cubicBezTo>
                  <a:cubicBezTo>
                    <a:pt x="769" y="157"/>
                    <a:pt x="773" y="165"/>
                    <a:pt x="777" y="172"/>
                  </a:cubicBezTo>
                  <a:close/>
                  <a:moveTo>
                    <a:pt x="797" y="149"/>
                  </a:moveTo>
                  <a:cubicBezTo>
                    <a:pt x="783" y="136"/>
                    <a:pt x="768" y="125"/>
                    <a:pt x="752" y="115"/>
                  </a:cubicBezTo>
                  <a:cubicBezTo>
                    <a:pt x="732" y="103"/>
                    <a:pt x="718" y="85"/>
                    <a:pt x="699" y="71"/>
                  </a:cubicBezTo>
                  <a:cubicBezTo>
                    <a:pt x="743" y="91"/>
                    <a:pt x="774" y="115"/>
                    <a:pt x="797" y="149"/>
                  </a:cubicBezTo>
                  <a:close/>
                  <a:moveTo>
                    <a:pt x="689" y="74"/>
                  </a:moveTo>
                  <a:cubicBezTo>
                    <a:pt x="699" y="81"/>
                    <a:pt x="709" y="89"/>
                    <a:pt x="717" y="97"/>
                  </a:cubicBezTo>
                  <a:cubicBezTo>
                    <a:pt x="710" y="93"/>
                    <a:pt x="702" y="89"/>
                    <a:pt x="693" y="86"/>
                  </a:cubicBezTo>
                  <a:cubicBezTo>
                    <a:pt x="691" y="82"/>
                    <a:pt x="688" y="78"/>
                    <a:pt x="686" y="75"/>
                  </a:cubicBezTo>
                  <a:cubicBezTo>
                    <a:pt x="687" y="75"/>
                    <a:pt x="688" y="75"/>
                    <a:pt x="689" y="74"/>
                  </a:cubicBezTo>
                  <a:close/>
                  <a:moveTo>
                    <a:pt x="637" y="50"/>
                  </a:moveTo>
                  <a:cubicBezTo>
                    <a:pt x="653" y="57"/>
                    <a:pt x="668" y="67"/>
                    <a:pt x="680" y="81"/>
                  </a:cubicBezTo>
                  <a:cubicBezTo>
                    <a:pt x="636" y="64"/>
                    <a:pt x="597" y="51"/>
                    <a:pt x="550" y="45"/>
                  </a:cubicBezTo>
                  <a:cubicBezTo>
                    <a:pt x="578" y="41"/>
                    <a:pt x="607" y="43"/>
                    <a:pt x="637" y="50"/>
                  </a:cubicBezTo>
                  <a:close/>
                  <a:moveTo>
                    <a:pt x="513" y="30"/>
                  </a:moveTo>
                  <a:cubicBezTo>
                    <a:pt x="511" y="30"/>
                    <a:pt x="509" y="31"/>
                    <a:pt x="507" y="31"/>
                  </a:cubicBezTo>
                  <a:cubicBezTo>
                    <a:pt x="509" y="28"/>
                    <a:pt x="506" y="26"/>
                    <a:pt x="503" y="25"/>
                  </a:cubicBezTo>
                  <a:cubicBezTo>
                    <a:pt x="524" y="18"/>
                    <a:pt x="551" y="20"/>
                    <a:pt x="578" y="26"/>
                  </a:cubicBezTo>
                  <a:cubicBezTo>
                    <a:pt x="569" y="26"/>
                    <a:pt x="517" y="21"/>
                    <a:pt x="513" y="3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0" name="Freeform 24"/>
            <p:cNvSpPr/>
            <p:nvPr/>
          </p:nvSpPr>
          <p:spPr bwMode="auto">
            <a:xfrm>
              <a:off x="2269622" y="4730543"/>
              <a:ext cx="216685" cy="195210"/>
            </a:xfrm>
            <a:custGeom>
              <a:avLst/>
              <a:gdLst/>
              <a:ahLst/>
              <a:cxnLst>
                <a:cxn ang="0">
                  <a:pos x="73" y="14"/>
                </a:cxn>
                <a:cxn ang="0">
                  <a:pos x="69" y="15"/>
                </a:cxn>
                <a:cxn ang="0">
                  <a:pos x="59" y="12"/>
                </a:cxn>
                <a:cxn ang="0">
                  <a:pos x="21" y="48"/>
                </a:cxn>
                <a:cxn ang="0">
                  <a:pos x="5" y="71"/>
                </a:cxn>
                <a:cxn ang="0">
                  <a:pos x="27" y="57"/>
                </a:cxn>
                <a:cxn ang="0">
                  <a:pos x="32" y="63"/>
                </a:cxn>
                <a:cxn ang="0">
                  <a:pos x="56" y="35"/>
                </a:cxn>
                <a:cxn ang="0">
                  <a:pos x="73" y="14"/>
                </a:cxn>
              </a:cxnLst>
              <a:rect l="0" t="0" r="r" b="b"/>
              <a:pathLst>
                <a:path w="87" h="78">
                  <a:moveTo>
                    <a:pt x="73" y="14"/>
                  </a:moveTo>
                  <a:cubicBezTo>
                    <a:pt x="72" y="14"/>
                    <a:pt x="70" y="14"/>
                    <a:pt x="69" y="15"/>
                  </a:cubicBezTo>
                  <a:cubicBezTo>
                    <a:pt x="75" y="6"/>
                    <a:pt x="61" y="11"/>
                    <a:pt x="59" y="12"/>
                  </a:cubicBezTo>
                  <a:cubicBezTo>
                    <a:pt x="59" y="0"/>
                    <a:pt x="24" y="44"/>
                    <a:pt x="21" y="48"/>
                  </a:cubicBezTo>
                  <a:cubicBezTo>
                    <a:pt x="18" y="51"/>
                    <a:pt x="0" y="66"/>
                    <a:pt x="5" y="71"/>
                  </a:cubicBezTo>
                  <a:cubicBezTo>
                    <a:pt x="11" y="78"/>
                    <a:pt x="24" y="60"/>
                    <a:pt x="27" y="57"/>
                  </a:cubicBezTo>
                  <a:cubicBezTo>
                    <a:pt x="25" y="60"/>
                    <a:pt x="27" y="68"/>
                    <a:pt x="32" y="63"/>
                  </a:cubicBezTo>
                  <a:cubicBezTo>
                    <a:pt x="41" y="54"/>
                    <a:pt x="48" y="44"/>
                    <a:pt x="56" y="35"/>
                  </a:cubicBezTo>
                  <a:cubicBezTo>
                    <a:pt x="57" y="35"/>
                    <a:pt x="87" y="12"/>
                    <a:pt x="73" y="1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1" name="Freeform 25"/>
            <p:cNvSpPr/>
            <p:nvPr/>
          </p:nvSpPr>
          <p:spPr bwMode="auto">
            <a:xfrm>
              <a:off x="2033417" y="5076072"/>
              <a:ext cx="1417233" cy="562207"/>
            </a:xfrm>
            <a:custGeom>
              <a:avLst/>
              <a:gdLst/>
              <a:ahLst/>
              <a:cxnLst>
                <a:cxn ang="0">
                  <a:pos x="555" y="219"/>
                </a:cxn>
                <a:cxn ang="0">
                  <a:pos x="565" y="182"/>
                </a:cxn>
                <a:cxn ang="0">
                  <a:pos x="536" y="156"/>
                </a:cxn>
                <a:cxn ang="0">
                  <a:pos x="428" y="146"/>
                </a:cxn>
                <a:cxn ang="0">
                  <a:pos x="279" y="149"/>
                </a:cxn>
                <a:cxn ang="0">
                  <a:pos x="148" y="147"/>
                </a:cxn>
                <a:cxn ang="0">
                  <a:pos x="300" y="87"/>
                </a:cxn>
                <a:cxn ang="0">
                  <a:pos x="488" y="41"/>
                </a:cxn>
                <a:cxn ang="0">
                  <a:pos x="539" y="9"/>
                </a:cxn>
                <a:cxn ang="0">
                  <a:pos x="440" y="1"/>
                </a:cxn>
                <a:cxn ang="0">
                  <a:pos x="240" y="33"/>
                </a:cxn>
                <a:cxn ang="0">
                  <a:pos x="46" y="74"/>
                </a:cxn>
                <a:cxn ang="0">
                  <a:pos x="7" y="83"/>
                </a:cxn>
                <a:cxn ang="0">
                  <a:pos x="23" y="87"/>
                </a:cxn>
                <a:cxn ang="0">
                  <a:pos x="132" y="63"/>
                </a:cxn>
                <a:cxn ang="0">
                  <a:pos x="335" y="22"/>
                </a:cxn>
                <a:cxn ang="0">
                  <a:pos x="528" y="15"/>
                </a:cxn>
                <a:cxn ang="0">
                  <a:pos x="411" y="49"/>
                </a:cxn>
                <a:cxn ang="0">
                  <a:pos x="277" y="86"/>
                </a:cxn>
                <a:cxn ang="0">
                  <a:pos x="175" y="120"/>
                </a:cxn>
                <a:cxn ang="0">
                  <a:pos x="137" y="149"/>
                </a:cxn>
                <a:cxn ang="0">
                  <a:pos x="190" y="159"/>
                </a:cxn>
                <a:cxn ang="0">
                  <a:pos x="428" y="154"/>
                </a:cxn>
                <a:cxn ang="0">
                  <a:pos x="522" y="160"/>
                </a:cxn>
                <a:cxn ang="0">
                  <a:pos x="555" y="179"/>
                </a:cxn>
                <a:cxn ang="0">
                  <a:pos x="555" y="219"/>
                </a:cxn>
              </a:cxnLst>
              <a:rect l="0" t="0" r="r" b="b"/>
              <a:pathLst>
                <a:path w="567" h="225">
                  <a:moveTo>
                    <a:pt x="555" y="219"/>
                  </a:moveTo>
                  <a:cubicBezTo>
                    <a:pt x="567" y="225"/>
                    <a:pt x="567" y="187"/>
                    <a:pt x="565" y="182"/>
                  </a:cubicBezTo>
                  <a:cubicBezTo>
                    <a:pt x="561" y="168"/>
                    <a:pt x="548" y="161"/>
                    <a:pt x="536" y="156"/>
                  </a:cubicBezTo>
                  <a:cubicBezTo>
                    <a:pt x="502" y="143"/>
                    <a:pt x="463" y="145"/>
                    <a:pt x="428" y="146"/>
                  </a:cubicBezTo>
                  <a:cubicBezTo>
                    <a:pt x="378" y="148"/>
                    <a:pt x="329" y="148"/>
                    <a:pt x="279" y="149"/>
                  </a:cubicBezTo>
                  <a:cubicBezTo>
                    <a:pt x="239" y="150"/>
                    <a:pt x="188" y="158"/>
                    <a:pt x="148" y="147"/>
                  </a:cubicBezTo>
                  <a:cubicBezTo>
                    <a:pt x="185" y="113"/>
                    <a:pt x="253" y="101"/>
                    <a:pt x="300" y="87"/>
                  </a:cubicBezTo>
                  <a:cubicBezTo>
                    <a:pt x="362" y="68"/>
                    <a:pt x="426" y="59"/>
                    <a:pt x="488" y="41"/>
                  </a:cubicBezTo>
                  <a:cubicBezTo>
                    <a:pt x="494" y="39"/>
                    <a:pt x="552" y="12"/>
                    <a:pt x="539" y="9"/>
                  </a:cubicBezTo>
                  <a:cubicBezTo>
                    <a:pt x="507" y="1"/>
                    <a:pt x="473" y="0"/>
                    <a:pt x="440" y="1"/>
                  </a:cubicBezTo>
                  <a:cubicBezTo>
                    <a:pt x="372" y="4"/>
                    <a:pt x="306" y="20"/>
                    <a:pt x="240" y="33"/>
                  </a:cubicBezTo>
                  <a:cubicBezTo>
                    <a:pt x="175" y="46"/>
                    <a:pt x="111" y="61"/>
                    <a:pt x="46" y="74"/>
                  </a:cubicBezTo>
                  <a:cubicBezTo>
                    <a:pt x="39" y="76"/>
                    <a:pt x="11" y="77"/>
                    <a:pt x="7" y="83"/>
                  </a:cubicBezTo>
                  <a:cubicBezTo>
                    <a:pt x="0" y="93"/>
                    <a:pt x="26" y="86"/>
                    <a:pt x="23" y="87"/>
                  </a:cubicBezTo>
                  <a:cubicBezTo>
                    <a:pt x="60" y="80"/>
                    <a:pt x="96" y="71"/>
                    <a:pt x="132" y="63"/>
                  </a:cubicBezTo>
                  <a:cubicBezTo>
                    <a:pt x="199" y="47"/>
                    <a:pt x="267" y="34"/>
                    <a:pt x="335" y="22"/>
                  </a:cubicBezTo>
                  <a:cubicBezTo>
                    <a:pt x="398" y="11"/>
                    <a:pt x="465" y="2"/>
                    <a:pt x="528" y="15"/>
                  </a:cubicBezTo>
                  <a:cubicBezTo>
                    <a:pt x="494" y="37"/>
                    <a:pt x="450" y="42"/>
                    <a:pt x="411" y="49"/>
                  </a:cubicBezTo>
                  <a:cubicBezTo>
                    <a:pt x="366" y="58"/>
                    <a:pt x="321" y="72"/>
                    <a:pt x="277" y="86"/>
                  </a:cubicBezTo>
                  <a:cubicBezTo>
                    <a:pt x="243" y="96"/>
                    <a:pt x="207" y="106"/>
                    <a:pt x="175" y="120"/>
                  </a:cubicBezTo>
                  <a:cubicBezTo>
                    <a:pt x="168" y="124"/>
                    <a:pt x="135" y="139"/>
                    <a:pt x="137" y="149"/>
                  </a:cubicBezTo>
                  <a:cubicBezTo>
                    <a:pt x="140" y="161"/>
                    <a:pt x="181" y="159"/>
                    <a:pt x="190" y="159"/>
                  </a:cubicBezTo>
                  <a:cubicBezTo>
                    <a:pt x="269" y="158"/>
                    <a:pt x="349" y="157"/>
                    <a:pt x="428" y="154"/>
                  </a:cubicBezTo>
                  <a:cubicBezTo>
                    <a:pt x="459" y="153"/>
                    <a:pt x="491" y="152"/>
                    <a:pt x="522" y="160"/>
                  </a:cubicBezTo>
                  <a:cubicBezTo>
                    <a:pt x="534" y="163"/>
                    <a:pt x="548" y="168"/>
                    <a:pt x="555" y="179"/>
                  </a:cubicBezTo>
                  <a:cubicBezTo>
                    <a:pt x="561" y="188"/>
                    <a:pt x="551" y="217"/>
                    <a:pt x="555" y="219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78" name="Rectangle 36"/>
          <p:cNvSpPr>
            <a:spLocks noChangeArrowheads="1"/>
          </p:cNvSpPr>
          <p:nvPr/>
        </p:nvSpPr>
        <p:spPr bwMode="auto">
          <a:xfrm>
            <a:off x="2666977" y="4029080"/>
            <a:ext cx="3922869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2400" b="1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1)pre-&gt;next = </a:t>
            </a:r>
            <a:r>
              <a:rPr lang="en-US" altLang="zh-CN" sz="24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altLang="zh-CN" sz="2400" b="1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-&gt;next</a:t>
            </a:r>
            <a:endParaRPr lang="en-US" altLang="zh-CN" sz="2400" b="1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09600" y="2751311"/>
            <a:ext cx="1285884" cy="461665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endParaRPr lang="zh-CN" altLang="en-US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9" name="Rectangle 36"/>
          <p:cNvSpPr>
            <a:spLocks noChangeArrowheads="1"/>
          </p:cNvSpPr>
          <p:nvPr/>
        </p:nvSpPr>
        <p:spPr bwMode="auto">
          <a:xfrm>
            <a:off x="2666977" y="4550505"/>
            <a:ext cx="1883849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2400" b="1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2)free(r)</a:t>
            </a:r>
            <a:endParaRPr lang="en-US" altLang="zh-CN" sz="2400" b="1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0" name="Rectangle 36"/>
          <p:cNvSpPr>
            <a:spLocks noChangeArrowheads="1"/>
          </p:cNvSpPr>
          <p:nvPr/>
        </p:nvSpPr>
        <p:spPr bwMode="auto">
          <a:xfrm>
            <a:off x="1938308" y="2031694"/>
            <a:ext cx="2657494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b="1" dirty="0" smtClean="0">
                <a:solidFill>
                  <a:srgbClr val="FF0000"/>
                </a:solidFill>
                <a:latin typeface="+mn-ea"/>
                <a:ea typeface="+mn-ea"/>
              </a:rPr>
              <a:t>找到</a:t>
            </a:r>
            <a:r>
              <a:rPr lang="en-US" altLang="zh-CN" sz="2400" b="1" dirty="0" smtClean="0">
                <a:solidFill>
                  <a:srgbClr val="FF0000"/>
                </a:solidFill>
                <a:latin typeface="+mn-ea"/>
                <a:ea typeface="+mn-ea"/>
              </a:rPr>
              <a:t>r</a:t>
            </a:r>
            <a:r>
              <a:rPr lang="zh-CN" altLang="en-US" sz="2400" b="1" dirty="0" smtClean="0">
                <a:solidFill>
                  <a:srgbClr val="FF0000"/>
                </a:solidFill>
                <a:latin typeface="+mn-ea"/>
                <a:ea typeface="+mn-ea"/>
              </a:rPr>
              <a:t>的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前驱</a:t>
            </a:r>
            <a:r>
              <a:rPr lang="en-US" altLang="zh-CN" sz="2400" b="1" dirty="0">
                <a:solidFill>
                  <a:srgbClr val="FF0000"/>
                </a:solidFill>
                <a:latin typeface="+mn-ea"/>
                <a:ea typeface="+mn-ea"/>
              </a:rPr>
              <a:t>pre</a:t>
            </a:r>
          </a:p>
        </p:txBody>
      </p:sp>
      <p:cxnSp>
        <p:nvCxnSpPr>
          <p:cNvPr id="69" name="直接箭头连接符 68"/>
          <p:cNvCxnSpPr/>
          <p:nvPr/>
        </p:nvCxnSpPr>
        <p:spPr>
          <a:xfrm>
            <a:off x="1809720" y="3000372"/>
            <a:ext cx="685805" cy="190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矩形 71"/>
          <p:cNvSpPr/>
          <p:nvPr/>
        </p:nvSpPr>
        <p:spPr>
          <a:xfrm>
            <a:off x="2495525" y="2752429"/>
            <a:ext cx="1371610" cy="387798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altLang="zh-CN" sz="192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o UI" panose="020B0502040204020203" pitchFamily="34" charset="0"/>
              </a:rPr>
              <a:t>10</a:t>
            </a:r>
            <a:endParaRPr lang="zh-CN" altLang="en-US" sz="192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o UI" panose="020B0502040204020203" pitchFamily="34" charset="0"/>
            </a:endParaRPr>
          </a:p>
        </p:txBody>
      </p:sp>
      <p:cxnSp>
        <p:nvCxnSpPr>
          <p:cNvPr id="73" name="直接连接符 72"/>
          <p:cNvCxnSpPr/>
          <p:nvPr/>
        </p:nvCxnSpPr>
        <p:spPr>
          <a:xfrm rot="5400000">
            <a:off x="3150601" y="2945375"/>
            <a:ext cx="406265" cy="19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/>
          <p:nvPr/>
        </p:nvCxnSpPr>
        <p:spPr>
          <a:xfrm>
            <a:off x="3695683" y="3000372"/>
            <a:ext cx="685805" cy="190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矩形 76"/>
          <p:cNvSpPr/>
          <p:nvPr/>
        </p:nvSpPr>
        <p:spPr>
          <a:xfrm>
            <a:off x="4381488" y="2752429"/>
            <a:ext cx="1371610" cy="387798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altLang="zh-CN" sz="192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o UI" panose="020B0502040204020203" pitchFamily="34" charset="0"/>
              </a:rPr>
              <a:t>20</a:t>
            </a:r>
            <a:endParaRPr lang="zh-CN" altLang="en-US" sz="192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o UI" panose="020B0502040204020203" pitchFamily="34" charset="0"/>
            </a:endParaRPr>
          </a:p>
        </p:txBody>
      </p:sp>
      <p:cxnSp>
        <p:nvCxnSpPr>
          <p:cNvPr id="83" name="直接连接符 82"/>
          <p:cNvCxnSpPr/>
          <p:nvPr/>
        </p:nvCxnSpPr>
        <p:spPr>
          <a:xfrm rot="5400000">
            <a:off x="4950839" y="2945375"/>
            <a:ext cx="406265" cy="19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矩形 87"/>
          <p:cNvSpPr/>
          <p:nvPr/>
        </p:nvSpPr>
        <p:spPr>
          <a:xfrm>
            <a:off x="8153414" y="2752429"/>
            <a:ext cx="1371610" cy="387798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altLang="zh-CN" sz="192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o UI" panose="020B0502040204020203" pitchFamily="34" charset="0"/>
              </a:rPr>
              <a:t>40</a:t>
            </a:r>
            <a:endParaRPr lang="zh-CN" altLang="en-US" sz="192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o UI" panose="020B0502040204020203" pitchFamily="34" charset="0"/>
            </a:endParaRPr>
          </a:p>
        </p:txBody>
      </p:sp>
      <p:cxnSp>
        <p:nvCxnSpPr>
          <p:cNvPr id="92" name="直接连接符 91"/>
          <p:cNvCxnSpPr/>
          <p:nvPr/>
        </p:nvCxnSpPr>
        <p:spPr>
          <a:xfrm rot="5400000">
            <a:off x="8808491" y="2945375"/>
            <a:ext cx="406265" cy="19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119"/>
          <p:cNvGrpSpPr/>
          <p:nvPr/>
        </p:nvGrpSpPr>
        <p:grpSpPr>
          <a:xfrm>
            <a:off x="5410195" y="2057390"/>
            <a:ext cx="3516655" cy="858209"/>
            <a:chOff x="4071140" y="1142988"/>
            <a:chExt cx="2930546" cy="715174"/>
          </a:xfrm>
        </p:grpSpPr>
        <p:cxnSp>
          <p:nvCxnSpPr>
            <p:cNvPr id="109" name="直接连接符 108"/>
            <p:cNvCxnSpPr/>
            <p:nvPr/>
          </p:nvCxnSpPr>
          <p:spPr>
            <a:xfrm rot="5400000" flipH="1" flipV="1">
              <a:off x="3714744" y="1500178"/>
              <a:ext cx="714380" cy="1588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113"/>
            <p:cNvCxnSpPr/>
            <p:nvPr/>
          </p:nvCxnSpPr>
          <p:spPr>
            <a:xfrm>
              <a:off x="4071934" y="1142988"/>
              <a:ext cx="2928958" cy="1588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箭头连接符 115"/>
            <p:cNvCxnSpPr/>
            <p:nvPr/>
          </p:nvCxnSpPr>
          <p:spPr>
            <a:xfrm rot="5400000">
              <a:off x="6715140" y="1428740"/>
              <a:ext cx="571504" cy="158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1" name="直接箭头连接符 120"/>
          <p:cNvCxnSpPr/>
          <p:nvPr/>
        </p:nvCxnSpPr>
        <p:spPr>
          <a:xfrm rot="5400000">
            <a:off x="4681528" y="2271704"/>
            <a:ext cx="771530" cy="190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4810116" y="1371586"/>
            <a:ext cx="1114433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80" b="1" dirty="0">
                <a:latin typeface="Consolas" panose="020B0609020204030204" pitchFamily="49" charset="0"/>
                <a:cs typeface="Consolas" panose="020B0609020204030204" pitchFamily="49" charset="0"/>
              </a:rPr>
              <a:t>pre</a:t>
            </a:r>
            <a:endParaRPr lang="zh-CN" altLang="en-US" sz="288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65" name="直接连接符 64"/>
          <p:cNvCxnSpPr/>
          <p:nvPr/>
        </p:nvCxnSpPr>
        <p:spPr>
          <a:xfrm rot="5400000">
            <a:off x="9139259" y="2871783"/>
            <a:ext cx="171451" cy="857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 rot="16200000" flipH="1">
            <a:off x="9224985" y="2871783"/>
            <a:ext cx="171451" cy="857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箭头连接符 133"/>
          <p:cNvCxnSpPr/>
          <p:nvPr/>
        </p:nvCxnSpPr>
        <p:spPr>
          <a:xfrm rot="16200000" flipH="1">
            <a:off x="6813486" y="3483044"/>
            <a:ext cx="1308247" cy="685805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7296159" y="4457708"/>
            <a:ext cx="1457335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80" b="1" dirty="0">
                <a:latin typeface="+mn-ea"/>
                <a:ea typeface="+mn-ea"/>
              </a:rPr>
              <a:t>内存池</a:t>
            </a:r>
          </a:p>
        </p:txBody>
      </p:sp>
      <p:cxnSp>
        <p:nvCxnSpPr>
          <p:cNvPr id="84" name="直接箭头连接符 83"/>
          <p:cNvCxnSpPr/>
          <p:nvPr/>
        </p:nvCxnSpPr>
        <p:spPr>
          <a:xfrm>
            <a:off x="5581646" y="3000372"/>
            <a:ext cx="685805" cy="190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矩形 84"/>
          <p:cNvSpPr/>
          <p:nvPr/>
        </p:nvSpPr>
        <p:spPr>
          <a:xfrm>
            <a:off x="6267451" y="2752429"/>
            <a:ext cx="1371610" cy="387798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altLang="zh-CN" sz="192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o UI" panose="020B0502040204020203" pitchFamily="34" charset="0"/>
              </a:rPr>
              <a:t>30</a:t>
            </a:r>
            <a:endParaRPr lang="zh-CN" altLang="en-US" sz="192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o UI" panose="020B0502040204020203" pitchFamily="34" charset="0"/>
            </a:endParaRPr>
          </a:p>
        </p:txBody>
      </p:sp>
      <p:cxnSp>
        <p:nvCxnSpPr>
          <p:cNvPr id="86" name="直接连接符 85"/>
          <p:cNvCxnSpPr/>
          <p:nvPr/>
        </p:nvCxnSpPr>
        <p:spPr>
          <a:xfrm rot="5400000">
            <a:off x="6922528" y="2945375"/>
            <a:ext cx="406265" cy="19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/>
          <p:nvPr/>
        </p:nvCxnSpPr>
        <p:spPr>
          <a:xfrm>
            <a:off x="7467610" y="2914646"/>
            <a:ext cx="685805" cy="190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箭头连接符 136"/>
          <p:cNvCxnSpPr>
            <a:endCxn id="85" idx="2"/>
          </p:cNvCxnSpPr>
          <p:nvPr/>
        </p:nvCxnSpPr>
        <p:spPr>
          <a:xfrm flipV="1">
            <a:off x="6952303" y="3140227"/>
            <a:ext cx="953" cy="88980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6610353" y="3922177"/>
            <a:ext cx="514354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8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endParaRPr lang="zh-CN" altLang="en-US" sz="288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9" name="Rectangle 3"/>
          <p:cNvSpPr>
            <a:spLocks noChangeArrowheads="1"/>
          </p:cNvSpPr>
          <p:nvPr/>
        </p:nvSpPr>
        <p:spPr bwMode="auto">
          <a:xfrm>
            <a:off x="335360" y="134891"/>
            <a:ext cx="691276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3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3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2.8 </a:t>
            </a:r>
            <a:r>
              <a:rPr kumimoji="1" lang="zh-CN" altLang="en-US" sz="3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单链表删除：删除</a:t>
            </a:r>
            <a:r>
              <a:rPr kumimoji="1" lang="en-US" altLang="zh-CN" sz="3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kumimoji="1" lang="zh-CN" altLang="en-US" sz="3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本身</a:t>
            </a:r>
            <a:endParaRPr kumimoji="1" lang="zh-CN" altLang="en-US" sz="3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 flipV="1">
            <a:off x="74712" y="634314"/>
            <a:ext cx="12192000" cy="71612"/>
          </a:xfrm>
          <a:prstGeom prst="line">
            <a:avLst/>
          </a:prstGeom>
          <a:ln w="57150">
            <a:gradFill>
              <a:gsLst>
                <a:gs pos="0">
                  <a:srgbClr val="00B0F0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4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0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3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  <p:bldP spid="89" grpId="0"/>
      <p:bldP spid="90" grpId="0"/>
      <p:bldP spid="122" grpId="0"/>
      <p:bldP spid="135" grpId="0"/>
      <p:bldP spid="135" grpId="1"/>
      <p:bldP spid="85" grpId="0" animBg="1"/>
      <p:bldP spid="13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02401"/>
          <p:cNvSpPr>
            <a:spLocks noGrp="1" noRot="1"/>
          </p:cNvSpPr>
          <p:nvPr>
            <p:ph type="title"/>
          </p:nvPr>
        </p:nvSpPr>
        <p:spPr>
          <a:xfrm>
            <a:off x="609600" y="274955"/>
            <a:ext cx="6453505" cy="1143000"/>
          </a:xfrm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zh-CN" dirty="0"/>
              <a:t>4</a:t>
            </a:r>
            <a:r>
              <a:rPr lang="zh-CN" altLang="en-US" dirty="0"/>
              <a:t>、线性表中的元素类型</a:t>
            </a:r>
          </a:p>
        </p:txBody>
      </p:sp>
      <p:sp>
        <p:nvSpPr>
          <p:cNvPr id="10243" name="文本占位符 102402"/>
          <p:cNvSpPr>
            <a:spLocks noGrp="1" noRot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lstStyle/>
          <a:p>
            <a:pPr lvl="1" eaLnBrk="1" hangingPunct="1">
              <a:lnSpc>
                <a:spcPct val="95000"/>
              </a:lnSpc>
              <a:spcBef>
                <a:spcPct val="10000"/>
              </a:spcBef>
            </a:pPr>
            <a:r>
              <a:rPr lang="zh-CN" altLang="en-US" sz="2900" dirty="0"/>
              <a:t>（１）原子类型：</a:t>
            </a:r>
          </a:p>
          <a:p>
            <a:pPr lvl="1" eaLnBrk="1" hangingPunct="1">
              <a:lnSpc>
                <a:spcPct val="95000"/>
              </a:lnSpc>
              <a:spcBef>
                <a:spcPct val="10000"/>
              </a:spcBef>
            </a:pPr>
            <a:r>
              <a:rPr lang="zh-CN" altLang="en-US" sz="2900" dirty="0"/>
              <a:t>　　　如整数、字符等。</a:t>
            </a:r>
          </a:p>
          <a:p>
            <a:pPr lvl="1" eaLnBrk="1" hangingPunct="1">
              <a:lnSpc>
                <a:spcPct val="95000"/>
              </a:lnSpc>
              <a:spcBef>
                <a:spcPct val="10000"/>
              </a:spcBef>
            </a:pPr>
            <a:r>
              <a:rPr lang="zh-CN" altLang="en-US" sz="2900" dirty="0"/>
              <a:t>（２）结构类型：</a:t>
            </a:r>
          </a:p>
          <a:p>
            <a:pPr lvl="1" eaLnBrk="1" hangingPunct="1">
              <a:lnSpc>
                <a:spcPct val="95000"/>
              </a:lnSpc>
              <a:spcBef>
                <a:spcPct val="10000"/>
              </a:spcBef>
            </a:pPr>
            <a:r>
              <a:rPr lang="zh-CN" altLang="en-US" sz="2900" dirty="0"/>
              <a:t>　　　如表示一个学生信息的数据元素，包含学号、姓名、性别等数据项。</a:t>
            </a:r>
          </a:p>
          <a:p>
            <a:pPr eaLnBrk="1" hangingPunct="1"/>
            <a:endParaRPr lang="zh-CN" altLang="en-US" sz="3300" dirty="0"/>
          </a:p>
          <a:p>
            <a:pPr eaLnBrk="1" hangingPunct="1"/>
            <a:endParaRPr lang="zh-CN" altLang="en-US" dirty="0"/>
          </a:p>
        </p:txBody>
      </p:sp>
    </p:spTree>
  </p:cSld>
  <p:clrMapOvr>
    <a:masterClrMapping/>
  </p:clrMapOvr>
  <p:transition>
    <p:random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 flipV="1">
            <a:off x="74712" y="634314"/>
            <a:ext cx="12192000" cy="71612"/>
          </a:xfrm>
          <a:prstGeom prst="line">
            <a:avLst/>
          </a:prstGeom>
          <a:ln w="57150">
            <a:gradFill>
              <a:gsLst>
                <a:gs pos="0">
                  <a:srgbClr val="00B0F0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6698669" y="115356"/>
            <a:ext cx="201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r>
              <a:rPr lang="en-US" altLang="zh-CN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2-19</a:t>
            </a:r>
            <a:endParaRPr lang="zh-CN" altLang="en-US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35360" y="134891"/>
            <a:ext cx="691276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3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3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2.8 </a:t>
            </a:r>
            <a:r>
              <a:rPr kumimoji="1" lang="zh-CN" altLang="en-US" sz="3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单链表删除：删除</a:t>
            </a:r>
            <a:r>
              <a:rPr kumimoji="1" lang="en-US" altLang="zh-CN" sz="3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kumimoji="1" lang="zh-CN" altLang="en-US" sz="3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本身</a:t>
            </a:r>
            <a:endParaRPr kumimoji="1" lang="zh-CN" altLang="en-US" sz="3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911424" y="1772816"/>
          <a:ext cx="10297144" cy="3657600"/>
        </p:xfrm>
        <a:graphic>
          <a:graphicData uri="http://schemas.openxmlformats.org/drawingml/2006/table">
            <a:tbl>
              <a:tblPr firstRow="1" firstCol="1" bandRow="1">
                <a:tableStyleId>{8A107856-5554-42FB-B03E-39F5DBC370BA}</a:tableStyleId>
              </a:tblPr>
              <a:tblGrid>
                <a:gridCol w="547229"/>
                <a:gridCol w="9749915"/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1</a:t>
                      </a:r>
                      <a:endParaRPr lang="zh-CN" sz="24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2</a:t>
                      </a:r>
                      <a:endParaRPr lang="zh-CN" sz="24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3</a:t>
                      </a:r>
                      <a:endParaRPr lang="zh-CN" sz="24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4</a:t>
                      </a:r>
                      <a:endParaRPr lang="zh-CN" sz="24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5</a:t>
                      </a:r>
                      <a:endParaRPr lang="zh-CN" sz="24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6</a:t>
                      </a:r>
                      <a:endParaRPr lang="zh-CN" sz="24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7</a:t>
                      </a:r>
                      <a:endParaRPr lang="zh-CN" sz="24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8</a:t>
                      </a:r>
                      <a:endParaRPr lang="zh-CN" sz="24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9</a:t>
                      </a:r>
                      <a:endParaRPr lang="zh-CN" sz="24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10</a:t>
                      </a:r>
                      <a:endParaRPr lang="zh-CN" sz="2400" kern="10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void </a:t>
                      </a:r>
                      <a:r>
                        <a:rPr lang="en-US" sz="2400" kern="100" dirty="0" err="1">
                          <a:effectLst/>
                        </a:rPr>
                        <a:t>DelPostion_Link</a:t>
                      </a:r>
                      <a:r>
                        <a:rPr lang="en-US" sz="2400" kern="100" dirty="0">
                          <a:effectLst/>
                        </a:rPr>
                        <a:t>(</a:t>
                      </a:r>
                      <a:r>
                        <a:rPr lang="en-US" sz="2400" kern="100" dirty="0" err="1">
                          <a:effectLst/>
                        </a:rPr>
                        <a:t>LinkList</a:t>
                      </a:r>
                      <a:r>
                        <a:rPr lang="en-US" sz="2400" kern="100" dirty="0">
                          <a:effectLst/>
                        </a:rPr>
                        <a:t> head, </a:t>
                      </a:r>
                      <a:r>
                        <a:rPr lang="en-US" sz="2400" kern="100" dirty="0" err="1">
                          <a:effectLst/>
                        </a:rPr>
                        <a:t>PNode</a:t>
                      </a:r>
                      <a:r>
                        <a:rPr lang="en-US" sz="2400" kern="100" dirty="0">
                          <a:effectLst/>
                        </a:rPr>
                        <a:t> r)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{//</a:t>
                      </a:r>
                      <a:r>
                        <a:rPr lang="zh-CN" sz="2400" kern="100" dirty="0">
                          <a:effectLst/>
                        </a:rPr>
                        <a:t>删除</a:t>
                      </a:r>
                      <a:r>
                        <a:rPr lang="en-US" sz="2400" kern="100" dirty="0">
                          <a:effectLst/>
                        </a:rPr>
                        <a:t>r</a:t>
                      </a:r>
                      <a:r>
                        <a:rPr lang="zh-CN" sz="2400" kern="100" dirty="0">
                          <a:effectLst/>
                        </a:rPr>
                        <a:t>指针所指结点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	</a:t>
                      </a:r>
                      <a:r>
                        <a:rPr lang="en-US" sz="2400" kern="100" dirty="0" err="1">
                          <a:effectLst/>
                        </a:rPr>
                        <a:t>PNode</a:t>
                      </a:r>
                      <a:r>
                        <a:rPr lang="en-US" sz="2400" kern="100" dirty="0">
                          <a:effectLst/>
                        </a:rPr>
                        <a:t> pre=head;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	while (pre-&gt;next != r) //</a:t>
                      </a:r>
                      <a:r>
                        <a:rPr lang="zh-CN" sz="2400" kern="100" dirty="0">
                          <a:effectLst/>
                        </a:rPr>
                        <a:t>定位</a:t>
                      </a:r>
                      <a:r>
                        <a:rPr lang="en-US" sz="2400" kern="100" dirty="0">
                          <a:effectLst/>
                        </a:rPr>
                        <a:t>r</a:t>
                      </a:r>
                      <a:r>
                        <a:rPr lang="zh-CN" sz="2400" kern="100" dirty="0">
                          <a:effectLst/>
                        </a:rPr>
                        <a:t>的前驱结点</a:t>
                      </a:r>
                      <a:r>
                        <a:rPr lang="en-US" sz="2400" kern="100" dirty="0">
                          <a:effectLst/>
                        </a:rPr>
                        <a:t>*/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	{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		pre = pre-&gt;next;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	}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 smtClean="0">
                          <a:effectLst/>
                        </a:rPr>
                        <a:t>            pre-</a:t>
                      </a:r>
                      <a:r>
                        <a:rPr lang="en-US" sz="2400" kern="100" dirty="0">
                          <a:effectLst/>
                        </a:rPr>
                        <a:t>&gt;next = r-&gt;next;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 smtClean="0">
                          <a:effectLst/>
                        </a:rPr>
                        <a:t>           free(r</a:t>
                      </a:r>
                      <a:r>
                        <a:rPr lang="en-US" sz="2400" kern="100" dirty="0">
                          <a:effectLst/>
                        </a:rPr>
                        <a:t>);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}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35360" y="134891"/>
            <a:ext cx="691276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3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3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2.8.1 </a:t>
            </a:r>
            <a:r>
              <a:rPr kumimoji="1" lang="zh-CN" altLang="en-US" sz="3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单链表删除：删除</a:t>
            </a:r>
            <a:r>
              <a:rPr kumimoji="1" lang="en-US" altLang="zh-CN" sz="3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kumimoji="1" lang="zh-CN" altLang="en-US" sz="3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的后继</a:t>
            </a:r>
            <a:endParaRPr kumimoji="1" lang="zh-CN" altLang="en-US" sz="3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74712" y="634314"/>
            <a:ext cx="12192000" cy="71612"/>
          </a:xfrm>
          <a:prstGeom prst="line">
            <a:avLst/>
          </a:prstGeom>
          <a:ln w="57150">
            <a:gradFill>
              <a:gsLst>
                <a:gs pos="0">
                  <a:srgbClr val="00B0F0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6698669" y="115356"/>
            <a:ext cx="201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r>
              <a:rPr lang="en-US" altLang="zh-CN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2-20</a:t>
            </a:r>
            <a:endParaRPr lang="zh-CN" altLang="en-US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839416" y="1844824"/>
          <a:ext cx="10058400" cy="2926080"/>
        </p:xfrm>
        <a:graphic>
          <a:graphicData uri="http://schemas.openxmlformats.org/drawingml/2006/table">
            <a:tbl>
              <a:tblPr firstRow="1" firstCol="1" bandRow="1">
                <a:tableStyleId>{8A107856-5554-42FB-B03E-39F5DBC370BA}</a:tableStyleId>
              </a:tblPr>
              <a:tblGrid>
                <a:gridCol w="437680"/>
                <a:gridCol w="9620720"/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1</a:t>
                      </a:r>
                      <a:endParaRPr lang="zh-CN" sz="24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2</a:t>
                      </a:r>
                      <a:endParaRPr lang="zh-CN" sz="24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3</a:t>
                      </a:r>
                      <a:endParaRPr lang="zh-CN" sz="24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4</a:t>
                      </a:r>
                      <a:endParaRPr lang="zh-CN" sz="24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5</a:t>
                      </a:r>
                      <a:endParaRPr lang="zh-CN" sz="24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6</a:t>
                      </a:r>
                      <a:endParaRPr lang="zh-CN" sz="24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7</a:t>
                      </a:r>
                      <a:endParaRPr lang="zh-CN" sz="24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8</a:t>
                      </a:r>
                      <a:endParaRPr lang="zh-CN" sz="2400" kern="10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//</a:t>
                      </a:r>
                      <a:r>
                        <a:rPr lang="zh-CN" sz="2400" kern="100" dirty="0">
                          <a:effectLst/>
                        </a:rPr>
                        <a:t>删除</a:t>
                      </a:r>
                      <a:r>
                        <a:rPr lang="en-US" sz="2400" kern="100" dirty="0">
                          <a:effectLst/>
                        </a:rPr>
                        <a:t>r</a:t>
                      </a:r>
                      <a:r>
                        <a:rPr lang="zh-CN" sz="2400" kern="100" dirty="0">
                          <a:effectLst/>
                        </a:rPr>
                        <a:t>指针所指结点的后继结点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void </a:t>
                      </a:r>
                      <a:r>
                        <a:rPr lang="en-US" sz="2400" kern="100" dirty="0" err="1">
                          <a:effectLst/>
                        </a:rPr>
                        <a:t>DelPostionNext_Link</a:t>
                      </a:r>
                      <a:r>
                        <a:rPr lang="en-US" sz="2400" kern="100" dirty="0">
                          <a:effectLst/>
                        </a:rPr>
                        <a:t>(</a:t>
                      </a:r>
                      <a:r>
                        <a:rPr lang="en-US" sz="2400" kern="100" dirty="0" err="1">
                          <a:effectLst/>
                        </a:rPr>
                        <a:t>LinkList</a:t>
                      </a:r>
                      <a:r>
                        <a:rPr lang="en-US" sz="2400" kern="100" dirty="0">
                          <a:effectLst/>
                        </a:rPr>
                        <a:t> head, </a:t>
                      </a:r>
                      <a:r>
                        <a:rPr lang="en-US" sz="2400" kern="100" dirty="0" err="1">
                          <a:effectLst/>
                        </a:rPr>
                        <a:t>PNode</a:t>
                      </a:r>
                      <a:r>
                        <a:rPr lang="en-US" sz="2400" kern="100" dirty="0">
                          <a:effectLst/>
                        </a:rPr>
                        <a:t> r)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{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	</a:t>
                      </a:r>
                      <a:r>
                        <a:rPr lang="en-US" sz="2400" kern="100" dirty="0" err="1">
                          <a:effectLst/>
                        </a:rPr>
                        <a:t>PNode</a:t>
                      </a:r>
                      <a:r>
                        <a:rPr lang="en-US" sz="2400" kern="100" dirty="0">
                          <a:effectLst/>
                        </a:rPr>
                        <a:t> p;</a:t>
                      </a:r>
                      <a:endParaRPr lang="zh-CN" sz="2400" kern="100" dirty="0">
                        <a:effectLst/>
                      </a:endParaRPr>
                    </a:p>
                    <a:p>
                      <a:pPr indent="285750" algn="just">
                        <a:spcAft>
                          <a:spcPts val="0"/>
                        </a:spcAft>
                      </a:pPr>
                      <a:r>
                        <a:rPr lang="en-US" sz="2400" kern="100" dirty="0" smtClean="0">
                          <a:effectLst/>
                        </a:rPr>
                        <a:t>        if(r-</a:t>
                      </a:r>
                      <a:r>
                        <a:rPr lang="en-US" sz="2400" kern="100" dirty="0">
                          <a:effectLst/>
                        </a:rPr>
                        <a:t>&gt;next) p = r-&gt;next;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	   r-&gt;next = p-&gt;next;</a:t>
                      </a:r>
                      <a:endParaRPr lang="zh-CN" sz="2400" kern="100" dirty="0">
                        <a:effectLst/>
                      </a:endParaRPr>
                    </a:p>
                    <a:p>
                      <a:pPr indent="285750" algn="just">
                        <a:spcAft>
                          <a:spcPts val="0"/>
                        </a:spcAft>
                      </a:pPr>
                      <a:r>
                        <a:rPr lang="en-US" sz="2400" kern="100" dirty="0" smtClean="0">
                          <a:effectLst/>
                        </a:rPr>
                        <a:t>        free(p</a:t>
                      </a:r>
                      <a:r>
                        <a:rPr lang="en-US" sz="2400" kern="100" dirty="0">
                          <a:effectLst/>
                        </a:rPr>
                        <a:t>);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}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74712" y="-65314"/>
            <a:ext cx="580526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3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3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2.8.2 </a:t>
            </a:r>
            <a:r>
              <a:rPr kumimoji="1" lang="zh-CN" altLang="en-US" sz="3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单链表删除：按值删除</a:t>
            </a:r>
            <a:endParaRPr kumimoji="1" lang="zh-CN" altLang="en-US" sz="3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74712" y="476672"/>
            <a:ext cx="12192000" cy="71612"/>
          </a:xfrm>
          <a:prstGeom prst="line">
            <a:avLst/>
          </a:prstGeom>
          <a:ln w="57150">
            <a:gradFill>
              <a:gsLst>
                <a:gs pos="0">
                  <a:srgbClr val="00B0F0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74712" y="548284"/>
          <a:ext cx="11997952" cy="5852160"/>
        </p:xfrm>
        <a:graphic>
          <a:graphicData uri="http://schemas.openxmlformats.org/drawingml/2006/table">
            <a:tbl>
              <a:tblPr firstRow="1" firstCol="1" bandRow="1">
                <a:tableStyleId>{8A107856-5554-42FB-B03E-39F5DBC370BA}</a:tableStyleId>
              </a:tblPr>
              <a:tblGrid>
                <a:gridCol w="555346"/>
                <a:gridCol w="11442606"/>
              </a:tblGrid>
              <a:tr h="57606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1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2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3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 smtClean="0">
                          <a:effectLst/>
                        </a:rPr>
                        <a:t>4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 smtClean="0">
                          <a:effectLst/>
                        </a:rPr>
                        <a:t>5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 smtClean="0">
                          <a:effectLst/>
                        </a:rPr>
                        <a:t>6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 smtClean="0">
                          <a:effectLst/>
                        </a:rPr>
                        <a:t>7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8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 smtClean="0">
                          <a:effectLst/>
                        </a:rPr>
                        <a:t>9</a:t>
                      </a:r>
                      <a:endParaRPr lang="zh-CN" sz="240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 smtClean="0">
                          <a:effectLst/>
                        </a:rPr>
                        <a:t>10</a:t>
                      </a:r>
                      <a:endParaRPr lang="zh-CN" sz="240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 smtClean="0">
                          <a:effectLst/>
                        </a:rPr>
                        <a:t>11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 smtClean="0">
                          <a:effectLst/>
                        </a:rPr>
                        <a:t>12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13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14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15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 smtClean="0">
                          <a:effectLst/>
                        </a:rPr>
                        <a:t>16</a:t>
                      </a:r>
                      <a:endParaRPr lang="zh-CN" sz="2400" kern="100" dirty="0">
                        <a:effectLst/>
                      </a:endParaRPr>
                    </a:p>
                  </a:txBody>
                  <a:tcPr marL="68580" marR="68580" marT="0" marB="0"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//</a:t>
                      </a:r>
                      <a:r>
                        <a:rPr lang="zh-CN" sz="2400" kern="100" dirty="0">
                          <a:effectLst/>
                        </a:rPr>
                        <a:t>删除第一个与输入参数</a:t>
                      </a:r>
                      <a:r>
                        <a:rPr lang="en-US" sz="2400" kern="100" dirty="0">
                          <a:effectLst/>
                        </a:rPr>
                        <a:t>data</a:t>
                      </a:r>
                      <a:r>
                        <a:rPr lang="zh-CN" sz="2400" kern="100" dirty="0">
                          <a:effectLst/>
                        </a:rPr>
                        <a:t>相等的值的结点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void </a:t>
                      </a:r>
                      <a:r>
                        <a:rPr lang="en-US" sz="2400" kern="100" dirty="0" err="1">
                          <a:effectLst/>
                        </a:rPr>
                        <a:t>DelValue_Link</a:t>
                      </a:r>
                      <a:r>
                        <a:rPr lang="en-US" sz="2400" kern="100" dirty="0">
                          <a:effectLst/>
                        </a:rPr>
                        <a:t>(</a:t>
                      </a:r>
                      <a:r>
                        <a:rPr lang="en-US" sz="2400" kern="100" dirty="0" err="1">
                          <a:effectLst/>
                        </a:rPr>
                        <a:t>struct</a:t>
                      </a:r>
                      <a:r>
                        <a:rPr lang="en-US" sz="2400" kern="100" dirty="0">
                          <a:effectLst/>
                        </a:rPr>
                        <a:t> Node *</a:t>
                      </a:r>
                      <a:r>
                        <a:rPr lang="en-US" sz="2400" kern="100" dirty="0" err="1">
                          <a:effectLst/>
                        </a:rPr>
                        <a:t>head,int</a:t>
                      </a:r>
                      <a:r>
                        <a:rPr lang="en-US" sz="2400" kern="100" dirty="0">
                          <a:effectLst/>
                        </a:rPr>
                        <a:t> data)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{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	</a:t>
                      </a:r>
                      <a:r>
                        <a:rPr lang="en-US" sz="2400" kern="100" dirty="0" err="1">
                          <a:effectLst/>
                        </a:rPr>
                        <a:t>struct</a:t>
                      </a:r>
                      <a:r>
                        <a:rPr lang="en-US" sz="2400" kern="100" dirty="0">
                          <a:effectLst/>
                        </a:rPr>
                        <a:t> Node* p=head-&gt;</a:t>
                      </a:r>
                      <a:r>
                        <a:rPr lang="en-US" sz="2400" kern="100" dirty="0" smtClean="0">
                          <a:effectLst/>
                        </a:rPr>
                        <a:t>next;</a:t>
                      </a:r>
                      <a:r>
                        <a:rPr lang="en-US" sz="2400" kern="100" baseline="0" dirty="0" smtClean="0">
                          <a:effectLst/>
                        </a:rPr>
                        <a:t>  </a:t>
                      </a:r>
                      <a:r>
                        <a:rPr lang="en-US" sz="2400" kern="100" dirty="0" err="1" smtClean="0">
                          <a:effectLst/>
                        </a:rPr>
                        <a:t>struct</a:t>
                      </a:r>
                      <a:r>
                        <a:rPr lang="en-US" sz="2400" kern="100" dirty="0" smtClean="0">
                          <a:effectLst/>
                        </a:rPr>
                        <a:t> </a:t>
                      </a:r>
                      <a:r>
                        <a:rPr lang="en-US" sz="2400" kern="100" dirty="0">
                          <a:effectLst/>
                        </a:rPr>
                        <a:t>Node* </a:t>
                      </a:r>
                      <a:r>
                        <a:rPr lang="en-US" sz="2400" kern="100" dirty="0" err="1">
                          <a:effectLst/>
                        </a:rPr>
                        <a:t>beforeP</a:t>
                      </a:r>
                      <a:r>
                        <a:rPr lang="en-US" sz="2400" kern="100" dirty="0">
                          <a:effectLst/>
                        </a:rPr>
                        <a:t>=head;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	</a:t>
                      </a:r>
                      <a:r>
                        <a:rPr lang="en-US" sz="2400" kern="100" dirty="0">
                          <a:solidFill>
                            <a:srgbClr val="FF0000"/>
                          </a:solidFill>
                          <a:effectLst/>
                        </a:rPr>
                        <a:t>while (p!=NULL</a:t>
                      </a:r>
                      <a:r>
                        <a:rPr lang="en-US" sz="2400" kern="100" dirty="0" smtClean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sz="2400" kern="100" baseline="0" dirty="0" smtClean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en-US" sz="2400" kern="100" dirty="0" smtClean="0">
                          <a:solidFill>
                            <a:srgbClr val="FF0000"/>
                          </a:solidFill>
                          <a:effectLst/>
                        </a:rPr>
                        <a:t>{</a:t>
                      </a:r>
                      <a:endParaRPr lang="zh-CN" sz="2400" kern="100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baseline="0" dirty="0" smtClean="0">
                          <a:effectLst/>
                        </a:rPr>
                        <a:t>                     </a:t>
                      </a:r>
                      <a:r>
                        <a:rPr lang="en-US" sz="2400" kern="100" dirty="0" smtClean="0">
                          <a:solidFill>
                            <a:srgbClr val="00B050"/>
                          </a:solidFill>
                          <a:effectLst/>
                        </a:rPr>
                        <a:t>if </a:t>
                      </a:r>
                      <a:r>
                        <a:rPr lang="en-US" sz="2400" kern="100" dirty="0">
                          <a:solidFill>
                            <a:srgbClr val="00B050"/>
                          </a:solidFill>
                          <a:effectLst/>
                        </a:rPr>
                        <a:t>(p-&gt;data==data) </a:t>
                      </a:r>
                      <a:r>
                        <a:rPr lang="en-US" sz="2400" kern="100" dirty="0" smtClean="0">
                          <a:solidFill>
                            <a:srgbClr val="00B050"/>
                          </a:solidFill>
                          <a:effectLst/>
                        </a:rPr>
                        <a:t> </a:t>
                      </a:r>
                      <a:r>
                        <a:rPr lang="en-US" sz="2400" kern="100" dirty="0">
                          <a:solidFill>
                            <a:srgbClr val="00B050"/>
                          </a:solidFill>
                          <a:effectLst/>
                        </a:rPr>
                        <a:t>//</a:t>
                      </a:r>
                      <a:r>
                        <a:rPr lang="zh-CN" sz="2400" kern="100" dirty="0">
                          <a:solidFill>
                            <a:srgbClr val="00B050"/>
                          </a:solidFill>
                          <a:effectLst/>
                        </a:rPr>
                        <a:t>找到相等的</a:t>
                      </a:r>
                      <a:r>
                        <a:rPr lang="zh-CN" sz="2400" kern="100" dirty="0" smtClean="0">
                          <a:solidFill>
                            <a:srgbClr val="00B050"/>
                          </a:solidFill>
                          <a:effectLst/>
                        </a:rPr>
                        <a:t>进行删除</a:t>
                      </a:r>
                    </a:p>
                    <a:p>
                      <a:pPr indent="514350" algn="just">
                        <a:spcAft>
                          <a:spcPts val="0"/>
                        </a:spcAft>
                      </a:pPr>
                      <a:r>
                        <a:rPr lang="en-US" sz="2400" kern="100" dirty="0" smtClean="0">
                          <a:solidFill>
                            <a:srgbClr val="00B050"/>
                          </a:solidFill>
                          <a:effectLst/>
                        </a:rPr>
                        <a:t>              {</a:t>
                      </a:r>
                      <a:endParaRPr lang="zh-CN" sz="2400" kern="100" dirty="0" smtClean="0">
                        <a:solidFill>
                          <a:srgbClr val="00B050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rgbClr val="00B050"/>
                          </a:solidFill>
                          <a:effectLst/>
                        </a:rPr>
                        <a:t>			</a:t>
                      </a:r>
                      <a:r>
                        <a:rPr lang="en-US" sz="2400" kern="100" dirty="0" err="1">
                          <a:solidFill>
                            <a:srgbClr val="00B050"/>
                          </a:solidFill>
                          <a:effectLst/>
                        </a:rPr>
                        <a:t>beforeP</a:t>
                      </a:r>
                      <a:r>
                        <a:rPr lang="en-US" sz="2400" kern="100" dirty="0">
                          <a:solidFill>
                            <a:srgbClr val="00B050"/>
                          </a:solidFill>
                          <a:effectLst/>
                        </a:rPr>
                        <a:t>-&gt;next=p-&gt;next;</a:t>
                      </a:r>
                      <a:endParaRPr lang="zh-CN" sz="2400" kern="100" dirty="0">
                        <a:solidFill>
                          <a:srgbClr val="00B050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rgbClr val="00B050"/>
                          </a:solidFill>
                          <a:effectLst/>
                        </a:rPr>
                        <a:t>			free(p</a:t>
                      </a:r>
                      <a:r>
                        <a:rPr lang="en-US" sz="2400" kern="100" dirty="0" smtClean="0">
                          <a:solidFill>
                            <a:srgbClr val="00B050"/>
                          </a:solidFill>
                          <a:effectLst/>
                        </a:rPr>
                        <a:t>);</a:t>
                      </a:r>
                      <a:r>
                        <a:rPr lang="en-US" sz="2400" kern="100" baseline="0" dirty="0" smtClean="0">
                          <a:solidFill>
                            <a:srgbClr val="00B050"/>
                          </a:solidFill>
                          <a:effectLst/>
                        </a:rPr>
                        <a:t> </a:t>
                      </a:r>
                      <a:r>
                        <a:rPr lang="en-US" sz="2400" kern="100" dirty="0" smtClean="0">
                          <a:solidFill>
                            <a:srgbClr val="00B050"/>
                          </a:solidFill>
                          <a:effectLst/>
                        </a:rPr>
                        <a:t>break</a:t>
                      </a:r>
                      <a:r>
                        <a:rPr lang="en-US" sz="2400" kern="100" dirty="0">
                          <a:solidFill>
                            <a:srgbClr val="00B050"/>
                          </a:solidFill>
                          <a:effectLst/>
                        </a:rPr>
                        <a:t>;</a:t>
                      </a:r>
                      <a:endParaRPr lang="zh-CN" sz="2400" kern="100" dirty="0">
                        <a:solidFill>
                          <a:srgbClr val="00B050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rgbClr val="00B050"/>
                          </a:solidFill>
                          <a:effectLst/>
                        </a:rPr>
                        <a:t>	</a:t>
                      </a:r>
                      <a:r>
                        <a:rPr lang="en-US" sz="2400" kern="100" baseline="0" dirty="0" smtClean="0">
                          <a:solidFill>
                            <a:srgbClr val="00B050"/>
                          </a:solidFill>
                          <a:effectLst/>
                        </a:rPr>
                        <a:t>      </a:t>
                      </a:r>
                      <a:r>
                        <a:rPr lang="en-US" sz="2400" kern="100" dirty="0" smtClean="0">
                          <a:solidFill>
                            <a:srgbClr val="00B050"/>
                          </a:solidFill>
                          <a:effectLst/>
                        </a:rPr>
                        <a:t>}</a:t>
                      </a:r>
                      <a:endParaRPr lang="zh-CN" sz="2400" kern="100" dirty="0">
                        <a:solidFill>
                          <a:srgbClr val="00B050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	</a:t>
                      </a:r>
                      <a:r>
                        <a:rPr lang="en-US" sz="2400" kern="100" baseline="0" dirty="0" smtClean="0">
                          <a:solidFill>
                            <a:srgbClr val="0000FF"/>
                          </a:solidFill>
                          <a:effectLst/>
                        </a:rPr>
                        <a:t>     </a:t>
                      </a:r>
                      <a:r>
                        <a:rPr lang="en-US" sz="2400" kern="100" dirty="0" smtClean="0">
                          <a:solidFill>
                            <a:srgbClr val="0000FF"/>
                          </a:solidFill>
                          <a:effectLst/>
                        </a:rPr>
                        <a:t>else      </a:t>
                      </a:r>
                      <a:r>
                        <a:rPr lang="en-US" sz="2400" kern="100" dirty="0">
                          <a:solidFill>
                            <a:srgbClr val="0000FF"/>
                          </a:solidFill>
                          <a:effectLst/>
                        </a:rPr>
                        <a:t>//</a:t>
                      </a:r>
                      <a:r>
                        <a:rPr lang="zh-CN" sz="2400" kern="100" dirty="0">
                          <a:solidFill>
                            <a:srgbClr val="0000FF"/>
                          </a:solidFill>
                          <a:effectLst/>
                        </a:rPr>
                        <a:t>否则继续向后移动查找</a:t>
                      </a:r>
                    </a:p>
                    <a:p>
                      <a:pPr indent="457200" algn="just">
                        <a:spcAft>
                          <a:spcPts val="0"/>
                        </a:spcAft>
                      </a:pPr>
                      <a:r>
                        <a:rPr lang="en-US" sz="2400" kern="100" dirty="0" smtClean="0">
                          <a:solidFill>
                            <a:srgbClr val="0000FF"/>
                          </a:solidFill>
                          <a:effectLst/>
                        </a:rPr>
                        <a:t>             {</a:t>
                      </a:r>
                      <a:endParaRPr lang="zh-CN" sz="2400" kern="100" dirty="0">
                        <a:solidFill>
                          <a:srgbClr val="0000FF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rgbClr val="0000FF"/>
                          </a:solidFill>
                          <a:effectLst/>
                        </a:rPr>
                        <a:t>			</a:t>
                      </a:r>
                      <a:r>
                        <a:rPr lang="en-US" sz="2400" kern="100" dirty="0" err="1" smtClean="0">
                          <a:solidFill>
                            <a:srgbClr val="0000FF"/>
                          </a:solidFill>
                          <a:effectLst/>
                        </a:rPr>
                        <a:t>beforeP</a:t>
                      </a:r>
                      <a:r>
                        <a:rPr lang="en-US" sz="2400" kern="100" dirty="0" smtClean="0">
                          <a:solidFill>
                            <a:srgbClr val="0000FF"/>
                          </a:solidFill>
                          <a:effectLst/>
                        </a:rPr>
                        <a:t>=p;</a:t>
                      </a:r>
                      <a:r>
                        <a:rPr lang="en-US" sz="2400" kern="100" baseline="0" dirty="0" smtClean="0">
                          <a:solidFill>
                            <a:srgbClr val="0000FF"/>
                          </a:solidFill>
                          <a:effectLst/>
                        </a:rPr>
                        <a:t> </a:t>
                      </a:r>
                      <a:r>
                        <a:rPr lang="en-US" sz="2400" kern="100" dirty="0" smtClean="0">
                          <a:solidFill>
                            <a:srgbClr val="0000FF"/>
                          </a:solidFill>
                          <a:effectLst/>
                        </a:rPr>
                        <a:t>p=p-</a:t>
                      </a:r>
                      <a:r>
                        <a:rPr lang="en-US" sz="2400" kern="100" dirty="0">
                          <a:solidFill>
                            <a:srgbClr val="0000FF"/>
                          </a:solidFill>
                          <a:effectLst/>
                        </a:rPr>
                        <a:t>&gt;next;</a:t>
                      </a:r>
                      <a:endParaRPr lang="zh-CN" sz="2400" kern="100" dirty="0">
                        <a:solidFill>
                          <a:srgbClr val="0000FF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rgbClr val="0000FF"/>
                          </a:solidFill>
                          <a:effectLst/>
                        </a:rPr>
                        <a:t>	</a:t>
                      </a:r>
                      <a:r>
                        <a:rPr lang="en-US" sz="2400" kern="100" baseline="0" dirty="0" smtClean="0">
                          <a:solidFill>
                            <a:srgbClr val="0000FF"/>
                          </a:solidFill>
                          <a:effectLst/>
                        </a:rPr>
                        <a:t>     </a:t>
                      </a:r>
                      <a:r>
                        <a:rPr lang="en-US" sz="2400" kern="100" dirty="0" smtClean="0">
                          <a:solidFill>
                            <a:srgbClr val="0000FF"/>
                          </a:solidFill>
                          <a:effectLst/>
                        </a:rPr>
                        <a:t>}</a:t>
                      </a:r>
                      <a:endParaRPr lang="zh-CN" sz="2400" kern="100" dirty="0">
                        <a:solidFill>
                          <a:srgbClr val="0000FF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	</a:t>
                      </a:r>
                      <a:r>
                        <a:rPr lang="en-US" sz="2400" kern="100" dirty="0">
                          <a:solidFill>
                            <a:srgbClr val="FF0000"/>
                          </a:solidFill>
                          <a:effectLst/>
                        </a:rPr>
                        <a:t>}</a:t>
                      </a:r>
                      <a:endParaRPr lang="zh-CN" sz="2400" kern="100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}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6672064" y="15825"/>
            <a:ext cx="201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r>
              <a:rPr lang="en-US" altLang="zh-CN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2-21</a:t>
            </a:r>
            <a:endParaRPr lang="zh-CN" altLang="en-US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80"/>
          <p:cNvGrpSpPr/>
          <p:nvPr/>
        </p:nvGrpSpPr>
        <p:grpSpPr>
          <a:xfrm>
            <a:off x="2711624" y="5938779"/>
            <a:ext cx="9086914" cy="461665"/>
            <a:chOff x="642910" y="1643054"/>
            <a:chExt cx="7572428" cy="384721"/>
          </a:xfrm>
          <a:solidFill>
            <a:srgbClr val="FFC000"/>
          </a:solidFill>
        </p:grpSpPr>
        <p:sp>
          <p:nvSpPr>
            <p:cNvPr id="8" name="TextBox 48"/>
            <p:cNvSpPr txBox="1"/>
            <p:nvPr/>
          </p:nvSpPr>
          <p:spPr>
            <a:xfrm>
              <a:off x="642910" y="1643054"/>
              <a:ext cx="1214414" cy="384721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Arial Black" panose="020B0A04020102020204" pitchFamily="34" charset="0"/>
                </a:rPr>
                <a:t>Head</a:t>
              </a:r>
              <a:endParaRPr lang="zh-CN" altLang="en-US" sz="2400" dirty="0">
                <a:latin typeface="Arial Black" panose="020B0A04020102020204" pitchFamily="34" charset="0"/>
              </a:endParaRPr>
            </a:p>
          </p:txBody>
        </p:sp>
        <p:grpSp>
          <p:nvGrpSpPr>
            <p:cNvPr id="9" name="组合 50"/>
            <p:cNvGrpSpPr/>
            <p:nvPr/>
          </p:nvGrpSpPr>
          <p:grpSpPr>
            <a:xfrm>
              <a:off x="1785918" y="1643054"/>
              <a:ext cx="6429420" cy="338554"/>
              <a:chOff x="1285852" y="1357302"/>
              <a:chExt cx="6429420" cy="338554"/>
            </a:xfrm>
            <a:grpFill/>
          </p:grpSpPr>
          <p:cxnSp>
            <p:nvCxnSpPr>
              <p:cNvPr id="10" name="直接箭头连接符 9"/>
              <p:cNvCxnSpPr/>
              <p:nvPr/>
            </p:nvCxnSpPr>
            <p:spPr>
              <a:xfrm>
                <a:off x="1285852" y="1571616"/>
                <a:ext cx="571504" cy="1588"/>
              </a:xfrm>
              <a:prstGeom prst="straightConnector1">
                <a:avLst/>
              </a:prstGeom>
              <a:grpFill/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矩形 10"/>
              <p:cNvSpPr/>
              <p:nvPr/>
            </p:nvSpPr>
            <p:spPr>
              <a:xfrm>
                <a:off x="1857356" y="1364996"/>
                <a:ext cx="1143008" cy="323165"/>
              </a:xfrm>
              <a:prstGeom prst="rect">
                <a:avLst/>
              </a:prstGeom>
              <a:solidFill>
                <a:srgbClr val="00B05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>
                <a:spAutoFit/>
              </a:bodyPr>
              <a:lstStyle/>
              <a:p>
                <a:endParaRPr lang="zh-CN" altLang="en-US" sz="192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o UI" panose="020B0502040204020203" pitchFamily="34" charset="0"/>
                </a:endParaRPr>
              </a:p>
            </p:txBody>
          </p:sp>
          <p:cxnSp>
            <p:nvCxnSpPr>
              <p:cNvPr id="12" name="直接连接符 11"/>
              <p:cNvCxnSpPr/>
              <p:nvPr/>
            </p:nvCxnSpPr>
            <p:spPr>
              <a:xfrm rot="5400000">
                <a:off x="2403253" y="1525785"/>
                <a:ext cx="338554" cy="1588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箭头连接符 12"/>
              <p:cNvCxnSpPr/>
              <p:nvPr/>
            </p:nvCxnSpPr>
            <p:spPr>
              <a:xfrm>
                <a:off x="2857488" y="1571616"/>
                <a:ext cx="571504" cy="1588"/>
              </a:xfrm>
              <a:prstGeom prst="straightConnector1">
                <a:avLst/>
              </a:prstGeom>
              <a:grpFill/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矩形 13"/>
              <p:cNvSpPr/>
              <p:nvPr/>
            </p:nvSpPr>
            <p:spPr>
              <a:xfrm>
                <a:off x="3428992" y="1364996"/>
                <a:ext cx="1143008" cy="323165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>
                <a:spAutoFit/>
              </a:bodyPr>
              <a:lstStyle/>
              <a:p>
                <a:r>
                  <a:rPr lang="en-US" altLang="zh-CN" sz="1920" b="1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Lao UI" panose="020B0502040204020203" pitchFamily="34" charset="0"/>
                  </a:rPr>
                  <a:t>30</a:t>
                </a:r>
                <a:endParaRPr lang="zh-CN" altLang="en-US" sz="192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o UI" panose="020B0502040204020203" pitchFamily="34" charset="0"/>
                </a:endParaRPr>
              </a:p>
            </p:txBody>
          </p:sp>
          <p:cxnSp>
            <p:nvCxnSpPr>
              <p:cNvPr id="15" name="直接连接符 14"/>
              <p:cNvCxnSpPr/>
              <p:nvPr/>
            </p:nvCxnSpPr>
            <p:spPr>
              <a:xfrm rot="5400000">
                <a:off x="5475087" y="1525785"/>
                <a:ext cx="338554" cy="1588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/>
              <p:cNvCxnSpPr/>
              <p:nvPr/>
            </p:nvCxnSpPr>
            <p:spPr>
              <a:xfrm rot="5400000">
                <a:off x="3903451" y="1525785"/>
                <a:ext cx="338554" cy="1588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箭头连接符 16"/>
              <p:cNvCxnSpPr/>
              <p:nvPr/>
            </p:nvCxnSpPr>
            <p:spPr>
              <a:xfrm>
                <a:off x="4429124" y="1571616"/>
                <a:ext cx="571504" cy="1588"/>
              </a:xfrm>
              <a:prstGeom prst="straightConnector1">
                <a:avLst/>
              </a:prstGeom>
              <a:grpFill/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矩形 17"/>
              <p:cNvSpPr/>
              <p:nvPr/>
            </p:nvSpPr>
            <p:spPr>
              <a:xfrm>
                <a:off x="5000628" y="1364996"/>
                <a:ext cx="1143008" cy="323165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>
                <a:spAutoFit/>
              </a:bodyPr>
              <a:lstStyle/>
              <a:p>
                <a:r>
                  <a:rPr lang="en-US" altLang="zh-CN" sz="1920" b="1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Lao UI" panose="020B0502040204020203" pitchFamily="34" charset="0"/>
                  </a:rPr>
                  <a:t>20</a:t>
                </a:r>
                <a:endParaRPr lang="zh-CN" altLang="en-US" sz="192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o UI" panose="020B0502040204020203" pitchFamily="34" charset="0"/>
                </a:endParaRPr>
              </a:p>
            </p:txBody>
          </p:sp>
          <p:cxnSp>
            <p:nvCxnSpPr>
              <p:cNvPr id="19" name="直接连接符 18"/>
              <p:cNvCxnSpPr/>
              <p:nvPr/>
            </p:nvCxnSpPr>
            <p:spPr>
              <a:xfrm rot="5400000">
                <a:off x="5546525" y="1525785"/>
                <a:ext cx="338554" cy="1588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矩形 19"/>
              <p:cNvSpPr/>
              <p:nvPr/>
            </p:nvSpPr>
            <p:spPr>
              <a:xfrm>
                <a:off x="6572264" y="1364996"/>
                <a:ext cx="1143008" cy="323165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>
                <a:spAutoFit/>
              </a:bodyPr>
              <a:lstStyle/>
              <a:p>
                <a:r>
                  <a:rPr lang="en-US" altLang="zh-CN" sz="1920" b="1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Lao UI" panose="020B0502040204020203" pitchFamily="34" charset="0"/>
                  </a:rPr>
                  <a:t>10</a:t>
                </a:r>
                <a:endParaRPr lang="zh-CN" altLang="en-US" sz="192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o UI" panose="020B0502040204020203" pitchFamily="34" charset="0"/>
                </a:endParaRPr>
              </a:p>
            </p:txBody>
          </p:sp>
          <p:cxnSp>
            <p:nvCxnSpPr>
              <p:cNvPr id="21" name="直接箭头连接符 20"/>
              <p:cNvCxnSpPr/>
              <p:nvPr/>
            </p:nvCxnSpPr>
            <p:spPr>
              <a:xfrm>
                <a:off x="6000760" y="1500178"/>
                <a:ext cx="571504" cy="1588"/>
              </a:xfrm>
              <a:prstGeom prst="straightConnector1">
                <a:avLst/>
              </a:prstGeom>
              <a:grpFill/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/>
              <p:cNvCxnSpPr/>
              <p:nvPr/>
            </p:nvCxnSpPr>
            <p:spPr>
              <a:xfrm rot="5400000">
                <a:off x="7118161" y="1525785"/>
                <a:ext cx="338554" cy="1588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/>
              <p:cNvCxnSpPr/>
              <p:nvPr/>
            </p:nvCxnSpPr>
            <p:spPr>
              <a:xfrm rot="5400000">
                <a:off x="7393801" y="1464459"/>
                <a:ext cx="142876" cy="71438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/>
              <p:nvPr/>
            </p:nvCxnSpPr>
            <p:spPr>
              <a:xfrm rot="16200000" flipH="1">
                <a:off x="7465239" y="1464459"/>
                <a:ext cx="142876" cy="71438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74712" y="-65314"/>
            <a:ext cx="5805264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3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单链表置逆</a:t>
            </a:r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74712" y="476672"/>
            <a:ext cx="12192000" cy="71612"/>
          </a:xfrm>
          <a:prstGeom prst="line">
            <a:avLst/>
          </a:prstGeom>
          <a:ln w="57150">
            <a:gradFill>
              <a:gsLst>
                <a:gs pos="0">
                  <a:srgbClr val="00B0F0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80"/>
          <p:cNvGrpSpPr/>
          <p:nvPr/>
        </p:nvGrpSpPr>
        <p:grpSpPr>
          <a:xfrm>
            <a:off x="1126029" y="1568074"/>
            <a:ext cx="9086914" cy="461665"/>
            <a:chOff x="642910" y="1643054"/>
            <a:chExt cx="7572428" cy="384721"/>
          </a:xfrm>
          <a:solidFill>
            <a:srgbClr val="FFC000"/>
          </a:solidFill>
        </p:grpSpPr>
        <p:sp>
          <p:nvSpPr>
            <p:cNvPr id="8" name="TextBox 48"/>
            <p:cNvSpPr txBox="1"/>
            <p:nvPr/>
          </p:nvSpPr>
          <p:spPr>
            <a:xfrm>
              <a:off x="642910" y="1643054"/>
              <a:ext cx="1214414" cy="384721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Arial Black" panose="020B0A04020102020204" pitchFamily="34" charset="0"/>
                </a:rPr>
                <a:t>Head</a:t>
              </a:r>
              <a:endParaRPr lang="zh-CN" altLang="en-US" sz="2400" dirty="0">
                <a:latin typeface="Arial Black" panose="020B0A04020102020204" pitchFamily="34" charset="0"/>
              </a:endParaRPr>
            </a:p>
          </p:txBody>
        </p:sp>
        <p:grpSp>
          <p:nvGrpSpPr>
            <p:cNvPr id="9" name="组合 50"/>
            <p:cNvGrpSpPr/>
            <p:nvPr/>
          </p:nvGrpSpPr>
          <p:grpSpPr>
            <a:xfrm>
              <a:off x="1785918" y="1643054"/>
              <a:ext cx="6429420" cy="338554"/>
              <a:chOff x="1285852" y="1357302"/>
              <a:chExt cx="6429420" cy="338554"/>
            </a:xfrm>
            <a:grpFill/>
          </p:grpSpPr>
          <p:cxnSp>
            <p:nvCxnSpPr>
              <p:cNvPr id="10" name="直接箭头连接符 9"/>
              <p:cNvCxnSpPr/>
              <p:nvPr/>
            </p:nvCxnSpPr>
            <p:spPr>
              <a:xfrm>
                <a:off x="1285852" y="1571616"/>
                <a:ext cx="571504" cy="1588"/>
              </a:xfrm>
              <a:prstGeom prst="straightConnector1">
                <a:avLst/>
              </a:prstGeom>
              <a:grpFill/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矩形 10"/>
              <p:cNvSpPr/>
              <p:nvPr/>
            </p:nvSpPr>
            <p:spPr>
              <a:xfrm>
                <a:off x="1857356" y="1364996"/>
                <a:ext cx="1143008" cy="323165"/>
              </a:xfrm>
              <a:prstGeom prst="rect">
                <a:avLst/>
              </a:prstGeom>
              <a:solidFill>
                <a:srgbClr val="00B05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>
                <a:spAutoFit/>
              </a:bodyPr>
              <a:lstStyle/>
              <a:p>
                <a:endParaRPr lang="zh-CN" altLang="en-US" sz="192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o UI" panose="020B0502040204020203" pitchFamily="34" charset="0"/>
                </a:endParaRPr>
              </a:p>
            </p:txBody>
          </p:sp>
          <p:cxnSp>
            <p:nvCxnSpPr>
              <p:cNvPr id="12" name="直接连接符 11"/>
              <p:cNvCxnSpPr/>
              <p:nvPr/>
            </p:nvCxnSpPr>
            <p:spPr>
              <a:xfrm rot="5400000">
                <a:off x="2403253" y="1525785"/>
                <a:ext cx="338554" cy="1588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箭头连接符 12"/>
              <p:cNvCxnSpPr/>
              <p:nvPr/>
            </p:nvCxnSpPr>
            <p:spPr>
              <a:xfrm>
                <a:off x="2857488" y="1571616"/>
                <a:ext cx="571504" cy="1588"/>
              </a:xfrm>
              <a:prstGeom prst="straightConnector1">
                <a:avLst/>
              </a:prstGeom>
              <a:grpFill/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矩形 13"/>
              <p:cNvSpPr/>
              <p:nvPr/>
            </p:nvSpPr>
            <p:spPr>
              <a:xfrm>
                <a:off x="3428992" y="1364996"/>
                <a:ext cx="1143008" cy="323165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>
                <a:spAutoFit/>
              </a:bodyPr>
              <a:lstStyle/>
              <a:p>
                <a:r>
                  <a:rPr lang="en-US" altLang="zh-CN" sz="1920" b="1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Lao UI" panose="020B0502040204020203" pitchFamily="34" charset="0"/>
                  </a:rPr>
                  <a:t>30</a:t>
                </a:r>
                <a:endParaRPr lang="zh-CN" altLang="en-US" sz="192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o UI" panose="020B0502040204020203" pitchFamily="34" charset="0"/>
                </a:endParaRPr>
              </a:p>
            </p:txBody>
          </p:sp>
          <p:cxnSp>
            <p:nvCxnSpPr>
              <p:cNvPr id="15" name="直接连接符 14"/>
              <p:cNvCxnSpPr/>
              <p:nvPr/>
            </p:nvCxnSpPr>
            <p:spPr>
              <a:xfrm rot="5400000">
                <a:off x="5475087" y="1525785"/>
                <a:ext cx="338554" cy="1588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/>
              <p:cNvCxnSpPr/>
              <p:nvPr/>
            </p:nvCxnSpPr>
            <p:spPr>
              <a:xfrm rot="5400000">
                <a:off x="3903451" y="1525785"/>
                <a:ext cx="338554" cy="1588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箭头连接符 16"/>
              <p:cNvCxnSpPr/>
              <p:nvPr/>
            </p:nvCxnSpPr>
            <p:spPr>
              <a:xfrm>
                <a:off x="4429124" y="1571616"/>
                <a:ext cx="571504" cy="1588"/>
              </a:xfrm>
              <a:prstGeom prst="straightConnector1">
                <a:avLst/>
              </a:prstGeom>
              <a:grpFill/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矩形 17"/>
              <p:cNvSpPr/>
              <p:nvPr/>
            </p:nvSpPr>
            <p:spPr>
              <a:xfrm>
                <a:off x="5000628" y="1364996"/>
                <a:ext cx="1143008" cy="323165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>
                <a:spAutoFit/>
              </a:bodyPr>
              <a:lstStyle/>
              <a:p>
                <a:r>
                  <a:rPr lang="en-US" altLang="zh-CN" sz="1920" b="1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Lao UI" panose="020B0502040204020203" pitchFamily="34" charset="0"/>
                  </a:rPr>
                  <a:t>20</a:t>
                </a:r>
                <a:endParaRPr lang="zh-CN" altLang="en-US" sz="192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o UI" panose="020B0502040204020203" pitchFamily="34" charset="0"/>
                </a:endParaRPr>
              </a:p>
            </p:txBody>
          </p:sp>
          <p:cxnSp>
            <p:nvCxnSpPr>
              <p:cNvPr id="19" name="直接连接符 18"/>
              <p:cNvCxnSpPr/>
              <p:nvPr/>
            </p:nvCxnSpPr>
            <p:spPr>
              <a:xfrm rot="5400000">
                <a:off x="5546525" y="1525785"/>
                <a:ext cx="338554" cy="1588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矩形 19"/>
              <p:cNvSpPr/>
              <p:nvPr/>
            </p:nvSpPr>
            <p:spPr>
              <a:xfrm>
                <a:off x="6572264" y="1364996"/>
                <a:ext cx="1143008" cy="323165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>
                <a:spAutoFit/>
              </a:bodyPr>
              <a:lstStyle/>
              <a:p>
                <a:r>
                  <a:rPr lang="en-US" altLang="zh-CN" sz="1920" b="1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Lao UI" panose="020B0502040204020203" pitchFamily="34" charset="0"/>
                  </a:rPr>
                  <a:t>10</a:t>
                </a:r>
                <a:endParaRPr lang="zh-CN" altLang="en-US" sz="192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o UI" panose="020B0502040204020203" pitchFamily="34" charset="0"/>
                </a:endParaRPr>
              </a:p>
            </p:txBody>
          </p:sp>
          <p:cxnSp>
            <p:nvCxnSpPr>
              <p:cNvPr id="21" name="直接箭头连接符 20"/>
              <p:cNvCxnSpPr/>
              <p:nvPr/>
            </p:nvCxnSpPr>
            <p:spPr>
              <a:xfrm>
                <a:off x="6000760" y="1500178"/>
                <a:ext cx="571504" cy="1588"/>
              </a:xfrm>
              <a:prstGeom prst="straightConnector1">
                <a:avLst/>
              </a:prstGeom>
              <a:grpFill/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/>
              <p:cNvCxnSpPr/>
              <p:nvPr/>
            </p:nvCxnSpPr>
            <p:spPr>
              <a:xfrm rot="5400000">
                <a:off x="7118161" y="1525785"/>
                <a:ext cx="338554" cy="1588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/>
              <p:cNvCxnSpPr/>
              <p:nvPr/>
            </p:nvCxnSpPr>
            <p:spPr>
              <a:xfrm rot="5400000">
                <a:off x="7393801" y="1464459"/>
                <a:ext cx="142876" cy="71438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/>
              <p:nvPr/>
            </p:nvCxnSpPr>
            <p:spPr>
              <a:xfrm rot="16200000" flipH="1">
                <a:off x="7465239" y="1464459"/>
                <a:ext cx="142876" cy="71438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207568" y="328498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551384" y="1503222"/>
          <a:ext cx="10662618" cy="259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11" name="Visio" r:id="rId3" imgW="8458200" imgH="2057400" progId="Visio.Drawing.15">
                  <p:embed/>
                </p:oleObj>
              </mc:Choice>
              <mc:Fallback>
                <p:oleObj name="Visio" r:id="rId3" imgW="8458200" imgH="2057400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384" y="1503222"/>
                        <a:ext cx="10662618" cy="2592288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35360" y="134891"/>
            <a:ext cx="691276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3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3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2.9 </a:t>
            </a:r>
            <a:r>
              <a:rPr kumimoji="1" lang="zh-CN" altLang="en-US" sz="3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单循环链表</a:t>
            </a:r>
            <a:endParaRPr kumimoji="1" lang="zh-CN" altLang="en-US" sz="3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74712" y="634314"/>
            <a:ext cx="12192000" cy="71612"/>
          </a:xfrm>
          <a:prstGeom prst="line">
            <a:avLst/>
          </a:prstGeom>
          <a:ln w="57150">
            <a:gradFill>
              <a:gsLst>
                <a:gs pos="0">
                  <a:srgbClr val="00B0F0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1127448" y="4919074"/>
            <a:ext cx="107291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b="1" dirty="0">
                <a:ea typeface="等线" panose="02010600030101010101" pitchFamily="2" charset="-122"/>
                <a:cs typeface="Times New Roman" panose="02020603050405020304" pitchFamily="18" charset="0"/>
              </a:rPr>
              <a:t>在单循环链表中，从表中的任意一个结点出发均可访问到表中的所有结点。</a:t>
            </a:r>
            <a:endParaRPr lang="zh-CN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4642286" y="101859"/>
            <a:ext cx="521168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单链表的改进和扩充：循环链表</a:t>
            </a:r>
            <a:endParaRPr kumimoji="1" lang="zh-CN" altLang="en-US" sz="3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8778020" y="2836100"/>
            <a:ext cx="14830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(a)</a:t>
            </a:r>
            <a:r>
              <a:rPr kumimoji="1" lang="zh-CN" altLang="zh-CN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非空表</a:t>
            </a:r>
            <a:endParaRPr kumimoji="1" lang="zh-CN" altLang="en-US" sz="3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4336662" y="4931967"/>
            <a:ext cx="120257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(b)</a:t>
            </a:r>
            <a:r>
              <a:rPr kumimoji="1" lang="zh-CN" altLang="zh-CN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空表</a:t>
            </a:r>
            <a:endParaRPr kumimoji="1" lang="zh-CN" altLang="en-US" sz="3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Group 6"/>
          <p:cNvGrpSpPr/>
          <p:nvPr/>
        </p:nvGrpSpPr>
        <p:grpSpPr bwMode="auto">
          <a:xfrm>
            <a:off x="415257" y="2482734"/>
            <a:ext cx="7883525" cy="1366838"/>
            <a:chOff x="704" y="1966"/>
            <a:chExt cx="4966" cy="861"/>
          </a:xfrm>
        </p:grpSpPr>
        <p:sp>
          <p:nvSpPr>
            <p:cNvPr id="18445" name="Rectangle 7"/>
            <p:cNvSpPr>
              <a:spLocks noChangeArrowheads="1"/>
            </p:cNvSpPr>
            <p:nvPr/>
          </p:nvSpPr>
          <p:spPr bwMode="auto">
            <a:xfrm>
              <a:off x="1328" y="2248"/>
              <a:ext cx="864" cy="384"/>
            </a:xfrm>
            <a:prstGeom prst="rect">
              <a:avLst/>
            </a:prstGeom>
            <a:solidFill>
              <a:srgbClr val="CC99FF"/>
            </a:solidFill>
            <a:ln w="9525">
              <a:miter lim="800000"/>
            </a:ln>
            <a:scene3d>
              <a:camera prst="legacyObliqueTopLeft"/>
              <a:lightRig rig="legacyFlat3" dir="t"/>
            </a:scene3d>
            <a:sp3d extrusionH="430200" prstMaterial="legacyMatte">
              <a:bevelT w="13500" h="13500" prst="angle"/>
              <a:bevelB w="13500" h="13500" prst="angle"/>
              <a:extrusionClr>
                <a:srgbClr val="CC99FF"/>
              </a:extrusionClr>
              <a:contourClr>
                <a:srgbClr val="CC99FF"/>
              </a:contourClr>
            </a:sp3d>
          </p:spPr>
          <p:txBody>
            <a:bodyPr wrap="none" anchor="ctr">
              <a:flatTx/>
            </a:bodyPr>
            <a:lstStyle>
              <a:lvl1pPr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8446" name="Line 8"/>
            <p:cNvSpPr>
              <a:spLocks noChangeShapeType="1"/>
            </p:cNvSpPr>
            <p:nvPr/>
          </p:nvSpPr>
          <p:spPr bwMode="auto">
            <a:xfrm>
              <a:off x="1856" y="224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47" name="Rectangle 9"/>
            <p:cNvSpPr>
              <a:spLocks noChangeArrowheads="1"/>
            </p:cNvSpPr>
            <p:nvPr/>
          </p:nvSpPr>
          <p:spPr bwMode="auto">
            <a:xfrm>
              <a:off x="2720" y="2248"/>
              <a:ext cx="864" cy="384"/>
            </a:xfrm>
            <a:prstGeom prst="rect">
              <a:avLst/>
            </a:prstGeom>
            <a:solidFill>
              <a:srgbClr val="CC99FF"/>
            </a:solidFill>
            <a:ln w="9525">
              <a:miter lim="800000"/>
            </a:ln>
            <a:scene3d>
              <a:camera prst="legacyObliqueTopLeft"/>
              <a:lightRig rig="legacyFlat3" dir="t"/>
            </a:scene3d>
            <a:sp3d extrusionH="430200" prstMaterial="legacyMatte">
              <a:bevelT w="13500" h="13500" prst="angle"/>
              <a:bevelB w="13500" h="13500" prst="angle"/>
              <a:extrusionClr>
                <a:srgbClr val="CC99FF"/>
              </a:extrusionClr>
              <a:contourClr>
                <a:srgbClr val="CC99FF"/>
              </a:contourClr>
            </a:sp3d>
          </p:spPr>
          <p:txBody>
            <a:bodyPr wrap="none" anchor="ctr">
              <a:flatTx/>
            </a:bodyPr>
            <a:lstStyle>
              <a:lvl1pPr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rPr>
                <a:t>a</a:t>
              </a:r>
              <a:r>
                <a:rPr kumimoji="1" lang="en-US" altLang="zh-CN" sz="2400" b="1" baseline="-250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rPr>
                <a:t>1</a:t>
              </a:r>
              <a:r>
                <a:rPr kumimoji="1"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      </a:t>
              </a:r>
              <a:r>
                <a:rPr kumimoji="1" lang="en-US" altLang="zh-CN" sz="36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</a:p>
          </p:txBody>
        </p:sp>
        <p:sp>
          <p:nvSpPr>
            <p:cNvPr id="18448" name="Rectangle 10"/>
            <p:cNvSpPr>
              <a:spLocks noChangeArrowheads="1"/>
            </p:cNvSpPr>
            <p:nvPr/>
          </p:nvSpPr>
          <p:spPr bwMode="auto">
            <a:xfrm>
              <a:off x="4524" y="2283"/>
              <a:ext cx="864" cy="384"/>
            </a:xfrm>
            <a:prstGeom prst="rect">
              <a:avLst/>
            </a:prstGeom>
            <a:solidFill>
              <a:srgbClr val="CC99FF"/>
            </a:solidFill>
            <a:ln w="9525">
              <a:miter lim="800000"/>
            </a:ln>
            <a:scene3d>
              <a:camera prst="legacyObliqueTopLeft"/>
              <a:lightRig rig="legacyFlat3" dir="t"/>
            </a:scene3d>
            <a:sp3d extrusionH="430200" prstMaterial="legacyMatte">
              <a:bevelT w="13500" h="13500" prst="angle"/>
              <a:bevelB w="13500" h="13500" prst="angle"/>
              <a:extrusionClr>
                <a:srgbClr val="CC99FF"/>
              </a:extrusionClr>
              <a:contourClr>
                <a:srgbClr val="CC99FF"/>
              </a:contourClr>
            </a:sp3d>
          </p:spPr>
          <p:txBody>
            <a:bodyPr wrap="none" anchor="ctr">
              <a:flatTx/>
            </a:bodyPr>
            <a:lstStyle>
              <a:lvl1pPr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2400" b="1" smtClean="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rPr>
                <a:t>a</a:t>
              </a:r>
              <a:r>
                <a:rPr kumimoji="1" lang="en-US" altLang="zh-CN" sz="2400" b="1" baseline="-25000" smtClean="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rPr>
                <a:t>n</a:t>
              </a:r>
              <a:r>
                <a:rPr kumimoji="1" lang="en-US" altLang="zh-CN" sz="2400" b="1" smtClean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r>
                <a:rPr kumimoji="1" lang="en-US" altLang="zh-CN" sz="3600" smtClean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   </a:t>
              </a:r>
              <a:endParaRPr kumimoji="1" lang="en-US" altLang="zh-CN" sz="3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8449" name="Line 11"/>
            <p:cNvSpPr>
              <a:spLocks noChangeShapeType="1"/>
            </p:cNvSpPr>
            <p:nvPr/>
          </p:nvSpPr>
          <p:spPr bwMode="auto">
            <a:xfrm>
              <a:off x="3248" y="224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50" name="Line 12"/>
            <p:cNvSpPr>
              <a:spLocks noChangeShapeType="1"/>
            </p:cNvSpPr>
            <p:nvPr/>
          </p:nvSpPr>
          <p:spPr bwMode="auto">
            <a:xfrm>
              <a:off x="5024" y="224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51" name="Line 13"/>
            <p:cNvSpPr>
              <a:spLocks noChangeShapeType="1"/>
            </p:cNvSpPr>
            <p:nvPr/>
          </p:nvSpPr>
          <p:spPr bwMode="auto">
            <a:xfrm>
              <a:off x="704" y="2440"/>
              <a:ext cx="624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52" name="Line 14"/>
            <p:cNvSpPr>
              <a:spLocks noChangeShapeType="1"/>
            </p:cNvSpPr>
            <p:nvPr/>
          </p:nvSpPr>
          <p:spPr bwMode="auto">
            <a:xfrm>
              <a:off x="2000" y="2440"/>
              <a:ext cx="72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53" name="Line 15"/>
            <p:cNvSpPr>
              <a:spLocks noChangeShapeType="1"/>
            </p:cNvSpPr>
            <p:nvPr/>
          </p:nvSpPr>
          <p:spPr bwMode="auto">
            <a:xfrm>
              <a:off x="3440" y="2440"/>
              <a:ext cx="336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54" name="Text Box 16"/>
            <p:cNvSpPr txBox="1">
              <a:spLocks noChangeArrowheads="1"/>
            </p:cNvSpPr>
            <p:nvPr/>
          </p:nvSpPr>
          <p:spPr bwMode="auto">
            <a:xfrm>
              <a:off x="3776" y="2132"/>
              <a:ext cx="35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3600">
                  <a:solidFill>
                    <a:schemeClr val="tx1"/>
                  </a:solidFill>
                  <a:latin typeface="Arial" panose="020B0604020202020204" pitchFamily="34" charset="0"/>
                </a:rPr>
                <a:t>...</a:t>
              </a:r>
              <a:endPara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455" name="Line 17"/>
            <p:cNvSpPr>
              <a:spLocks noChangeShapeType="1"/>
            </p:cNvSpPr>
            <p:nvPr/>
          </p:nvSpPr>
          <p:spPr bwMode="auto">
            <a:xfrm>
              <a:off x="4160" y="2440"/>
              <a:ext cx="336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56" name="Text Box 18"/>
            <p:cNvSpPr txBox="1">
              <a:spLocks noChangeArrowheads="1"/>
            </p:cNvSpPr>
            <p:nvPr/>
          </p:nvSpPr>
          <p:spPr bwMode="auto">
            <a:xfrm>
              <a:off x="740" y="2536"/>
              <a:ext cx="59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2400" b="1" dirty="0" smtClean="0">
                  <a:solidFill>
                    <a:srgbClr val="FF0000"/>
                  </a:solidFill>
                  <a:latin typeface="Arial" panose="020B0604020202020204" pitchFamily="34" charset="0"/>
                  <a:ea typeface="楷体_GB2312" pitchFamily="49" charset="-122"/>
                </a:rPr>
                <a:t>head</a:t>
              </a:r>
              <a:endParaRPr kumimoji="1" lang="en-US" altLang="zh-CN" sz="36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8457" name="Freeform 19"/>
            <p:cNvSpPr/>
            <p:nvPr/>
          </p:nvSpPr>
          <p:spPr bwMode="auto">
            <a:xfrm>
              <a:off x="826" y="1966"/>
              <a:ext cx="4844" cy="352"/>
            </a:xfrm>
            <a:custGeom>
              <a:avLst/>
              <a:gdLst>
                <a:gd name="T0" fmla="*/ 4336 w 4760"/>
                <a:gd name="T1" fmla="*/ 472 h 472"/>
                <a:gd name="T2" fmla="*/ 4720 w 4760"/>
                <a:gd name="T3" fmla="*/ 280 h 472"/>
                <a:gd name="T4" fmla="*/ 4096 w 4760"/>
                <a:gd name="T5" fmla="*/ 88 h 472"/>
                <a:gd name="T6" fmla="*/ 1696 w 4760"/>
                <a:gd name="T7" fmla="*/ 40 h 472"/>
                <a:gd name="T8" fmla="*/ 256 w 4760"/>
                <a:gd name="T9" fmla="*/ 40 h 472"/>
                <a:gd name="T10" fmla="*/ 160 w 4760"/>
                <a:gd name="T11" fmla="*/ 280 h 472"/>
                <a:gd name="T12" fmla="*/ 496 w 4760"/>
                <a:gd name="T13" fmla="*/ 376 h 47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760"/>
                <a:gd name="T22" fmla="*/ 0 h 472"/>
                <a:gd name="T23" fmla="*/ 4760 w 4760"/>
                <a:gd name="T24" fmla="*/ 472 h 47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760" h="472">
                  <a:moveTo>
                    <a:pt x="4336" y="472"/>
                  </a:moveTo>
                  <a:cubicBezTo>
                    <a:pt x="4548" y="408"/>
                    <a:pt x="4760" y="344"/>
                    <a:pt x="4720" y="280"/>
                  </a:cubicBezTo>
                  <a:cubicBezTo>
                    <a:pt x="4680" y="216"/>
                    <a:pt x="4600" y="128"/>
                    <a:pt x="4096" y="88"/>
                  </a:cubicBezTo>
                  <a:cubicBezTo>
                    <a:pt x="3592" y="48"/>
                    <a:pt x="2336" y="48"/>
                    <a:pt x="1696" y="40"/>
                  </a:cubicBezTo>
                  <a:cubicBezTo>
                    <a:pt x="1056" y="32"/>
                    <a:pt x="512" y="0"/>
                    <a:pt x="256" y="40"/>
                  </a:cubicBezTo>
                  <a:cubicBezTo>
                    <a:pt x="0" y="80"/>
                    <a:pt x="120" y="224"/>
                    <a:pt x="160" y="280"/>
                  </a:cubicBezTo>
                  <a:cubicBezTo>
                    <a:pt x="200" y="336"/>
                    <a:pt x="348" y="356"/>
                    <a:pt x="496" y="376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Group 20"/>
          <p:cNvGrpSpPr/>
          <p:nvPr/>
        </p:nvGrpSpPr>
        <p:grpSpPr bwMode="auto">
          <a:xfrm>
            <a:off x="769549" y="4581130"/>
            <a:ext cx="2957513" cy="1360488"/>
            <a:chOff x="2172" y="3082"/>
            <a:chExt cx="1863" cy="857"/>
          </a:xfrm>
        </p:grpSpPr>
        <p:sp>
          <p:nvSpPr>
            <p:cNvPr id="18440" name="Rectangle 21"/>
            <p:cNvSpPr>
              <a:spLocks noChangeArrowheads="1"/>
            </p:cNvSpPr>
            <p:nvPr/>
          </p:nvSpPr>
          <p:spPr bwMode="auto">
            <a:xfrm>
              <a:off x="2824" y="3312"/>
              <a:ext cx="864" cy="384"/>
            </a:xfrm>
            <a:prstGeom prst="rect">
              <a:avLst/>
            </a:prstGeom>
            <a:solidFill>
              <a:srgbClr val="00CCFF"/>
            </a:solidFill>
            <a:ln w="9525">
              <a:miter lim="800000"/>
            </a:ln>
            <a:scene3d>
              <a:camera prst="legacyObliqueTopLeft"/>
              <a:lightRig rig="legacyFlat3" dir="t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CCFF"/>
              </a:extrusionClr>
              <a:contourClr>
                <a:srgbClr val="00CCFF"/>
              </a:contourClr>
            </a:sp3d>
          </p:spPr>
          <p:txBody>
            <a:bodyPr wrap="none" anchor="ctr">
              <a:flatTx/>
            </a:bodyPr>
            <a:lstStyle>
              <a:lvl1pPr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8441" name="Line 22"/>
            <p:cNvSpPr>
              <a:spLocks noChangeShapeType="1"/>
            </p:cNvSpPr>
            <p:nvPr/>
          </p:nvSpPr>
          <p:spPr bwMode="auto">
            <a:xfrm>
              <a:off x="3352" y="3312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42" name="Line 23"/>
            <p:cNvSpPr>
              <a:spLocks noChangeShapeType="1"/>
            </p:cNvSpPr>
            <p:nvPr/>
          </p:nvSpPr>
          <p:spPr bwMode="auto">
            <a:xfrm>
              <a:off x="2200" y="3552"/>
              <a:ext cx="624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43" name="Freeform 24"/>
            <p:cNvSpPr/>
            <p:nvPr/>
          </p:nvSpPr>
          <p:spPr bwMode="auto">
            <a:xfrm>
              <a:off x="2341" y="3082"/>
              <a:ext cx="1694" cy="312"/>
            </a:xfrm>
            <a:custGeom>
              <a:avLst/>
              <a:gdLst>
                <a:gd name="T0" fmla="*/ 1200 w 1880"/>
                <a:gd name="T1" fmla="*/ 552 h 616"/>
                <a:gd name="T2" fmla="*/ 1584 w 1880"/>
                <a:gd name="T3" fmla="*/ 552 h 616"/>
                <a:gd name="T4" fmla="*/ 1776 w 1880"/>
                <a:gd name="T5" fmla="*/ 168 h 616"/>
                <a:gd name="T6" fmla="*/ 960 w 1880"/>
                <a:gd name="T7" fmla="*/ 24 h 616"/>
                <a:gd name="T8" fmla="*/ 384 w 1880"/>
                <a:gd name="T9" fmla="*/ 24 h 616"/>
                <a:gd name="T10" fmla="*/ 48 w 1880"/>
                <a:gd name="T11" fmla="*/ 120 h 616"/>
                <a:gd name="T12" fmla="*/ 96 w 1880"/>
                <a:gd name="T13" fmla="*/ 360 h 616"/>
                <a:gd name="T14" fmla="*/ 528 w 1880"/>
                <a:gd name="T15" fmla="*/ 456 h 61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880"/>
                <a:gd name="T25" fmla="*/ 0 h 616"/>
                <a:gd name="T26" fmla="*/ 1880 w 1880"/>
                <a:gd name="T27" fmla="*/ 616 h 61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880" h="616">
                  <a:moveTo>
                    <a:pt x="1200" y="552"/>
                  </a:moveTo>
                  <a:cubicBezTo>
                    <a:pt x="1344" y="584"/>
                    <a:pt x="1488" y="616"/>
                    <a:pt x="1584" y="552"/>
                  </a:cubicBezTo>
                  <a:cubicBezTo>
                    <a:pt x="1680" y="488"/>
                    <a:pt x="1880" y="256"/>
                    <a:pt x="1776" y="168"/>
                  </a:cubicBezTo>
                  <a:cubicBezTo>
                    <a:pt x="1672" y="80"/>
                    <a:pt x="1192" y="48"/>
                    <a:pt x="960" y="24"/>
                  </a:cubicBezTo>
                  <a:cubicBezTo>
                    <a:pt x="728" y="0"/>
                    <a:pt x="536" y="8"/>
                    <a:pt x="384" y="24"/>
                  </a:cubicBezTo>
                  <a:cubicBezTo>
                    <a:pt x="232" y="40"/>
                    <a:pt x="96" y="64"/>
                    <a:pt x="48" y="120"/>
                  </a:cubicBezTo>
                  <a:cubicBezTo>
                    <a:pt x="0" y="176"/>
                    <a:pt x="16" y="304"/>
                    <a:pt x="96" y="360"/>
                  </a:cubicBezTo>
                  <a:cubicBezTo>
                    <a:pt x="176" y="416"/>
                    <a:pt x="352" y="436"/>
                    <a:pt x="528" y="456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444" name="Text Box 25"/>
            <p:cNvSpPr txBox="1">
              <a:spLocks noChangeArrowheads="1"/>
            </p:cNvSpPr>
            <p:nvPr/>
          </p:nvSpPr>
          <p:spPr bwMode="auto">
            <a:xfrm>
              <a:off x="2172" y="3648"/>
              <a:ext cx="59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2400" b="1" dirty="0" smtClean="0">
                  <a:solidFill>
                    <a:srgbClr val="FF0000"/>
                  </a:solidFill>
                  <a:latin typeface="Arial" panose="020B0604020202020204" pitchFamily="34" charset="0"/>
                  <a:ea typeface="楷体_GB2312" pitchFamily="49" charset="-122"/>
                </a:rPr>
                <a:t>head</a:t>
              </a:r>
              <a:endParaRPr kumimoji="1" lang="en-US" altLang="zh-CN" sz="36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1047414" y="1200848"/>
            <a:ext cx="9438712" cy="637009"/>
            <a:chOff x="642910" y="1643054"/>
            <a:chExt cx="7572428" cy="338554"/>
          </a:xfrm>
          <a:solidFill>
            <a:srgbClr val="FFC000"/>
          </a:solidFill>
        </p:grpSpPr>
        <p:sp>
          <p:nvSpPr>
            <p:cNvPr id="31" name="TextBox 48"/>
            <p:cNvSpPr txBox="1"/>
            <p:nvPr/>
          </p:nvSpPr>
          <p:spPr>
            <a:xfrm>
              <a:off x="642910" y="1701677"/>
              <a:ext cx="1214414" cy="245363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head</a:t>
              </a:r>
              <a:endParaRPr lang="zh-CN" altLang="en-US" sz="24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grpSp>
          <p:nvGrpSpPr>
            <p:cNvPr id="32" name="组合 50"/>
            <p:cNvGrpSpPr/>
            <p:nvPr/>
          </p:nvGrpSpPr>
          <p:grpSpPr>
            <a:xfrm>
              <a:off x="1785918" y="1643054"/>
              <a:ext cx="6429420" cy="338554"/>
              <a:chOff x="1285852" y="1357302"/>
              <a:chExt cx="6429420" cy="338554"/>
            </a:xfrm>
            <a:grpFill/>
          </p:grpSpPr>
          <p:cxnSp>
            <p:nvCxnSpPr>
              <p:cNvPr id="33" name="直接箭头连接符 32"/>
              <p:cNvCxnSpPr/>
              <p:nvPr/>
            </p:nvCxnSpPr>
            <p:spPr>
              <a:xfrm>
                <a:off x="1285852" y="1571616"/>
                <a:ext cx="571504" cy="1588"/>
              </a:xfrm>
              <a:prstGeom prst="straightConnector1">
                <a:avLst/>
              </a:prstGeom>
              <a:grpFill/>
              <a:ln w="28575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矩形 33"/>
              <p:cNvSpPr/>
              <p:nvPr/>
            </p:nvSpPr>
            <p:spPr>
              <a:xfrm>
                <a:off x="1857356" y="1364996"/>
                <a:ext cx="1143008" cy="323165"/>
              </a:xfrm>
              <a:prstGeom prst="rect">
                <a:avLst/>
              </a:prstGeom>
              <a:grp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>
                <a:spAutoFit/>
              </a:bodyPr>
              <a:lstStyle/>
              <a:p>
                <a:endParaRPr lang="zh-CN" altLang="en-US" sz="192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o UI" panose="020B0502040204020203" pitchFamily="34" charset="0"/>
                </a:endParaRPr>
              </a:p>
            </p:txBody>
          </p:sp>
          <p:cxnSp>
            <p:nvCxnSpPr>
              <p:cNvPr id="35" name="直接连接符 34"/>
              <p:cNvCxnSpPr/>
              <p:nvPr/>
            </p:nvCxnSpPr>
            <p:spPr>
              <a:xfrm rot="5400000">
                <a:off x="2403253" y="1525785"/>
                <a:ext cx="338554" cy="1588"/>
              </a:xfrm>
              <a:prstGeom prst="line">
                <a:avLst/>
              </a:prstGeom>
              <a:grpFill/>
              <a:ln w="2857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箭头连接符 35"/>
              <p:cNvCxnSpPr/>
              <p:nvPr/>
            </p:nvCxnSpPr>
            <p:spPr>
              <a:xfrm>
                <a:off x="2857488" y="1571616"/>
                <a:ext cx="571504" cy="1588"/>
              </a:xfrm>
              <a:prstGeom prst="straightConnector1">
                <a:avLst/>
              </a:prstGeom>
              <a:grpFill/>
              <a:ln w="28575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矩形 36"/>
              <p:cNvSpPr/>
              <p:nvPr/>
            </p:nvSpPr>
            <p:spPr>
              <a:xfrm>
                <a:off x="3428992" y="1364996"/>
                <a:ext cx="1143008" cy="323165"/>
              </a:xfrm>
              <a:prstGeom prst="rect">
                <a:avLst/>
              </a:prstGeom>
              <a:grp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>
                <a:spAutoFit/>
              </a:bodyPr>
              <a:lstStyle/>
              <a:p>
                <a:r>
                  <a:rPr lang="en-US" altLang="zh-CN" sz="1920" b="1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Lao UI" panose="020B0502040204020203" pitchFamily="34" charset="0"/>
                  </a:rPr>
                  <a:t>30</a:t>
                </a:r>
                <a:endParaRPr lang="zh-CN" altLang="en-US" sz="192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o UI" panose="020B0502040204020203" pitchFamily="34" charset="0"/>
                </a:endParaRPr>
              </a:p>
            </p:txBody>
          </p:sp>
          <p:cxnSp>
            <p:nvCxnSpPr>
              <p:cNvPr id="38" name="直接连接符 37"/>
              <p:cNvCxnSpPr/>
              <p:nvPr/>
            </p:nvCxnSpPr>
            <p:spPr>
              <a:xfrm rot="5400000">
                <a:off x="5475087" y="1525785"/>
                <a:ext cx="338554" cy="1588"/>
              </a:xfrm>
              <a:prstGeom prst="line">
                <a:avLst/>
              </a:prstGeom>
              <a:grpFill/>
              <a:ln w="2857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/>
              <p:cNvCxnSpPr/>
              <p:nvPr/>
            </p:nvCxnSpPr>
            <p:spPr>
              <a:xfrm rot="5400000">
                <a:off x="3903451" y="1525785"/>
                <a:ext cx="338554" cy="1588"/>
              </a:xfrm>
              <a:prstGeom prst="line">
                <a:avLst/>
              </a:prstGeom>
              <a:grpFill/>
              <a:ln w="2857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箭头连接符 39"/>
              <p:cNvCxnSpPr/>
              <p:nvPr/>
            </p:nvCxnSpPr>
            <p:spPr>
              <a:xfrm>
                <a:off x="4429124" y="1571616"/>
                <a:ext cx="571504" cy="1588"/>
              </a:xfrm>
              <a:prstGeom prst="straightConnector1">
                <a:avLst/>
              </a:prstGeom>
              <a:grpFill/>
              <a:ln w="28575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矩形 40"/>
              <p:cNvSpPr/>
              <p:nvPr/>
            </p:nvSpPr>
            <p:spPr>
              <a:xfrm>
                <a:off x="5000628" y="1364996"/>
                <a:ext cx="1143008" cy="323165"/>
              </a:xfrm>
              <a:prstGeom prst="rect">
                <a:avLst/>
              </a:prstGeom>
              <a:grp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>
                <a:spAutoFit/>
              </a:bodyPr>
              <a:lstStyle/>
              <a:p>
                <a:r>
                  <a:rPr lang="en-US" altLang="zh-CN" sz="1920" b="1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Lao UI" panose="020B0502040204020203" pitchFamily="34" charset="0"/>
                  </a:rPr>
                  <a:t>20</a:t>
                </a:r>
                <a:endParaRPr lang="zh-CN" altLang="en-US" sz="192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o UI" panose="020B0502040204020203" pitchFamily="34" charset="0"/>
                </a:endParaRPr>
              </a:p>
            </p:txBody>
          </p:sp>
          <p:cxnSp>
            <p:nvCxnSpPr>
              <p:cNvPr id="42" name="直接连接符 41"/>
              <p:cNvCxnSpPr/>
              <p:nvPr/>
            </p:nvCxnSpPr>
            <p:spPr>
              <a:xfrm rot="5400000">
                <a:off x="5546525" y="1525785"/>
                <a:ext cx="338554" cy="1588"/>
              </a:xfrm>
              <a:prstGeom prst="line">
                <a:avLst/>
              </a:prstGeom>
              <a:grpFill/>
              <a:ln w="2857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矩形 42"/>
              <p:cNvSpPr/>
              <p:nvPr/>
            </p:nvSpPr>
            <p:spPr>
              <a:xfrm>
                <a:off x="6572264" y="1364996"/>
                <a:ext cx="1143008" cy="323165"/>
              </a:xfrm>
              <a:prstGeom prst="rect">
                <a:avLst/>
              </a:prstGeom>
              <a:grp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>
                <a:spAutoFit/>
              </a:bodyPr>
              <a:lstStyle/>
              <a:p>
                <a:r>
                  <a:rPr lang="en-US" altLang="zh-CN" sz="1920" b="1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Lao UI" panose="020B0502040204020203" pitchFamily="34" charset="0"/>
                  </a:rPr>
                  <a:t>10</a:t>
                </a:r>
                <a:endParaRPr lang="zh-CN" altLang="en-US" sz="192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o UI" panose="020B0502040204020203" pitchFamily="34" charset="0"/>
                </a:endParaRPr>
              </a:p>
            </p:txBody>
          </p:sp>
          <p:cxnSp>
            <p:nvCxnSpPr>
              <p:cNvPr id="44" name="直接箭头连接符 43"/>
              <p:cNvCxnSpPr/>
              <p:nvPr/>
            </p:nvCxnSpPr>
            <p:spPr>
              <a:xfrm>
                <a:off x="6000760" y="1500178"/>
                <a:ext cx="571504" cy="1588"/>
              </a:xfrm>
              <a:prstGeom prst="straightConnector1">
                <a:avLst/>
              </a:prstGeom>
              <a:grpFill/>
              <a:ln w="28575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/>
              <p:nvPr/>
            </p:nvCxnSpPr>
            <p:spPr>
              <a:xfrm rot="5400000">
                <a:off x="7118161" y="1525785"/>
                <a:ext cx="338554" cy="1588"/>
              </a:xfrm>
              <a:prstGeom prst="line">
                <a:avLst/>
              </a:prstGeom>
              <a:grpFill/>
              <a:ln w="2857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/>
              <p:cNvCxnSpPr/>
              <p:nvPr/>
            </p:nvCxnSpPr>
            <p:spPr>
              <a:xfrm rot="5400000">
                <a:off x="7393801" y="1464459"/>
                <a:ext cx="142876" cy="71438"/>
              </a:xfrm>
              <a:prstGeom prst="line">
                <a:avLst/>
              </a:prstGeom>
              <a:grpFill/>
              <a:ln w="2857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/>
              <p:cNvCxnSpPr/>
              <p:nvPr/>
            </p:nvCxnSpPr>
            <p:spPr>
              <a:xfrm rot="16200000" flipH="1">
                <a:off x="7465239" y="1464459"/>
                <a:ext cx="142876" cy="71438"/>
              </a:xfrm>
              <a:prstGeom prst="line">
                <a:avLst/>
              </a:prstGeom>
              <a:grpFill/>
              <a:ln w="2857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8" name="Rectangle 3"/>
          <p:cNvSpPr>
            <a:spLocks noChangeArrowheads="1"/>
          </p:cNvSpPr>
          <p:nvPr/>
        </p:nvSpPr>
        <p:spPr bwMode="auto">
          <a:xfrm>
            <a:off x="335360" y="134891"/>
            <a:ext cx="691276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3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3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2.9 </a:t>
            </a:r>
            <a:r>
              <a:rPr kumimoji="1" lang="zh-CN" altLang="en-US" sz="3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单循环链表</a:t>
            </a:r>
            <a:endParaRPr kumimoji="1" lang="zh-CN" altLang="en-US" sz="3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9" name="直接连接符 48"/>
          <p:cNvCxnSpPr/>
          <p:nvPr/>
        </p:nvCxnSpPr>
        <p:spPr>
          <a:xfrm flipV="1">
            <a:off x="74712" y="634314"/>
            <a:ext cx="12192000" cy="71612"/>
          </a:xfrm>
          <a:prstGeom prst="line">
            <a:avLst/>
          </a:prstGeom>
          <a:ln w="57150">
            <a:gradFill>
              <a:gsLst>
                <a:gs pos="0">
                  <a:srgbClr val="00B0F0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6" name="Rectangle 3"/>
          <p:cNvSpPr>
            <a:spLocks noChangeArrowheads="1"/>
          </p:cNvSpPr>
          <p:nvPr/>
        </p:nvSpPr>
        <p:spPr bwMode="auto">
          <a:xfrm>
            <a:off x="2792463" y="3998516"/>
            <a:ext cx="1371600" cy="609600"/>
          </a:xfrm>
          <a:prstGeom prst="rect">
            <a:avLst/>
          </a:prstGeom>
          <a:solidFill>
            <a:srgbClr val="FF99CC"/>
          </a:solidFill>
          <a:ln w="9525">
            <a:miter lim="800000"/>
          </a:ln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FF99CC"/>
            </a:extrusionClr>
            <a:contourClr>
              <a:srgbClr val="FF99CC"/>
            </a:contourClr>
          </a:sp3d>
        </p:spPr>
        <p:txBody>
          <a:bodyPr wrap="none" anchor="ctr">
            <a:flatTx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9467" name="Line 4"/>
          <p:cNvSpPr>
            <a:spLocks noChangeShapeType="1"/>
          </p:cNvSpPr>
          <p:nvPr/>
        </p:nvSpPr>
        <p:spPr bwMode="auto">
          <a:xfrm>
            <a:off x="3630663" y="3998516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8" name="Rectangle 5"/>
          <p:cNvSpPr>
            <a:spLocks noChangeArrowheads="1"/>
          </p:cNvSpPr>
          <p:nvPr/>
        </p:nvSpPr>
        <p:spPr bwMode="auto">
          <a:xfrm>
            <a:off x="5002263" y="3998516"/>
            <a:ext cx="1371600" cy="609600"/>
          </a:xfrm>
          <a:prstGeom prst="rect">
            <a:avLst/>
          </a:prstGeom>
          <a:solidFill>
            <a:srgbClr val="FF99CC"/>
          </a:solidFill>
          <a:ln w="9525">
            <a:miter lim="800000"/>
          </a:ln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FF99CC"/>
            </a:extrusionClr>
            <a:contourClr>
              <a:srgbClr val="FF99CC"/>
            </a:contourClr>
          </a:sp3d>
        </p:spPr>
        <p:txBody>
          <a:bodyPr wrap="none" anchor="ctr">
            <a:flatTx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rPr>
              <a:t>a</a:t>
            </a:r>
            <a:r>
              <a:rPr kumimoji="1" lang="en-US" altLang="zh-CN" sz="2400" b="1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rPr>
              <a:t>1</a:t>
            </a:r>
            <a:r>
              <a:rPr kumimoji="1" lang="en-US" altLang="zh-CN" sz="3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  </a:t>
            </a:r>
          </a:p>
        </p:txBody>
      </p:sp>
      <p:sp>
        <p:nvSpPr>
          <p:cNvPr id="19469" name="Rectangle 6"/>
          <p:cNvSpPr>
            <a:spLocks noChangeArrowheads="1"/>
          </p:cNvSpPr>
          <p:nvPr/>
        </p:nvSpPr>
        <p:spPr bwMode="auto">
          <a:xfrm>
            <a:off x="7821663" y="3998516"/>
            <a:ext cx="1371600" cy="609600"/>
          </a:xfrm>
          <a:prstGeom prst="rect">
            <a:avLst/>
          </a:prstGeom>
          <a:solidFill>
            <a:srgbClr val="FF99CC"/>
          </a:solidFill>
          <a:ln w="9525">
            <a:miter lim="800000"/>
          </a:ln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FF99CC"/>
            </a:extrusionClr>
            <a:contourClr>
              <a:srgbClr val="FF99CC"/>
            </a:contourClr>
          </a:sp3d>
        </p:spPr>
        <p:txBody>
          <a:bodyPr wrap="none" anchor="ctr">
            <a:flatTx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rPr>
              <a:t>a</a:t>
            </a:r>
            <a:r>
              <a:rPr kumimoji="1" lang="en-US" altLang="zh-CN" sz="2400" b="1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rPr>
              <a:t>n</a:t>
            </a:r>
            <a:r>
              <a:rPr kumimoji="1" lang="en-US" altLang="zh-CN" sz="3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3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  </a:t>
            </a:r>
          </a:p>
        </p:txBody>
      </p:sp>
      <p:sp>
        <p:nvSpPr>
          <p:cNvPr id="19470" name="Line 7"/>
          <p:cNvSpPr>
            <a:spLocks noChangeShapeType="1"/>
          </p:cNvSpPr>
          <p:nvPr/>
        </p:nvSpPr>
        <p:spPr bwMode="auto">
          <a:xfrm>
            <a:off x="5840463" y="3998516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71" name="Line 8"/>
          <p:cNvSpPr>
            <a:spLocks noChangeShapeType="1"/>
          </p:cNvSpPr>
          <p:nvPr/>
        </p:nvSpPr>
        <p:spPr bwMode="auto">
          <a:xfrm>
            <a:off x="8659863" y="3998516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72" name="Line 9"/>
          <p:cNvSpPr>
            <a:spLocks noChangeShapeType="1"/>
          </p:cNvSpPr>
          <p:nvPr/>
        </p:nvSpPr>
        <p:spPr bwMode="auto">
          <a:xfrm>
            <a:off x="3859263" y="4303316"/>
            <a:ext cx="1143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73" name="Line 10"/>
          <p:cNvSpPr>
            <a:spLocks noChangeShapeType="1"/>
          </p:cNvSpPr>
          <p:nvPr/>
        </p:nvSpPr>
        <p:spPr bwMode="auto">
          <a:xfrm>
            <a:off x="6145263" y="4303316"/>
            <a:ext cx="533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74" name="Text Box 11"/>
          <p:cNvSpPr txBox="1">
            <a:spLocks noChangeArrowheads="1"/>
          </p:cNvSpPr>
          <p:nvPr/>
        </p:nvSpPr>
        <p:spPr bwMode="auto">
          <a:xfrm>
            <a:off x="6678663" y="3814366"/>
            <a:ext cx="565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3600">
                <a:solidFill>
                  <a:schemeClr val="tx1"/>
                </a:solidFill>
                <a:latin typeface="Arial" panose="020B0604020202020204" pitchFamily="34" charset="0"/>
              </a:rPr>
              <a:t>...</a:t>
            </a:r>
            <a:endParaRPr kumimoji="1" lang="en-US" altLang="zh-CN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475" name="Line 12"/>
          <p:cNvSpPr>
            <a:spLocks noChangeShapeType="1"/>
          </p:cNvSpPr>
          <p:nvPr/>
        </p:nvSpPr>
        <p:spPr bwMode="auto">
          <a:xfrm>
            <a:off x="7288263" y="4303316"/>
            <a:ext cx="533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76" name="Freeform 13"/>
          <p:cNvSpPr/>
          <p:nvPr/>
        </p:nvSpPr>
        <p:spPr bwMode="auto">
          <a:xfrm>
            <a:off x="2093963" y="3585766"/>
            <a:ext cx="7845425" cy="717550"/>
          </a:xfrm>
          <a:custGeom>
            <a:avLst/>
            <a:gdLst>
              <a:gd name="T0" fmla="*/ 4280 w 4880"/>
              <a:gd name="T1" fmla="*/ 720 h 768"/>
              <a:gd name="T2" fmla="*/ 4664 w 4880"/>
              <a:gd name="T3" fmla="*/ 720 h 768"/>
              <a:gd name="T4" fmla="*/ 4808 w 4880"/>
              <a:gd name="T5" fmla="*/ 432 h 768"/>
              <a:gd name="T6" fmla="*/ 4232 w 4880"/>
              <a:gd name="T7" fmla="*/ 144 h 768"/>
              <a:gd name="T8" fmla="*/ 2888 w 4880"/>
              <a:gd name="T9" fmla="*/ 48 h 768"/>
              <a:gd name="T10" fmla="*/ 1064 w 4880"/>
              <a:gd name="T11" fmla="*/ 48 h 768"/>
              <a:gd name="T12" fmla="*/ 248 w 4880"/>
              <a:gd name="T13" fmla="*/ 48 h 768"/>
              <a:gd name="T14" fmla="*/ 8 w 4880"/>
              <a:gd name="T15" fmla="*/ 336 h 768"/>
              <a:gd name="T16" fmla="*/ 200 w 4880"/>
              <a:gd name="T17" fmla="*/ 480 h 768"/>
              <a:gd name="T18" fmla="*/ 440 w 4880"/>
              <a:gd name="T19" fmla="*/ 576 h 76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4880"/>
              <a:gd name="T31" fmla="*/ 0 h 768"/>
              <a:gd name="T32" fmla="*/ 4880 w 4880"/>
              <a:gd name="T33" fmla="*/ 768 h 76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4880" h="768">
                <a:moveTo>
                  <a:pt x="4280" y="720"/>
                </a:moveTo>
                <a:cubicBezTo>
                  <a:pt x="4428" y="744"/>
                  <a:pt x="4576" y="768"/>
                  <a:pt x="4664" y="720"/>
                </a:cubicBezTo>
                <a:cubicBezTo>
                  <a:pt x="4752" y="672"/>
                  <a:pt x="4880" y="528"/>
                  <a:pt x="4808" y="432"/>
                </a:cubicBezTo>
                <a:cubicBezTo>
                  <a:pt x="4736" y="336"/>
                  <a:pt x="4552" y="208"/>
                  <a:pt x="4232" y="144"/>
                </a:cubicBezTo>
                <a:cubicBezTo>
                  <a:pt x="3912" y="80"/>
                  <a:pt x="3416" y="64"/>
                  <a:pt x="2888" y="48"/>
                </a:cubicBezTo>
                <a:cubicBezTo>
                  <a:pt x="2360" y="32"/>
                  <a:pt x="1504" y="48"/>
                  <a:pt x="1064" y="48"/>
                </a:cubicBezTo>
                <a:cubicBezTo>
                  <a:pt x="624" y="48"/>
                  <a:pt x="424" y="0"/>
                  <a:pt x="248" y="48"/>
                </a:cubicBezTo>
                <a:cubicBezTo>
                  <a:pt x="72" y="96"/>
                  <a:pt x="16" y="264"/>
                  <a:pt x="8" y="336"/>
                </a:cubicBezTo>
                <a:cubicBezTo>
                  <a:pt x="0" y="408"/>
                  <a:pt x="128" y="440"/>
                  <a:pt x="200" y="480"/>
                </a:cubicBezTo>
                <a:cubicBezTo>
                  <a:pt x="272" y="520"/>
                  <a:pt x="356" y="548"/>
                  <a:pt x="440" y="576"/>
                </a:cubicBezTo>
              </a:path>
            </a:pathLst>
          </a:custGeom>
          <a:noFill/>
          <a:ln w="5715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15374" name="Text Box 14"/>
          <p:cNvSpPr txBox="1">
            <a:spLocks noChangeArrowheads="1"/>
          </p:cNvSpPr>
          <p:nvPr/>
        </p:nvSpPr>
        <p:spPr bwMode="auto">
          <a:xfrm>
            <a:off x="2639616" y="1700808"/>
            <a:ext cx="58991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实用中多采用</a:t>
            </a:r>
            <a:r>
              <a:rPr kumimoji="1" lang="zh-CN" altLang="en-US" sz="2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尾指针</a:t>
            </a:r>
            <a:r>
              <a:rPr kumimoji="1" lang="zh-CN" altLang="en-US"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表示单循环链表</a:t>
            </a:r>
          </a:p>
        </p:txBody>
      </p:sp>
      <p:grpSp>
        <p:nvGrpSpPr>
          <p:cNvPr id="3" name="Group 15"/>
          <p:cNvGrpSpPr/>
          <p:nvPr/>
        </p:nvGrpSpPr>
        <p:grpSpPr bwMode="auto">
          <a:xfrm>
            <a:off x="9177388" y="4441432"/>
            <a:ext cx="1383108" cy="839788"/>
            <a:chOff x="5078" y="2841"/>
            <a:chExt cx="544" cy="529"/>
          </a:xfrm>
        </p:grpSpPr>
        <p:sp>
          <p:nvSpPr>
            <p:cNvPr id="19464" name="Line 16"/>
            <p:cNvSpPr>
              <a:spLocks noChangeShapeType="1"/>
            </p:cNvSpPr>
            <p:nvPr/>
          </p:nvSpPr>
          <p:spPr bwMode="auto">
            <a:xfrm flipH="1" flipV="1">
              <a:off x="5088" y="2841"/>
              <a:ext cx="432" cy="3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465" name="Text Box 17"/>
            <p:cNvSpPr txBox="1">
              <a:spLocks noChangeArrowheads="1"/>
            </p:cNvSpPr>
            <p:nvPr/>
          </p:nvSpPr>
          <p:spPr bwMode="auto">
            <a:xfrm>
              <a:off x="5078" y="3079"/>
              <a:ext cx="54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2400" b="1" dirty="0">
                  <a:solidFill>
                    <a:srgbClr val="FF0000"/>
                  </a:solidFill>
                  <a:latin typeface="Consolas" panose="020B0609020204030204" pitchFamily="49" charset="0"/>
                  <a:ea typeface="楷体_GB2312" pitchFamily="49" charset="-122"/>
                  <a:cs typeface="Consolas" panose="020B0609020204030204" pitchFamily="49" charset="0"/>
                </a:rPr>
                <a:t>rear</a:t>
              </a:r>
              <a:endParaRPr kumimoji="1" lang="en-US" altLang="zh-CN" sz="3600" b="1" dirty="0">
                <a:solidFill>
                  <a:srgbClr val="FF0000"/>
                </a:solidFill>
                <a:latin typeface="Consolas" panose="020B0609020204030204" pitchFamily="49" charset="0"/>
                <a:ea typeface="楷体_GB2312" pitchFamily="49" charset="-122"/>
                <a:cs typeface="Consolas" panose="020B0609020204030204" pitchFamily="49" charset="0"/>
              </a:endParaRPr>
            </a:p>
          </p:txBody>
        </p:sp>
      </p:grpSp>
      <p:sp>
        <p:nvSpPr>
          <p:cNvPr id="15379" name="Text Box 19"/>
          <p:cNvSpPr txBox="1">
            <a:spLocks noChangeArrowheads="1"/>
          </p:cNvSpPr>
          <p:nvPr/>
        </p:nvSpPr>
        <p:spPr bwMode="auto">
          <a:xfrm>
            <a:off x="2563864" y="4898628"/>
            <a:ext cx="188384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1" dirty="0">
                <a:solidFill>
                  <a:schemeClr val="tx1"/>
                </a:solidFill>
                <a:latin typeface="Consolas" panose="020B0609020204030204" pitchFamily="49" charset="0"/>
                <a:ea typeface="楷体_GB2312" pitchFamily="49" charset="-122"/>
                <a:cs typeface="Consolas" panose="020B0609020204030204" pitchFamily="49" charset="0"/>
              </a:rPr>
              <a:t>rear-</a:t>
            </a:r>
            <a:r>
              <a:rPr kumimoji="1" lang="en-US" altLang="zh-CN" sz="2400" b="1" dirty="0" smtClean="0">
                <a:solidFill>
                  <a:schemeClr val="tx1"/>
                </a:solidFill>
                <a:latin typeface="Consolas" panose="020B0609020204030204" pitchFamily="49" charset="0"/>
                <a:ea typeface="楷体_GB2312" pitchFamily="49" charset="-122"/>
                <a:cs typeface="Consolas" panose="020B0609020204030204" pitchFamily="49" charset="0"/>
              </a:rPr>
              <a:t>&gt;next</a:t>
            </a:r>
            <a:endParaRPr kumimoji="1" lang="en-US" altLang="zh-CN" sz="2400" b="1" dirty="0">
              <a:solidFill>
                <a:schemeClr val="tx1"/>
              </a:solidFill>
              <a:latin typeface="Consolas" panose="020B0609020204030204" pitchFamily="49" charset="0"/>
              <a:ea typeface="楷体_GB2312" pitchFamily="49" charset="-122"/>
              <a:cs typeface="Consolas" panose="020B0609020204030204" pitchFamily="49" charset="0"/>
            </a:endParaRPr>
          </a:p>
        </p:txBody>
      </p:sp>
      <p:sp>
        <p:nvSpPr>
          <p:cNvPr id="15381" name="Text Box 21"/>
          <p:cNvSpPr txBox="1">
            <a:spLocks noChangeArrowheads="1"/>
          </p:cNvSpPr>
          <p:nvPr/>
        </p:nvSpPr>
        <p:spPr bwMode="auto">
          <a:xfrm>
            <a:off x="4926063" y="4898628"/>
            <a:ext cx="29033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1" dirty="0">
                <a:solidFill>
                  <a:schemeClr val="tx1"/>
                </a:solidFill>
                <a:latin typeface="Consolas" panose="020B0609020204030204" pitchFamily="49" charset="0"/>
                <a:ea typeface="楷体_GB2312" pitchFamily="49" charset="-122"/>
                <a:cs typeface="Consolas" panose="020B0609020204030204" pitchFamily="49" charset="0"/>
              </a:rPr>
              <a:t>rear-</a:t>
            </a:r>
            <a:r>
              <a:rPr kumimoji="1" lang="en-US" altLang="zh-CN" sz="2400" b="1" dirty="0" smtClean="0">
                <a:solidFill>
                  <a:schemeClr val="tx1"/>
                </a:solidFill>
                <a:latin typeface="Consolas" panose="020B0609020204030204" pitchFamily="49" charset="0"/>
                <a:ea typeface="楷体_GB2312" pitchFamily="49" charset="-122"/>
                <a:cs typeface="Consolas" panose="020B0609020204030204" pitchFamily="49" charset="0"/>
              </a:rPr>
              <a:t>&gt;next-&gt;next</a:t>
            </a:r>
            <a:endParaRPr kumimoji="1" lang="en-US" altLang="zh-CN" sz="2400" b="1" dirty="0">
              <a:solidFill>
                <a:schemeClr val="tx1"/>
              </a:solidFill>
              <a:latin typeface="Consolas" panose="020B0609020204030204" pitchFamily="49" charset="0"/>
              <a:ea typeface="楷体_GB2312" pitchFamily="49" charset="-122"/>
              <a:cs typeface="Consolas" panose="020B0609020204030204" pitchFamily="49" charset="0"/>
            </a:endParaRPr>
          </a:p>
        </p:txBody>
      </p:sp>
      <p:sp>
        <p:nvSpPr>
          <p:cNvPr id="20" name="Rectangle 3"/>
          <p:cNvSpPr>
            <a:spLocks noChangeArrowheads="1"/>
          </p:cNvSpPr>
          <p:nvPr/>
        </p:nvSpPr>
        <p:spPr bwMode="auto">
          <a:xfrm>
            <a:off x="335360" y="134891"/>
            <a:ext cx="352390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3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3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2.9 </a:t>
            </a:r>
            <a:r>
              <a:rPr kumimoji="1" lang="zh-CN" altLang="en-US" sz="3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单循环链表</a:t>
            </a:r>
            <a:endParaRPr kumimoji="1" lang="zh-CN" altLang="en-US" sz="3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 flipV="1">
            <a:off x="74712" y="634314"/>
            <a:ext cx="12192000" cy="71612"/>
          </a:xfrm>
          <a:prstGeom prst="line">
            <a:avLst/>
          </a:prstGeom>
          <a:ln w="57150">
            <a:gradFill>
              <a:gsLst>
                <a:gs pos="0">
                  <a:srgbClr val="00B0F0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947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947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947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476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  <p:bldLst>
      <p:bldP spid="19476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479257" y="1145007"/>
            <a:ext cx="11861490" cy="1046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例：将两个线性表</a:t>
            </a:r>
            <a:r>
              <a:rPr kumimoji="1"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(a1,a2,…,an)</a:t>
            </a:r>
            <a:r>
              <a:rPr kumimoji="1"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kumimoji="1"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(b1,b2,…,</a:t>
            </a:r>
            <a:r>
              <a:rPr kumimoji="1" lang="en-US" altLang="zh-CN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bm</a:t>
            </a:r>
            <a:r>
              <a:rPr kumimoji="1"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kumimoji="1"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链接成一个</a:t>
            </a:r>
            <a:r>
              <a:rPr kumimoji="1" lang="zh-CN" altLang="en-US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线性表</a:t>
            </a:r>
            <a:r>
              <a:rPr kumimoji="1" lang="en-US" altLang="zh-CN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1"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a1,a2,…,an, b1,b2,…,</a:t>
            </a:r>
            <a:r>
              <a:rPr kumimoji="1" lang="en-US" altLang="zh-CN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bm</a:t>
            </a:r>
            <a:r>
              <a:rPr kumimoji="1"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kumimoji="1" lang="en-US" altLang="zh-CN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</a:p>
          <a:p>
            <a:pPr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kumimoji="1" lang="zh-CN" altLang="en-US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</a:t>
            </a:r>
            <a:r>
              <a:rPr kumimoji="1"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个线性表用循环链表</a:t>
            </a:r>
            <a:r>
              <a:rPr kumimoji="1" lang="zh-CN" altLang="en-US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</a:t>
            </a:r>
            <a:endParaRPr kumimoji="1" lang="en-US" altLang="zh-CN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Group 3"/>
          <p:cNvGrpSpPr/>
          <p:nvPr/>
        </p:nvGrpSpPr>
        <p:grpSpPr bwMode="auto">
          <a:xfrm>
            <a:off x="9490235" y="2782588"/>
            <a:ext cx="542925" cy="477838"/>
            <a:chOff x="4752" y="1584"/>
            <a:chExt cx="342" cy="301"/>
          </a:xfrm>
        </p:grpSpPr>
        <p:sp>
          <p:nvSpPr>
            <p:cNvPr id="60" name="Line 4"/>
            <p:cNvSpPr>
              <a:spLocks noChangeShapeType="1"/>
            </p:cNvSpPr>
            <p:nvPr/>
          </p:nvSpPr>
          <p:spPr bwMode="auto">
            <a:xfrm flipH="1">
              <a:off x="4752" y="1885"/>
              <a:ext cx="336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1" name="Text Box 5"/>
            <p:cNvSpPr txBox="1">
              <a:spLocks noChangeArrowheads="1"/>
            </p:cNvSpPr>
            <p:nvPr/>
          </p:nvSpPr>
          <p:spPr bwMode="auto">
            <a:xfrm>
              <a:off x="4800" y="1584"/>
              <a:ext cx="29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2400" b="1">
                  <a:solidFill>
                    <a:srgbClr val="FF0000"/>
                  </a:solidFill>
                  <a:latin typeface="Consolas" panose="020B0609020204030204" pitchFamily="49" charset="0"/>
                  <a:ea typeface="楷体_GB2312" pitchFamily="49" charset="-122"/>
                  <a:cs typeface="Consolas" panose="020B0609020204030204" pitchFamily="49" charset="0"/>
                </a:rPr>
                <a:t>r</a:t>
              </a:r>
              <a:r>
                <a:rPr kumimoji="1" lang="en-US" altLang="zh-CN" sz="2400" b="1" baseline="-25000">
                  <a:solidFill>
                    <a:srgbClr val="FF0000"/>
                  </a:solidFill>
                  <a:latin typeface="Consolas" panose="020B0609020204030204" pitchFamily="49" charset="0"/>
                  <a:ea typeface="楷体_GB2312" pitchFamily="49" charset="-122"/>
                  <a:cs typeface="Consolas" panose="020B0609020204030204" pitchFamily="49" charset="0"/>
                </a:rPr>
                <a:t>a</a:t>
              </a:r>
              <a:endParaRPr kumimoji="1" lang="en-US" altLang="zh-CN" sz="3600" b="1">
                <a:solidFill>
                  <a:srgbClr val="FF0000"/>
                </a:solidFill>
                <a:latin typeface="Consolas" panose="020B0609020204030204" pitchFamily="49" charset="0"/>
                <a:ea typeface="楷体_GB2312" pitchFamily="49" charset="-122"/>
                <a:cs typeface="Consolas" panose="020B0609020204030204" pitchFamily="49" charset="0"/>
              </a:endParaRPr>
            </a:p>
          </p:txBody>
        </p:sp>
      </p:grpSp>
      <p:grpSp>
        <p:nvGrpSpPr>
          <p:cNvPr id="6" name="Group 6"/>
          <p:cNvGrpSpPr/>
          <p:nvPr/>
        </p:nvGrpSpPr>
        <p:grpSpPr bwMode="auto">
          <a:xfrm>
            <a:off x="6899439" y="4836174"/>
            <a:ext cx="1030288" cy="461963"/>
            <a:chOff x="4752" y="3024"/>
            <a:chExt cx="649" cy="291"/>
          </a:xfrm>
        </p:grpSpPr>
        <p:sp>
          <p:nvSpPr>
            <p:cNvPr id="58" name="Line 7"/>
            <p:cNvSpPr>
              <a:spLocks noChangeShapeType="1"/>
            </p:cNvSpPr>
            <p:nvPr/>
          </p:nvSpPr>
          <p:spPr bwMode="auto">
            <a:xfrm flipH="1">
              <a:off x="4752" y="3201"/>
              <a:ext cx="336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9" name="Text Box 8"/>
            <p:cNvSpPr txBox="1">
              <a:spLocks noChangeArrowheads="1"/>
            </p:cNvSpPr>
            <p:nvPr/>
          </p:nvSpPr>
          <p:spPr bwMode="auto">
            <a:xfrm>
              <a:off x="5107" y="3024"/>
              <a:ext cx="29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2400" b="1">
                  <a:solidFill>
                    <a:srgbClr val="FF0000"/>
                  </a:solidFill>
                  <a:latin typeface="Consolas" panose="020B0609020204030204" pitchFamily="49" charset="0"/>
                  <a:ea typeface="楷体_GB2312" pitchFamily="49" charset="-122"/>
                  <a:cs typeface="Consolas" panose="020B0609020204030204" pitchFamily="49" charset="0"/>
                </a:rPr>
                <a:t>r</a:t>
              </a:r>
              <a:r>
                <a:rPr kumimoji="1" lang="en-US" altLang="zh-CN" sz="2400" b="1" baseline="-25000">
                  <a:solidFill>
                    <a:srgbClr val="FF0000"/>
                  </a:solidFill>
                  <a:latin typeface="Consolas" panose="020B0609020204030204" pitchFamily="49" charset="0"/>
                  <a:ea typeface="楷体_GB2312" pitchFamily="49" charset="-122"/>
                  <a:cs typeface="Consolas" panose="020B0609020204030204" pitchFamily="49" charset="0"/>
                </a:rPr>
                <a:t>b</a:t>
              </a:r>
              <a:endParaRPr kumimoji="1" lang="en-US" altLang="zh-CN" sz="2400" b="1">
                <a:solidFill>
                  <a:srgbClr val="FF0000"/>
                </a:solidFill>
                <a:latin typeface="Consolas" panose="020B0609020204030204" pitchFamily="49" charset="0"/>
                <a:ea typeface="楷体_GB2312" pitchFamily="49" charset="-122"/>
                <a:cs typeface="Consolas" panose="020B0609020204030204" pitchFamily="49" charset="0"/>
              </a:endParaRPr>
            </a:p>
          </p:txBody>
        </p:sp>
      </p:grpSp>
      <p:sp>
        <p:nvSpPr>
          <p:cNvPr id="33" name="Text Box 26"/>
          <p:cNvSpPr txBox="1">
            <a:spLocks noChangeArrowheads="1"/>
          </p:cNvSpPr>
          <p:nvPr/>
        </p:nvSpPr>
        <p:spPr bwMode="auto">
          <a:xfrm>
            <a:off x="4746785" y="4671924"/>
            <a:ext cx="527050" cy="641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3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...</a:t>
            </a:r>
          </a:p>
        </p:txBody>
      </p:sp>
      <p:sp>
        <p:nvSpPr>
          <p:cNvPr id="34" name="Rectangle 27"/>
          <p:cNvSpPr>
            <a:spLocks noChangeArrowheads="1"/>
          </p:cNvSpPr>
          <p:nvPr/>
        </p:nvSpPr>
        <p:spPr bwMode="auto">
          <a:xfrm>
            <a:off x="1565435" y="4836172"/>
            <a:ext cx="1143000" cy="609600"/>
          </a:xfrm>
          <a:prstGeom prst="rect">
            <a:avLst/>
          </a:prstGeom>
          <a:solidFill>
            <a:srgbClr val="00FFFF"/>
          </a:solidFill>
          <a:ln w="9525">
            <a:miter lim="800000"/>
          </a:ln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00FFFF"/>
            </a:extrusionClr>
            <a:contourClr>
              <a:srgbClr val="00FFFF"/>
            </a:contourClr>
          </a:sp3d>
        </p:spPr>
        <p:txBody>
          <a:bodyPr wrap="none" anchor="ctr">
            <a:spAutoFit/>
            <a:flatTx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5" name="Line 28"/>
          <p:cNvSpPr>
            <a:spLocks noChangeShapeType="1"/>
          </p:cNvSpPr>
          <p:nvPr/>
        </p:nvSpPr>
        <p:spPr bwMode="auto">
          <a:xfrm>
            <a:off x="2378235" y="4856074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6" name="Rectangle 29"/>
          <p:cNvSpPr>
            <a:spLocks noChangeArrowheads="1"/>
          </p:cNvSpPr>
          <p:nvPr/>
        </p:nvSpPr>
        <p:spPr bwMode="auto">
          <a:xfrm>
            <a:off x="3013235" y="4836172"/>
            <a:ext cx="1143000" cy="609600"/>
          </a:xfrm>
          <a:prstGeom prst="rect">
            <a:avLst/>
          </a:prstGeom>
          <a:solidFill>
            <a:srgbClr val="00FFFF"/>
          </a:solidFill>
          <a:ln w="9525">
            <a:miter lim="800000"/>
          </a:ln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00FFFF"/>
            </a:extrusionClr>
            <a:contourClr>
              <a:srgbClr val="00FFFF"/>
            </a:contourClr>
          </a:sp3d>
        </p:spPr>
        <p:txBody>
          <a:bodyPr wrap="none" anchor="ctr">
            <a:spAutoFit/>
            <a:flatTx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7" name="Line 30"/>
          <p:cNvSpPr>
            <a:spLocks noChangeShapeType="1"/>
          </p:cNvSpPr>
          <p:nvPr/>
        </p:nvSpPr>
        <p:spPr bwMode="auto">
          <a:xfrm>
            <a:off x="3826035" y="4856074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8" name="Rectangle 31"/>
          <p:cNvSpPr>
            <a:spLocks noChangeArrowheads="1"/>
          </p:cNvSpPr>
          <p:nvPr/>
        </p:nvSpPr>
        <p:spPr bwMode="auto">
          <a:xfrm>
            <a:off x="3343435" y="4932274"/>
            <a:ext cx="482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rPr>
              <a:t>b</a:t>
            </a:r>
            <a:r>
              <a:rPr kumimoji="1" lang="en-US" altLang="zh-CN" sz="2400" b="1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rPr>
              <a:t>1</a:t>
            </a:r>
          </a:p>
        </p:txBody>
      </p:sp>
      <p:sp>
        <p:nvSpPr>
          <p:cNvPr id="39" name="Line 32"/>
          <p:cNvSpPr>
            <a:spLocks noChangeShapeType="1"/>
          </p:cNvSpPr>
          <p:nvPr/>
        </p:nvSpPr>
        <p:spPr bwMode="auto">
          <a:xfrm>
            <a:off x="4010646" y="5181970"/>
            <a:ext cx="533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0" name="Rectangle 33"/>
          <p:cNvSpPr>
            <a:spLocks noChangeArrowheads="1"/>
          </p:cNvSpPr>
          <p:nvPr/>
        </p:nvSpPr>
        <p:spPr bwMode="auto">
          <a:xfrm>
            <a:off x="5756435" y="4836172"/>
            <a:ext cx="1143000" cy="609600"/>
          </a:xfrm>
          <a:prstGeom prst="rect">
            <a:avLst/>
          </a:prstGeom>
          <a:solidFill>
            <a:srgbClr val="00FFFF"/>
          </a:solidFill>
          <a:ln w="9525">
            <a:miter lim="800000"/>
          </a:ln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00FFFF"/>
            </a:extrusionClr>
            <a:contourClr>
              <a:srgbClr val="00FFFF"/>
            </a:contourClr>
          </a:sp3d>
        </p:spPr>
        <p:txBody>
          <a:bodyPr wrap="none" anchor="ctr">
            <a:spAutoFit/>
            <a:flatTx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1" name="Line 34"/>
          <p:cNvSpPr>
            <a:spLocks noChangeShapeType="1"/>
          </p:cNvSpPr>
          <p:nvPr/>
        </p:nvSpPr>
        <p:spPr bwMode="auto">
          <a:xfrm>
            <a:off x="6569235" y="4856074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2" name="Rectangle 35"/>
          <p:cNvSpPr>
            <a:spLocks noChangeArrowheads="1"/>
          </p:cNvSpPr>
          <p:nvPr/>
        </p:nvSpPr>
        <p:spPr bwMode="auto">
          <a:xfrm>
            <a:off x="5942173" y="4932274"/>
            <a:ext cx="5508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rPr>
              <a:t>b</a:t>
            </a:r>
            <a:r>
              <a:rPr kumimoji="1" lang="en-US" altLang="zh-CN" sz="2400" b="1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rPr>
              <a:t>m</a:t>
            </a:r>
          </a:p>
        </p:txBody>
      </p:sp>
      <p:sp>
        <p:nvSpPr>
          <p:cNvPr id="43" name="Line 36"/>
          <p:cNvSpPr>
            <a:spLocks noChangeShapeType="1"/>
          </p:cNvSpPr>
          <p:nvPr/>
        </p:nvSpPr>
        <p:spPr bwMode="auto">
          <a:xfrm>
            <a:off x="2606835" y="5160874"/>
            <a:ext cx="533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4" name="Line 37"/>
          <p:cNvSpPr>
            <a:spLocks noChangeShapeType="1"/>
          </p:cNvSpPr>
          <p:nvPr/>
        </p:nvSpPr>
        <p:spPr bwMode="auto">
          <a:xfrm>
            <a:off x="5146835" y="5140972"/>
            <a:ext cx="533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5" name="Freeform 38"/>
          <p:cNvSpPr/>
          <p:nvPr/>
        </p:nvSpPr>
        <p:spPr bwMode="auto">
          <a:xfrm>
            <a:off x="1336835" y="5064772"/>
            <a:ext cx="6273800" cy="850901"/>
          </a:xfrm>
          <a:custGeom>
            <a:avLst/>
            <a:gdLst>
              <a:gd name="T0" fmla="*/ 3464 w 3952"/>
              <a:gd name="T1" fmla="*/ 144 h 536"/>
              <a:gd name="T2" fmla="*/ 3800 w 3952"/>
              <a:gd name="T3" fmla="*/ 192 h 536"/>
              <a:gd name="T4" fmla="*/ 3752 w 3952"/>
              <a:gd name="T5" fmla="*/ 480 h 536"/>
              <a:gd name="T6" fmla="*/ 2600 w 3952"/>
              <a:gd name="T7" fmla="*/ 528 h 536"/>
              <a:gd name="T8" fmla="*/ 728 w 3952"/>
              <a:gd name="T9" fmla="*/ 480 h 536"/>
              <a:gd name="T10" fmla="*/ 152 w 3952"/>
              <a:gd name="T11" fmla="*/ 384 h 536"/>
              <a:gd name="T12" fmla="*/ 8 w 3952"/>
              <a:gd name="T13" fmla="*/ 192 h 536"/>
              <a:gd name="T14" fmla="*/ 104 w 3952"/>
              <a:gd name="T15" fmla="*/ 0 h 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952"/>
              <a:gd name="T25" fmla="*/ 0 h 536"/>
              <a:gd name="T26" fmla="*/ 3952 w 3952"/>
              <a:gd name="T27" fmla="*/ 536 h 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952" h="536">
                <a:moveTo>
                  <a:pt x="3464" y="144"/>
                </a:moveTo>
                <a:cubicBezTo>
                  <a:pt x="3608" y="140"/>
                  <a:pt x="3752" y="136"/>
                  <a:pt x="3800" y="192"/>
                </a:cubicBezTo>
                <a:cubicBezTo>
                  <a:pt x="3848" y="248"/>
                  <a:pt x="3952" y="424"/>
                  <a:pt x="3752" y="480"/>
                </a:cubicBezTo>
                <a:cubicBezTo>
                  <a:pt x="3552" y="536"/>
                  <a:pt x="3104" y="528"/>
                  <a:pt x="2600" y="528"/>
                </a:cubicBezTo>
                <a:cubicBezTo>
                  <a:pt x="2096" y="528"/>
                  <a:pt x="1136" y="504"/>
                  <a:pt x="728" y="480"/>
                </a:cubicBezTo>
                <a:cubicBezTo>
                  <a:pt x="320" y="456"/>
                  <a:pt x="272" y="432"/>
                  <a:pt x="152" y="384"/>
                </a:cubicBezTo>
                <a:cubicBezTo>
                  <a:pt x="32" y="336"/>
                  <a:pt x="16" y="256"/>
                  <a:pt x="8" y="192"/>
                </a:cubicBezTo>
                <a:cubicBezTo>
                  <a:pt x="0" y="128"/>
                  <a:pt x="52" y="64"/>
                  <a:pt x="104" y="0"/>
                </a:cubicBezTo>
              </a:path>
            </a:pathLst>
          </a:custGeom>
          <a:noFill/>
          <a:ln w="5715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12" name="Group 39"/>
          <p:cNvGrpSpPr/>
          <p:nvPr/>
        </p:nvGrpSpPr>
        <p:grpSpPr bwMode="auto">
          <a:xfrm>
            <a:off x="3572035" y="2858790"/>
            <a:ext cx="6146800" cy="1206501"/>
            <a:chOff x="1024" y="1632"/>
            <a:chExt cx="3872" cy="760"/>
          </a:xfrm>
        </p:grpSpPr>
        <p:sp>
          <p:nvSpPr>
            <p:cNvPr id="20" name="Text Box 40"/>
            <p:cNvSpPr txBox="1">
              <a:spLocks noChangeArrowheads="1"/>
            </p:cNvSpPr>
            <p:nvPr/>
          </p:nvSpPr>
          <p:spPr bwMode="auto">
            <a:xfrm>
              <a:off x="3264" y="1632"/>
              <a:ext cx="332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36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...</a:t>
              </a:r>
            </a:p>
          </p:txBody>
        </p:sp>
        <p:sp>
          <p:nvSpPr>
            <p:cNvPr id="21" name="Rectangle 41"/>
            <p:cNvSpPr>
              <a:spLocks noChangeArrowheads="1"/>
            </p:cNvSpPr>
            <p:nvPr/>
          </p:nvSpPr>
          <p:spPr bwMode="auto">
            <a:xfrm>
              <a:off x="1392" y="1680"/>
              <a:ext cx="720" cy="384"/>
            </a:xfrm>
            <a:prstGeom prst="rect">
              <a:avLst/>
            </a:prstGeom>
            <a:solidFill>
              <a:srgbClr val="CC99FF"/>
            </a:solidFill>
            <a:ln w="9525">
              <a:miter lim="800000"/>
            </a:ln>
            <a:scene3d>
              <a:camera prst="legacyObliqueTopLeft"/>
              <a:lightRig rig="legacyFlat3" dir="t"/>
            </a:scene3d>
            <a:sp3d extrusionH="430200" prstMaterial="legacyMatte">
              <a:bevelT w="13500" h="13500" prst="angle"/>
              <a:bevelB w="13500" h="13500" prst="angle"/>
              <a:extrusionClr>
                <a:srgbClr val="CC99FF"/>
              </a:extrusionClr>
              <a:contourClr>
                <a:srgbClr val="CC99FF"/>
              </a:contourClr>
            </a:sp3d>
          </p:spPr>
          <p:txBody>
            <a:bodyPr wrap="none" anchor="ctr">
              <a:spAutoFit/>
              <a:flatTx/>
            </a:bodyPr>
            <a:lstStyle>
              <a:lvl1pPr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2" name="Line 42"/>
            <p:cNvSpPr>
              <a:spLocks noChangeShapeType="1"/>
            </p:cNvSpPr>
            <p:nvPr/>
          </p:nvSpPr>
          <p:spPr bwMode="auto">
            <a:xfrm>
              <a:off x="1776" y="168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Rectangle 43"/>
            <p:cNvSpPr>
              <a:spLocks noChangeArrowheads="1"/>
            </p:cNvSpPr>
            <p:nvPr/>
          </p:nvSpPr>
          <p:spPr bwMode="auto">
            <a:xfrm>
              <a:off x="2304" y="1680"/>
              <a:ext cx="720" cy="384"/>
            </a:xfrm>
            <a:prstGeom prst="rect">
              <a:avLst/>
            </a:prstGeom>
            <a:solidFill>
              <a:srgbClr val="CC99FF"/>
            </a:solidFill>
            <a:ln w="9525">
              <a:miter lim="800000"/>
            </a:ln>
            <a:scene3d>
              <a:camera prst="legacyObliqueTopLeft"/>
              <a:lightRig rig="legacyFlat3" dir="t"/>
            </a:scene3d>
            <a:sp3d extrusionH="430200" prstMaterial="legacyMatte">
              <a:bevelT w="13500" h="13500" prst="angle"/>
              <a:bevelB w="13500" h="13500" prst="angle"/>
              <a:extrusionClr>
                <a:srgbClr val="CC99FF"/>
              </a:extrusionClr>
              <a:contourClr>
                <a:srgbClr val="CC99FF"/>
              </a:contourClr>
            </a:sp3d>
          </p:spPr>
          <p:txBody>
            <a:bodyPr wrap="none" anchor="ctr">
              <a:spAutoFit/>
              <a:flatTx/>
            </a:bodyPr>
            <a:lstStyle>
              <a:lvl1pPr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4" name="Line 44"/>
            <p:cNvSpPr>
              <a:spLocks noChangeShapeType="1"/>
            </p:cNvSpPr>
            <p:nvPr/>
          </p:nvSpPr>
          <p:spPr bwMode="auto">
            <a:xfrm>
              <a:off x="2688" y="168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5" name="Rectangle 45"/>
            <p:cNvSpPr>
              <a:spLocks noChangeArrowheads="1"/>
            </p:cNvSpPr>
            <p:nvPr/>
          </p:nvSpPr>
          <p:spPr bwMode="auto">
            <a:xfrm>
              <a:off x="2394" y="1728"/>
              <a:ext cx="29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rPr>
                <a:t>a</a:t>
              </a:r>
              <a:r>
                <a:rPr kumimoji="1" lang="en-US" altLang="zh-CN" sz="2400" b="1" baseline="-250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rPr>
                <a:t>1</a:t>
              </a:r>
            </a:p>
          </p:txBody>
        </p:sp>
        <p:sp>
          <p:nvSpPr>
            <p:cNvPr id="26" name="Rectangle 46"/>
            <p:cNvSpPr>
              <a:spLocks noChangeArrowheads="1"/>
            </p:cNvSpPr>
            <p:nvPr/>
          </p:nvSpPr>
          <p:spPr bwMode="auto">
            <a:xfrm>
              <a:off x="4032" y="1728"/>
              <a:ext cx="720" cy="384"/>
            </a:xfrm>
            <a:prstGeom prst="rect">
              <a:avLst/>
            </a:prstGeom>
            <a:solidFill>
              <a:srgbClr val="CC99FF"/>
            </a:solidFill>
            <a:ln w="9525">
              <a:miter lim="800000"/>
            </a:ln>
            <a:scene3d>
              <a:camera prst="legacyObliqueTopLeft"/>
              <a:lightRig rig="legacyFlat3" dir="t"/>
            </a:scene3d>
            <a:sp3d extrusionH="430200" prstMaterial="legacyMatte">
              <a:bevelT w="13500" h="13500" prst="angle"/>
              <a:bevelB w="13500" h="13500" prst="angle"/>
              <a:extrusionClr>
                <a:srgbClr val="CC99FF"/>
              </a:extrusionClr>
              <a:contourClr>
                <a:srgbClr val="CC99FF"/>
              </a:contourClr>
            </a:sp3d>
          </p:spPr>
          <p:txBody>
            <a:bodyPr wrap="none" anchor="ctr">
              <a:spAutoFit/>
              <a:flatTx/>
            </a:bodyPr>
            <a:lstStyle>
              <a:lvl1pPr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7" name="Line 47"/>
            <p:cNvSpPr>
              <a:spLocks noChangeShapeType="1"/>
            </p:cNvSpPr>
            <p:nvPr/>
          </p:nvSpPr>
          <p:spPr bwMode="auto">
            <a:xfrm>
              <a:off x="4416" y="172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8" name="Rectangle 48"/>
            <p:cNvSpPr>
              <a:spLocks noChangeArrowheads="1"/>
            </p:cNvSpPr>
            <p:nvPr/>
          </p:nvSpPr>
          <p:spPr bwMode="auto">
            <a:xfrm>
              <a:off x="4074" y="1776"/>
              <a:ext cx="30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rPr>
                <a:t>a</a:t>
              </a:r>
              <a:r>
                <a:rPr kumimoji="1" lang="en-US" altLang="zh-CN" sz="2400" b="1" baseline="-250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rPr>
                <a:t>n</a:t>
              </a:r>
              <a:endParaRPr kumimoji="1" lang="en-US" altLang="zh-CN" sz="24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29" name="Line 49"/>
            <p:cNvSpPr>
              <a:spLocks noChangeShapeType="1"/>
            </p:cNvSpPr>
            <p:nvPr/>
          </p:nvSpPr>
          <p:spPr bwMode="auto">
            <a:xfrm>
              <a:off x="2928" y="1920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Line 50"/>
            <p:cNvSpPr>
              <a:spLocks noChangeShapeType="1"/>
            </p:cNvSpPr>
            <p:nvPr/>
          </p:nvSpPr>
          <p:spPr bwMode="auto">
            <a:xfrm>
              <a:off x="1920" y="1872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" name="Line 51"/>
            <p:cNvSpPr>
              <a:spLocks noChangeShapeType="1"/>
            </p:cNvSpPr>
            <p:nvPr/>
          </p:nvSpPr>
          <p:spPr bwMode="auto">
            <a:xfrm>
              <a:off x="3648" y="1920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" name="Freeform 52"/>
            <p:cNvSpPr/>
            <p:nvPr/>
          </p:nvSpPr>
          <p:spPr bwMode="auto">
            <a:xfrm>
              <a:off x="1024" y="1920"/>
              <a:ext cx="3872" cy="472"/>
            </a:xfrm>
            <a:custGeom>
              <a:avLst/>
              <a:gdLst>
                <a:gd name="T0" fmla="*/ 3664 w 3872"/>
                <a:gd name="T1" fmla="*/ 0 h 472"/>
                <a:gd name="T2" fmla="*/ 3808 w 3872"/>
                <a:gd name="T3" fmla="*/ 192 h 472"/>
                <a:gd name="T4" fmla="*/ 3280 w 3872"/>
                <a:gd name="T5" fmla="*/ 432 h 472"/>
                <a:gd name="T6" fmla="*/ 2080 w 3872"/>
                <a:gd name="T7" fmla="*/ 432 h 472"/>
                <a:gd name="T8" fmla="*/ 544 w 3872"/>
                <a:gd name="T9" fmla="*/ 432 h 472"/>
                <a:gd name="T10" fmla="*/ 64 w 3872"/>
                <a:gd name="T11" fmla="*/ 240 h 472"/>
                <a:gd name="T12" fmla="*/ 160 w 3872"/>
                <a:gd name="T13" fmla="*/ 96 h 472"/>
                <a:gd name="T14" fmla="*/ 352 w 3872"/>
                <a:gd name="T15" fmla="*/ 0 h 47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872"/>
                <a:gd name="T25" fmla="*/ 0 h 472"/>
                <a:gd name="T26" fmla="*/ 3872 w 3872"/>
                <a:gd name="T27" fmla="*/ 472 h 47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872" h="472">
                  <a:moveTo>
                    <a:pt x="3664" y="0"/>
                  </a:moveTo>
                  <a:cubicBezTo>
                    <a:pt x="3768" y="60"/>
                    <a:pt x="3872" y="120"/>
                    <a:pt x="3808" y="192"/>
                  </a:cubicBezTo>
                  <a:cubicBezTo>
                    <a:pt x="3744" y="264"/>
                    <a:pt x="3568" y="392"/>
                    <a:pt x="3280" y="432"/>
                  </a:cubicBezTo>
                  <a:cubicBezTo>
                    <a:pt x="2992" y="472"/>
                    <a:pt x="2536" y="432"/>
                    <a:pt x="2080" y="432"/>
                  </a:cubicBezTo>
                  <a:cubicBezTo>
                    <a:pt x="1624" y="432"/>
                    <a:pt x="880" y="464"/>
                    <a:pt x="544" y="432"/>
                  </a:cubicBezTo>
                  <a:cubicBezTo>
                    <a:pt x="208" y="400"/>
                    <a:pt x="128" y="296"/>
                    <a:pt x="64" y="240"/>
                  </a:cubicBezTo>
                  <a:cubicBezTo>
                    <a:pt x="0" y="184"/>
                    <a:pt x="112" y="136"/>
                    <a:pt x="160" y="96"/>
                  </a:cubicBezTo>
                  <a:cubicBezTo>
                    <a:pt x="208" y="56"/>
                    <a:pt x="280" y="28"/>
                    <a:pt x="352" y="0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6" name="Rectangle 3"/>
          <p:cNvSpPr>
            <a:spLocks noChangeArrowheads="1"/>
          </p:cNvSpPr>
          <p:nvPr/>
        </p:nvSpPr>
        <p:spPr bwMode="auto">
          <a:xfrm>
            <a:off x="335360" y="134891"/>
            <a:ext cx="691276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3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3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2.9 </a:t>
            </a:r>
            <a:r>
              <a:rPr kumimoji="1" lang="zh-CN" altLang="en-US" sz="3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单循环链表</a:t>
            </a:r>
            <a:endParaRPr kumimoji="1" lang="zh-CN" altLang="en-US" sz="3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7" name="直接连接符 46"/>
          <p:cNvCxnSpPr/>
          <p:nvPr/>
        </p:nvCxnSpPr>
        <p:spPr>
          <a:xfrm flipV="1">
            <a:off x="74712" y="634314"/>
            <a:ext cx="12192000" cy="71612"/>
          </a:xfrm>
          <a:prstGeom prst="line">
            <a:avLst/>
          </a:prstGeom>
          <a:ln w="57150">
            <a:gradFill>
              <a:gsLst>
                <a:gs pos="0">
                  <a:srgbClr val="00B0F0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3"/>
          <p:cNvGrpSpPr/>
          <p:nvPr/>
        </p:nvGrpSpPr>
        <p:grpSpPr bwMode="auto">
          <a:xfrm>
            <a:off x="6892683" y="2151300"/>
            <a:ext cx="542925" cy="477838"/>
            <a:chOff x="4752" y="1584"/>
            <a:chExt cx="342" cy="301"/>
          </a:xfrm>
        </p:grpSpPr>
        <p:sp>
          <p:nvSpPr>
            <p:cNvPr id="60" name="Line 4"/>
            <p:cNvSpPr>
              <a:spLocks noChangeShapeType="1"/>
            </p:cNvSpPr>
            <p:nvPr/>
          </p:nvSpPr>
          <p:spPr bwMode="auto">
            <a:xfrm flipH="1">
              <a:off x="4752" y="1885"/>
              <a:ext cx="336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1" name="Text Box 5"/>
            <p:cNvSpPr txBox="1">
              <a:spLocks noChangeArrowheads="1"/>
            </p:cNvSpPr>
            <p:nvPr/>
          </p:nvSpPr>
          <p:spPr bwMode="auto">
            <a:xfrm>
              <a:off x="4800" y="1584"/>
              <a:ext cx="29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2400" b="1">
                  <a:solidFill>
                    <a:srgbClr val="FF0000"/>
                  </a:solidFill>
                  <a:latin typeface="Consolas" panose="020B0609020204030204" pitchFamily="49" charset="0"/>
                  <a:ea typeface="楷体_GB2312" pitchFamily="49" charset="-122"/>
                  <a:cs typeface="Consolas" panose="020B0609020204030204" pitchFamily="49" charset="0"/>
                </a:rPr>
                <a:t>r</a:t>
              </a:r>
              <a:r>
                <a:rPr kumimoji="1" lang="en-US" altLang="zh-CN" sz="2400" b="1" baseline="-25000">
                  <a:solidFill>
                    <a:srgbClr val="FF0000"/>
                  </a:solidFill>
                  <a:latin typeface="Consolas" panose="020B0609020204030204" pitchFamily="49" charset="0"/>
                  <a:ea typeface="楷体_GB2312" pitchFamily="49" charset="-122"/>
                  <a:cs typeface="Consolas" panose="020B0609020204030204" pitchFamily="49" charset="0"/>
                </a:rPr>
                <a:t>a</a:t>
              </a:r>
              <a:endParaRPr kumimoji="1" lang="en-US" altLang="zh-CN" sz="3600" b="1">
                <a:solidFill>
                  <a:srgbClr val="FF0000"/>
                </a:solidFill>
                <a:latin typeface="Consolas" panose="020B0609020204030204" pitchFamily="49" charset="0"/>
                <a:ea typeface="楷体_GB2312" pitchFamily="49" charset="-122"/>
                <a:cs typeface="Consolas" panose="020B0609020204030204" pitchFamily="49" charset="0"/>
              </a:endParaRPr>
            </a:p>
          </p:txBody>
        </p:sp>
      </p:grpSp>
      <p:grpSp>
        <p:nvGrpSpPr>
          <p:cNvPr id="6" name="Group 6"/>
          <p:cNvGrpSpPr/>
          <p:nvPr/>
        </p:nvGrpSpPr>
        <p:grpSpPr bwMode="auto">
          <a:xfrm>
            <a:off x="6892687" y="4437305"/>
            <a:ext cx="1030288" cy="461963"/>
            <a:chOff x="4752" y="3024"/>
            <a:chExt cx="649" cy="291"/>
          </a:xfrm>
        </p:grpSpPr>
        <p:sp>
          <p:nvSpPr>
            <p:cNvPr id="58" name="Line 7"/>
            <p:cNvSpPr>
              <a:spLocks noChangeShapeType="1"/>
            </p:cNvSpPr>
            <p:nvPr/>
          </p:nvSpPr>
          <p:spPr bwMode="auto">
            <a:xfrm flipH="1">
              <a:off x="4752" y="3201"/>
              <a:ext cx="336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9" name="Text Box 8"/>
            <p:cNvSpPr txBox="1">
              <a:spLocks noChangeArrowheads="1"/>
            </p:cNvSpPr>
            <p:nvPr/>
          </p:nvSpPr>
          <p:spPr bwMode="auto">
            <a:xfrm>
              <a:off x="5107" y="3024"/>
              <a:ext cx="29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2400" b="1">
                  <a:solidFill>
                    <a:srgbClr val="FF0000"/>
                  </a:solidFill>
                  <a:latin typeface="Consolas" panose="020B0609020204030204" pitchFamily="49" charset="0"/>
                  <a:ea typeface="楷体_GB2312" pitchFamily="49" charset="-122"/>
                  <a:cs typeface="Consolas" panose="020B0609020204030204" pitchFamily="49" charset="0"/>
                </a:rPr>
                <a:t>r</a:t>
              </a:r>
              <a:r>
                <a:rPr kumimoji="1" lang="en-US" altLang="zh-CN" sz="2400" b="1" baseline="-25000">
                  <a:solidFill>
                    <a:srgbClr val="FF0000"/>
                  </a:solidFill>
                  <a:latin typeface="Consolas" panose="020B0609020204030204" pitchFamily="49" charset="0"/>
                  <a:ea typeface="楷体_GB2312" pitchFamily="49" charset="-122"/>
                  <a:cs typeface="Consolas" panose="020B0609020204030204" pitchFamily="49" charset="0"/>
                </a:rPr>
                <a:t>b</a:t>
              </a:r>
              <a:endParaRPr kumimoji="1" lang="en-US" altLang="zh-CN" sz="2400" b="1">
                <a:solidFill>
                  <a:srgbClr val="FF0000"/>
                </a:solidFill>
                <a:latin typeface="Consolas" panose="020B0609020204030204" pitchFamily="49" charset="0"/>
                <a:ea typeface="楷体_GB2312" pitchFamily="49" charset="-122"/>
                <a:cs typeface="Consolas" panose="020B0609020204030204" pitchFamily="49" charset="0"/>
              </a:endParaRPr>
            </a:p>
          </p:txBody>
        </p:sp>
      </p:grpSp>
      <p:grpSp>
        <p:nvGrpSpPr>
          <p:cNvPr id="7" name="Group 9"/>
          <p:cNvGrpSpPr/>
          <p:nvPr/>
        </p:nvGrpSpPr>
        <p:grpSpPr bwMode="auto">
          <a:xfrm>
            <a:off x="193433" y="2303700"/>
            <a:ext cx="1212850" cy="685800"/>
            <a:chOff x="668" y="1693"/>
            <a:chExt cx="764" cy="432"/>
          </a:xfrm>
        </p:grpSpPr>
        <p:sp>
          <p:nvSpPr>
            <p:cNvPr id="55" name="Text Box 10"/>
            <p:cNvSpPr txBox="1">
              <a:spLocks noChangeArrowheads="1"/>
            </p:cNvSpPr>
            <p:nvPr/>
          </p:nvSpPr>
          <p:spPr bwMode="auto">
            <a:xfrm>
              <a:off x="668" y="1693"/>
              <a:ext cx="41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2400" b="1">
                  <a:solidFill>
                    <a:srgbClr val="0070C0"/>
                  </a:solidFill>
                  <a:latin typeface="宋体" panose="02010600030101010101" pitchFamily="2" charset="-122"/>
                </a:rPr>
                <a:t>(1)</a:t>
              </a:r>
            </a:p>
          </p:txBody>
        </p:sp>
        <p:sp>
          <p:nvSpPr>
            <p:cNvPr id="56" name="Line 11"/>
            <p:cNvSpPr>
              <a:spLocks noChangeShapeType="1"/>
            </p:cNvSpPr>
            <p:nvPr/>
          </p:nvSpPr>
          <p:spPr bwMode="auto">
            <a:xfrm>
              <a:off x="1024" y="1837"/>
              <a:ext cx="408" cy="0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7" name="Text Box 12"/>
            <p:cNvSpPr txBox="1">
              <a:spLocks noChangeArrowheads="1"/>
            </p:cNvSpPr>
            <p:nvPr/>
          </p:nvSpPr>
          <p:spPr bwMode="auto">
            <a:xfrm>
              <a:off x="983" y="1837"/>
              <a:ext cx="23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2400" b="1">
                  <a:solidFill>
                    <a:srgbClr val="0000CC"/>
                  </a:solidFill>
                  <a:latin typeface="Arial" panose="020B0604020202020204" pitchFamily="34" charset="0"/>
                  <a:ea typeface="楷体_GB2312" pitchFamily="49" charset="-122"/>
                </a:rPr>
                <a:t>p</a:t>
              </a:r>
              <a:endParaRPr kumimoji="1" lang="en-US" altLang="zh-CN" sz="2400" b="1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8" name="Group 13"/>
          <p:cNvGrpSpPr/>
          <p:nvPr/>
        </p:nvGrpSpPr>
        <p:grpSpPr bwMode="auto">
          <a:xfrm>
            <a:off x="4365383" y="3162538"/>
            <a:ext cx="381000" cy="381000"/>
            <a:chOff x="3160" y="2221"/>
            <a:chExt cx="240" cy="240"/>
          </a:xfrm>
        </p:grpSpPr>
        <p:sp>
          <p:nvSpPr>
            <p:cNvPr id="53" name="Line 14"/>
            <p:cNvSpPr>
              <a:spLocks noChangeShapeType="1"/>
            </p:cNvSpPr>
            <p:nvPr/>
          </p:nvSpPr>
          <p:spPr bwMode="auto">
            <a:xfrm>
              <a:off x="3160" y="2221"/>
              <a:ext cx="192" cy="240"/>
            </a:xfrm>
            <a:prstGeom prst="line">
              <a:avLst/>
            </a:prstGeom>
            <a:noFill/>
            <a:ln w="57150">
              <a:solidFill>
                <a:srgbClr val="99336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4" name="Line 15"/>
            <p:cNvSpPr>
              <a:spLocks noChangeShapeType="1"/>
            </p:cNvSpPr>
            <p:nvPr/>
          </p:nvSpPr>
          <p:spPr bwMode="auto">
            <a:xfrm>
              <a:off x="3256" y="2221"/>
              <a:ext cx="144" cy="192"/>
            </a:xfrm>
            <a:prstGeom prst="line">
              <a:avLst/>
            </a:prstGeom>
            <a:noFill/>
            <a:ln w="57150">
              <a:solidFill>
                <a:srgbClr val="99336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9" name="Group 16"/>
          <p:cNvGrpSpPr/>
          <p:nvPr/>
        </p:nvGrpSpPr>
        <p:grpSpPr bwMode="auto">
          <a:xfrm>
            <a:off x="468071" y="4361100"/>
            <a:ext cx="1751012" cy="1760538"/>
            <a:chOff x="705" y="2976"/>
            <a:chExt cx="1103" cy="1109"/>
          </a:xfrm>
        </p:grpSpPr>
        <p:sp>
          <p:nvSpPr>
            <p:cNvPr id="48" name="Text Box 17"/>
            <p:cNvSpPr txBox="1">
              <a:spLocks noChangeArrowheads="1"/>
            </p:cNvSpPr>
            <p:nvPr/>
          </p:nvSpPr>
          <p:spPr bwMode="auto">
            <a:xfrm>
              <a:off x="705" y="2976"/>
              <a:ext cx="35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2400" b="1">
                  <a:solidFill>
                    <a:srgbClr val="0070C0"/>
                  </a:solidFill>
                  <a:latin typeface="Arial" panose="020B0604020202020204" pitchFamily="34" charset="0"/>
                  <a:ea typeface="楷体_GB2312" pitchFamily="49" charset="-122"/>
                </a:rPr>
                <a:t>(3)</a:t>
              </a:r>
              <a:endParaRPr kumimoji="1" lang="en-US" altLang="zh-CN" sz="2400">
                <a:solidFill>
                  <a:srgbClr val="0070C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pSp>
          <p:nvGrpSpPr>
            <p:cNvPr id="49" name="Group 18"/>
            <p:cNvGrpSpPr/>
            <p:nvPr/>
          </p:nvGrpSpPr>
          <p:grpSpPr bwMode="auto">
            <a:xfrm>
              <a:off x="800" y="3085"/>
              <a:ext cx="1008" cy="1000"/>
              <a:chOff x="800" y="3085"/>
              <a:chExt cx="1008" cy="1000"/>
            </a:xfrm>
          </p:grpSpPr>
          <p:sp>
            <p:nvSpPr>
              <p:cNvPr id="50" name="Freeform 19"/>
              <p:cNvSpPr/>
              <p:nvPr/>
            </p:nvSpPr>
            <p:spPr bwMode="auto">
              <a:xfrm>
                <a:off x="1016" y="3085"/>
                <a:ext cx="344" cy="432"/>
              </a:xfrm>
              <a:custGeom>
                <a:avLst/>
                <a:gdLst>
                  <a:gd name="T0" fmla="*/ 344 w 344"/>
                  <a:gd name="T1" fmla="*/ 0 h 432"/>
                  <a:gd name="T2" fmla="*/ 56 w 344"/>
                  <a:gd name="T3" fmla="*/ 96 h 432"/>
                  <a:gd name="T4" fmla="*/ 8 w 344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344"/>
                  <a:gd name="T10" fmla="*/ 0 h 432"/>
                  <a:gd name="T11" fmla="*/ 344 w 344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44" h="432">
                    <a:moveTo>
                      <a:pt x="344" y="0"/>
                    </a:moveTo>
                    <a:cubicBezTo>
                      <a:pt x="228" y="12"/>
                      <a:pt x="112" y="24"/>
                      <a:pt x="56" y="96"/>
                    </a:cubicBezTo>
                    <a:cubicBezTo>
                      <a:pt x="0" y="168"/>
                      <a:pt x="16" y="368"/>
                      <a:pt x="8" y="432"/>
                    </a:cubicBezTo>
                  </a:path>
                </a:pathLst>
              </a:custGeom>
              <a:noFill/>
              <a:ln w="57150">
                <a:solidFill>
                  <a:srgbClr val="3366FF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1" name="Freeform 20"/>
              <p:cNvSpPr/>
              <p:nvPr/>
            </p:nvSpPr>
            <p:spPr bwMode="auto">
              <a:xfrm>
                <a:off x="800" y="3509"/>
                <a:ext cx="1008" cy="576"/>
              </a:xfrm>
              <a:custGeom>
                <a:avLst/>
                <a:gdLst>
                  <a:gd name="T0" fmla="*/ 176 w 1008"/>
                  <a:gd name="T1" fmla="*/ 8 h 576"/>
                  <a:gd name="T2" fmla="*/ 80 w 1008"/>
                  <a:gd name="T3" fmla="*/ 104 h 576"/>
                  <a:gd name="T4" fmla="*/ 128 w 1008"/>
                  <a:gd name="T5" fmla="*/ 488 h 576"/>
                  <a:gd name="T6" fmla="*/ 848 w 1008"/>
                  <a:gd name="T7" fmla="*/ 536 h 576"/>
                  <a:gd name="T8" fmla="*/ 944 w 1008"/>
                  <a:gd name="T9" fmla="*/ 248 h 576"/>
                  <a:gd name="T10" fmla="*/ 464 w 1008"/>
                  <a:gd name="T11" fmla="*/ 152 h 576"/>
                  <a:gd name="T12" fmla="*/ 176 w 1008"/>
                  <a:gd name="T13" fmla="*/ 8 h 5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008"/>
                  <a:gd name="T22" fmla="*/ 0 h 576"/>
                  <a:gd name="T23" fmla="*/ 1008 w 1008"/>
                  <a:gd name="T24" fmla="*/ 576 h 5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008" h="576">
                    <a:moveTo>
                      <a:pt x="176" y="8"/>
                    </a:moveTo>
                    <a:cubicBezTo>
                      <a:pt x="112" y="0"/>
                      <a:pt x="88" y="24"/>
                      <a:pt x="80" y="104"/>
                    </a:cubicBezTo>
                    <a:cubicBezTo>
                      <a:pt x="72" y="184"/>
                      <a:pt x="0" y="416"/>
                      <a:pt x="128" y="488"/>
                    </a:cubicBezTo>
                    <a:cubicBezTo>
                      <a:pt x="256" y="560"/>
                      <a:pt x="712" y="576"/>
                      <a:pt x="848" y="536"/>
                    </a:cubicBezTo>
                    <a:cubicBezTo>
                      <a:pt x="984" y="496"/>
                      <a:pt x="1008" y="312"/>
                      <a:pt x="944" y="248"/>
                    </a:cubicBezTo>
                    <a:cubicBezTo>
                      <a:pt x="880" y="184"/>
                      <a:pt x="592" y="184"/>
                      <a:pt x="464" y="152"/>
                    </a:cubicBezTo>
                    <a:cubicBezTo>
                      <a:pt x="336" y="120"/>
                      <a:pt x="240" y="16"/>
                      <a:pt x="176" y="8"/>
                    </a:cubicBezTo>
                    <a:close/>
                  </a:path>
                </a:pathLst>
              </a:custGeom>
              <a:solidFill>
                <a:srgbClr val="00CCFF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2" name="Text Box 21"/>
              <p:cNvSpPr txBox="1">
                <a:spLocks noChangeArrowheads="1"/>
              </p:cNvSpPr>
              <p:nvPr/>
            </p:nvSpPr>
            <p:spPr bwMode="auto">
              <a:xfrm>
                <a:off x="976" y="3709"/>
                <a:ext cx="69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>
                    <a:solidFill>
                      <a:srgbClr val="404040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>
                    <a:solidFill>
                      <a:srgbClr val="404040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1" lang="zh-CN" altLang="en-US" sz="24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存储池</a:t>
                </a:r>
                <a:endParaRPr kumimoji="1" lang="zh-CN" altLang="en-US" sz="32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46" name="Text Box 23"/>
          <p:cNvSpPr txBox="1">
            <a:spLocks noChangeArrowheads="1"/>
          </p:cNvSpPr>
          <p:nvPr/>
        </p:nvSpPr>
        <p:spPr bwMode="auto">
          <a:xfrm>
            <a:off x="4168533" y="1313100"/>
            <a:ext cx="641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1">
                <a:solidFill>
                  <a:srgbClr val="009900"/>
                </a:solidFill>
                <a:latin typeface="宋体" panose="02010600030101010101" pitchFamily="2" charset="-122"/>
              </a:rPr>
              <a:t>(4)</a:t>
            </a:r>
          </a:p>
        </p:txBody>
      </p:sp>
      <p:sp>
        <p:nvSpPr>
          <p:cNvPr id="47" name="Freeform 24"/>
          <p:cNvSpPr/>
          <p:nvPr/>
        </p:nvSpPr>
        <p:spPr bwMode="auto">
          <a:xfrm>
            <a:off x="644283" y="1541700"/>
            <a:ext cx="7404101" cy="3136901"/>
          </a:xfrm>
          <a:custGeom>
            <a:avLst/>
            <a:gdLst>
              <a:gd name="T0" fmla="*/ 3744 w 4664"/>
              <a:gd name="T1" fmla="*/ 1920 h 1976"/>
              <a:gd name="T2" fmla="*/ 3840 w 4664"/>
              <a:gd name="T3" fmla="*/ 1920 h 1976"/>
              <a:gd name="T4" fmla="*/ 4224 w 4664"/>
              <a:gd name="T5" fmla="*/ 1584 h 1976"/>
              <a:gd name="T6" fmla="*/ 4560 w 4664"/>
              <a:gd name="T7" fmla="*/ 768 h 1976"/>
              <a:gd name="T8" fmla="*/ 4224 w 4664"/>
              <a:gd name="T9" fmla="*/ 240 h 1976"/>
              <a:gd name="T10" fmla="*/ 1920 w 4664"/>
              <a:gd name="T11" fmla="*/ 96 h 1976"/>
              <a:gd name="T12" fmla="*/ 288 w 4664"/>
              <a:gd name="T13" fmla="*/ 48 h 1976"/>
              <a:gd name="T14" fmla="*/ 192 w 4664"/>
              <a:gd name="T15" fmla="*/ 384 h 1976"/>
              <a:gd name="T16" fmla="*/ 576 w 4664"/>
              <a:gd name="T17" fmla="*/ 528 h 197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4664"/>
              <a:gd name="T28" fmla="*/ 0 h 1976"/>
              <a:gd name="T29" fmla="*/ 4664 w 4664"/>
              <a:gd name="T30" fmla="*/ 1976 h 197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4664" h="1976">
                <a:moveTo>
                  <a:pt x="3744" y="1920"/>
                </a:moveTo>
                <a:cubicBezTo>
                  <a:pt x="3752" y="1948"/>
                  <a:pt x="3760" y="1976"/>
                  <a:pt x="3840" y="1920"/>
                </a:cubicBezTo>
                <a:cubicBezTo>
                  <a:pt x="3920" y="1864"/>
                  <a:pt x="4104" y="1776"/>
                  <a:pt x="4224" y="1584"/>
                </a:cubicBezTo>
                <a:cubicBezTo>
                  <a:pt x="4344" y="1392"/>
                  <a:pt x="4560" y="992"/>
                  <a:pt x="4560" y="768"/>
                </a:cubicBezTo>
                <a:cubicBezTo>
                  <a:pt x="4560" y="544"/>
                  <a:pt x="4664" y="352"/>
                  <a:pt x="4224" y="240"/>
                </a:cubicBezTo>
                <a:cubicBezTo>
                  <a:pt x="3784" y="128"/>
                  <a:pt x="2576" y="128"/>
                  <a:pt x="1920" y="96"/>
                </a:cubicBezTo>
                <a:cubicBezTo>
                  <a:pt x="1264" y="64"/>
                  <a:pt x="576" y="0"/>
                  <a:pt x="288" y="48"/>
                </a:cubicBezTo>
                <a:cubicBezTo>
                  <a:pt x="0" y="96"/>
                  <a:pt x="144" y="304"/>
                  <a:pt x="192" y="384"/>
                </a:cubicBezTo>
                <a:cubicBezTo>
                  <a:pt x="240" y="464"/>
                  <a:pt x="408" y="496"/>
                  <a:pt x="576" y="528"/>
                </a:cubicBezTo>
              </a:path>
            </a:pathLst>
          </a:custGeom>
          <a:noFill/>
          <a:ln w="57150">
            <a:solidFill>
              <a:srgbClr val="0099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3" name="Text Box 26"/>
          <p:cNvSpPr txBox="1">
            <a:spLocks noChangeArrowheads="1"/>
          </p:cNvSpPr>
          <p:nvPr/>
        </p:nvSpPr>
        <p:spPr bwMode="auto">
          <a:xfrm>
            <a:off x="4536833" y="4253153"/>
            <a:ext cx="527050" cy="641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3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...</a:t>
            </a:r>
          </a:p>
        </p:txBody>
      </p:sp>
      <p:sp>
        <p:nvSpPr>
          <p:cNvPr id="34" name="Rectangle 27"/>
          <p:cNvSpPr>
            <a:spLocks noChangeArrowheads="1"/>
          </p:cNvSpPr>
          <p:nvPr/>
        </p:nvSpPr>
        <p:spPr bwMode="auto">
          <a:xfrm>
            <a:off x="1558683" y="4437303"/>
            <a:ext cx="1143000" cy="609600"/>
          </a:xfrm>
          <a:prstGeom prst="rect">
            <a:avLst/>
          </a:prstGeom>
          <a:solidFill>
            <a:srgbClr val="00FFFF"/>
          </a:solidFill>
          <a:ln w="9525">
            <a:miter lim="800000"/>
          </a:ln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00FFFF"/>
            </a:extrusionClr>
            <a:contourClr>
              <a:srgbClr val="00FFFF"/>
            </a:contourClr>
          </a:sp3d>
        </p:spPr>
        <p:txBody>
          <a:bodyPr wrap="none" anchor="ctr">
            <a:spAutoFit/>
            <a:flatTx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5" name="Line 28"/>
          <p:cNvSpPr>
            <a:spLocks noChangeShapeType="1"/>
          </p:cNvSpPr>
          <p:nvPr/>
        </p:nvSpPr>
        <p:spPr bwMode="auto">
          <a:xfrm>
            <a:off x="2168283" y="4437303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6" name="Rectangle 29"/>
          <p:cNvSpPr>
            <a:spLocks noChangeArrowheads="1"/>
          </p:cNvSpPr>
          <p:nvPr/>
        </p:nvSpPr>
        <p:spPr bwMode="auto">
          <a:xfrm>
            <a:off x="3006483" y="4437303"/>
            <a:ext cx="1143000" cy="609600"/>
          </a:xfrm>
          <a:prstGeom prst="rect">
            <a:avLst/>
          </a:prstGeom>
          <a:solidFill>
            <a:srgbClr val="00FFFF"/>
          </a:solidFill>
          <a:ln w="9525">
            <a:miter lim="800000"/>
          </a:ln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00FFFF"/>
            </a:extrusionClr>
            <a:contourClr>
              <a:srgbClr val="00FFFF"/>
            </a:contourClr>
          </a:sp3d>
        </p:spPr>
        <p:txBody>
          <a:bodyPr wrap="none" anchor="ctr">
            <a:spAutoFit/>
            <a:flatTx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7" name="Line 30"/>
          <p:cNvSpPr>
            <a:spLocks noChangeShapeType="1"/>
          </p:cNvSpPr>
          <p:nvPr/>
        </p:nvSpPr>
        <p:spPr bwMode="auto">
          <a:xfrm>
            <a:off x="3616083" y="4437303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8" name="Rectangle 31"/>
          <p:cNvSpPr>
            <a:spLocks noChangeArrowheads="1"/>
          </p:cNvSpPr>
          <p:nvPr/>
        </p:nvSpPr>
        <p:spPr bwMode="auto">
          <a:xfrm>
            <a:off x="3133483" y="4513503"/>
            <a:ext cx="482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rPr>
              <a:t>b</a:t>
            </a:r>
            <a:r>
              <a:rPr kumimoji="1" lang="en-US" altLang="zh-CN" sz="2400" b="1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rPr>
              <a:t>1</a:t>
            </a:r>
          </a:p>
        </p:txBody>
      </p:sp>
      <p:sp>
        <p:nvSpPr>
          <p:cNvPr id="39" name="Line 32"/>
          <p:cNvSpPr>
            <a:spLocks noChangeShapeType="1"/>
          </p:cNvSpPr>
          <p:nvPr/>
        </p:nvSpPr>
        <p:spPr bwMode="auto">
          <a:xfrm>
            <a:off x="3997083" y="4742103"/>
            <a:ext cx="533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0" name="Rectangle 33"/>
          <p:cNvSpPr>
            <a:spLocks noChangeArrowheads="1"/>
          </p:cNvSpPr>
          <p:nvPr/>
        </p:nvSpPr>
        <p:spPr bwMode="auto">
          <a:xfrm>
            <a:off x="5749683" y="4437303"/>
            <a:ext cx="1143000" cy="609600"/>
          </a:xfrm>
          <a:prstGeom prst="rect">
            <a:avLst/>
          </a:prstGeom>
          <a:solidFill>
            <a:srgbClr val="00FFFF"/>
          </a:solidFill>
          <a:ln w="9525">
            <a:miter lim="800000"/>
          </a:ln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00FFFF"/>
            </a:extrusionClr>
            <a:contourClr>
              <a:srgbClr val="00FFFF"/>
            </a:contourClr>
          </a:sp3d>
        </p:spPr>
        <p:txBody>
          <a:bodyPr wrap="none" anchor="ctr">
            <a:spAutoFit/>
            <a:flatTx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1" name="Line 34"/>
          <p:cNvSpPr>
            <a:spLocks noChangeShapeType="1"/>
          </p:cNvSpPr>
          <p:nvPr/>
        </p:nvSpPr>
        <p:spPr bwMode="auto">
          <a:xfrm>
            <a:off x="6359283" y="4437303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2" name="Rectangle 35"/>
          <p:cNvSpPr>
            <a:spLocks noChangeArrowheads="1"/>
          </p:cNvSpPr>
          <p:nvPr/>
        </p:nvSpPr>
        <p:spPr bwMode="auto">
          <a:xfrm>
            <a:off x="5732221" y="4513503"/>
            <a:ext cx="5508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rPr>
              <a:t>b</a:t>
            </a:r>
            <a:r>
              <a:rPr kumimoji="1" lang="en-US" altLang="zh-CN" sz="2400" b="1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rPr>
              <a:t>m</a:t>
            </a:r>
          </a:p>
        </p:txBody>
      </p:sp>
      <p:sp>
        <p:nvSpPr>
          <p:cNvPr id="43" name="Line 36"/>
          <p:cNvSpPr>
            <a:spLocks noChangeShapeType="1"/>
          </p:cNvSpPr>
          <p:nvPr/>
        </p:nvSpPr>
        <p:spPr bwMode="auto">
          <a:xfrm>
            <a:off x="2396883" y="4742103"/>
            <a:ext cx="533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4" name="Line 37"/>
          <p:cNvSpPr>
            <a:spLocks noChangeShapeType="1"/>
          </p:cNvSpPr>
          <p:nvPr/>
        </p:nvSpPr>
        <p:spPr bwMode="auto">
          <a:xfrm>
            <a:off x="5140083" y="4742103"/>
            <a:ext cx="533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5" name="Freeform 38"/>
          <p:cNvSpPr/>
          <p:nvPr/>
        </p:nvSpPr>
        <p:spPr bwMode="auto">
          <a:xfrm>
            <a:off x="1393583" y="4662725"/>
            <a:ext cx="6273800" cy="850901"/>
          </a:xfrm>
          <a:custGeom>
            <a:avLst/>
            <a:gdLst>
              <a:gd name="T0" fmla="*/ 3464 w 3952"/>
              <a:gd name="T1" fmla="*/ 144 h 536"/>
              <a:gd name="T2" fmla="*/ 3800 w 3952"/>
              <a:gd name="T3" fmla="*/ 192 h 536"/>
              <a:gd name="T4" fmla="*/ 3752 w 3952"/>
              <a:gd name="T5" fmla="*/ 480 h 536"/>
              <a:gd name="T6" fmla="*/ 2600 w 3952"/>
              <a:gd name="T7" fmla="*/ 528 h 536"/>
              <a:gd name="T8" fmla="*/ 728 w 3952"/>
              <a:gd name="T9" fmla="*/ 480 h 536"/>
              <a:gd name="T10" fmla="*/ 152 w 3952"/>
              <a:gd name="T11" fmla="*/ 384 h 536"/>
              <a:gd name="T12" fmla="*/ 8 w 3952"/>
              <a:gd name="T13" fmla="*/ 192 h 536"/>
              <a:gd name="T14" fmla="*/ 104 w 3952"/>
              <a:gd name="T15" fmla="*/ 0 h 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952"/>
              <a:gd name="T25" fmla="*/ 0 h 536"/>
              <a:gd name="T26" fmla="*/ 3952 w 3952"/>
              <a:gd name="T27" fmla="*/ 536 h 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952" h="536">
                <a:moveTo>
                  <a:pt x="3464" y="144"/>
                </a:moveTo>
                <a:cubicBezTo>
                  <a:pt x="3608" y="140"/>
                  <a:pt x="3752" y="136"/>
                  <a:pt x="3800" y="192"/>
                </a:cubicBezTo>
                <a:cubicBezTo>
                  <a:pt x="3848" y="248"/>
                  <a:pt x="3952" y="424"/>
                  <a:pt x="3752" y="480"/>
                </a:cubicBezTo>
                <a:cubicBezTo>
                  <a:pt x="3552" y="536"/>
                  <a:pt x="3104" y="528"/>
                  <a:pt x="2600" y="528"/>
                </a:cubicBezTo>
                <a:cubicBezTo>
                  <a:pt x="2096" y="528"/>
                  <a:pt x="1136" y="504"/>
                  <a:pt x="728" y="480"/>
                </a:cubicBezTo>
                <a:cubicBezTo>
                  <a:pt x="320" y="456"/>
                  <a:pt x="272" y="432"/>
                  <a:pt x="152" y="384"/>
                </a:cubicBezTo>
                <a:cubicBezTo>
                  <a:pt x="32" y="336"/>
                  <a:pt x="16" y="256"/>
                  <a:pt x="8" y="192"/>
                </a:cubicBezTo>
                <a:cubicBezTo>
                  <a:pt x="0" y="128"/>
                  <a:pt x="52" y="64"/>
                  <a:pt x="104" y="0"/>
                </a:cubicBezTo>
              </a:path>
            </a:pathLst>
          </a:custGeom>
          <a:noFill/>
          <a:ln w="5715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" name="Text Box 40"/>
          <p:cNvSpPr txBox="1">
            <a:spLocks noChangeArrowheads="1"/>
          </p:cNvSpPr>
          <p:nvPr/>
        </p:nvSpPr>
        <p:spPr bwMode="auto">
          <a:xfrm>
            <a:off x="4638433" y="2117964"/>
            <a:ext cx="527050" cy="641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3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...</a:t>
            </a:r>
          </a:p>
        </p:txBody>
      </p:sp>
      <p:sp>
        <p:nvSpPr>
          <p:cNvPr id="21" name="Rectangle 41"/>
          <p:cNvSpPr>
            <a:spLocks noChangeArrowheads="1"/>
          </p:cNvSpPr>
          <p:nvPr/>
        </p:nvSpPr>
        <p:spPr bwMode="auto">
          <a:xfrm>
            <a:off x="1666633" y="2194164"/>
            <a:ext cx="1143000" cy="609601"/>
          </a:xfrm>
          <a:prstGeom prst="rect">
            <a:avLst/>
          </a:prstGeom>
          <a:solidFill>
            <a:srgbClr val="CC99FF"/>
          </a:solidFill>
          <a:ln w="9525">
            <a:miter lim="800000"/>
          </a:ln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CC99FF"/>
            </a:extrusionClr>
            <a:contourClr>
              <a:srgbClr val="CC99FF"/>
            </a:contourClr>
          </a:sp3d>
        </p:spPr>
        <p:txBody>
          <a:bodyPr wrap="none" anchor="ctr">
            <a:spAutoFit/>
            <a:flatTx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2" name="Line 42"/>
          <p:cNvSpPr>
            <a:spLocks noChangeShapeType="1"/>
          </p:cNvSpPr>
          <p:nvPr/>
        </p:nvSpPr>
        <p:spPr bwMode="auto">
          <a:xfrm>
            <a:off x="2276233" y="2194164"/>
            <a:ext cx="0" cy="60960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3" name="Rectangle 43"/>
          <p:cNvSpPr>
            <a:spLocks noChangeArrowheads="1"/>
          </p:cNvSpPr>
          <p:nvPr/>
        </p:nvSpPr>
        <p:spPr bwMode="auto">
          <a:xfrm>
            <a:off x="3114433" y="2194164"/>
            <a:ext cx="1143000" cy="609601"/>
          </a:xfrm>
          <a:prstGeom prst="rect">
            <a:avLst/>
          </a:prstGeom>
          <a:solidFill>
            <a:srgbClr val="CC99FF"/>
          </a:solidFill>
          <a:ln w="9525">
            <a:miter lim="800000"/>
          </a:ln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CC99FF"/>
            </a:extrusionClr>
            <a:contourClr>
              <a:srgbClr val="CC99FF"/>
            </a:contourClr>
          </a:sp3d>
        </p:spPr>
        <p:txBody>
          <a:bodyPr wrap="none" anchor="ctr">
            <a:spAutoFit/>
            <a:flatTx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4" name="Line 44"/>
          <p:cNvSpPr>
            <a:spLocks noChangeShapeType="1"/>
          </p:cNvSpPr>
          <p:nvPr/>
        </p:nvSpPr>
        <p:spPr bwMode="auto">
          <a:xfrm>
            <a:off x="3724033" y="2194164"/>
            <a:ext cx="0" cy="60960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5" name="Rectangle 45"/>
          <p:cNvSpPr>
            <a:spLocks noChangeArrowheads="1"/>
          </p:cNvSpPr>
          <p:nvPr/>
        </p:nvSpPr>
        <p:spPr bwMode="auto">
          <a:xfrm>
            <a:off x="3257308" y="2270364"/>
            <a:ext cx="466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rPr>
              <a:t>a</a:t>
            </a:r>
            <a:r>
              <a:rPr kumimoji="1" lang="en-US" altLang="zh-CN" sz="2400" b="1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rPr>
              <a:t>1</a:t>
            </a:r>
          </a:p>
        </p:txBody>
      </p:sp>
      <p:sp>
        <p:nvSpPr>
          <p:cNvPr id="26" name="Rectangle 46"/>
          <p:cNvSpPr>
            <a:spLocks noChangeArrowheads="1"/>
          </p:cNvSpPr>
          <p:nvPr/>
        </p:nvSpPr>
        <p:spPr bwMode="auto">
          <a:xfrm>
            <a:off x="5857633" y="2270364"/>
            <a:ext cx="1143000" cy="609601"/>
          </a:xfrm>
          <a:prstGeom prst="rect">
            <a:avLst/>
          </a:prstGeom>
          <a:solidFill>
            <a:srgbClr val="CC99FF"/>
          </a:solidFill>
          <a:ln w="9525">
            <a:miter lim="800000"/>
          </a:ln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CC99FF"/>
            </a:extrusionClr>
            <a:contourClr>
              <a:srgbClr val="CC99FF"/>
            </a:contourClr>
          </a:sp3d>
        </p:spPr>
        <p:txBody>
          <a:bodyPr wrap="none" anchor="ctr">
            <a:spAutoFit/>
            <a:flatTx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7" name="Line 47"/>
          <p:cNvSpPr>
            <a:spLocks noChangeShapeType="1"/>
          </p:cNvSpPr>
          <p:nvPr/>
        </p:nvSpPr>
        <p:spPr bwMode="auto">
          <a:xfrm>
            <a:off x="6467233" y="2270364"/>
            <a:ext cx="0" cy="60960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8" name="Rectangle 48"/>
          <p:cNvSpPr>
            <a:spLocks noChangeArrowheads="1"/>
          </p:cNvSpPr>
          <p:nvPr/>
        </p:nvSpPr>
        <p:spPr bwMode="auto">
          <a:xfrm>
            <a:off x="5924308" y="2346564"/>
            <a:ext cx="4778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rPr>
              <a:t>a</a:t>
            </a:r>
            <a:r>
              <a:rPr kumimoji="1" lang="en-US" altLang="zh-CN" sz="2400" b="1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rPr>
              <a:t>n</a:t>
            </a:r>
            <a:endParaRPr kumimoji="1" lang="en-US" altLang="zh-CN" sz="2400" baseline="-25000">
              <a:solidFill>
                <a:schemeClr val="tx1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29" name="Line 49"/>
          <p:cNvSpPr>
            <a:spLocks noChangeShapeType="1"/>
          </p:cNvSpPr>
          <p:nvPr/>
        </p:nvSpPr>
        <p:spPr bwMode="auto">
          <a:xfrm>
            <a:off x="4105033" y="2575164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0" name="Line 50"/>
          <p:cNvSpPr>
            <a:spLocks noChangeShapeType="1"/>
          </p:cNvSpPr>
          <p:nvPr/>
        </p:nvSpPr>
        <p:spPr bwMode="auto">
          <a:xfrm>
            <a:off x="2504833" y="2498964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1" name="Line 51"/>
          <p:cNvSpPr>
            <a:spLocks noChangeShapeType="1"/>
          </p:cNvSpPr>
          <p:nvPr/>
        </p:nvSpPr>
        <p:spPr bwMode="auto">
          <a:xfrm>
            <a:off x="5248033" y="2575164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2" name="Freeform 52"/>
          <p:cNvSpPr/>
          <p:nvPr/>
        </p:nvSpPr>
        <p:spPr bwMode="auto">
          <a:xfrm>
            <a:off x="1082433" y="2575164"/>
            <a:ext cx="6146800" cy="749301"/>
          </a:xfrm>
          <a:custGeom>
            <a:avLst/>
            <a:gdLst>
              <a:gd name="T0" fmla="*/ 3664 w 3872"/>
              <a:gd name="T1" fmla="*/ 0 h 472"/>
              <a:gd name="T2" fmla="*/ 3808 w 3872"/>
              <a:gd name="T3" fmla="*/ 192 h 472"/>
              <a:gd name="T4" fmla="*/ 3280 w 3872"/>
              <a:gd name="T5" fmla="*/ 432 h 472"/>
              <a:gd name="T6" fmla="*/ 2080 w 3872"/>
              <a:gd name="T7" fmla="*/ 432 h 472"/>
              <a:gd name="T8" fmla="*/ 544 w 3872"/>
              <a:gd name="T9" fmla="*/ 432 h 472"/>
              <a:gd name="T10" fmla="*/ 64 w 3872"/>
              <a:gd name="T11" fmla="*/ 240 h 472"/>
              <a:gd name="T12" fmla="*/ 160 w 3872"/>
              <a:gd name="T13" fmla="*/ 96 h 472"/>
              <a:gd name="T14" fmla="*/ 352 w 3872"/>
              <a:gd name="T15" fmla="*/ 0 h 47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872"/>
              <a:gd name="T25" fmla="*/ 0 h 472"/>
              <a:gd name="T26" fmla="*/ 3872 w 3872"/>
              <a:gd name="T27" fmla="*/ 472 h 472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872" h="472">
                <a:moveTo>
                  <a:pt x="3664" y="0"/>
                </a:moveTo>
                <a:cubicBezTo>
                  <a:pt x="3768" y="60"/>
                  <a:pt x="3872" y="120"/>
                  <a:pt x="3808" y="192"/>
                </a:cubicBezTo>
                <a:cubicBezTo>
                  <a:pt x="3744" y="264"/>
                  <a:pt x="3568" y="392"/>
                  <a:pt x="3280" y="432"/>
                </a:cubicBezTo>
                <a:cubicBezTo>
                  <a:pt x="2992" y="472"/>
                  <a:pt x="2536" y="432"/>
                  <a:pt x="2080" y="432"/>
                </a:cubicBezTo>
                <a:cubicBezTo>
                  <a:pt x="1624" y="432"/>
                  <a:pt x="880" y="464"/>
                  <a:pt x="544" y="432"/>
                </a:cubicBezTo>
                <a:cubicBezTo>
                  <a:pt x="208" y="400"/>
                  <a:pt x="128" y="296"/>
                  <a:pt x="64" y="240"/>
                </a:cubicBezTo>
                <a:cubicBezTo>
                  <a:pt x="0" y="184"/>
                  <a:pt x="112" y="136"/>
                  <a:pt x="160" y="96"/>
                </a:cubicBezTo>
                <a:cubicBezTo>
                  <a:pt x="208" y="56"/>
                  <a:pt x="280" y="28"/>
                  <a:pt x="352" y="0"/>
                </a:cubicBezTo>
              </a:path>
            </a:pathLst>
          </a:custGeom>
          <a:noFill/>
          <a:ln w="5715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13" name="Group 53"/>
          <p:cNvGrpSpPr/>
          <p:nvPr/>
        </p:nvGrpSpPr>
        <p:grpSpPr bwMode="auto">
          <a:xfrm>
            <a:off x="2981083" y="2202102"/>
            <a:ext cx="4673600" cy="2159001"/>
            <a:chOff x="2288" y="1616"/>
            <a:chExt cx="2944" cy="1360"/>
          </a:xfrm>
        </p:grpSpPr>
        <p:sp>
          <p:nvSpPr>
            <p:cNvPr id="18" name="Freeform 54"/>
            <p:cNvSpPr/>
            <p:nvPr/>
          </p:nvSpPr>
          <p:spPr bwMode="auto">
            <a:xfrm>
              <a:off x="2288" y="1616"/>
              <a:ext cx="2944" cy="1360"/>
            </a:xfrm>
            <a:custGeom>
              <a:avLst/>
              <a:gdLst>
                <a:gd name="T0" fmla="*/ 2368 w 2944"/>
                <a:gd name="T1" fmla="*/ 256 h 1360"/>
                <a:gd name="T2" fmla="*/ 2416 w 2944"/>
                <a:gd name="T3" fmla="*/ 160 h 1360"/>
                <a:gd name="T4" fmla="*/ 2608 w 2944"/>
                <a:gd name="T5" fmla="*/ 16 h 1360"/>
                <a:gd name="T6" fmla="*/ 2944 w 2944"/>
                <a:gd name="T7" fmla="*/ 256 h 1360"/>
                <a:gd name="T8" fmla="*/ 2608 w 2944"/>
                <a:gd name="T9" fmla="*/ 688 h 1360"/>
                <a:gd name="T10" fmla="*/ 1360 w 2944"/>
                <a:gd name="T11" fmla="*/ 976 h 1360"/>
                <a:gd name="T12" fmla="*/ 208 w 2944"/>
                <a:gd name="T13" fmla="*/ 1024 h 1360"/>
                <a:gd name="T14" fmla="*/ 112 w 2944"/>
                <a:gd name="T15" fmla="*/ 1360 h 136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944"/>
                <a:gd name="T25" fmla="*/ 0 h 1360"/>
                <a:gd name="T26" fmla="*/ 2944 w 2944"/>
                <a:gd name="T27" fmla="*/ 1360 h 136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944" h="1360">
                  <a:moveTo>
                    <a:pt x="2368" y="256"/>
                  </a:moveTo>
                  <a:cubicBezTo>
                    <a:pt x="2372" y="228"/>
                    <a:pt x="2376" y="200"/>
                    <a:pt x="2416" y="160"/>
                  </a:cubicBezTo>
                  <a:cubicBezTo>
                    <a:pt x="2456" y="120"/>
                    <a:pt x="2520" y="0"/>
                    <a:pt x="2608" y="16"/>
                  </a:cubicBezTo>
                  <a:cubicBezTo>
                    <a:pt x="2696" y="32"/>
                    <a:pt x="2944" y="144"/>
                    <a:pt x="2944" y="256"/>
                  </a:cubicBezTo>
                  <a:cubicBezTo>
                    <a:pt x="2944" y="368"/>
                    <a:pt x="2872" y="568"/>
                    <a:pt x="2608" y="688"/>
                  </a:cubicBezTo>
                  <a:cubicBezTo>
                    <a:pt x="2344" y="808"/>
                    <a:pt x="1760" y="920"/>
                    <a:pt x="1360" y="976"/>
                  </a:cubicBezTo>
                  <a:cubicBezTo>
                    <a:pt x="960" y="1032"/>
                    <a:pt x="416" y="960"/>
                    <a:pt x="208" y="1024"/>
                  </a:cubicBezTo>
                  <a:cubicBezTo>
                    <a:pt x="0" y="1088"/>
                    <a:pt x="56" y="1224"/>
                    <a:pt x="112" y="1360"/>
                  </a:cubicBezTo>
                </a:path>
              </a:pathLst>
            </a:custGeom>
            <a:noFill/>
            <a:ln w="57150">
              <a:solidFill>
                <a:srgbClr val="80008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" name="Text Box 55"/>
            <p:cNvSpPr txBox="1">
              <a:spLocks noChangeArrowheads="1"/>
            </p:cNvSpPr>
            <p:nvPr/>
          </p:nvSpPr>
          <p:spPr bwMode="auto">
            <a:xfrm>
              <a:off x="3206" y="2605"/>
              <a:ext cx="4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2400" b="1">
                  <a:solidFill>
                    <a:srgbClr val="660066"/>
                  </a:solidFill>
                  <a:latin typeface="宋体" panose="02010600030101010101" pitchFamily="2" charset="-122"/>
                </a:rPr>
                <a:t>(2)</a:t>
              </a:r>
              <a:endParaRPr kumimoji="1" lang="en-US" altLang="zh-CN" sz="3200">
                <a:solidFill>
                  <a:srgbClr val="660066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14" name="Rectangle 56" descr="纸莎草纸"/>
          <p:cNvSpPr>
            <a:spLocks noChangeArrowheads="1"/>
          </p:cNvSpPr>
          <p:nvPr/>
        </p:nvSpPr>
        <p:spPr bwMode="auto">
          <a:xfrm>
            <a:off x="8070129" y="2221666"/>
            <a:ext cx="2541777" cy="40011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b="1" dirty="0" smtClean="0">
                <a:solidFill>
                  <a:schemeClr val="tx1"/>
                </a:solidFill>
                <a:latin typeface="Consolas" panose="020B0609020204030204" pitchFamily="49" charset="0"/>
                <a:ea typeface="楷体_GB2312" pitchFamily="49" charset="-122"/>
                <a:cs typeface="Consolas" panose="020B0609020204030204" pitchFamily="49" charset="0"/>
              </a:rPr>
              <a:t>(1)p=</a:t>
            </a:r>
            <a:r>
              <a:rPr kumimoji="1" lang="en-US" altLang="zh-CN" b="1" dirty="0" err="1" smtClean="0">
                <a:solidFill>
                  <a:schemeClr val="tx1"/>
                </a:solidFill>
                <a:latin typeface="Consolas" panose="020B0609020204030204" pitchFamily="49" charset="0"/>
                <a:ea typeface="楷体_GB2312" pitchFamily="49" charset="-122"/>
                <a:cs typeface="Consolas" panose="020B0609020204030204" pitchFamily="49" charset="0"/>
              </a:rPr>
              <a:t>ra</a:t>
            </a:r>
            <a:r>
              <a:rPr kumimoji="1" lang="en-US" altLang="zh-CN" b="1" dirty="0" smtClean="0">
                <a:solidFill>
                  <a:schemeClr val="tx1"/>
                </a:solidFill>
                <a:latin typeface="Consolas" panose="020B0609020204030204" pitchFamily="49" charset="0"/>
                <a:ea typeface="楷体_GB2312" pitchFamily="49" charset="-122"/>
                <a:cs typeface="Consolas" panose="020B0609020204030204" pitchFamily="49" charset="0"/>
              </a:rPr>
              <a:t>-&gt;next</a:t>
            </a:r>
            <a:endParaRPr kumimoji="1" lang="en-US" altLang="zh-CN" b="1" dirty="0">
              <a:solidFill>
                <a:schemeClr val="tx1"/>
              </a:solidFill>
              <a:latin typeface="Consolas" panose="020B0609020204030204" pitchFamily="49" charset="0"/>
              <a:ea typeface="楷体_GB2312" pitchFamily="49" charset="-122"/>
              <a:cs typeface="Consolas" panose="020B0609020204030204" pitchFamily="49" charset="0"/>
            </a:endParaRPr>
          </a:p>
        </p:txBody>
      </p:sp>
      <p:sp>
        <p:nvSpPr>
          <p:cNvPr id="15" name="Rectangle 57" descr="纸莎草纸"/>
          <p:cNvSpPr>
            <a:spLocks noChangeArrowheads="1"/>
          </p:cNvSpPr>
          <p:nvPr/>
        </p:nvSpPr>
        <p:spPr bwMode="auto">
          <a:xfrm>
            <a:off x="8067024" y="4334083"/>
            <a:ext cx="2018501" cy="40011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b="1" dirty="0" smtClean="0">
                <a:solidFill>
                  <a:schemeClr val="tx1"/>
                </a:solidFill>
                <a:latin typeface="Consolas" panose="020B0609020204030204" pitchFamily="49" charset="0"/>
                <a:ea typeface="楷体_GB2312" pitchFamily="49" charset="-122"/>
                <a:cs typeface="Consolas" panose="020B0609020204030204" pitchFamily="49" charset="0"/>
              </a:rPr>
              <a:t>(4)</a:t>
            </a:r>
            <a:r>
              <a:rPr kumimoji="1" lang="en-US" altLang="zh-CN" b="1" dirty="0" err="1" smtClean="0">
                <a:solidFill>
                  <a:schemeClr val="tx1"/>
                </a:solidFill>
                <a:latin typeface="Consolas" panose="020B0609020204030204" pitchFamily="49" charset="0"/>
                <a:ea typeface="楷体_GB2312" pitchFamily="49" charset="-122"/>
                <a:cs typeface="Consolas" panose="020B0609020204030204" pitchFamily="49" charset="0"/>
              </a:rPr>
              <a:t>rb</a:t>
            </a:r>
            <a:r>
              <a:rPr kumimoji="1" lang="en-US" altLang="zh-CN" b="1" dirty="0" smtClean="0">
                <a:solidFill>
                  <a:schemeClr val="tx1"/>
                </a:solidFill>
                <a:latin typeface="Consolas" panose="020B0609020204030204" pitchFamily="49" charset="0"/>
                <a:ea typeface="楷体_GB2312" pitchFamily="49" charset="-122"/>
                <a:cs typeface="Consolas" panose="020B0609020204030204" pitchFamily="49" charset="0"/>
              </a:rPr>
              <a:t>-&gt;next=p</a:t>
            </a:r>
            <a:endParaRPr kumimoji="1" lang="en-US" altLang="zh-CN" b="1" dirty="0">
              <a:solidFill>
                <a:schemeClr val="tx1"/>
              </a:solidFill>
              <a:latin typeface="Consolas" panose="020B0609020204030204" pitchFamily="49" charset="0"/>
              <a:ea typeface="楷体_GB2312" pitchFamily="49" charset="-122"/>
              <a:cs typeface="Consolas" panose="020B0609020204030204" pitchFamily="49" charset="0"/>
            </a:endParaRPr>
          </a:p>
        </p:txBody>
      </p:sp>
      <p:sp>
        <p:nvSpPr>
          <p:cNvPr id="16" name="Rectangle 58" descr="纸莎草纸"/>
          <p:cNvSpPr>
            <a:spLocks noChangeArrowheads="1"/>
          </p:cNvSpPr>
          <p:nvPr/>
        </p:nvSpPr>
        <p:spPr bwMode="auto">
          <a:xfrm>
            <a:off x="8035682" y="2889569"/>
            <a:ext cx="3852337" cy="40011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b="1" dirty="0" smtClean="0">
                <a:solidFill>
                  <a:schemeClr val="tx1"/>
                </a:solidFill>
                <a:latin typeface="Consolas" panose="020B0609020204030204" pitchFamily="49" charset="0"/>
                <a:ea typeface="楷体_GB2312" pitchFamily="49" charset="-122"/>
                <a:cs typeface="Consolas" panose="020B0609020204030204" pitchFamily="49" charset="0"/>
              </a:rPr>
              <a:t>(2)</a:t>
            </a:r>
            <a:r>
              <a:rPr kumimoji="1" lang="en-US" altLang="zh-CN" b="1" dirty="0" err="1" smtClean="0">
                <a:solidFill>
                  <a:schemeClr val="tx1"/>
                </a:solidFill>
                <a:latin typeface="Consolas" panose="020B0609020204030204" pitchFamily="49" charset="0"/>
                <a:ea typeface="楷体_GB2312" pitchFamily="49" charset="-122"/>
                <a:cs typeface="Consolas" panose="020B0609020204030204" pitchFamily="49" charset="0"/>
              </a:rPr>
              <a:t>ra</a:t>
            </a:r>
            <a:r>
              <a:rPr kumimoji="1" lang="en-US" altLang="zh-CN" b="1" dirty="0" smtClean="0">
                <a:solidFill>
                  <a:schemeClr val="tx1"/>
                </a:solidFill>
                <a:latin typeface="Consolas" panose="020B0609020204030204" pitchFamily="49" charset="0"/>
                <a:ea typeface="楷体_GB2312" pitchFamily="49" charset="-122"/>
                <a:cs typeface="Consolas" panose="020B0609020204030204" pitchFamily="49" charset="0"/>
              </a:rPr>
              <a:t>-&gt;next=</a:t>
            </a:r>
            <a:r>
              <a:rPr kumimoji="1" lang="en-US" altLang="zh-CN" b="1" dirty="0" err="1" smtClean="0">
                <a:solidFill>
                  <a:schemeClr val="tx1"/>
                </a:solidFill>
                <a:latin typeface="Consolas" panose="020B0609020204030204" pitchFamily="49" charset="0"/>
                <a:ea typeface="楷体_GB2312" pitchFamily="49" charset="-122"/>
                <a:cs typeface="Consolas" panose="020B0609020204030204" pitchFamily="49" charset="0"/>
              </a:rPr>
              <a:t>rb</a:t>
            </a:r>
            <a:r>
              <a:rPr kumimoji="1" lang="en-US" altLang="zh-CN" b="1" dirty="0" smtClean="0">
                <a:solidFill>
                  <a:schemeClr val="tx1"/>
                </a:solidFill>
                <a:latin typeface="Consolas" panose="020B0609020204030204" pitchFamily="49" charset="0"/>
                <a:ea typeface="楷体_GB2312" pitchFamily="49" charset="-122"/>
                <a:cs typeface="Consolas" panose="020B0609020204030204" pitchFamily="49" charset="0"/>
              </a:rPr>
              <a:t>-&gt;next-&gt;next</a:t>
            </a:r>
            <a:endParaRPr kumimoji="1" lang="en-US" altLang="zh-CN" b="1" dirty="0">
              <a:solidFill>
                <a:schemeClr val="tx1"/>
              </a:solidFill>
              <a:latin typeface="Consolas" panose="020B0609020204030204" pitchFamily="49" charset="0"/>
              <a:ea typeface="楷体_GB2312" pitchFamily="49" charset="-122"/>
              <a:cs typeface="Consolas" panose="020B0609020204030204" pitchFamily="49" charset="0"/>
            </a:endParaRPr>
          </a:p>
        </p:txBody>
      </p:sp>
      <p:sp>
        <p:nvSpPr>
          <p:cNvPr id="17" name="Rectangle 59" descr="纸莎草纸"/>
          <p:cNvSpPr>
            <a:spLocks noChangeArrowheads="1"/>
          </p:cNvSpPr>
          <p:nvPr/>
        </p:nvSpPr>
        <p:spPr bwMode="auto">
          <a:xfrm>
            <a:off x="8047726" y="3557472"/>
            <a:ext cx="2582758" cy="40011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b="1" dirty="0" smtClean="0">
                <a:solidFill>
                  <a:schemeClr val="tx1"/>
                </a:solidFill>
                <a:latin typeface="Consolas" panose="020B0609020204030204" pitchFamily="49" charset="0"/>
                <a:ea typeface="楷体_GB2312" pitchFamily="49" charset="-122"/>
                <a:cs typeface="Consolas" panose="020B0609020204030204" pitchFamily="49" charset="0"/>
              </a:rPr>
              <a:t>(3)free(</a:t>
            </a:r>
            <a:r>
              <a:rPr kumimoji="1" lang="en-US" altLang="zh-CN" b="1" dirty="0" err="1" smtClean="0">
                <a:solidFill>
                  <a:schemeClr val="tx1"/>
                </a:solidFill>
                <a:latin typeface="Consolas" panose="020B0609020204030204" pitchFamily="49" charset="0"/>
                <a:ea typeface="楷体_GB2312" pitchFamily="49" charset="-122"/>
                <a:cs typeface="Consolas" panose="020B0609020204030204" pitchFamily="49" charset="0"/>
              </a:rPr>
              <a:t>rb</a:t>
            </a:r>
            <a:r>
              <a:rPr kumimoji="1" lang="en-US" altLang="zh-CN" b="1" dirty="0" smtClean="0">
                <a:solidFill>
                  <a:schemeClr val="tx1"/>
                </a:solidFill>
                <a:latin typeface="Consolas" panose="020B0609020204030204" pitchFamily="49" charset="0"/>
                <a:ea typeface="楷体_GB2312" pitchFamily="49" charset="-122"/>
                <a:cs typeface="Consolas" panose="020B0609020204030204" pitchFamily="49" charset="0"/>
              </a:rPr>
              <a:t>-&gt;next)</a:t>
            </a:r>
            <a:endParaRPr kumimoji="1" lang="en-US" altLang="zh-CN" b="1" dirty="0">
              <a:solidFill>
                <a:schemeClr val="tx1"/>
              </a:solidFill>
              <a:latin typeface="Consolas" panose="020B0609020204030204" pitchFamily="49" charset="0"/>
              <a:ea typeface="楷体_GB2312" pitchFamily="49" charset="-122"/>
              <a:cs typeface="Consolas" panose="020B0609020204030204" pitchFamily="49" charset="0"/>
            </a:endParaRPr>
          </a:p>
        </p:txBody>
      </p:sp>
      <p:sp>
        <p:nvSpPr>
          <p:cNvPr id="62" name="Rectangle 3"/>
          <p:cNvSpPr>
            <a:spLocks noChangeArrowheads="1"/>
          </p:cNvSpPr>
          <p:nvPr/>
        </p:nvSpPr>
        <p:spPr bwMode="auto">
          <a:xfrm>
            <a:off x="335360" y="134891"/>
            <a:ext cx="328072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3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3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2.9 </a:t>
            </a:r>
            <a:r>
              <a:rPr kumimoji="1" lang="zh-CN" altLang="en-US" sz="3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单循环链表</a:t>
            </a:r>
            <a:endParaRPr kumimoji="1" lang="zh-CN" altLang="en-US" sz="3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3" name="直接连接符 62"/>
          <p:cNvCxnSpPr/>
          <p:nvPr/>
        </p:nvCxnSpPr>
        <p:spPr>
          <a:xfrm flipV="1">
            <a:off x="74712" y="634314"/>
            <a:ext cx="12192000" cy="71612"/>
          </a:xfrm>
          <a:prstGeom prst="line">
            <a:avLst/>
          </a:prstGeom>
          <a:ln w="57150">
            <a:gradFill>
              <a:gsLst>
                <a:gs pos="0">
                  <a:srgbClr val="00B0F0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13"/>
          <p:cNvGrpSpPr/>
          <p:nvPr/>
        </p:nvGrpSpPr>
        <p:grpSpPr bwMode="auto">
          <a:xfrm>
            <a:off x="4800358" y="5323126"/>
            <a:ext cx="381000" cy="381000"/>
            <a:chOff x="3160" y="2221"/>
            <a:chExt cx="240" cy="240"/>
          </a:xfrm>
        </p:grpSpPr>
        <p:sp>
          <p:nvSpPr>
            <p:cNvPr id="65" name="Line 14"/>
            <p:cNvSpPr>
              <a:spLocks noChangeShapeType="1"/>
            </p:cNvSpPr>
            <p:nvPr/>
          </p:nvSpPr>
          <p:spPr bwMode="auto">
            <a:xfrm>
              <a:off x="3160" y="2221"/>
              <a:ext cx="192" cy="240"/>
            </a:xfrm>
            <a:prstGeom prst="line">
              <a:avLst/>
            </a:prstGeom>
            <a:noFill/>
            <a:ln w="57150">
              <a:solidFill>
                <a:srgbClr val="99336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6" name="Line 15"/>
            <p:cNvSpPr>
              <a:spLocks noChangeShapeType="1"/>
            </p:cNvSpPr>
            <p:nvPr/>
          </p:nvSpPr>
          <p:spPr bwMode="auto">
            <a:xfrm>
              <a:off x="3256" y="2221"/>
              <a:ext cx="144" cy="192"/>
            </a:xfrm>
            <a:prstGeom prst="line">
              <a:avLst/>
            </a:prstGeom>
            <a:noFill/>
            <a:ln w="57150">
              <a:solidFill>
                <a:srgbClr val="99336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4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4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7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4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4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5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 tmFilter="0, 0; .2, .5; .8, .5; 1, 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250" autoRev="1" fill="hold"/>
                                        <p:tgtEl>
                                          <p:spTgt spid="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2"/>
                  </p:tgtEl>
                </p:cond>
              </p:nextCondLst>
            </p:seq>
          </p:childTnLst>
        </p:cTn>
      </p:par>
    </p:tnLst>
    <p:bldLst>
      <p:bldP spid="47" grpId="0" animBg="1"/>
      <p:bldP spid="45" grpId="0" animBg="1"/>
      <p:bldP spid="32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91344" y="1412776"/>
            <a:ext cx="11665296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2400" b="1" kern="100" dirty="0" err="1"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CLinkList</a:t>
            </a:r>
            <a:r>
              <a:rPr lang="en-US" altLang="zh-CN" sz="2400" b="1" kern="100" dirty="0"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kern="100" dirty="0" err="1"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createListRearCircle</a:t>
            </a:r>
            <a:r>
              <a:rPr lang="en-US" altLang="zh-CN" sz="2400" b="1" kern="100" dirty="0"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() //</a:t>
            </a:r>
            <a:r>
              <a:rPr lang="zh-CN" altLang="zh-CN" sz="2400" b="1" kern="100" dirty="0"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创建单循环</a:t>
            </a:r>
            <a:r>
              <a:rPr lang="zh-CN" altLang="zh-CN" sz="2400" b="1" kern="100" dirty="0" smtClean="0"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链表</a:t>
            </a:r>
            <a:endParaRPr lang="en-US" altLang="zh-CN" sz="2400" b="1" kern="100" dirty="0" smtClean="0">
              <a:latin typeface="Courier New" panose="02070309020205020404" pitchFamily="49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400" b="1" kern="100" dirty="0" smtClean="0"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…….</a:t>
            </a:r>
            <a:endParaRPr lang="zh-CN" altLang="zh-CN" sz="2400" b="1" kern="100" dirty="0">
              <a:latin typeface="Courier New" panose="02070309020205020404" pitchFamily="49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en-US" altLang="zh-CN" sz="2400" b="1" kern="100" dirty="0" smtClean="0">
              <a:latin typeface="Courier New" panose="02070309020205020404" pitchFamily="49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400" b="1" kern="100" dirty="0" err="1" smtClean="0"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LinkList</a:t>
            </a:r>
            <a:r>
              <a:rPr lang="en-US" altLang="zh-CN" sz="2400" b="1" kern="100" dirty="0" smtClean="0"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kern="100" dirty="0"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Combine(</a:t>
            </a:r>
            <a:r>
              <a:rPr lang="en-US" altLang="zh-CN" sz="2400" b="1" kern="100" dirty="0" err="1"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LinkList</a:t>
            </a:r>
            <a:r>
              <a:rPr lang="en-US" altLang="zh-CN" sz="2400" b="1" kern="100" dirty="0"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kern="100" dirty="0" err="1"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ra</a:t>
            </a:r>
            <a:r>
              <a:rPr lang="en-US" altLang="zh-CN" sz="2400" b="1" kern="100" dirty="0"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400" b="1" kern="100" dirty="0" err="1"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LinkList</a:t>
            </a:r>
            <a:r>
              <a:rPr lang="en-US" altLang="zh-CN" sz="2400" b="1" kern="100" dirty="0"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kern="100" dirty="0" err="1"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rb</a:t>
            </a:r>
            <a:r>
              <a:rPr lang="en-US" altLang="zh-CN" sz="2400" b="1" kern="100" dirty="0"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2400" b="1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400" b="1" kern="100" dirty="0"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{ </a:t>
            </a:r>
            <a:endParaRPr lang="en-US" altLang="zh-CN" sz="2400" b="1" kern="100" dirty="0" smtClean="0">
              <a:latin typeface="Courier New" panose="02070309020205020404" pitchFamily="49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400" b="1" kern="100" dirty="0"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kern="100" dirty="0" smtClean="0"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kern="100" dirty="0" err="1" smtClean="0"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LinkList</a:t>
            </a:r>
            <a:r>
              <a:rPr lang="en-US" altLang="zh-CN" sz="2400" b="1" kern="100" dirty="0" smtClean="0"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kern="100" dirty="0"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p = </a:t>
            </a:r>
            <a:r>
              <a:rPr lang="en-US" altLang="zh-CN" sz="2400" b="1" kern="100" dirty="0" err="1"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ra</a:t>
            </a:r>
            <a:r>
              <a:rPr lang="en-US" altLang="zh-CN" sz="2400" b="1" kern="100" dirty="0"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-&gt;next;  //</a:t>
            </a:r>
            <a:r>
              <a:rPr lang="zh-CN" altLang="zh-CN" sz="2400" b="1" kern="100" dirty="0"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由于</a:t>
            </a:r>
            <a:r>
              <a:rPr lang="en-US" altLang="zh-CN" sz="2400" b="1" kern="100" dirty="0" err="1"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ra</a:t>
            </a:r>
            <a:r>
              <a:rPr lang="zh-CN" altLang="zh-CN" sz="2400" b="1" kern="100" dirty="0"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带有头结点，故从</a:t>
            </a:r>
            <a:r>
              <a:rPr lang="en-US" altLang="zh-CN" sz="2400" b="1" kern="100" dirty="0" err="1"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ra</a:t>
            </a:r>
            <a:r>
              <a:rPr lang="en-US" altLang="zh-CN" sz="2400" b="1" kern="100" dirty="0"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-&gt;next</a:t>
            </a:r>
            <a:r>
              <a:rPr lang="zh-CN" altLang="zh-CN" sz="2400" b="1" kern="100" dirty="0"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开始</a:t>
            </a:r>
            <a:endParaRPr lang="zh-CN" altLang="zh-CN" sz="2400" b="1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114300" algn="just">
              <a:spcAft>
                <a:spcPts val="0"/>
              </a:spcAft>
            </a:pPr>
            <a:r>
              <a:rPr lang="en-US" altLang="zh-CN" sz="2400" b="1" kern="100" dirty="0" smtClean="0"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kern="100" dirty="0" err="1" smtClean="0"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ra</a:t>
            </a:r>
            <a:r>
              <a:rPr lang="en-US" altLang="zh-CN" sz="2400" b="1" kern="100" dirty="0" smtClean="0"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en-US" altLang="zh-CN" sz="2400" b="1" kern="100" dirty="0"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&gt;next = </a:t>
            </a:r>
            <a:r>
              <a:rPr lang="en-US" altLang="zh-CN" sz="2400" b="1" kern="100" dirty="0" err="1"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rb</a:t>
            </a:r>
            <a:r>
              <a:rPr lang="en-US" altLang="zh-CN" sz="2400" b="1" kern="100" dirty="0"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-&gt;next-&gt;next;  //</a:t>
            </a:r>
            <a:r>
              <a:rPr lang="en-US" altLang="zh-CN" sz="2400" b="1" kern="100" dirty="0" err="1"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ra</a:t>
            </a:r>
            <a:r>
              <a:rPr lang="zh-CN" altLang="zh-CN" sz="2400" b="1" kern="100" dirty="0"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的尾部链接</a:t>
            </a:r>
            <a:r>
              <a:rPr lang="en-US" altLang="zh-CN" sz="2400" b="1" kern="100" dirty="0" err="1"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rb</a:t>
            </a:r>
            <a:r>
              <a:rPr lang="zh-CN" altLang="zh-CN" sz="2400" b="1" kern="100" dirty="0"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的除去头结点的开始结点</a:t>
            </a:r>
            <a:endParaRPr lang="zh-CN" altLang="zh-CN" sz="2400" b="1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114300" algn="just">
              <a:spcAft>
                <a:spcPts val="0"/>
              </a:spcAft>
            </a:pPr>
            <a:r>
              <a:rPr lang="en-US" altLang="zh-CN" sz="2400" b="1" kern="100" dirty="0" smtClean="0"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free(</a:t>
            </a:r>
            <a:r>
              <a:rPr lang="en-US" altLang="zh-CN" sz="2400" b="1" kern="100" dirty="0" err="1" smtClean="0"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rb</a:t>
            </a:r>
            <a:r>
              <a:rPr lang="en-US" altLang="zh-CN" sz="2400" b="1" kern="100" dirty="0" smtClean="0"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en-US" altLang="zh-CN" sz="2400" b="1" kern="100" dirty="0"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&gt;next);  //</a:t>
            </a:r>
            <a:r>
              <a:rPr lang="zh-CN" altLang="zh-CN" sz="2400" b="1" kern="100" dirty="0"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是否</a:t>
            </a:r>
            <a:r>
              <a:rPr lang="en-US" altLang="zh-CN" sz="2400" b="1" kern="100" dirty="0" err="1"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rb</a:t>
            </a:r>
            <a:r>
              <a:rPr lang="zh-CN" altLang="zh-CN" sz="2400" b="1" kern="100" dirty="0"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链表的头结点</a:t>
            </a:r>
            <a:endParaRPr lang="zh-CN" altLang="zh-CN" sz="2400" b="1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114300" algn="just">
              <a:spcAft>
                <a:spcPts val="0"/>
              </a:spcAft>
            </a:pPr>
            <a:r>
              <a:rPr lang="en-US" altLang="zh-CN" sz="2400" b="1" kern="100" dirty="0" smtClean="0"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kern="100" dirty="0" err="1" smtClean="0"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rb</a:t>
            </a:r>
            <a:r>
              <a:rPr lang="en-US" altLang="zh-CN" sz="2400" b="1" kern="100" dirty="0" smtClean="0"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en-US" altLang="zh-CN" sz="2400" b="1" kern="100" dirty="0"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&gt;next = p;   //</a:t>
            </a:r>
            <a:r>
              <a:rPr lang="en-US" altLang="zh-CN" sz="2400" b="1" kern="100" dirty="0" err="1"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rb</a:t>
            </a:r>
            <a:r>
              <a:rPr lang="zh-CN" altLang="zh-CN" sz="2400" b="1" kern="100" dirty="0"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的尾部链接</a:t>
            </a:r>
            <a:r>
              <a:rPr lang="en-US" altLang="zh-CN" sz="2400" b="1" kern="100" dirty="0" err="1"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ra</a:t>
            </a:r>
            <a:r>
              <a:rPr lang="zh-CN" altLang="zh-CN" sz="2400" b="1" kern="100" dirty="0"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的头结点</a:t>
            </a:r>
            <a:endParaRPr lang="zh-CN" altLang="zh-CN" sz="2400" b="1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114300" algn="just">
              <a:spcAft>
                <a:spcPts val="0"/>
              </a:spcAft>
            </a:pPr>
            <a:r>
              <a:rPr lang="en-US" altLang="zh-CN" sz="2400" b="1" kern="100" dirty="0" smtClean="0"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return </a:t>
            </a:r>
            <a:r>
              <a:rPr lang="en-US" altLang="zh-CN" sz="2400" b="1" kern="100" dirty="0" err="1"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rb</a:t>
            </a:r>
            <a:r>
              <a:rPr lang="en-US" altLang="zh-CN" sz="2400" b="1" kern="100" dirty="0"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;  </a:t>
            </a:r>
            <a:endParaRPr lang="zh-CN" altLang="zh-CN" sz="2400" b="1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b="1" dirty="0">
                <a:latin typeface="Courier New" panose="02070309020205020404" pitchFamily="49" charset="0"/>
                <a:ea typeface="等线" panose="02010600030101010101" pitchFamily="2" charset="-122"/>
              </a:rPr>
              <a:t>}</a:t>
            </a:r>
            <a:endParaRPr lang="zh-CN" altLang="en-US" sz="2400" b="1" dirty="0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335360" y="134891"/>
            <a:ext cx="489654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3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两个单循环链表合并算法</a:t>
            </a:r>
            <a:endParaRPr kumimoji="1" lang="zh-CN" altLang="en-US" sz="3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74712" y="634314"/>
            <a:ext cx="12192000" cy="71612"/>
          </a:xfrm>
          <a:prstGeom prst="line">
            <a:avLst/>
          </a:prstGeom>
          <a:ln w="57150">
            <a:gradFill>
              <a:gsLst>
                <a:gs pos="0">
                  <a:srgbClr val="00B0F0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43010"/>
          <p:cNvSpPr>
            <a:spLocks noGrp="1" noRot="1"/>
          </p:cNvSpPr>
          <p:nvPr>
            <p:ph idx="1"/>
          </p:nvPr>
        </p:nvSpPr>
        <p:spPr>
          <a:xfrm>
            <a:off x="2351088" y="1700213"/>
            <a:ext cx="7772400" cy="4114800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lnSpc>
                <a:spcPct val="80000"/>
              </a:lnSpc>
            </a:pPr>
            <a:r>
              <a:rPr lang="en-US" altLang="zh-CN" sz="2400" dirty="0"/>
              <a:t>         (1)  La=</a:t>
            </a:r>
            <a:r>
              <a:rPr lang="zh-CN" altLang="en-US" sz="2400" dirty="0"/>
              <a:t>（</a:t>
            </a:r>
            <a:r>
              <a:rPr lang="en-US" altLang="zh-CN" sz="2400" dirty="0"/>
              <a:t>34</a:t>
            </a:r>
            <a:r>
              <a:rPr lang="zh-CN" altLang="en-US" sz="2400" dirty="0"/>
              <a:t>，</a:t>
            </a:r>
            <a:r>
              <a:rPr lang="en-US" altLang="zh-CN" sz="2400" dirty="0"/>
              <a:t>89</a:t>
            </a:r>
            <a:r>
              <a:rPr lang="zh-CN" altLang="en-US" sz="2400" dirty="0"/>
              <a:t>，</a:t>
            </a:r>
            <a:r>
              <a:rPr lang="en-US" altLang="zh-CN" sz="2400" dirty="0"/>
              <a:t>765</a:t>
            </a:r>
            <a:r>
              <a:rPr lang="zh-CN" altLang="en-US" sz="2400" dirty="0"/>
              <a:t>，</a:t>
            </a:r>
            <a:r>
              <a:rPr lang="en-US" altLang="zh-CN" sz="2400" dirty="0"/>
              <a:t>12</a:t>
            </a:r>
            <a:r>
              <a:rPr lang="zh-CN" altLang="en-US" sz="2400" dirty="0"/>
              <a:t>，</a:t>
            </a:r>
            <a:r>
              <a:rPr lang="en-US" altLang="zh-CN" sz="2400" dirty="0"/>
              <a:t>90</a:t>
            </a:r>
            <a:r>
              <a:rPr lang="zh-CN" altLang="en-US" sz="2400" dirty="0"/>
              <a:t>，</a:t>
            </a:r>
            <a:r>
              <a:rPr lang="en-US" altLang="zh-CN" sz="2400" dirty="0"/>
              <a:t>-34</a:t>
            </a:r>
            <a:r>
              <a:rPr lang="zh-CN" altLang="en-US" sz="2400" dirty="0"/>
              <a:t>，</a:t>
            </a:r>
            <a:r>
              <a:rPr lang="en-US" altLang="zh-CN" sz="2400" dirty="0"/>
              <a:t>22</a:t>
            </a:r>
            <a:r>
              <a:rPr lang="zh-CN" altLang="en-US" sz="2400" dirty="0"/>
              <a:t>）  数据元素类型为</a:t>
            </a:r>
            <a:r>
              <a:rPr lang="en-US" altLang="zh-CN" sz="2400" dirty="0"/>
              <a:t>int</a:t>
            </a:r>
            <a:r>
              <a:rPr lang="zh-CN" altLang="en-US" sz="2400" dirty="0"/>
              <a:t>。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400" dirty="0"/>
              <a:t>         </a:t>
            </a:r>
            <a:r>
              <a:rPr lang="en-US" altLang="zh-CN" sz="2400" dirty="0"/>
              <a:t>(2) Ls=(</a:t>
            </a:r>
            <a:r>
              <a:rPr lang="en-US" altLang="zh-CN" sz="2400" dirty="0">
                <a:sym typeface="Symbol" panose="05050102010706020507" pitchFamily="18" charset="2"/>
              </a:rPr>
              <a:t></a:t>
            </a:r>
            <a:r>
              <a:rPr lang="en-US" altLang="zh-CN" sz="2400" dirty="0"/>
              <a:t>Hello</a:t>
            </a:r>
            <a:r>
              <a:rPr lang="en-US" altLang="zh-CN" sz="2400" dirty="0">
                <a:sym typeface="Symbol" panose="05050102010706020507" pitchFamily="18" charset="2"/>
              </a:rPr>
              <a:t></a:t>
            </a:r>
            <a:r>
              <a:rPr lang="en-US" altLang="zh-CN" sz="2400" dirty="0"/>
              <a:t>,</a:t>
            </a:r>
            <a:r>
              <a:rPr lang="en-US" altLang="zh-CN" sz="2400" dirty="0">
                <a:sym typeface="Symbol" panose="05050102010706020507" pitchFamily="18" charset="2"/>
              </a:rPr>
              <a:t></a:t>
            </a:r>
            <a:r>
              <a:rPr lang="en-US" altLang="zh-CN" sz="2400" dirty="0"/>
              <a:t>World</a:t>
            </a:r>
            <a:r>
              <a:rPr lang="en-US" altLang="zh-CN" sz="2400" dirty="0">
                <a:sym typeface="Symbol" panose="05050102010706020507" pitchFamily="18" charset="2"/>
              </a:rPr>
              <a:t></a:t>
            </a:r>
            <a:r>
              <a:rPr lang="en-US" altLang="zh-CN" sz="2400" dirty="0"/>
              <a:t>, </a:t>
            </a:r>
            <a:r>
              <a:rPr lang="en-US" altLang="zh-CN" sz="2400" dirty="0">
                <a:sym typeface="Symbol" panose="05050102010706020507" pitchFamily="18" charset="2"/>
              </a:rPr>
              <a:t></a:t>
            </a:r>
            <a:r>
              <a:rPr lang="en-US" altLang="zh-CN" sz="2400" dirty="0"/>
              <a:t>China</a:t>
            </a:r>
            <a:r>
              <a:rPr lang="en-US" altLang="zh-CN" sz="2400" dirty="0">
                <a:sym typeface="Symbol" panose="05050102010706020507" pitchFamily="18" charset="2"/>
              </a:rPr>
              <a:t></a:t>
            </a:r>
            <a:r>
              <a:rPr lang="en-US" altLang="zh-CN" sz="2400" dirty="0"/>
              <a:t>, </a:t>
            </a:r>
            <a:r>
              <a:rPr lang="en-US" altLang="zh-CN" sz="2400" dirty="0">
                <a:sym typeface="Symbol" panose="05050102010706020507" pitchFamily="18" charset="2"/>
              </a:rPr>
              <a:t></a:t>
            </a:r>
            <a:r>
              <a:rPr lang="en-US" altLang="zh-CN" sz="2400" dirty="0"/>
              <a:t>Welcome</a:t>
            </a:r>
            <a:r>
              <a:rPr lang="en-US" altLang="zh-CN" sz="2400" dirty="0">
                <a:sym typeface="Symbol" panose="05050102010706020507" pitchFamily="18" charset="2"/>
              </a:rPr>
              <a:t></a:t>
            </a:r>
            <a:r>
              <a:rPr lang="en-US" altLang="zh-CN" sz="2400" dirty="0"/>
              <a:t>)  </a:t>
            </a:r>
            <a:r>
              <a:rPr lang="zh-CN" altLang="en-US" sz="2400" dirty="0"/>
              <a:t>数据元素类型为</a:t>
            </a:r>
            <a:r>
              <a:rPr lang="en-US" altLang="zh-CN" sz="2400" dirty="0"/>
              <a:t>string</a:t>
            </a:r>
            <a:r>
              <a:rPr lang="zh-CN" altLang="en-US" sz="2400" dirty="0"/>
              <a:t>。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400" dirty="0"/>
              <a:t>         </a:t>
            </a:r>
            <a:r>
              <a:rPr lang="en-US" altLang="zh-CN" sz="2400" dirty="0"/>
              <a:t>(3) Lb=(book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,book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,...,book</a:t>
            </a:r>
            <a:r>
              <a:rPr lang="en-US" altLang="zh-CN" sz="2400" baseline="-25000" dirty="0"/>
              <a:t>100</a:t>
            </a:r>
            <a:r>
              <a:rPr lang="en-US" altLang="zh-CN" sz="2400" dirty="0"/>
              <a:t>)  </a:t>
            </a:r>
            <a:r>
              <a:rPr lang="zh-CN" altLang="en-US" sz="2400" dirty="0"/>
              <a:t>数据元素类型为下列所示的结构类型：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400" dirty="0"/>
              <a:t>             </a:t>
            </a:r>
            <a:r>
              <a:rPr lang="en-US" altLang="zh-CN" sz="2400" dirty="0"/>
              <a:t>struct bookinfo{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 dirty="0"/>
              <a:t>             int  No;               //</a:t>
            </a:r>
            <a:r>
              <a:rPr lang="zh-CN" altLang="en-US" sz="2400" dirty="0"/>
              <a:t>图书编号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400" dirty="0"/>
              <a:t>             </a:t>
            </a:r>
            <a:r>
              <a:rPr lang="en-US" altLang="zh-CN" sz="2400" dirty="0"/>
              <a:t>char *name;            //</a:t>
            </a:r>
            <a:r>
              <a:rPr lang="zh-CN" altLang="en-US" sz="2400" dirty="0"/>
              <a:t>图书名称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400" dirty="0"/>
              <a:t>            </a:t>
            </a:r>
            <a:r>
              <a:rPr lang="en-US" altLang="zh-CN" sz="2400" dirty="0"/>
              <a:t>char *auther;            //</a:t>
            </a:r>
            <a:r>
              <a:rPr lang="zh-CN" altLang="en-US" sz="2400" dirty="0"/>
              <a:t>作者名称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400" dirty="0"/>
              <a:t>             </a:t>
            </a:r>
            <a:r>
              <a:rPr lang="en-US" altLang="zh-CN" sz="2400" dirty="0"/>
              <a:t>...;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 dirty="0"/>
              <a:t>            }</a:t>
            </a:r>
          </a:p>
        </p:txBody>
      </p:sp>
      <p:sp>
        <p:nvSpPr>
          <p:cNvPr id="11267" name="动作按钮: 第一张 43011"/>
          <p:cNvSpPr/>
          <p:nvPr/>
        </p:nvSpPr>
        <p:spPr>
          <a:xfrm>
            <a:off x="10229850" y="6426200"/>
            <a:ext cx="431800" cy="431800"/>
          </a:xfrm>
          <a:prstGeom prst="actionButtonHome">
            <a:avLst/>
          </a:prstGeom>
          <a:solidFill>
            <a:schemeClr val="accent1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11268" name="动作按钮: 后退或前一项 43012">
            <a:hlinkClick r:id="" action="ppaction://hlinkshowjump?jump=previousslide"/>
          </p:cNvPr>
          <p:cNvSpPr/>
          <p:nvPr/>
        </p:nvSpPr>
        <p:spPr>
          <a:xfrm>
            <a:off x="9747250" y="6426200"/>
            <a:ext cx="431800" cy="431800"/>
          </a:xfrm>
          <a:prstGeom prst="actionButtonBackPrevious">
            <a:avLst/>
          </a:prstGeom>
          <a:solidFill>
            <a:schemeClr val="accent1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11269" name="标题 43013"/>
          <p:cNvSpPr>
            <a:spLocks noGrp="1" noRot="1"/>
          </p:cNvSpPr>
          <p:nvPr>
            <p:ph type="title"/>
          </p:nvPr>
        </p:nvSpPr>
        <p:spPr>
          <a:xfrm>
            <a:off x="1774825" y="333375"/>
            <a:ext cx="5038090" cy="1143000"/>
          </a:xfrm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zh-CN" dirty="0"/>
              <a:t>5</a:t>
            </a:r>
            <a:r>
              <a:rPr lang="zh-CN" altLang="en-US" dirty="0"/>
              <a:t>、线性表举例</a:t>
            </a:r>
          </a:p>
        </p:txBody>
      </p:sp>
    </p:spTree>
  </p:cSld>
  <p:clrMapOvr>
    <a:masterClrMapping/>
  </p:clrMapOvr>
  <p:transition>
    <p:random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Text Box 2"/>
          <p:cNvSpPr txBox="1">
            <a:spLocks noChangeArrowheads="1"/>
          </p:cNvSpPr>
          <p:nvPr/>
        </p:nvSpPr>
        <p:spPr bwMode="auto">
          <a:xfrm>
            <a:off x="2292887" y="3216613"/>
            <a:ext cx="677108" cy="60529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</a:ln>
        </p:spPr>
        <p:txBody>
          <a:bodyPr vert="eaVert" wrap="none"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    </a:t>
            </a:r>
          </a:p>
        </p:txBody>
      </p:sp>
      <p:sp>
        <p:nvSpPr>
          <p:cNvPr id="24580" name="Line 3"/>
          <p:cNvSpPr>
            <a:spLocks noChangeShapeType="1"/>
          </p:cNvSpPr>
          <p:nvPr/>
        </p:nvSpPr>
        <p:spPr bwMode="auto">
          <a:xfrm>
            <a:off x="2284195" y="3521413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1" name="Text Box 4"/>
          <p:cNvSpPr txBox="1">
            <a:spLocks noChangeArrowheads="1"/>
          </p:cNvSpPr>
          <p:nvPr/>
        </p:nvSpPr>
        <p:spPr bwMode="auto">
          <a:xfrm>
            <a:off x="1674595" y="4664413"/>
            <a:ext cx="1371600" cy="711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</a:ln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4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^  </a:t>
            </a:r>
            <a:r>
              <a:rPr kumimoji="1"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k</a:t>
            </a:r>
            <a:r>
              <a:rPr kumimoji="1" lang="en-US" altLang="zh-CN" sz="2800" baseline="-25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endParaRPr kumimoji="1" lang="en-US" altLang="zh-CN" sz="400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4582" name="Line 5"/>
          <p:cNvSpPr>
            <a:spLocks noChangeShapeType="1"/>
          </p:cNvSpPr>
          <p:nvPr/>
        </p:nvSpPr>
        <p:spPr bwMode="auto">
          <a:xfrm>
            <a:off x="2131795" y="4664413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3" name="Line 6"/>
          <p:cNvSpPr>
            <a:spLocks noChangeShapeType="1"/>
          </p:cNvSpPr>
          <p:nvPr/>
        </p:nvSpPr>
        <p:spPr bwMode="auto">
          <a:xfrm>
            <a:off x="2665195" y="4664413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4" name="Text Box 7"/>
          <p:cNvSpPr txBox="1">
            <a:spLocks noChangeArrowheads="1"/>
          </p:cNvSpPr>
          <p:nvPr/>
        </p:nvSpPr>
        <p:spPr bwMode="auto">
          <a:xfrm>
            <a:off x="3579595" y="4664413"/>
            <a:ext cx="1371600" cy="711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</a:ln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4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   </a:t>
            </a:r>
            <a:r>
              <a:rPr kumimoji="1"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k</a:t>
            </a:r>
            <a:r>
              <a:rPr kumimoji="1" lang="en-US" altLang="zh-CN" sz="2800" baseline="-25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endParaRPr kumimoji="1" lang="en-US" altLang="zh-CN" sz="400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4585" name="Line 8"/>
          <p:cNvSpPr>
            <a:spLocks noChangeShapeType="1"/>
          </p:cNvSpPr>
          <p:nvPr/>
        </p:nvSpPr>
        <p:spPr bwMode="auto">
          <a:xfrm>
            <a:off x="4036795" y="4664413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6" name="Line 9"/>
          <p:cNvSpPr>
            <a:spLocks noChangeShapeType="1"/>
          </p:cNvSpPr>
          <p:nvPr/>
        </p:nvSpPr>
        <p:spPr bwMode="auto">
          <a:xfrm>
            <a:off x="4570195" y="4664413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7" name="Text Box 10"/>
          <p:cNvSpPr txBox="1">
            <a:spLocks noChangeArrowheads="1"/>
          </p:cNvSpPr>
          <p:nvPr/>
        </p:nvSpPr>
        <p:spPr bwMode="auto">
          <a:xfrm>
            <a:off x="5484595" y="4664413"/>
            <a:ext cx="1371600" cy="711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</a:ln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4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   </a:t>
            </a:r>
            <a:r>
              <a:rPr kumimoji="1"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k</a:t>
            </a:r>
            <a:r>
              <a:rPr kumimoji="1" lang="en-US" altLang="zh-CN" sz="2800" baseline="-25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endParaRPr kumimoji="1" lang="en-US" altLang="zh-CN" sz="400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4588" name="Line 11"/>
          <p:cNvSpPr>
            <a:spLocks noChangeShapeType="1"/>
          </p:cNvSpPr>
          <p:nvPr/>
        </p:nvSpPr>
        <p:spPr bwMode="auto">
          <a:xfrm>
            <a:off x="5941795" y="4664413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9" name="Line 12"/>
          <p:cNvSpPr>
            <a:spLocks noChangeShapeType="1"/>
          </p:cNvSpPr>
          <p:nvPr/>
        </p:nvSpPr>
        <p:spPr bwMode="auto">
          <a:xfrm>
            <a:off x="6475195" y="4664413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90" name="Text Box 13"/>
          <p:cNvSpPr txBox="1">
            <a:spLocks noChangeArrowheads="1"/>
          </p:cNvSpPr>
          <p:nvPr/>
        </p:nvSpPr>
        <p:spPr bwMode="auto">
          <a:xfrm>
            <a:off x="8684720" y="4688403"/>
            <a:ext cx="1524000" cy="711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</a:ln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4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  </a:t>
            </a:r>
            <a:r>
              <a:rPr kumimoji="1"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k</a:t>
            </a:r>
            <a:r>
              <a:rPr kumimoji="1" lang="en-US" altLang="zh-CN" sz="2800" baseline="-25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n-1    </a:t>
            </a:r>
            <a:r>
              <a:rPr kumimoji="1"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^</a:t>
            </a:r>
            <a:endParaRPr kumimoji="1" lang="en-US" altLang="zh-CN" sz="400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4591" name="Line 14"/>
          <p:cNvSpPr>
            <a:spLocks noChangeShapeType="1"/>
          </p:cNvSpPr>
          <p:nvPr/>
        </p:nvSpPr>
        <p:spPr bwMode="auto">
          <a:xfrm>
            <a:off x="9120336" y="4695886"/>
            <a:ext cx="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92" name="Line 15"/>
          <p:cNvSpPr>
            <a:spLocks noChangeShapeType="1"/>
          </p:cNvSpPr>
          <p:nvPr/>
        </p:nvSpPr>
        <p:spPr bwMode="auto">
          <a:xfrm>
            <a:off x="9840416" y="4687416"/>
            <a:ext cx="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93" name="Line 16"/>
          <p:cNvSpPr>
            <a:spLocks noChangeShapeType="1"/>
          </p:cNvSpPr>
          <p:nvPr/>
        </p:nvSpPr>
        <p:spPr bwMode="auto">
          <a:xfrm>
            <a:off x="2817595" y="4893013"/>
            <a:ext cx="76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94" name="Line 17"/>
          <p:cNvSpPr>
            <a:spLocks noChangeShapeType="1"/>
          </p:cNvSpPr>
          <p:nvPr/>
        </p:nvSpPr>
        <p:spPr bwMode="auto">
          <a:xfrm>
            <a:off x="4798795" y="4893013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95" name="Line 18"/>
          <p:cNvSpPr>
            <a:spLocks noChangeShapeType="1"/>
          </p:cNvSpPr>
          <p:nvPr/>
        </p:nvSpPr>
        <p:spPr bwMode="auto">
          <a:xfrm>
            <a:off x="6703795" y="4893013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96" name="Line 19"/>
          <p:cNvSpPr>
            <a:spLocks noChangeShapeType="1"/>
          </p:cNvSpPr>
          <p:nvPr/>
        </p:nvSpPr>
        <p:spPr bwMode="auto">
          <a:xfrm>
            <a:off x="8222638" y="4893013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97" name="Line 20"/>
          <p:cNvSpPr>
            <a:spLocks noChangeShapeType="1"/>
          </p:cNvSpPr>
          <p:nvPr/>
        </p:nvSpPr>
        <p:spPr bwMode="auto">
          <a:xfrm flipH="1">
            <a:off x="8080878" y="5197813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98" name="Line 21"/>
          <p:cNvSpPr>
            <a:spLocks noChangeShapeType="1"/>
          </p:cNvSpPr>
          <p:nvPr/>
        </p:nvSpPr>
        <p:spPr bwMode="auto">
          <a:xfrm flipH="1">
            <a:off x="6856195" y="5197813"/>
            <a:ext cx="533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99" name="Line 22"/>
          <p:cNvSpPr>
            <a:spLocks noChangeShapeType="1"/>
          </p:cNvSpPr>
          <p:nvPr/>
        </p:nvSpPr>
        <p:spPr bwMode="auto">
          <a:xfrm flipH="1">
            <a:off x="4966003" y="5121613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00" name="Line 23"/>
          <p:cNvSpPr>
            <a:spLocks noChangeShapeType="1"/>
          </p:cNvSpPr>
          <p:nvPr/>
        </p:nvSpPr>
        <p:spPr bwMode="auto">
          <a:xfrm flipH="1">
            <a:off x="3046195" y="5121613"/>
            <a:ext cx="76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2741394" y="3673813"/>
            <a:ext cx="6154803" cy="990600"/>
            <a:chOff x="2741394" y="3673813"/>
            <a:chExt cx="6154803" cy="990600"/>
          </a:xfrm>
        </p:grpSpPr>
        <p:sp>
          <p:nvSpPr>
            <p:cNvPr id="24601" name="Line 24"/>
            <p:cNvSpPr>
              <a:spLocks noChangeShapeType="1"/>
            </p:cNvSpPr>
            <p:nvPr/>
          </p:nvSpPr>
          <p:spPr bwMode="auto">
            <a:xfrm>
              <a:off x="2741394" y="3673813"/>
              <a:ext cx="615123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02" name="Line 25"/>
            <p:cNvSpPr>
              <a:spLocks noChangeShapeType="1"/>
            </p:cNvSpPr>
            <p:nvPr/>
          </p:nvSpPr>
          <p:spPr bwMode="auto">
            <a:xfrm>
              <a:off x="8896197" y="3673813"/>
              <a:ext cx="0" cy="990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293595" y="3369013"/>
            <a:ext cx="1219200" cy="1524000"/>
            <a:chOff x="1293595" y="3369013"/>
            <a:chExt cx="1219200" cy="1524000"/>
          </a:xfrm>
        </p:grpSpPr>
        <p:sp>
          <p:nvSpPr>
            <p:cNvPr id="24603" name="Line 26"/>
            <p:cNvSpPr>
              <a:spLocks noChangeShapeType="1"/>
            </p:cNvSpPr>
            <p:nvPr/>
          </p:nvSpPr>
          <p:spPr bwMode="auto">
            <a:xfrm flipH="1">
              <a:off x="1293595" y="3369013"/>
              <a:ext cx="12192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04" name="Line 27"/>
            <p:cNvSpPr>
              <a:spLocks noChangeShapeType="1"/>
            </p:cNvSpPr>
            <p:nvPr/>
          </p:nvSpPr>
          <p:spPr bwMode="auto">
            <a:xfrm>
              <a:off x="1293595" y="3369013"/>
              <a:ext cx="0" cy="1524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05" name="Line 28"/>
            <p:cNvSpPr>
              <a:spLocks noChangeShapeType="1"/>
            </p:cNvSpPr>
            <p:nvPr/>
          </p:nvSpPr>
          <p:spPr bwMode="auto">
            <a:xfrm>
              <a:off x="1293595" y="4893013"/>
              <a:ext cx="381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4607" name="Text Box 30"/>
          <p:cNvSpPr txBox="1">
            <a:spLocks noChangeArrowheads="1"/>
          </p:cNvSpPr>
          <p:nvPr/>
        </p:nvSpPr>
        <p:spPr bwMode="auto">
          <a:xfrm>
            <a:off x="2284195" y="2646701"/>
            <a:ext cx="76335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first</a:t>
            </a:r>
            <a:endParaRPr kumimoji="1" lang="en-US" altLang="zh-CN" sz="2800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4608" name="Text Box 31"/>
          <p:cNvSpPr txBox="1">
            <a:spLocks noChangeArrowheads="1"/>
          </p:cNvSpPr>
          <p:nvPr/>
        </p:nvSpPr>
        <p:spPr bwMode="auto">
          <a:xfrm>
            <a:off x="2284195" y="3699213"/>
            <a:ext cx="83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last</a:t>
            </a:r>
            <a:endParaRPr kumimoji="1" lang="en-US" altLang="zh-CN" sz="2800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4609" name="Text Box 32"/>
          <p:cNvSpPr txBox="1">
            <a:spLocks noChangeArrowheads="1"/>
          </p:cNvSpPr>
          <p:nvPr/>
        </p:nvSpPr>
        <p:spPr bwMode="auto">
          <a:xfrm>
            <a:off x="7446056" y="4664413"/>
            <a:ext cx="838200" cy="733425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pPr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kumimoji="1" lang="en-US" altLang="zh-CN" sz="280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4" name="Rectangle 3"/>
          <p:cNvSpPr>
            <a:spLocks noChangeArrowheads="1"/>
          </p:cNvSpPr>
          <p:nvPr/>
        </p:nvSpPr>
        <p:spPr bwMode="auto">
          <a:xfrm>
            <a:off x="425702" y="54699"/>
            <a:ext cx="262924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3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2.10 </a:t>
            </a:r>
            <a:r>
              <a:rPr kumimoji="1" lang="zh-CN" altLang="en-US" sz="3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双链表</a:t>
            </a:r>
            <a:endParaRPr kumimoji="1" lang="zh-CN" altLang="en-US" sz="3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3" name="直接连接符 42"/>
          <p:cNvCxnSpPr/>
          <p:nvPr/>
        </p:nvCxnSpPr>
        <p:spPr>
          <a:xfrm flipV="1">
            <a:off x="0" y="563061"/>
            <a:ext cx="12192000" cy="71612"/>
          </a:xfrm>
          <a:prstGeom prst="line">
            <a:avLst/>
          </a:prstGeom>
          <a:ln w="57150">
            <a:gradFill>
              <a:gsLst>
                <a:gs pos="0">
                  <a:srgbClr val="00B0F0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组合 43"/>
          <p:cNvGrpSpPr/>
          <p:nvPr/>
        </p:nvGrpSpPr>
        <p:grpSpPr>
          <a:xfrm>
            <a:off x="1177321" y="1468281"/>
            <a:ext cx="9086917" cy="461665"/>
            <a:chOff x="642910" y="1643052"/>
            <a:chExt cx="7572428" cy="384721"/>
          </a:xfrm>
          <a:solidFill>
            <a:srgbClr val="FFC000"/>
          </a:solidFill>
        </p:grpSpPr>
        <p:sp>
          <p:nvSpPr>
            <p:cNvPr id="45" name="TextBox 48"/>
            <p:cNvSpPr txBox="1"/>
            <p:nvPr/>
          </p:nvSpPr>
          <p:spPr>
            <a:xfrm>
              <a:off x="642910" y="1643052"/>
              <a:ext cx="1214414" cy="384721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r>
                <a:rPr lang="en-US" altLang="zh-CN" sz="24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h</a:t>
              </a:r>
              <a:r>
                <a:rPr lang="en-US" altLang="zh-CN" sz="2400" b="1" smtClean="0">
                  <a:latin typeface="Consolas" panose="020B0609020204030204" pitchFamily="49" charset="0"/>
                  <a:cs typeface="Consolas" panose="020B0609020204030204" pitchFamily="49" charset="0"/>
                </a:rPr>
                <a:t>ead</a:t>
              </a:r>
              <a:endParaRPr lang="zh-CN" altLang="en-US" sz="24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grpSp>
          <p:nvGrpSpPr>
            <p:cNvPr id="46" name="组合 45"/>
            <p:cNvGrpSpPr/>
            <p:nvPr/>
          </p:nvGrpSpPr>
          <p:grpSpPr>
            <a:xfrm>
              <a:off x="1785918" y="1643054"/>
              <a:ext cx="6429420" cy="338554"/>
              <a:chOff x="1285849" y="1357306"/>
              <a:chExt cx="6429408" cy="338556"/>
            </a:xfrm>
            <a:grpFill/>
          </p:grpSpPr>
          <p:cxnSp>
            <p:nvCxnSpPr>
              <p:cNvPr id="47" name="直接箭头连接符 46"/>
              <p:cNvCxnSpPr/>
              <p:nvPr/>
            </p:nvCxnSpPr>
            <p:spPr>
              <a:xfrm>
                <a:off x="1285849" y="1571622"/>
                <a:ext cx="571503" cy="1588"/>
              </a:xfrm>
              <a:prstGeom prst="straightConnector1">
                <a:avLst/>
              </a:prstGeom>
              <a:grpFill/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矩形 47"/>
              <p:cNvSpPr/>
              <p:nvPr/>
            </p:nvSpPr>
            <p:spPr>
              <a:xfrm>
                <a:off x="1857352" y="1365001"/>
                <a:ext cx="1143005" cy="323166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>
                <a:spAutoFit/>
              </a:bodyPr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192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o UI" panose="020B0502040204020203" pitchFamily="34" charset="0"/>
                </a:endParaRPr>
              </a:p>
            </p:txBody>
          </p:sp>
          <p:cxnSp>
            <p:nvCxnSpPr>
              <p:cNvPr id="49" name="直接连接符 48"/>
              <p:cNvCxnSpPr/>
              <p:nvPr/>
            </p:nvCxnSpPr>
            <p:spPr>
              <a:xfrm rot="5400000">
                <a:off x="2403247" y="1525791"/>
                <a:ext cx="338555" cy="1588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箭头连接符 49"/>
              <p:cNvCxnSpPr/>
              <p:nvPr/>
            </p:nvCxnSpPr>
            <p:spPr>
              <a:xfrm>
                <a:off x="2857481" y="1571622"/>
                <a:ext cx="571503" cy="1588"/>
              </a:xfrm>
              <a:prstGeom prst="straightConnector1">
                <a:avLst/>
              </a:prstGeom>
              <a:grpFill/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矩形 50"/>
              <p:cNvSpPr/>
              <p:nvPr/>
            </p:nvSpPr>
            <p:spPr>
              <a:xfrm>
                <a:off x="3428984" y="1365001"/>
                <a:ext cx="1143005" cy="323166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>
                <a:spAutoFit/>
              </a:bodyPr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1920" b="1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Lao UI" panose="020B0502040204020203" pitchFamily="34" charset="0"/>
                  </a:rPr>
                  <a:t>30</a:t>
                </a:r>
                <a:endParaRPr lang="zh-CN" altLang="en-US" sz="192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o UI" panose="020B0502040204020203" pitchFamily="34" charset="0"/>
                </a:endParaRPr>
              </a:p>
            </p:txBody>
          </p:sp>
          <p:cxnSp>
            <p:nvCxnSpPr>
              <p:cNvPr id="52" name="直接连接符 51"/>
              <p:cNvCxnSpPr/>
              <p:nvPr/>
            </p:nvCxnSpPr>
            <p:spPr>
              <a:xfrm rot="5400000">
                <a:off x="5475074" y="1525791"/>
                <a:ext cx="338555" cy="1588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 52"/>
              <p:cNvCxnSpPr/>
              <p:nvPr/>
            </p:nvCxnSpPr>
            <p:spPr>
              <a:xfrm rot="5400000">
                <a:off x="3903441" y="1525791"/>
                <a:ext cx="338555" cy="1588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箭头连接符 53"/>
              <p:cNvCxnSpPr/>
              <p:nvPr/>
            </p:nvCxnSpPr>
            <p:spPr>
              <a:xfrm>
                <a:off x="4429114" y="1571622"/>
                <a:ext cx="571503" cy="1588"/>
              </a:xfrm>
              <a:prstGeom prst="straightConnector1">
                <a:avLst/>
              </a:prstGeom>
              <a:grpFill/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矩形 54"/>
              <p:cNvSpPr/>
              <p:nvPr/>
            </p:nvSpPr>
            <p:spPr>
              <a:xfrm>
                <a:off x="5000618" y="1365001"/>
                <a:ext cx="1143006" cy="323166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>
                <a:spAutoFit/>
              </a:bodyPr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1920" b="1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Lao UI" panose="020B0502040204020203" pitchFamily="34" charset="0"/>
                  </a:rPr>
                  <a:t>20</a:t>
                </a:r>
                <a:endParaRPr lang="zh-CN" altLang="en-US" sz="192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o UI" panose="020B0502040204020203" pitchFamily="34" charset="0"/>
                </a:endParaRPr>
              </a:p>
            </p:txBody>
          </p:sp>
          <p:cxnSp>
            <p:nvCxnSpPr>
              <p:cNvPr id="56" name="直接连接符 55"/>
              <p:cNvCxnSpPr/>
              <p:nvPr/>
            </p:nvCxnSpPr>
            <p:spPr>
              <a:xfrm rot="5400000">
                <a:off x="5546512" y="1525790"/>
                <a:ext cx="338555" cy="1588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矩形 56"/>
              <p:cNvSpPr/>
              <p:nvPr/>
            </p:nvSpPr>
            <p:spPr>
              <a:xfrm>
                <a:off x="6572251" y="1365000"/>
                <a:ext cx="1143006" cy="323166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>
                <a:spAutoFit/>
              </a:bodyPr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1920" b="1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Lao UI" panose="020B0502040204020203" pitchFamily="34" charset="0"/>
                  </a:rPr>
                  <a:t>10</a:t>
                </a:r>
                <a:endParaRPr lang="zh-CN" altLang="en-US" sz="192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o UI" panose="020B0502040204020203" pitchFamily="34" charset="0"/>
                </a:endParaRPr>
              </a:p>
            </p:txBody>
          </p:sp>
          <p:cxnSp>
            <p:nvCxnSpPr>
              <p:cNvPr id="58" name="直接箭头连接符 57"/>
              <p:cNvCxnSpPr/>
              <p:nvPr/>
            </p:nvCxnSpPr>
            <p:spPr>
              <a:xfrm>
                <a:off x="6000748" y="1500182"/>
                <a:ext cx="571503" cy="1588"/>
              </a:xfrm>
              <a:prstGeom prst="straightConnector1">
                <a:avLst/>
              </a:prstGeom>
              <a:grpFill/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接连接符 58"/>
              <p:cNvCxnSpPr/>
              <p:nvPr/>
            </p:nvCxnSpPr>
            <p:spPr>
              <a:xfrm rot="5400000">
                <a:off x="7118146" y="1525791"/>
                <a:ext cx="338555" cy="1588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接连接符 59"/>
              <p:cNvCxnSpPr/>
              <p:nvPr/>
            </p:nvCxnSpPr>
            <p:spPr>
              <a:xfrm rot="5400000">
                <a:off x="7393769" y="1464461"/>
                <a:ext cx="142876" cy="71438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接连接符 60"/>
              <p:cNvCxnSpPr/>
              <p:nvPr/>
            </p:nvCxnSpPr>
            <p:spPr>
              <a:xfrm rot="16200000" flipH="1">
                <a:off x="7465239" y="1464459"/>
                <a:ext cx="142876" cy="71438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500" tmFilter="0, 0; .2, .5; .8, .5; 1, 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750" autoRev="1" fill="hold"/>
                                        <p:tgtEl>
                                          <p:spTgt spid="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4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459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2459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2459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599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2459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2459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2459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594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  <p:bldLst>
      <p:bldP spid="24594" grpId="0" animBg="1"/>
      <p:bldP spid="24599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3276600" y="2336800"/>
            <a:ext cx="1371600" cy="711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4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  </a:t>
            </a:r>
            <a:r>
              <a:rPr kumimoji="1"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k</a:t>
            </a:r>
            <a:r>
              <a:rPr kumimoji="1" lang="en-US" altLang="zh-CN" sz="2800" baseline="-25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i-1</a:t>
            </a:r>
            <a:endParaRPr kumimoji="1" lang="en-US" altLang="zh-CN" sz="400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5603" name="Line 3"/>
          <p:cNvSpPr>
            <a:spLocks noChangeShapeType="1"/>
          </p:cNvSpPr>
          <p:nvPr/>
        </p:nvSpPr>
        <p:spPr bwMode="auto">
          <a:xfrm>
            <a:off x="3733800" y="2336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4" name="Line 4"/>
          <p:cNvSpPr>
            <a:spLocks noChangeShapeType="1"/>
          </p:cNvSpPr>
          <p:nvPr/>
        </p:nvSpPr>
        <p:spPr bwMode="auto">
          <a:xfrm>
            <a:off x="4267200" y="2336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5" name="Text Box 5"/>
          <p:cNvSpPr txBox="1">
            <a:spLocks noChangeArrowheads="1"/>
          </p:cNvSpPr>
          <p:nvPr/>
        </p:nvSpPr>
        <p:spPr bwMode="auto">
          <a:xfrm>
            <a:off x="5334000" y="2336800"/>
            <a:ext cx="1371600" cy="711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4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   </a:t>
            </a:r>
            <a:r>
              <a:rPr kumimoji="1"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k</a:t>
            </a:r>
            <a:r>
              <a:rPr kumimoji="1" lang="en-US" altLang="zh-CN" sz="2800" baseline="-25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endParaRPr kumimoji="1" lang="en-US" altLang="zh-CN" sz="400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5606" name="Line 6"/>
          <p:cNvSpPr>
            <a:spLocks noChangeShapeType="1"/>
          </p:cNvSpPr>
          <p:nvPr/>
        </p:nvSpPr>
        <p:spPr bwMode="auto">
          <a:xfrm>
            <a:off x="5791200" y="2336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7" name="Line 7"/>
          <p:cNvSpPr>
            <a:spLocks noChangeShapeType="1"/>
          </p:cNvSpPr>
          <p:nvPr/>
        </p:nvSpPr>
        <p:spPr bwMode="auto">
          <a:xfrm>
            <a:off x="6324600" y="2336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8" name="Text Box 8"/>
          <p:cNvSpPr txBox="1">
            <a:spLocks noChangeArrowheads="1"/>
          </p:cNvSpPr>
          <p:nvPr/>
        </p:nvSpPr>
        <p:spPr bwMode="auto">
          <a:xfrm>
            <a:off x="7535863" y="2349500"/>
            <a:ext cx="1600200" cy="711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4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   </a:t>
            </a:r>
            <a:r>
              <a:rPr kumimoji="1"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k</a:t>
            </a:r>
            <a:r>
              <a:rPr kumimoji="1" lang="en-US" altLang="zh-CN" sz="2800" baseline="-25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i+1  </a:t>
            </a:r>
            <a:endParaRPr kumimoji="1" lang="en-US" altLang="zh-CN" sz="400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5609" name="Line 9"/>
          <p:cNvSpPr>
            <a:spLocks noChangeShapeType="1"/>
          </p:cNvSpPr>
          <p:nvPr/>
        </p:nvSpPr>
        <p:spPr bwMode="auto">
          <a:xfrm>
            <a:off x="8001000" y="2336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10" name="Line 10"/>
          <p:cNvSpPr>
            <a:spLocks noChangeShapeType="1"/>
          </p:cNvSpPr>
          <p:nvPr/>
        </p:nvSpPr>
        <p:spPr bwMode="auto">
          <a:xfrm>
            <a:off x="8686800" y="2336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11" name="Line 11"/>
          <p:cNvSpPr>
            <a:spLocks noChangeShapeType="1"/>
          </p:cNvSpPr>
          <p:nvPr/>
        </p:nvSpPr>
        <p:spPr bwMode="auto">
          <a:xfrm flipV="1">
            <a:off x="4656138" y="25654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12" name="Line 12"/>
          <p:cNvSpPr>
            <a:spLocks noChangeShapeType="1"/>
          </p:cNvSpPr>
          <p:nvPr/>
        </p:nvSpPr>
        <p:spPr bwMode="auto">
          <a:xfrm flipV="1">
            <a:off x="6553200" y="25146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13" name="Line 13"/>
          <p:cNvSpPr>
            <a:spLocks noChangeShapeType="1"/>
          </p:cNvSpPr>
          <p:nvPr/>
        </p:nvSpPr>
        <p:spPr bwMode="auto">
          <a:xfrm>
            <a:off x="8991600" y="25654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14" name="Line 14"/>
          <p:cNvSpPr>
            <a:spLocks noChangeShapeType="1"/>
          </p:cNvSpPr>
          <p:nvPr/>
        </p:nvSpPr>
        <p:spPr bwMode="auto">
          <a:xfrm flipH="1">
            <a:off x="9144000" y="2870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15" name="Line 15"/>
          <p:cNvSpPr>
            <a:spLocks noChangeShapeType="1"/>
          </p:cNvSpPr>
          <p:nvPr/>
        </p:nvSpPr>
        <p:spPr bwMode="auto">
          <a:xfrm flipH="1" flipV="1">
            <a:off x="6600825" y="27813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16" name="Line 16"/>
          <p:cNvSpPr>
            <a:spLocks noChangeShapeType="1"/>
          </p:cNvSpPr>
          <p:nvPr/>
        </p:nvSpPr>
        <p:spPr bwMode="auto">
          <a:xfrm flipH="1">
            <a:off x="4648200" y="2819400"/>
            <a:ext cx="914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17" name="Line 17"/>
          <p:cNvSpPr>
            <a:spLocks noChangeShapeType="1"/>
          </p:cNvSpPr>
          <p:nvPr/>
        </p:nvSpPr>
        <p:spPr bwMode="auto">
          <a:xfrm flipH="1">
            <a:off x="2895601" y="2870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18" name="Text Box 18"/>
          <p:cNvSpPr txBox="1">
            <a:spLocks noChangeArrowheads="1"/>
          </p:cNvSpPr>
          <p:nvPr/>
        </p:nvSpPr>
        <p:spPr bwMode="auto">
          <a:xfrm>
            <a:off x="5235576" y="1592264"/>
            <a:ext cx="936625" cy="3762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            </a:t>
            </a:r>
          </a:p>
        </p:txBody>
      </p:sp>
      <p:sp>
        <p:nvSpPr>
          <p:cNvPr id="25619" name="Line 19"/>
          <p:cNvSpPr>
            <a:spLocks noChangeShapeType="1"/>
          </p:cNvSpPr>
          <p:nvPr/>
        </p:nvSpPr>
        <p:spPr bwMode="auto">
          <a:xfrm>
            <a:off x="5486400" y="1828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20" name="Text Box 20"/>
          <p:cNvSpPr txBox="1">
            <a:spLocks noChangeArrowheads="1"/>
          </p:cNvSpPr>
          <p:nvPr/>
        </p:nvSpPr>
        <p:spPr bwMode="auto">
          <a:xfrm>
            <a:off x="4921250" y="1524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p</a:t>
            </a:r>
          </a:p>
        </p:txBody>
      </p:sp>
      <p:sp>
        <p:nvSpPr>
          <p:cNvPr id="25621" name="Text Box 21"/>
          <p:cNvSpPr txBox="1">
            <a:spLocks noChangeArrowheads="1"/>
          </p:cNvSpPr>
          <p:nvPr/>
        </p:nvSpPr>
        <p:spPr bwMode="auto">
          <a:xfrm>
            <a:off x="2895600" y="1766888"/>
            <a:ext cx="1803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r>
              <a:rPr kumimoji="1"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llink </a:t>
            </a:r>
          </a:p>
        </p:txBody>
      </p:sp>
      <p:sp>
        <p:nvSpPr>
          <p:cNvPr id="25622" name="Text Box 22"/>
          <p:cNvSpPr txBox="1">
            <a:spLocks noChangeArrowheads="1"/>
          </p:cNvSpPr>
          <p:nvPr/>
        </p:nvSpPr>
        <p:spPr bwMode="auto">
          <a:xfrm>
            <a:off x="7459664" y="1828801"/>
            <a:ext cx="18240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r>
              <a:rPr kumimoji="1"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rlink 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4440238" y="1295400"/>
            <a:ext cx="3103562" cy="1295400"/>
            <a:chOff x="4440238" y="1295400"/>
            <a:chExt cx="3103562" cy="1295400"/>
          </a:xfrm>
        </p:grpSpPr>
        <p:sp>
          <p:nvSpPr>
            <p:cNvPr id="21527" name="Line 23"/>
            <p:cNvSpPr>
              <a:spLocks noChangeShapeType="1"/>
            </p:cNvSpPr>
            <p:nvPr/>
          </p:nvSpPr>
          <p:spPr bwMode="auto">
            <a:xfrm>
              <a:off x="4440238" y="2565400"/>
              <a:ext cx="533400" cy="0"/>
            </a:xfrm>
            <a:prstGeom prst="line">
              <a:avLst/>
            </a:prstGeom>
            <a:noFill/>
            <a:ln w="25400">
              <a:solidFill>
                <a:srgbClr val="FF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8" name="Line 24"/>
            <p:cNvSpPr>
              <a:spLocks noChangeShapeType="1"/>
            </p:cNvSpPr>
            <p:nvPr/>
          </p:nvSpPr>
          <p:spPr bwMode="auto">
            <a:xfrm flipV="1">
              <a:off x="4953000" y="1295400"/>
              <a:ext cx="0" cy="1295400"/>
            </a:xfrm>
            <a:prstGeom prst="line">
              <a:avLst/>
            </a:prstGeom>
            <a:noFill/>
            <a:ln w="25400">
              <a:solidFill>
                <a:srgbClr val="FF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9" name="Line 25"/>
            <p:cNvSpPr>
              <a:spLocks noChangeShapeType="1"/>
            </p:cNvSpPr>
            <p:nvPr/>
          </p:nvSpPr>
          <p:spPr bwMode="auto">
            <a:xfrm>
              <a:off x="4953000" y="1295400"/>
              <a:ext cx="2057400" cy="0"/>
            </a:xfrm>
            <a:prstGeom prst="line">
              <a:avLst/>
            </a:prstGeom>
            <a:noFill/>
            <a:ln w="25400">
              <a:solidFill>
                <a:srgbClr val="FF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30" name="Line 26"/>
            <p:cNvSpPr>
              <a:spLocks noChangeShapeType="1"/>
            </p:cNvSpPr>
            <p:nvPr/>
          </p:nvSpPr>
          <p:spPr bwMode="auto">
            <a:xfrm>
              <a:off x="7010400" y="1295400"/>
              <a:ext cx="0" cy="1219200"/>
            </a:xfrm>
            <a:prstGeom prst="line">
              <a:avLst/>
            </a:prstGeom>
            <a:noFill/>
            <a:ln w="25400">
              <a:solidFill>
                <a:srgbClr val="FF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31" name="Line 27"/>
            <p:cNvSpPr>
              <a:spLocks noChangeShapeType="1"/>
            </p:cNvSpPr>
            <p:nvPr/>
          </p:nvSpPr>
          <p:spPr bwMode="auto">
            <a:xfrm>
              <a:off x="7010400" y="2514600"/>
              <a:ext cx="533400" cy="0"/>
            </a:xfrm>
            <a:prstGeom prst="line">
              <a:avLst/>
            </a:prstGeom>
            <a:noFill/>
            <a:ln w="25400">
              <a:solidFill>
                <a:srgbClr val="FF33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1532" name="Text Box 28"/>
          <p:cNvSpPr txBox="1">
            <a:spLocks noChangeArrowheads="1"/>
          </p:cNvSpPr>
          <p:nvPr/>
        </p:nvSpPr>
        <p:spPr bwMode="auto">
          <a:xfrm>
            <a:off x="3429001" y="4419600"/>
            <a:ext cx="47085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p </a:t>
            </a:r>
            <a:r>
              <a:rPr kumimoji="1"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</a:t>
            </a:r>
            <a:r>
              <a:rPr kumimoji="1" lang="en-US" altLang="zh-CN" sz="3200" dirty="0" err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llink</a:t>
            </a:r>
            <a:r>
              <a:rPr kumimoji="1"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 </a:t>
            </a:r>
            <a:r>
              <a:rPr kumimoji="1" lang="en-US" altLang="zh-CN" sz="3200" dirty="0" err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rlink</a:t>
            </a:r>
            <a:r>
              <a:rPr kumimoji="1"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= </a:t>
            </a:r>
            <a:r>
              <a:rPr kumimoji="1" lang="en-US" altLang="zh-CN" sz="3200" dirty="0" err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r>
              <a:rPr kumimoji="1" lang="en-US" altLang="zh-CN" sz="3200" dirty="0" err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rlink</a:t>
            </a:r>
            <a:r>
              <a:rPr kumimoji="1"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 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4648200" y="2743200"/>
            <a:ext cx="3047999" cy="1219200"/>
            <a:chOff x="4648200" y="2743200"/>
            <a:chExt cx="3047999" cy="1219200"/>
          </a:xfrm>
        </p:grpSpPr>
        <p:sp>
          <p:nvSpPr>
            <p:cNvPr id="21533" name="Line 29"/>
            <p:cNvSpPr>
              <a:spLocks noChangeShapeType="1"/>
            </p:cNvSpPr>
            <p:nvPr/>
          </p:nvSpPr>
          <p:spPr bwMode="auto">
            <a:xfrm flipH="1" flipV="1">
              <a:off x="7010400" y="2781300"/>
              <a:ext cx="685799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34" name="Line 30"/>
            <p:cNvSpPr>
              <a:spLocks noChangeShapeType="1"/>
            </p:cNvSpPr>
            <p:nvPr/>
          </p:nvSpPr>
          <p:spPr bwMode="auto">
            <a:xfrm>
              <a:off x="7010400" y="2743200"/>
              <a:ext cx="0" cy="1219200"/>
            </a:xfrm>
            <a:prstGeom prst="line">
              <a:avLst/>
            </a:prstGeom>
            <a:noFill/>
            <a:ln w="25400">
              <a:solidFill>
                <a:srgbClr val="FF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35" name="Line 31"/>
            <p:cNvSpPr>
              <a:spLocks noChangeShapeType="1"/>
            </p:cNvSpPr>
            <p:nvPr/>
          </p:nvSpPr>
          <p:spPr bwMode="auto">
            <a:xfrm flipH="1">
              <a:off x="4953000" y="3962400"/>
              <a:ext cx="2057400" cy="0"/>
            </a:xfrm>
            <a:prstGeom prst="line">
              <a:avLst/>
            </a:prstGeom>
            <a:noFill/>
            <a:ln w="25400">
              <a:solidFill>
                <a:srgbClr val="FF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36" name="Line 32"/>
            <p:cNvSpPr>
              <a:spLocks noChangeShapeType="1"/>
            </p:cNvSpPr>
            <p:nvPr/>
          </p:nvSpPr>
          <p:spPr bwMode="auto">
            <a:xfrm flipV="1">
              <a:off x="4953000" y="2819400"/>
              <a:ext cx="0" cy="1143000"/>
            </a:xfrm>
            <a:prstGeom prst="line">
              <a:avLst/>
            </a:prstGeom>
            <a:noFill/>
            <a:ln w="25400">
              <a:solidFill>
                <a:srgbClr val="FF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37" name="Line 33"/>
            <p:cNvSpPr>
              <a:spLocks noChangeShapeType="1"/>
            </p:cNvSpPr>
            <p:nvPr/>
          </p:nvSpPr>
          <p:spPr bwMode="auto">
            <a:xfrm flipH="1">
              <a:off x="4648200" y="2819400"/>
              <a:ext cx="304800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1538" name="Rectangle 34"/>
          <p:cNvSpPr>
            <a:spLocks noChangeArrowheads="1"/>
          </p:cNvSpPr>
          <p:nvPr/>
        </p:nvSpPr>
        <p:spPr bwMode="auto">
          <a:xfrm>
            <a:off x="3389314" y="5029200"/>
            <a:ext cx="476408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p </a:t>
            </a:r>
            <a:r>
              <a:rPr kumimoji="1"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</a:t>
            </a:r>
            <a:r>
              <a:rPr kumimoji="1" lang="en-US" altLang="zh-CN" sz="3200" dirty="0" err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rlink</a:t>
            </a:r>
            <a:r>
              <a:rPr kumimoji="1"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 </a:t>
            </a:r>
            <a:r>
              <a:rPr kumimoji="1" lang="en-US" altLang="zh-CN" sz="3200" dirty="0" err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llink</a:t>
            </a:r>
            <a:r>
              <a:rPr kumimoji="1"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= </a:t>
            </a:r>
            <a:r>
              <a:rPr kumimoji="1" lang="en-US" altLang="zh-CN" sz="3200" dirty="0" err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r>
              <a:rPr kumimoji="1" lang="en-US" altLang="zh-CN" sz="3200" dirty="0" err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llink</a:t>
            </a:r>
            <a:endParaRPr kumimoji="1" lang="en-US" altLang="zh-CN" sz="3200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  <a:sym typeface="Symbol" panose="05050102010706020507" pitchFamily="18" charset="2"/>
            </a:endParaRPr>
          </a:p>
        </p:txBody>
      </p:sp>
      <p:sp>
        <p:nvSpPr>
          <p:cNvPr id="25635" name="Text Box 35"/>
          <p:cNvSpPr txBox="1">
            <a:spLocks noChangeArrowheads="1"/>
          </p:cNvSpPr>
          <p:nvPr/>
        </p:nvSpPr>
        <p:spPr bwMode="auto">
          <a:xfrm>
            <a:off x="5032376" y="3138488"/>
            <a:ext cx="8350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llink</a:t>
            </a:r>
          </a:p>
        </p:txBody>
      </p:sp>
      <p:sp>
        <p:nvSpPr>
          <p:cNvPr id="25636" name="Text Box 36"/>
          <p:cNvSpPr txBox="1">
            <a:spLocks noChangeArrowheads="1"/>
          </p:cNvSpPr>
          <p:nvPr/>
        </p:nvSpPr>
        <p:spPr bwMode="auto">
          <a:xfrm>
            <a:off x="6099176" y="3062288"/>
            <a:ext cx="8556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rlink</a:t>
            </a:r>
          </a:p>
        </p:txBody>
      </p:sp>
      <p:sp>
        <p:nvSpPr>
          <p:cNvPr id="25637" name="Text Box 37"/>
          <p:cNvSpPr txBox="1">
            <a:spLocks noChangeArrowheads="1"/>
          </p:cNvSpPr>
          <p:nvPr/>
        </p:nvSpPr>
        <p:spPr bwMode="auto">
          <a:xfrm>
            <a:off x="2362200" y="381000"/>
            <a:ext cx="1841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zh-CN" sz="320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5638" name="Text Box 38"/>
          <p:cNvSpPr txBox="1">
            <a:spLocks noChangeArrowheads="1"/>
          </p:cNvSpPr>
          <p:nvPr/>
        </p:nvSpPr>
        <p:spPr bwMode="auto">
          <a:xfrm>
            <a:off x="277172" y="13977"/>
            <a:ext cx="316144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2.10 </a:t>
            </a:r>
            <a:r>
              <a:rPr kumimoji="1" lang="zh-CN" altLang="en-US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双链表：删除</a:t>
            </a:r>
            <a:endParaRPr kumimoji="1"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9" name="直接连接符 38"/>
          <p:cNvCxnSpPr/>
          <p:nvPr/>
        </p:nvCxnSpPr>
        <p:spPr>
          <a:xfrm flipV="1">
            <a:off x="0" y="494246"/>
            <a:ext cx="12192000" cy="71612"/>
          </a:xfrm>
          <a:prstGeom prst="line">
            <a:avLst/>
          </a:prstGeom>
          <a:ln w="57150">
            <a:gradFill>
              <a:gsLst>
                <a:gs pos="0">
                  <a:srgbClr val="00B0F0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Line 13"/>
          <p:cNvSpPr>
            <a:spLocks noChangeShapeType="1"/>
          </p:cNvSpPr>
          <p:nvPr/>
        </p:nvSpPr>
        <p:spPr bwMode="auto">
          <a:xfrm>
            <a:off x="2895600" y="25654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32" grpId="0"/>
      <p:bldP spid="21538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1890935" y="1958752"/>
            <a:ext cx="1371600" cy="711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4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  </a:t>
            </a:r>
            <a:r>
              <a:rPr kumimoji="1"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k</a:t>
            </a:r>
            <a:r>
              <a:rPr kumimoji="1" lang="en-US" altLang="zh-CN" sz="2800" baseline="-25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i-1</a:t>
            </a:r>
            <a:endParaRPr kumimoji="1" lang="en-US" altLang="zh-CN" sz="4000" baseline="-2500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6627" name="Line 3"/>
          <p:cNvSpPr>
            <a:spLocks noChangeShapeType="1"/>
          </p:cNvSpPr>
          <p:nvPr/>
        </p:nvSpPr>
        <p:spPr bwMode="auto">
          <a:xfrm>
            <a:off x="2348135" y="1958752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28" name="Line 4"/>
          <p:cNvSpPr>
            <a:spLocks noChangeShapeType="1"/>
          </p:cNvSpPr>
          <p:nvPr/>
        </p:nvSpPr>
        <p:spPr bwMode="auto">
          <a:xfrm>
            <a:off x="2881535" y="1958752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3795935" y="1958752"/>
            <a:ext cx="1371600" cy="711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4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   </a:t>
            </a:r>
            <a:r>
              <a:rPr kumimoji="1"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k</a:t>
            </a:r>
            <a:r>
              <a:rPr kumimoji="1" lang="en-US" altLang="zh-CN" sz="2800" baseline="-25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endParaRPr kumimoji="1" lang="en-US" altLang="zh-CN" sz="400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6630" name="Line 6"/>
          <p:cNvSpPr>
            <a:spLocks noChangeShapeType="1"/>
          </p:cNvSpPr>
          <p:nvPr/>
        </p:nvSpPr>
        <p:spPr bwMode="auto">
          <a:xfrm>
            <a:off x="4253135" y="1958752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1" name="Line 7"/>
          <p:cNvSpPr>
            <a:spLocks noChangeShapeType="1"/>
          </p:cNvSpPr>
          <p:nvPr/>
        </p:nvSpPr>
        <p:spPr bwMode="auto">
          <a:xfrm>
            <a:off x="4786535" y="1958752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2" name="Text Box 8"/>
          <p:cNvSpPr txBox="1">
            <a:spLocks noChangeArrowheads="1"/>
          </p:cNvSpPr>
          <p:nvPr/>
        </p:nvSpPr>
        <p:spPr bwMode="auto">
          <a:xfrm>
            <a:off x="6005735" y="1958752"/>
            <a:ext cx="1524000" cy="711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4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   </a:t>
            </a:r>
            <a:r>
              <a:rPr kumimoji="1"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k</a:t>
            </a:r>
            <a:r>
              <a:rPr kumimoji="1" lang="en-US" altLang="zh-CN" sz="2800" baseline="-25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i+1</a:t>
            </a:r>
            <a:endParaRPr kumimoji="1" lang="en-US" altLang="zh-CN" sz="400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6633" name="Line 9"/>
          <p:cNvSpPr>
            <a:spLocks noChangeShapeType="1"/>
          </p:cNvSpPr>
          <p:nvPr/>
        </p:nvSpPr>
        <p:spPr bwMode="auto">
          <a:xfrm>
            <a:off x="6462935" y="1958752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4" name="Line 10"/>
          <p:cNvSpPr>
            <a:spLocks noChangeShapeType="1"/>
          </p:cNvSpPr>
          <p:nvPr/>
        </p:nvSpPr>
        <p:spPr bwMode="auto">
          <a:xfrm>
            <a:off x="7148735" y="1958752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5" name="Line 11"/>
          <p:cNvSpPr>
            <a:spLocks noChangeShapeType="1"/>
          </p:cNvSpPr>
          <p:nvPr/>
        </p:nvSpPr>
        <p:spPr bwMode="auto">
          <a:xfrm>
            <a:off x="3033935" y="2187352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6" name="Line 12"/>
          <p:cNvSpPr>
            <a:spLocks noChangeShapeType="1"/>
          </p:cNvSpPr>
          <p:nvPr/>
        </p:nvSpPr>
        <p:spPr bwMode="auto">
          <a:xfrm>
            <a:off x="4938935" y="2187352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7" name="Line 13"/>
          <p:cNvSpPr>
            <a:spLocks noChangeShapeType="1"/>
          </p:cNvSpPr>
          <p:nvPr/>
        </p:nvSpPr>
        <p:spPr bwMode="auto">
          <a:xfrm>
            <a:off x="7377335" y="2187352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8" name="Line 14"/>
          <p:cNvSpPr>
            <a:spLocks noChangeShapeType="1"/>
          </p:cNvSpPr>
          <p:nvPr/>
        </p:nvSpPr>
        <p:spPr bwMode="auto">
          <a:xfrm flipH="1">
            <a:off x="7529735" y="2492152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9" name="Line 15"/>
          <p:cNvSpPr>
            <a:spLocks noChangeShapeType="1"/>
          </p:cNvSpPr>
          <p:nvPr/>
        </p:nvSpPr>
        <p:spPr bwMode="auto">
          <a:xfrm flipH="1">
            <a:off x="5243735" y="2415952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40" name="Line 16"/>
          <p:cNvSpPr>
            <a:spLocks noChangeShapeType="1"/>
          </p:cNvSpPr>
          <p:nvPr/>
        </p:nvSpPr>
        <p:spPr bwMode="auto">
          <a:xfrm flipH="1">
            <a:off x="3262535" y="2415952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41" name="Line 17"/>
          <p:cNvSpPr>
            <a:spLocks noChangeShapeType="1"/>
          </p:cNvSpPr>
          <p:nvPr/>
        </p:nvSpPr>
        <p:spPr bwMode="auto">
          <a:xfrm>
            <a:off x="1509935" y="2187352"/>
            <a:ext cx="381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42" name="Text Box 18"/>
          <p:cNvSpPr txBox="1">
            <a:spLocks noChangeArrowheads="1"/>
          </p:cNvSpPr>
          <p:nvPr/>
        </p:nvSpPr>
        <p:spPr bwMode="auto">
          <a:xfrm>
            <a:off x="191344" y="55883"/>
            <a:ext cx="3604592" cy="52322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2.10 </a:t>
            </a:r>
            <a:r>
              <a:rPr kumimoji="1" lang="zh-CN" altLang="en-US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双链表：插入</a:t>
            </a:r>
            <a:endParaRPr kumimoji="1"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643" name="Text Box 19"/>
          <p:cNvSpPr txBox="1">
            <a:spLocks noChangeArrowheads="1"/>
          </p:cNvSpPr>
          <p:nvPr/>
        </p:nvSpPr>
        <p:spPr bwMode="auto">
          <a:xfrm>
            <a:off x="3719736" y="1196752"/>
            <a:ext cx="879475" cy="3762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           </a:t>
            </a:r>
          </a:p>
        </p:txBody>
      </p:sp>
      <p:sp>
        <p:nvSpPr>
          <p:cNvPr id="26644" name="Line 20"/>
          <p:cNvSpPr>
            <a:spLocks noChangeShapeType="1"/>
          </p:cNvSpPr>
          <p:nvPr/>
        </p:nvSpPr>
        <p:spPr bwMode="auto">
          <a:xfrm>
            <a:off x="3948335" y="1425352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45" name="Text Box 21"/>
          <p:cNvSpPr txBox="1">
            <a:spLocks noChangeArrowheads="1"/>
          </p:cNvSpPr>
          <p:nvPr/>
        </p:nvSpPr>
        <p:spPr bwMode="auto">
          <a:xfrm>
            <a:off x="3262535" y="1120553"/>
            <a:ext cx="361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p</a:t>
            </a:r>
          </a:p>
        </p:txBody>
      </p:sp>
      <p:sp>
        <p:nvSpPr>
          <p:cNvPr id="26646" name="Text Box 22"/>
          <p:cNvSpPr txBox="1">
            <a:spLocks noChangeArrowheads="1"/>
          </p:cNvSpPr>
          <p:nvPr/>
        </p:nvSpPr>
        <p:spPr bwMode="auto">
          <a:xfrm>
            <a:off x="6010499" y="1439640"/>
            <a:ext cx="18240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r>
              <a:rPr kumimoji="1"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rlink </a:t>
            </a:r>
          </a:p>
        </p:txBody>
      </p:sp>
      <p:sp>
        <p:nvSpPr>
          <p:cNvPr id="26647" name="Text Box 23"/>
          <p:cNvSpPr txBox="1">
            <a:spLocks noChangeArrowheads="1"/>
          </p:cNvSpPr>
          <p:nvPr/>
        </p:nvSpPr>
        <p:spPr bwMode="auto">
          <a:xfrm>
            <a:off x="3186336" y="3639916"/>
            <a:ext cx="879475" cy="3762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           </a:t>
            </a:r>
          </a:p>
        </p:txBody>
      </p:sp>
      <p:sp>
        <p:nvSpPr>
          <p:cNvPr id="26648" name="Text Box 24"/>
          <p:cNvSpPr txBox="1">
            <a:spLocks noChangeArrowheads="1"/>
          </p:cNvSpPr>
          <p:nvPr/>
        </p:nvSpPr>
        <p:spPr bwMode="auto">
          <a:xfrm>
            <a:off x="2805335" y="3497040"/>
            <a:ext cx="361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q</a:t>
            </a:r>
          </a:p>
        </p:txBody>
      </p:sp>
      <p:sp>
        <p:nvSpPr>
          <p:cNvPr id="26649" name="Text Box 25"/>
          <p:cNvSpPr txBox="1">
            <a:spLocks noChangeArrowheads="1"/>
          </p:cNvSpPr>
          <p:nvPr/>
        </p:nvSpPr>
        <p:spPr bwMode="auto">
          <a:xfrm>
            <a:off x="4710335" y="3406552"/>
            <a:ext cx="1676400" cy="711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4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     </a:t>
            </a:r>
            <a:r>
              <a:rPr kumimoji="1"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endParaRPr kumimoji="1" lang="en-US" altLang="zh-CN" sz="400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6650" name="Line 26"/>
          <p:cNvSpPr>
            <a:spLocks noChangeShapeType="1"/>
          </p:cNvSpPr>
          <p:nvPr/>
        </p:nvSpPr>
        <p:spPr bwMode="auto">
          <a:xfrm>
            <a:off x="5167535" y="3457352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51" name="Line 27"/>
          <p:cNvSpPr>
            <a:spLocks noChangeShapeType="1"/>
          </p:cNvSpPr>
          <p:nvPr/>
        </p:nvSpPr>
        <p:spPr bwMode="auto">
          <a:xfrm>
            <a:off x="5853335" y="3457352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52" name="Line 28"/>
          <p:cNvSpPr>
            <a:spLocks noChangeShapeType="1"/>
          </p:cNvSpPr>
          <p:nvPr/>
        </p:nvSpPr>
        <p:spPr bwMode="auto">
          <a:xfrm>
            <a:off x="3567335" y="3863752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57" name="Line 29"/>
          <p:cNvSpPr>
            <a:spLocks noChangeShapeType="1"/>
          </p:cNvSpPr>
          <p:nvPr/>
        </p:nvSpPr>
        <p:spPr bwMode="auto">
          <a:xfrm flipH="1" flipV="1">
            <a:off x="4354735" y="2614391"/>
            <a:ext cx="647700" cy="1150937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58" name="Text Box 30"/>
          <p:cNvSpPr txBox="1">
            <a:spLocks noChangeArrowheads="1"/>
          </p:cNvSpPr>
          <p:nvPr/>
        </p:nvSpPr>
        <p:spPr bwMode="auto">
          <a:xfrm>
            <a:off x="1281335" y="4473353"/>
            <a:ext cx="2039938" cy="588963"/>
          </a:xfrm>
          <a:prstGeom prst="rect">
            <a:avLst/>
          </a:prstGeom>
          <a:solidFill>
            <a:schemeClr val="bg1"/>
          </a:solidFill>
          <a:ln w="9525">
            <a:solidFill>
              <a:srgbClr val="FF3300"/>
            </a:solidFill>
            <a:miter lim="800000"/>
          </a:ln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q</a:t>
            </a:r>
            <a:r>
              <a:rPr kumimoji="1" lang="en-US" altLang="zh-CN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llink =p;</a:t>
            </a:r>
          </a:p>
        </p:txBody>
      </p:sp>
      <p:sp>
        <p:nvSpPr>
          <p:cNvPr id="22559" name="Line 31"/>
          <p:cNvSpPr>
            <a:spLocks noChangeShapeType="1"/>
          </p:cNvSpPr>
          <p:nvPr/>
        </p:nvSpPr>
        <p:spPr bwMode="auto">
          <a:xfrm flipV="1">
            <a:off x="6005735" y="2720752"/>
            <a:ext cx="76200" cy="9906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60" name="Text Box 32"/>
          <p:cNvSpPr txBox="1">
            <a:spLocks noChangeArrowheads="1"/>
          </p:cNvSpPr>
          <p:nvPr/>
        </p:nvSpPr>
        <p:spPr bwMode="auto">
          <a:xfrm>
            <a:off x="5091336" y="4473353"/>
            <a:ext cx="3171825" cy="588963"/>
          </a:xfrm>
          <a:prstGeom prst="rect">
            <a:avLst/>
          </a:prstGeom>
          <a:solidFill>
            <a:schemeClr val="bg1"/>
          </a:solidFill>
          <a:ln w="22225">
            <a:solidFill>
              <a:srgbClr val="0000FF"/>
            </a:solidFill>
            <a:miter lim="800000"/>
          </a:ln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q</a:t>
            </a:r>
            <a:r>
              <a:rPr kumimoji="1" lang="en-US" altLang="zh-CN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rlink =p rlink;</a:t>
            </a:r>
          </a:p>
        </p:txBody>
      </p:sp>
      <p:sp>
        <p:nvSpPr>
          <p:cNvPr id="22561" name="Line 33"/>
          <p:cNvSpPr>
            <a:spLocks noChangeShapeType="1"/>
          </p:cNvSpPr>
          <p:nvPr/>
        </p:nvSpPr>
        <p:spPr bwMode="auto">
          <a:xfrm flipH="1">
            <a:off x="6234335" y="2415952"/>
            <a:ext cx="76200" cy="9906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62" name="Text Box 34"/>
          <p:cNvSpPr txBox="1">
            <a:spLocks noChangeArrowheads="1"/>
          </p:cNvSpPr>
          <p:nvPr/>
        </p:nvSpPr>
        <p:spPr bwMode="auto">
          <a:xfrm>
            <a:off x="1205135" y="5235353"/>
            <a:ext cx="3062288" cy="588963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</a:ln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r>
              <a:rPr kumimoji="1" lang="en-US" altLang="zh-CN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rlink llink=q;</a:t>
            </a:r>
          </a:p>
        </p:txBody>
      </p:sp>
      <p:sp>
        <p:nvSpPr>
          <p:cNvPr id="22563" name="Line 35"/>
          <p:cNvSpPr>
            <a:spLocks noChangeShapeType="1"/>
          </p:cNvSpPr>
          <p:nvPr/>
        </p:nvSpPr>
        <p:spPr bwMode="auto">
          <a:xfrm>
            <a:off x="4938935" y="2339752"/>
            <a:ext cx="0" cy="1066800"/>
          </a:xfrm>
          <a:prstGeom prst="line">
            <a:avLst/>
          </a:prstGeom>
          <a:noFill/>
          <a:ln w="25400">
            <a:solidFill>
              <a:srgbClr val="9900CC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64" name="Rectangle 36"/>
          <p:cNvSpPr>
            <a:spLocks noChangeArrowheads="1"/>
          </p:cNvSpPr>
          <p:nvPr/>
        </p:nvSpPr>
        <p:spPr bwMode="auto">
          <a:xfrm>
            <a:off x="5091336" y="5217890"/>
            <a:ext cx="2327275" cy="588962"/>
          </a:xfrm>
          <a:prstGeom prst="rect">
            <a:avLst/>
          </a:prstGeom>
          <a:solidFill>
            <a:schemeClr val="bg1"/>
          </a:solidFill>
          <a:ln w="9525">
            <a:solidFill>
              <a:srgbClr val="9900CC"/>
            </a:solidFill>
            <a:miter lim="800000"/>
          </a:ln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 p</a:t>
            </a:r>
            <a:r>
              <a:rPr kumimoji="1" lang="en-US" altLang="zh-CN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rlink=q;  </a:t>
            </a:r>
          </a:p>
        </p:txBody>
      </p:sp>
      <p:grpSp>
        <p:nvGrpSpPr>
          <p:cNvPr id="2" name="Group 37"/>
          <p:cNvGrpSpPr/>
          <p:nvPr/>
        </p:nvGrpSpPr>
        <p:grpSpPr bwMode="auto">
          <a:xfrm>
            <a:off x="5243735" y="2034952"/>
            <a:ext cx="304800" cy="304800"/>
            <a:chOff x="3216" y="384"/>
            <a:chExt cx="192" cy="192"/>
          </a:xfrm>
        </p:grpSpPr>
        <p:sp>
          <p:nvSpPr>
            <p:cNvPr id="26665" name="Line 38"/>
            <p:cNvSpPr>
              <a:spLocks noChangeShapeType="1"/>
            </p:cNvSpPr>
            <p:nvPr/>
          </p:nvSpPr>
          <p:spPr bwMode="auto">
            <a:xfrm>
              <a:off x="3216" y="384"/>
              <a:ext cx="96" cy="192"/>
            </a:xfrm>
            <a:prstGeom prst="line">
              <a:avLst/>
            </a:prstGeom>
            <a:noFill/>
            <a:ln w="44450">
              <a:solidFill>
                <a:srgbClr val="008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66" name="Line 39"/>
            <p:cNvSpPr>
              <a:spLocks noChangeShapeType="1"/>
            </p:cNvSpPr>
            <p:nvPr/>
          </p:nvSpPr>
          <p:spPr bwMode="auto">
            <a:xfrm>
              <a:off x="3312" y="384"/>
              <a:ext cx="96" cy="192"/>
            </a:xfrm>
            <a:prstGeom prst="line">
              <a:avLst/>
            </a:prstGeom>
            <a:noFill/>
            <a:ln w="44450">
              <a:solidFill>
                <a:srgbClr val="008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40"/>
          <p:cNvGrpSpPr/>
          <p:nvPr/>
        </p:nvGrpSpPr>
        <p:grpSpPr bwMode="auto">
          <a:xfrm>
            <a:off x="5624735" y="2339752"/>
            <a:ext cx="304800" cy="304800"/>
            <a:chOff x="3216" y="384"/>
            <a:chExt cx="192" cy="192"/>
          </a:xfrm>
        </p:grpSpPr>
        <p:sp>
          <p:nvSpPr>
            <p:cNvPr id="26663" name="Line 41"/>
            <p:cNvSpPr>
              <a:spLocks noChangeShapeType="1"/>
            </p:cNvSpPr>
            <p:nvPr/>
          </p:nvSpPr>
          <p:spPr bwMode="auto">
            <a:xfrm>
              <a:off x="3216" y="384"/>
              <a:ext cx="96" cy="192"/>
            </a:xfrm>
            <a:prstGeom prst="line">
              <a:avLst/>
            </a:prstGeom>
            <a:noFill/>
            <a:ln w="44450">
              <a:solidFill>
                <a:srgbClr val="008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64" name="Line 42"/>
            <p:cNvSpPr>
              <a:spLocks noChangeShapeType="1"/>
            </p:cNvSpPr>
            <p:nvPr/>
          </p:nvSpPr>
          <p:spPr bwMode="auto">
            <a:xfrm>
              <a:off x="3312" y="384"/>
              <a:ext cx="96" cy="192"/>
            </a:xfrm>
            <a:prstGeom prst="line">
              <a:avLst/>
            </a:prstGeom>
            <a:noFill/>
            <a:ln w="44450">
              <a:solidFill>
                <a:srgbClr val="008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cxnSp>
        <p:nvCxnSpPr>
          <p:cNvPr id="43" name="直接连接符 42"/>
          <p:cNvCxnSpPr/>
          <p:nvPr/>
        </p:nvCxnSpPr>
        <p:spPr>
          <a:xfrm flipV="1">
            <a:off x="0" y="563061"/>
            <a:ext cx="12192000" cy="71612"/>
          </a:xfrm>
          <a:prstGeom prst="line">
            <a:avLst/>
          </a:prstGeom>
          <a:ln w="57150">
            <a:gradFill>
              <a:gsLst>
                <a:gs pos="0">
                  <a:srgbClr val="00B0F0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5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5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5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5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5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5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5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5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5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5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2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2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25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25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57" grpId="0" animBg="1"/>
      <p:bldP spid="22558" grpId="0" animBg="1" autoUpdateAnimBg="0"/>
      <p:bldP spid="22559" grpId="0" animBg="1"/>
      <p:bldP spid="22560" grpId="0" animBg="1" autoUpdateAnimBg="0"/>
      <p:bldP spid="22561" grpId="0" animBg="1"/>
      <p:bldP spid="22562" grpId="0" animBg="1" autoUpdateAnimBg="0"/>
      <p:bldP spid="22563" grpId="0" animBg="1"/>
      <p:bldP spid="22564" grpId="0" animBg="1" autoUpdateAnimBg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37" name="Text Box 37"/>
          <p:cNvSpPr txBox="1">
            <a:spLocks noChangeArrowheads="1"/>
          </p:cNvSpPr>
          <p:nvPr/>
        </p:nvSpPr>
        <p:spPr bwMode="auto">
          <a:xfrm>
            <a:off x="2362200" y="381000"/>
            <a:ext cx="1841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zh-CN" sz="320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5638" name="Text Box 38"/>
          <p:cNvSpPr txBox="1">
            <a:spLocks noChangeArrowheads="1"/>
          </p:cNvSpPr>
          <p:nvPr/>
        </p:nvSpPr>
        <p:spPr bwMode="auto">
          <a:xfrm>
            <a:off x="277172" y="13977"/>
            <a:ext cx="661091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2.11 </a:t>
            </a:r>
            <a:r>
              <a:rPr kumimoji="1" lang="zh-CN" altLang="en-US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线性表的应用：一元多项式的加法</a:t>
            </a:r>
            <a:endParaRPr kumimoji="1"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9" name="直接连接符 38"/>
          <p:cNvCxnSpPr/>
          <p:nvPr/>
        </p:nvCxnSpPr>
        <p:spPr>
          <a:xfrm flipV="1">
            <a:off x="0" y="563061"/>
            <a:ext cx="12192000" cy="71612"/>
          </a:xfrm>
          <a:prstGeom prst="line">
            <a:avLst/>
          </a:prstGeom>
          <a:ln w="57150">
            <a:gradFill>
              <a:gsLst>
                <a:gs pos="0">
                  <a:srgbClr val="00B0F0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3"/>
          <p:cNvSpPr txBox="1">
            <a:spLocks noChangeArrowheads="1"/>
          </p:cNvSpPr>
          <p:nvPr/>
        </p:nvSpPr>
        <p:spPr>
          <a:xfrm>
            <a:off x="1422140" y="1124744"/>
            <a:ext cx="8280920" cy="3672407"/>
          </a:xfrm>
          <a:prstGeom prst="rect">
            <a:avLst/>
          </a:prstGeom>
        </p:spPr>
        <p:txBody>
          <a:bodyPr/>
          <a:lstStyle>
            <a:lvl1pPr marL="90805" indent="-90805" algn="l" rtl="0" eaLnBrk="0" fontAlgn="base" hangingPunct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382905" indent="-182880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567055" indent="-182880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749300" indent="-182880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932180" indent="-182880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109982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84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87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89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 smtClean="0">
                <a:latin typeface="宋体" panose="02010600030101010101" pitchFamily="2" charset="-122"/>
              </a:rPr>
              <a:t>在数学上，一个一元多项式</a:t>
            </a:r>
            <a:r>
              <a:rPr lang="en-US" altLang="zh-CN" sz="2400" b="1" dirty="0" err="1" smtClean="0">
                <a:latin typeface="宋体" panose="02010600030101010101" pitchFamily="2" charset="-122"/>
              </a:rPr>
              <a:t>P</a:t>
            </a:r>
            <a:r>
              <a:rPr lang="en-US" altLang="zh-CN" sz="2400" b="1" baseline="-25000" dirty="0" err="1" smtClean="0">
                <a:latin typeface="宋体" panose="02010600030101010101" pitchFamily="2" charset="-122"/>
              </a:rPr>
              <a:t>n</a:t>
            </a:r>
            <a:r>
              <a:rPr lang="en-US" altLang="zh-CN" sz="2400" b="1" dirty="0" smtClean="0">
                <a:latin typeface="宋体" panose="02010600030101010101" pitchFamily="2" charset="-122"/>
              </a:rPr>
              <a:t>(x)</a:t>
            </a:r>
            <a:r>
              <a:rPr lang="zh-CN" altLang="en-US" sz="2400" b="1" dirty="0" smtClean="0">
                <a:latin typeface="宋体" panose="02010600030101010101" pitchFamily="2" charset="-122"/>
              </a:rPr>
              <a:t>可</a:t>
            </a:r>
            <a:r>
              <a:rPr lang="zh-CN" altLang="en-US" sz="2400" b="1" dirty="0" smtClean="0">
                <a:solidFill>
                  <a:srgbClr val="0000FF"/>
                </a:solidFill>
                <a:latin typeface="宋体" panose="02010600030101010101" pitchFamily="2" charset="-122"/>
              </a:rPr>
              <a:t>按升幂</a:t>
            </a:r>
            <a:r>
              <a:rPr lang="zh-CN" altLang="en-US" sz="2400" b="1" dirty="0" smtClean="0">
                <a:latin typeface="宋体" panose="02010600030101010101" pitchFamily="2" charset="-122"/>
              </a:rPr>
              <a:t>写成：</a:t>
            </a:r>
          </a:p>
          <a:p>
            <a:pPr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400" b="1" dirty="0" err="1" smtClean="0">
                <a:solidFill>
                  <a:srgbClr val="FF0000"/>
                </a:solidFill>
                <a:latin typeface="宋体" panose="02010600030101010101" pitchFamily="2" charset="-122"/>
              </a:rPr>
              <a:t>P</a:t>
            </a:r>
            <a:r>
              <a:rPr lang="en-US" altLang="zh-CN" sz="2400" b="1" baseline="-25000" dirty="0" err="1" smtClean="0">
                <a:solidFill>
                  <a:srgbClr val="FF0000"/>
                </a:solidFill>
                <a:latin typeface="宋体" panose="02010600030101010101" pitchFamily="2" charset="-122"/>
              </a:rPr>
              <a:t>n</a:t>
            </a:r>
            <a:r>
              <a:rPr lang="en-US" altLang="zh-CN" sz="24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(x) = p</a:t>
            </a:r>
            <a:r>
              <a:rPr lang="en-US" altLang="zh-CN" sz="2400" b="1" baseline="-2500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0 </a:t>
            </a:r>
            <a:r>
              <a:rPr lang="en-US" altLang="zh-CN" sz="24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+ p</a:t>
            </a:r>
            <a:r>
              <a:rPr lang="en-US" altLang="zh-CN" sz="2400" b="1" baseline="-2500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1</a:t>
            </a:r>
            <a:r>
              <a:rPr lang="en-US" altLang="zh-CN" sz="24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x + p</a:t>
            </a:r>
            <a:r>
              <a:rPr lang="en-US" altLang="zh-CN" sz="2400" b="1" baseline="-2500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2</a:t>
            </a:r>
            <a:r>
              <a:rPr lang="en-US" altLang="zh-CN" sz="24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x</a:t>
            </a:r>
            <a:r>
              <a:rPr lang="en-US" altLang="zh-CN" sz="2400" b="1" baseline="3000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2 </a:t>
            </a:r>
            <a:r>
              <a:rPr lang="en-US" altLang="zh-CN" sz="24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+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…</a:t>
            </a:r>
            <a:r>
              <a:rPr lang="en-US" altLang="zh-CN" sz="24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 + </a:t>
            </a:r>
            <a:r>
              <a:rPr lang="en-US" altLang="zh-CN" sz="2400" b="1" dirty="0" err="1" smtClean="0">
                <a:solidFill>
                  <a:srgbClr val="FF0000"/>
                </a:solidFill>
                <a:latin typeface="宋体" panose="02010600030101010101" pitchFamily="2" charset="-122"/>
              </a:rPr>
              <a:t>p</a:t>
            </a:r>
            <a:r>
              <a:rPr lang="en-US" altLang="zh-CN" sz="2400" b="1" baseline="-25000" dirty="0" err="1" smtClean="0">
                <a:solidFill>
                  <a:srgbClr val="FF0000"/>
                </a:solidFill>
                <a:latin typeface="宋体" panose="02010600030101010101" pitchFamily="2" charset="-122"/>
              </a:rPr>
              <a:t>n</a:t>
            </a:r>
            <a:r>
              <a:rPr lang="en-US" altLang="zh-CN" sz="2400" b="1" dirty="0" err="1" smtClean="0">
                <a:solidFill>
                  <a:srgbClr val="FF0000"/>
                </a:solidFill>
                <a:latin typeface="宋体" panose="02010600030101010101" pitchFamily="2" charset="-122"/>
              </a:rPr>
              <a:t>x</a:t>
            </a:r>
            <a:r>
              <a:rPr lang="en-US" altLang="zh-CN" sz="2400" b="1" baseline="30000" dirty="0" err="1" smtClean="0">
                <a:solidFill>
                  <a:srgbClr val="FF0000"/>
                </a:solidFill>
                <a:latin typeface="宋体" panose="02010600030101010101" pitchFamily="2" charset="-122"/>
              </a:rPr>
              <a:t>n</a:t>
            </a:r>
            <a:endParaRPr lang="en-US" altLang="zh-CN" sz="2400" b="1" baseline="30000" dirty="0" smtClean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 smtClean="0">
                <a:latin typeface="宋体" panose="02010600030101010101" pitchFamily="2" charset="-122"/>
              </a:rPr>
              <a:t> </a:t>
            </a:r>
            <a:r>
              <a:rPr lang="zh-CN" altLang="en-US" sz="2400" b="1" dirty="0" smtClean="0">
                <a:latin typeface="宋体" panose="02010600030101010101" pitchFamily="2" charset="-122"/>
              </a:rPr>
              <a:t>它由 </a:t>
            </a:r>
            <a:r>
              <a:rPr lang="en-US" altLang="zh-CN" sz="2400" b="1" dirty="0" smtClean="0">
                <a:latin typeface="宋体" panose="02010600030101010101" pitchFamily="2" charset="-122"/>
              </a:rPr>
              <a:t>n+1 </a:t>
            </a:r>
            <a:r>
              <a:rPr lang="zh-CN" altLang="en-US" sz="2400" b="1" dirty="0" smtClean="0">
                <a:latin typeface="宋体" panose="02010600030101010101" pitchFamily="2" charset="-122"/>
              </a:rPr>
              <a:t>个系数唯一确定</a:t>
            </a:r>
            <a:endParaRPr lang="en-US" altLang="zh-CN" sz="2400" b="1" dirty="0" smtClean="0">
              <a:latin typeface="宋体" panose="02010600030101010101" pitchFamily="2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2400" b="1" dirty="0" smtClean="0">
              <a:solidFill>
                <a:srgbClr val="000066"/>
              </a:solidFill>
              <a:latin typeface="宋体" panose="02010600030101010101" pitchFamily="2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 smtClean="0">
                <a:latin typeface="宋体" panose="02010600030101010101" pitchFamily="2" charset="-122"/>
              </a:rPr>
              <a:t>可用一个线性表 </a:t>
            </a:r>
            <a:r>
              <a:rPr lang="en-US" altLang="zh-CN" sz="2400" b="1" dirty="0" smtClean="0">
                <a:latin typeface="宋体" panose="02010600030101010101" pitchFamily="2" charset="-122"/>
              </a:rPr>
              <a:t>P </a:t>
            </a:r>
            <a:r>
              <a:rPr lang="zh-CN" altLang="en-US" sz="2400" b="1" dirty="0" smtClean="0">
                <a:latin typeface="宋体" panose="02010600030101010101" pitchFamily="2" charset="-122"/>
              </a:rPr>
              <a:t>来表示多现式：</a:t>
            </a:r>
          </a:p>
          <a:p>
            <a:pPr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4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P = ( p</a:t>
            </a:r>
            <a:r>
              <a:rPr lang="en-US" altLang="zh-CN" sz="2400" b="1" baseline="-2500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0 </a:t>
            </a:r>
            <a:r>
              <a:rPr lang="zh-CN" altLang="en-US" sz="2400" b="1" baseline="-2500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，</a:t>
            </a:r>
            <a:r>
              <a:rPr lang="en-US" altLang="zh-CN" sz="24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p</a:t>
            </a:r>
            <a:r>
              <a:rPr lang="en-US" altLang="zh-CN" sz="2400" b="1" baseline="-2500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2400" b="1" baseline="-2500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，</a:t>
            </a:r>
            <a:r>
              <a:rPr lang="en-US" altLang="zh-CN" sz="24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p</a:t>
            </a:r>
            <a:r>
              <a:rPr lang="en-US" altLang="zh-CN" sz="2400" b="1" baseline="-2500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2</a:t>
            </a:r>
            <a:r>
              <a:rPr lang="zh-CN" altLang="en-US" sz="2400" b="1" baseline="-2500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，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…</a:t>
            </a:r>
            <a:r>
              <a:rPr lang="en-US" altLang="zh-CN" sz="24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4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，</a:t>
            </a:r>
            <a:r>
              <a:rPr lang="en-US" altLang="zh-CN" sz="2400" b="1" dirty="0" err="1" smtClean="0">
                <a:solidFill>
                  <a:srgbClr val="FF0000"/>
                </a:solidFill>
                <a:latin typeface="宋体" panose="02010600030101010101" pitchFamily="2" charset="-122"/>
              </a:rPr>
              <a:t>p</a:t>
            </a:r>
            <a:r>
              <a:rPr lang="en-US" altLang="zh-CN" sz="2400" b="1" baseline="-25000" dirty="0" err="1" smtClean="0">
                <a:solidFill>
                  <a:srgbClr val="FF0000"/>
                </a:solidFill>
                <a:latin typeface="宋体" panose="02010600030101010101" pitchFamily="2" charset="-122"/>
              </a:rPr>
              <a:t>n</a:t>
            </a:r>
            <a:r>
              <a:rPr lang="en-US" altLang="zh-CN" sz="2400" b="1" baseline="-2500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4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)</a:t>
            </a:r>
          </a:p>
          <a:p>
            <a:pPr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 smtClean="0">
                <a:latin typeface="宋体" panose="02010600030101010101" pitchFamily="2" charset="-122"/>
              </a:rPr>
              <a:t> </a:t>
            </a:r>
            <a:r>
              <a:rPr lang="zh-CN" altLang="en-US" sz="2400" b="1" dirty="0" smtClean="0">
                <a:latin typeface="宋体" panose="02010600030101010101" pitchFamily="2" charset="-122"/>
              </a:rPr>
              <a:t>每一项的指数</a:t>
            </a:r>
            <a:r>
              <a:rPr lang="en-US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400" b="1" dirty="0" err="1" smtClean="0">
                <a:latin typeface="宋体" panose="02010600030101010101" pitchFamily="2" charset="-122"/>
              </a:rPr>
              <a:t>i</a:t>
            </a:r>
            <a:r>
              <a:rPr lang="en-US" altLang="zh-CN" sz="2400" b="1" dirty="0" smtClean="0">
                <a:latin typeface="宋体" panose="02010600030101010101" pitchFamily="2" charset="-122"/>
              </a:rPr>
              <a:t> </a:t>
            </a:r>
            <a:r>
              <a:rPr lang="zh-CN" altLang="en-US" sz="2400" b="1" dirty="0" smtClean="0">
                <a:latin typeface="宋体" panose="02010600030101010101" pitchFamily="2" charset="-122"/>
              </a:rPr>
              <a:t>隐含在其系数 </a:t>
            </a:r>
            <a:r>
              <a:rPr lang="en-US" altLang="zh-CN" sz="2400" b="1" dirty="0" smtClean="0">
                <a:latin typeface="宋体" panose="02010600030101010101" pitchFamily="2" charset="-122"/>
              </a:rPr>
              <a:t>p</a:t>
            </a:r>
            <a:r>
              <a:rPr lang="en-US" altLang="zh-CN" sz="2400" b="1" baseline="-25000" dirty="0" smtClean="0">
                <a:latin typeface="宋体" panose="02010600030101010101" pitchFamily="2" charset="-122"/>
              </a:rPr>
              <a:t>i</a:t>
            </a:r>
            <a:r>
              <a:rPr lang="en-US" altLang="zh-CN" sz="2400" b="1" dirty="0" smtClean="0">
                <a:latin typeface="宋体" panose="02010600030101010101" pitchFamily="2" charset="-122"/>
              </a:rPr>
              <a:t> </a:t>
            </a:r>
            <a:r>
              <a:rPr lang="zh-CN" altLang="en-US" sz="2400" b="1" dirty="0" smtClean="0">
                <a:latin typeface="宋体" panose="02010600030101010101" pitchFamily="2" charset="-122"/>
              </a:rPr>
              <a:t>的序号里</a:t>
            </a:r>
          </a:p>
          <a:p>
            <a:pPr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b="1" dirty="0" smtClean="0">
              <a:solidFill>
                <a:srgbClr val="000066"/>
              </a:solidFill>
              <a:latin typeface="宋体" panose="02010600030101010101" pitchFamily="2" charset="-122"/>
            </a:endParaRPr>
          </a:p>
        </p:txBody>
      </p:sp>
      <p:sp>
        <p:nvSpPr>
          <p:cNvPr id="2" name="椭圆形标注 1"/>
          <p:cNvSpPr/>
          <p:nvPr/>
        </p:nvSpPr>
        <p:spPr>
          <a:xfrm>
            <a:off x="7968208" y="1772816"/>
            <a:ext cx="1872208" cy="2016223"/>
          </a:xfrm>
          <a:prstGeom prst="wedgeEllipseCallout">
            <a:avLst>
              <a:gd name="adj1" fmla="val -187272"/>
              <a:gd name="adj2" fmla="val 57579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chemeClr val="tx1"/>
                </a:solidFill>
              </a:rPr>
              <a:t>如何存储多项式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37" name="Text Box 37"/>
          <p:cNvSpPr txBox="1">
            <a:spLocks noChangeArrowheads="1"/>
          </p:cNvSpPr>
          <p:nvPr/>
        </p:nvSpPr>
        <p:spPr bwMode="auto">
          <a:xfrm>
            <a:off x="2362200" y="381000"/>
            <a:ext cx="1841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zh-CN" sz="320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5638" name="Text Box 38"/>
          <p:cNvSpPr txBox="1">
            <a:spLocks noChangeArrowheads="1"/>
          </p:cNvSpPr>
          <p:nvPr/>
        </p:nvSpPr>
        <p:spPr bwMode="auto">
          <a:xfrm>
            <a:off x="277172" y="13977"/>
            <a:ext cx="661091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2.11 </a:t>
            </a:r>
            <a:r>
              <a:rPr kumimoji="1" lang="zh-CN" altLang="en-US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线性表的应用：一元多项式的加法</a:t>
            </a:r>
            <a:endParaRPr kumimoji="1"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9" name="直接连接符 38"/>
          <p:cNvCxnSpPr/>
          <p:nvPr/>
        </p:nvCxnSpPr>
        <p:spPr>
          <a:xfrm flipV="1">
            <a:off x="0" y="563061"/>
            <a:ext cx="12192000" cy="71612"/>
          </a:xfrm>
          <a:prstGeom prst="line">
            <a:avLst/>
          </a:prstGeom>
          <a:ln w="57150">
            <a:gradFill>
              <a:gsLst>
                <a:gs pos="0">
                  <a:srgbClr val="00B0F0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 Box 3"/>
          <p:cNvSpPr txBox="1">
            <a:spLocks noChangeArrowheads="1"/>
          </p:cNvSpPr>
          <p:nvPr/>
        </p:nvSpPr>
        <p:spPr bwMode="auto">
          <a:xfrm>
            <a:off x="1173584" y="2277735"/>
            <a:ext cx="6677025" cy="121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优点：多项式相加的算法定义十分简洁。</a:t>
            </a:r>
          </a:p>
          <a:p>
            <a:pPr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缺点：对</a:t>
            </a:r>
            <a:r>
              <a:rPr kumimoji="1"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S</a:t>
            </a:r>
            <a:r>
              <a:rPr kumimoji="1"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型的浪费空间</a:t>
            </a:r>
            <a:endParaRPr kumimoji="1" lang="zh-CN" altLang="en-US" sz="2800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2" name="Text Box 4"/>
          <p:cNvSpPr txBox="1">
            <a:spLocks noChangeArrowheads="1"/>
          </p:cNvSpPr>
          <p:nvPr/>
        </p:nvSpPr>
        <p:spPr bwMode="auto">
          <a:xfrm>
            <a:off x="839416" y="1168400"/>
            <a:ext cx="7345362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32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kumimoji="1" lang="zh-CN" altLang="en-US" sz="32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、全部系数顺序存储结构</a:t>
            </a:r>
          </a:p>
        </p:txBody>
      </p:sp>
      <p:sp>
        <p:nvSpPr>
          <p:cNvPr id="43" name="Rectangle 5"/>
          <p:cNvSpPr>
            <a:spLocks noChangeArrowheads="1"/>
          </p:cNvSpPr>
          <p:nvPr/>
        </p:nvSpPr>
        <p:spPr bwMode="auto">
          <a:xfrm>
            <a:off x="1154382" y="3717032"/>
            <a:ext cx="7705725" cy="220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S(x) = 1 + 3x</a:t>
            </a:r>
            <a:r>
              <a:rPr kumimoji="1" lang="en-US" altLang="zh-CN" sz="2800" b="1" baseline="300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10000 </a:t>
            </a:r>
            <a:r>
              <a:rPr kumimoji="1" lang="en-US" altLang="zh-CN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+ 2x</a:t>
            </a:r>
            <a:r>
              <a:rPr kumimoji="1" lang="en-US" altLang="zh-CN" sz="2800" b="1" baseline="300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20000</a:t>
            </a:r>
            <a:r>
              <a:rPr kumimoji="1" lang="en-US" altLang="zh-CN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</a:p>
          <a:p>
            <a:pPr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就要用一长度为</a:t>
            </a:r>
            <a:r>
              <a:rPr kumimoji="1" lang="en-US" altLang="zh-CN" sz="28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20001</a:t>
            </a:r>
            <a:r>
              <a:rPr kumimoji="1" lang="zh-CN" altLang="en-US" sz="28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的线性表来表示</a:t>
            </a:r>
            <a:endParaRPr kumimoji="1" lang="en-US" altLang="zh-CN" sz="2800" b="1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8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kumimoji="1" lang="zh-CN" altLang="en-US" sz="28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表中仅有三个非</a:t>
            </a:r>
            <a:r>
              <a:rPr kumimoji="1" lang="en-US" altLang="zh-CN" sz="28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0</a:t>
            </a:r>
            <a:r>
              <a:rPr kumimoji="1" lang="zh-CN" altLang="en-US" sz="28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元素</a:t>
            </a:r>
            <a:r>
              <a:rPr kumimoji="1" lang="en-US" altLang="zh-CN" sz="28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37" name="Text Box 37"/>
          <p:cNvSpPr txBox="1">
            <a:spLocks noChangeArrowheads="1"/>
          </p:cNvSpPr>
          <p:nvPr/>
        </p:nvSpPr>
        <p:spPr bwMode="auto">
          <a:xfrm>
            <a:off x="2362200" y="381000"/>
            <a:ext cx="1841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zh-CN" sz="320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5638" name="Text Box 38"/>
          <p:cNvSpPr txBox="1">
            <a:spLocks noChangeArrowheads="1"/>
          </p:cNvSpPr>
          <p:nvPr/>
        </p:nvSpPr>
        <p:spPr bwMode="auto">
          <a:xfrm>
            <a:off x="277172" y="13977"/>
            <a:ext cx="689894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2.11 </a:t>
            </a:r>
            <a:r>
              <a:rPr kumimoji="1" lang="zh-CN" altLang="en-US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线性表的应用：一元多项式的加法</a:t>
            </a:r>
            <a:endParaRPr kumimoji="1"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9" name="直接连接符 38"/>
          <p:cNvCxnSpPr/>
          <p:nvPr/>
        </p:nvCxnSpPr>
        <p:spPr>
          <a:xfrm flipV="1">
            <a:off x="0" y="641399"/>
            <a:ext cx="12192000" cy="71612"/>
          </a:xfrm>
          <a:prstGeom prst="line">
            <a:avLst/>
          </a:prstGeom>
          <a:ln w="57150">
            <a:gradFill>
              <a:gsLst>
                <a:gs pos="0">
                  <a:srgbClr val="00B0F0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1334322" y="4029586"/>
            <a:ext cx="6985000" cy="54593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301254" y="1834125"/>
            <a:ext cx="7018068" cy="45133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786902" y="1775105"/>
            <a:ext cx="7988300" cy="177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kumimoji="1" lang="en-US" altLang="zh-CN" sz="2800" b="1" dirty="0" err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kumimoji="1" lang="en-US" altLang="zh-CN" sz="2800" b="1" baseline="-25000" dirty="0" err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kumimoji="1" lang="en-US" altLang="zh-CN" sz="28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(x) = p</a:t>
            </a:r>
            <a:r>
              <a:rPr kumimoji="1" lang="en-US" altLang="zh-CN" sz="2800" b="1" baseline="-250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kumimoji="1" lang="en-US" altLang="zh-CN" sz="28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kumimoji="1" lang="en-US" altLang="zh-CN" sz="2800" b="1" baseline="300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kumimoji="1" lang="en-US" altLang="zh-CN" sz="2800" b="1" baseline="100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kumimoji="1" lang="en-US" altLang="zh-CN" sz="28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+ p</a:t>
            </a:r>
            <a:r>
              <a:rPr kumimoji="1" lang="en-US" altLang="zh-CN" sz="2800" b="1" baseline="-250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kumimoji="1" lang="en-US" altLang="zh-CN" sz="28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kumimoji="1" lang="en-US" altLang="zh-CN" sz="2800" b="1" baseline="300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kumimoji="1" lang="en-US" altLang="zh-CN" sz="2800" b="1" baseline="100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kumimoji="1" lang="en-US" altLang="zh-CN" sz="2800" b="1" baseline="300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en-US" altLang="zh-CN" sz="28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+ </a:t>
            </a:r>
            <a:r>
              <a:rPr kumimoji="1"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…</a:t>
            </a:r>
            <a:r>
              <a:rPr kumimoji="1" lang="en-US" altLang="zh-CN" sz="28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+ </a:t>
            </a:r>
            <a:r>
              <a:rPr kumimoji="1" lang="en-US" altLang="zh-CN" sz="2800" b="1" dirty="0" err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kumimoji="1" lang="en-US" altLang="zh-CN" sz="2800" b="1" baseline="-25000" dirty="0" err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kumimoji="1" lang="en-US" altLang="zh-CN" sz="2800" b="1" dirty="0" err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kumimoji="1" lang="en-US" altLang="zh-CN" sz="2800" b="1" baseline="30000" dirty="0" err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kumimoji="1" lang="en-US" altLang="zh-CN" sz="2800" b="1" baseline="10000" dirty="0" err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m</a:t>
            </a:r>
            <a:endParaRPr kumimoji="1" lang="en-US" altLang="zh-CN" sz="2800" b="1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8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 p</a:t>
            </a:r>
            <a:r>
              <a:rPr kumimoji="1" lang="en-US" altLang="zh-CN" sz="2800" b="1" baseline="-250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i </a:t>
            </a:r>
            <a:r>
              <a:rPr kumimoji="1" lang="zh-CN" altLang="en-US" sz="28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是指数为 </a:t>
            </a:r>
            <a:r>
              <a:rPr kumimoji="1" lang="en-US" altLang="zh-CN" sz="2800" b="1" dirty="0" err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kumimoji="1" lang="en-US" altLang="zh-CN" sz="2800" b="1" baseline="-25000" dirty="0" err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kumimoji="1" lang="en-US" altLang="zh-CN" sz="2800" b="1" baseline="-250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8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的项的非 </a:t>
            </a:r>
            <a:r>
              <a:rPr kumimoji="1" lang="en-US" altLang="zh-CN" sz="28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0 </a:t>
            </a:r>
            <a:r>
              <a:rPr kumimoji="1" lang="zh-CN" altLang="en-US" sz="28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系数，且满足</a:t>
            </a:r>
          </a:p>
          <a:p>
            <a:pPr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    </a:t>
            </a:r>
            <a:r>
              <a:rPr kumimoji="1" lang="en-US" altLang="zh-CN" sz="28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0 </a:t>
            </a:r>
            <a:r>
              <a:rPr kumimoji="1" lang="en-US" altLang="zh-CN" sz="28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</a:t>
            </a:r>
            <a:r>
              <a:rPr kumimoji="1" lang="en-US" altLang="zh-CN" sz="28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e</a:t>
            </a:r>
            <a:r>
              <a:rPr kumimoji="1" lang="en-US" altLang="zh-CN" sz="2800" b="1" baseline="-250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kumimoji="1" lang="en-US" altLang="zh-CN" sz="28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&lt; e</a:t>
            </a:r>
            <a:r>
              <a:rPr kumimoji="1" lang="en-US" altLang="zh-CN" sz="2800" b="1" baseline="-250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kumimoji="1" lang="en-US" altLang="zh-CN" sz="28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&lt; </a:t>
            </a:r>
            <a:r>
              <a:rPr kumimoji="1"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…</a:t>
            </a:r>
            <a:r>
              <a:rPr kumimoji="1" lang="en-US" altLang="zh-CN" sz="28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&lt; </a:t>
            </a:r>
            <a:r>
              <a:rPr kumimoji="1" lang="en-US" altLang="zh-CN" sz="2800" b="1" dirty="0" err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kumimoji="1" lang="en-US" altLang="zh-CN" sz="2800" b="1" baseline="-25000" dirty="0" err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m</a:t>
            </a:r>
            <a:r>
              <a:rPr kumimoji="1" lang="en-US" altLang="zh-CN" sz="28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= n	</a:t>
            </a: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983432" y="3362675"/>
            <a:ext cx="8393113" cy="121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线性表中的数据元素有两个数据项：系数和指数：</a:t>
            </a:r>
          </a:p>
          <a:p>
            <a:pPr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kumimoji="1" lang="en-US" altLang="zh-CN" sz="2800" b="1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((</a:t>
            </a:r>
            <a:r>
              <a:rPr kumimoji="1" lang="en-US" altLang="zh-CN" sz="28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kumimoji="1" lang="en-US" altLang="zh-CN" sz="2800" b="1" baseline="-250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1 </a:t>
            </a:r>
            <a:r>
              <a:rPr kumimoji="1" lang="zh-CN" altLang="en-US" sz="2800" b="1" baseline="-250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kumimoji="1" lang="en-US" altLang="zh-CN" sz="28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kumimoji="1" lang="en-US" altLang="zh-CN" sz="2800" b="1" baseline="-250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kumimoji="1" lang="en-US" altLang="zh-CN" sz="28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kumimoji="1" lang="en-US" altLang="zh-CN" sz="2800" b="1" baseline="-250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800" b="1" baseline="-250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kumimoji="1" lang="en-US" altLang="zh-CN" sz="28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(p</a:t>
            </a:r>
            <a:r>
              <a:rPr kumimoji="1" lang="en-US" altLang="zh-CN" sz="2800" b="1" baseline="-250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2 </a:t>
            </a:r>
            <a:r>
              <a:rPr kumimoji="1" lang="zh-CN" altLang="en-US" sz="2800" b="1" baseline="-250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， </a:t>
            </a:r>
            <a:r>
              <a:rPr kumimoji="1" lang="en-US" altLang="zh-CN" sz="28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kumimoji="1" lang="en-US" altLang="zh-CN" sz="2800" b="1" baseline="-250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kumimoji="1" lang="en-US" altLang="zh-CN" sz="28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kumimoji="1" lang="en-US" altLang="zh-CN" sz="2800" b="1" baseline="-250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800" b="1" baseline="-250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kumimoji="1"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…</a:t>
            </a:r>
            <a:r>
              <a:rPr kumimoji="1" lang="en-US" altLang="zh-CN" sz="28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8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kumimoji="1" lang="en-US" altLang="zh-CN" sz="28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(p</a:t>
            </a:r>
            <a:r>
              <a:rPr kumimoji="1" lang="en-US" altLang="zh-CN" sz="2800" b="1" baseline="-250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m </a:t>
            </a:r>
            <a:r>
              <a:rPr kumimoji="1" lang="zh-CN" altLang="en-US" sz="2800" b="1" baseline="-250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， </a:t>
            </a:r>
            <a:r>
              <a:rPr kumimoji="1" lang="en-US" altLang="zh-CN" sz="2800" b="1" dirty="0" err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kumimoji="1" lang="en-US" altLang="zh-CN" sz="2800" b="1" baseline="-25000" dirty="0" err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m</a:t>
            </a:r>
            <a:r>
              <a:rPr kumimoji="1" lang="en-US" altLang="zh-CN" sz="2800" b="1" baseline="-250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en-US" altLang="zh-CN" sz="28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))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406696" y="817213"/>
            <a:ext cx="8748713" cy="65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kumimoji="1"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、非零系数顺序存储结构</a:t>
            </a:r>
            <a:r>
              <a:rPr kumimoji="1" lang="en-US" altLang="zh-CN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必须同时存储相应的指数</a:t>
            </a:r>
          </a:p>
        </p:txBody>
      </p:sp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277172" y="4962065"/>
            <a:ext cx="11914828" cy="1212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8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在</a:t>
            </a:r>
            <a:r>
              <a:rPr kumimoji="1"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最坏情况</a:t>
            </a:r>
            <a:r>
              <a:rPr kumimoji="1" lang="zh-CN" altLang="en-US" sz="28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下，</a:t>
            </a:r>
            <a:r>
              <a:rPr kumimoji="1" lang="en-US" altLang="zh-CN" sz="28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n+1 (=m) </a:t>
            </a:r>
            <a:r>
              <a:rPr kumimoji="1" lang="zh-CN" altLang="en-US" sz="28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个系数都不为 </a:t>
            </a:r>
            <a:r>
              <a:rPr kumimoji="1" lang="en-US" altLang="zh-CN" sz="28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0</a:t>
            </a:r>
            <a:r>
              <a:rPr kumimoji="1" lang="zh-CN" altLang="en-US" sz="28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，则比只存储每项系数的方案要多存储一倍的数据</a:t>
            </a:r>
            <a:r>
              <a:rPr kumimoji="1" lang="zh-CN" altLang="en-US" sz="2800" b="1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。对于</a:t>
            </a:r>
            <a:r>
              <a:rPr kumimoji="1" lang="en-US" altLang="zh-CN" sz="28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S(x)</a:t>
            </a:r>
            <a:r>
              <a:rPr kumimoji="1" lang="zh-CN" altLang="zh-CN" sz="28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类的多项式，这种表示将大大节省</a:t>
            </a:r>
            <a:r>
              <a:rPr kumimoji="1" lang="zh-CN" altLang="zh-CN" sz="2800" b="1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空间</a:t>
            </a:r>
            <a:r>
              <a:rPr kumimoji="1" lang="zh-CN" altLang="en-US" sz="2800" b="1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endParaRPr kumimoji="1" lang="zh-CN" altLang="en-US" sz="2800" b="1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utoUpdateAnimBg="0"/>
      <p:bldP spid="11" grpId="0" autoUpdateAnimBg="0"/>
      <p:bldP spid="14" grpId="0" autoUpdateAnimBg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37" name="Text Box 37"/>
          <p:cNvSpPr txBox="1">
            <a:spLocks noChangeArrowheads="1"/>
          </p:cNvSpPr>
          <p:nvPr/>
        </p:nvSpPr>
        <p:spPr bwMode="auto">
          <a:xfrm>
            <a:off x="2362200" y="381000"/>
            <a:ext cx="1841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zh-CN" sz="320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5638" name="Text Box 38"/>
          <p:cNvSpPr txBox="1">
            <a:spLocks noChangeArrowheads="1"/>
          </p:cNvSpPr>
          <p:nvPr/>
        </p:nvSpPr>
        <p:spPr bwMode="auto">
          <a:xfrm>
            <a:off x="277172" y="13977"/>
            <a:ext cx="69588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2.11 </a:t>
            </a:r>
            <a:r>
              <a:rPr kumimoji="1" lang="zh-CN" altLang="en-US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线性表的应用：一元多项式的加法</a:t>
            </a:r>
            <a:endParaRPr kumimoji="1"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9" name="直接连接符 38"/>
          <p:cNvCxnSpPr/>
          <p:nvPr/>
        </p:nvCxnSpPr>
        <p:spPr>
          <a:xfrm flipV="1">
            <a:off x="0" y="641399"/>
            <a:ext cx="12192000" cy="71612"/>
          </a:xfrm>
          <a:prstGeom prst="line">
            <a:avLst/>
          </a:prstGeom>
          <a:ln w="57150">
            <a:gradFill>
              <a:gsLst>
                <a:gs pos="0">
                  <a:srgbClr val="00B0F0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435448" y="817700"/>
            <a:ext cx="4968875" cy="652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kumimoji="1"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、非零系数单链表存储结构</a:t>
            </a:r>
          </a:p>
        </p:txBody>
      </p:sp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617821" y="1559766"/>
            <a:ext cx="10230707" cy="1212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8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8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若只对多项式进行“</a:t>
            </a:r>
            <a:r>
              <a:rPr kumimoji="1"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求值</a:t>
            </a:r>
            <a:r>
              <a:rPr kumimoji="1" lang="zh-CN" altLang="en-US" sz="28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”等不改变多项式的系数和指数的运算，则采用</a:t>
            </a:r>
            <a:r>
              <a:rPr kumimoji="1"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顺序存储结构</a:t>
            </a:r>
            <a:r>
              <a:rPr kumimoji="1" lang="zh-CN" altLang="en-US" sz="28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即可</a:t>
            </a:r>
            <a:r>
              <a:rPr kumimoji="1" lang="zh-CN" altLang="en-US" sz="2800" b="1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；</a:t>
            </a:r>
            <a:r>
              <a:rPr kumimoji="1" lang="zh-CN" altLang="en-US" sz="2800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否则</a:t>
            </a:r>
            <a:r>
              <a:rPr kumimoji="1" lang="zh-CN" altLang="en-US" sz="28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应采用链表表示。</a:t>
            </a:r>
          </a:p>
        </p:txBody>
      </p:sp>
      <p:sp>
        <p:nvSpPr>
          <p:cNvPr id="17" name="Text Box 3"/>
          <p:cNvSpPr txBox="1">
            <a:spLocks noChangeArrowheads="1"/>
          </p:cNvSpPr>
          <p:nvPr/>
        </p:nvSpPr>
        <p:spPr bwMode="auto">
          <a:xfrm>
            <a:off x="901766" y="5369020"/>
            <a:ext cx="9846327" cy="652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实现一元多项式的相加运算，显然应采用链式存储结构</a:t>
            </a:r>
          </a:p>
        </p:txBody>
      </p:sp>
      <p:sp>
        <p:nvSpPr>
          <p:cNvPr id="52" name="Text Box 4"/>
          <p:cNvSpPr txBox="1">
            <a:spLocks noChangeArrowheads="1"/>
          </p:cNvSpPr>
          <p:nvPr/>
        </p:nvSpPr>
        <p:spPr bwMode="auto">
          <a:xfrm>
            <a:off x="4373763" y="2982078"/>
            <a:ext cx="47021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800" b="1" dirty="0" smtClean="0">
                <a:solidFill>
                  <a:schemeClr val="tx1"/>
                </a:solidFill>
                <a:latin typeface="宋体" panose="02010600030101010101" pitchFamily="2" charset="-122"/>
              </a:rPr>
              <a:t>pa(x</a:t>
            </a:r>
            <a:r>
              <a:rPr kumimoji="1"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</a:rPr>
              <a:t>) = </a:t>
            </a:r>
            <a:r>
              <a:rPr kumimoji="1" lang="en-US" altLang="zh-CN" sz="2800" b="1" dirty="0" smtClean="0">
                <a:solidFill>
                  <a:schemeClr val="tx1"/>
                </a:solidFill>
                <a:latin typeface="宋体" panose="02010600030101010101" pitchFamily="2" charset="-122"/>
              </a:rPr>
              <a:t>5 </a:t>
            </a:r>
            <a:r>
              <a:rPr kumimoji="1"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</a:rPr>
              <a:t>+ </a:t>
            </a:r>
            <a:r>
              <a:rPr kumimoji="1" lang="en-US" altLang="zh-CN" sz="2800" b="1" dirty="0" smtClean="0">
                <a:solidFill>
                  <a:schemeClr val="tx1"/>
                </a:solidFill>
                <a:latin typeface="宋体" panose="02010600030101010101" pitchFamily="2" charset="-122"/>
              </a:rPr>
              <a:t>2x </a:t>
            </a:r>
            <a:r>
              <a:rPr kumimoji="1"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</a:rPr>
              <a:t>+ </a:t>
            </a:r>
            <a:r>
              <a:rPr kumimoji="1" lang="en-US" altLang="zh-CN" sz="2800" b="1" dirty="0" smtClean="0">
                <a:solidFill>
                  <a:schemeClr val="tx1"/>
                </a:solidFill>
                <a:latin typeface="宋体" panose="02010600030101010101" pitchFamily="2" charset="-122"/>
              </a:rPr>
              <a:t>x</a:t>
            </a:r>
            <a:r>
              <a:rPr kumimoji="1" lang="en-US" altLang="zh-CN" sz="2800" b="1" baseline="30000" dirty="0" smtClean="0">
                <a:solidFill>
                  <a:schemeClr val="tx1"/>
                </a:solidFill>
                <a:latin typeface="宋体" panose="02010600030101010101" pitchFamily="2" charset="-122"/>
              </a:rPr>
              <a:t>6</a:t>
            </a:r>
            <a:r>
              <a:rPr kumimoji="1" lang="en-US" altLang="zh-CN" sz="2800" b="1" dirty="0" smtClean="0">
                <a:solidFill>
                  <a:schemeClr val="tx1"/>
                </a:solidFill>
                <a:latin typeface="宋体" panose="02010600030101010101" pitchFamily="2" charset="-122"/>
              </a:rPr>
              <a:t> + 8x</a:t>
            </a:r>
            <a:r>
              <a:rPr kumimoji="1" lang="en-US" altLang="zh-CN" sz="2800" b="1" baseline="30000" dirty="0" smtClean="0">
                <a:solidFill>
                  <a:schemeClr val="tx1"/>
                </a:solidFill>
                <a:latin typeface="宋体" panose="02010600030101010101" pitchFamily="2" charset="-122"/>
              </a:rPr>
              <a:t>15</a:t>
            </a:r>
            <a:endParaRPr kumimoji="1" lang="en-US" altLang="zh-CN" sz="28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53" name="组合 52"/>
          <p:cNvGrpSpPr/>
          <p:nvPr/>
        </p:nvGrpSpPr>
        <p:grpSpPr>
          <a:xfrm>
            <a:off x="267363" y="3222031"/>
            <a:ext cx="11191677" cy="1534592"/>
            <a:chOff x="296394" y="1174328"/>
            <a:chExt cx="11191677" cy="1534592"/>
          </a:xfrm>
        </p:grpSpPr>
        <p:grpSp>
          <p:nvGrpSpPr>
            <p:cNvPr id="54" name="组合 53"/>
            <p:cNvGrpSpPr/>
            <p:nvPr/>
          </p:nvGrpSpPr>
          <p:grpSpPr>
            <a:xfrm>
              <a:off x="4970230" y="2110960"/>
              <a:ext cx="2303819" cy="525952"/>
              <a:chOff x="4381477" y="1963204"/>
              <a:chExt cx="2303819" cy="525952"/>
            </a:xfrm>
          </p:grpSpPr>
          <p:sp>
            <p:nvSpPr>
              <p:cNvPr id="79" name="矩形 78"/>
              <p:cNvSpPr/>
              <p:nvPr/>
            </p:nvSpPr>
            <p:spPr>
              <a:xfrm>
                <a:off x="4381477" y="1963204"/>
                <a:ext cx="650048" cy="523220"/>
              </a:xfrm>
              <a:prstGeom prst="rect">
                <a:avLst/>
              </a:prstGeom>
              <a:solidFill>
                <a:srgbClr val="FFC000"/>
              </a:solidFill>
              <a:ln w="28575">
                <a:solidFill>
                  <a:schemeClr val="tx2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sz="2800" b="1" dirty="0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Lao UI" panose="020B0502040204020203" pitchFamily="34" charset="0"/>
                  </a:rPr>
                  <a:t>2</a:t>
                </a:r>
                <a:endParaRPr lang="zh-CN" altLang="en-US" sz="28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o UI" panose="020B0502040204020203" pitchFamily="34" charset="0"/>
                </a:endParaRPr>
              </a:p>
            </p:txBody>
          </p:sp>
          <p:sp>
            <p:nvSpPr>
              <p:cNvPr id="80" name="矩形 79"/>
              <p:cNvSpPr/>
              <p:nvPr/>
            </p:nvSpPr>
            <p:spPr>
              <a:xfrm>
                <a:off x="5015880" y="1965936"/>
                <a:ext cx="650048" cy="523220"/>
              </a:xfrm>
              <a:prstGeom prst="rect">
                <a:avLst/>
              </a:prstGeom>
              <a:solidFill>
                <a:srgbClr val="00B050"/>
              </a:solidFill>
              <a:ln w="28575">
                <a:solidFill>
                  <a:schemeClr val="tx2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sz="2800" b="1" dirty="0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Lao UI" panose="020B0502040204020203" pitchFamily="34" charset="0"/>
                  </a:rPr>
                  <a:t>1</a:t>
                </a:r>
                <a:endParaRPr lang="zh-CN" altLang="en-US" sz="28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o UI" panose="020B0502040204020203" pitchFamily="34" charset="0"/>
                </a:endParaRPr>
              </a:p>
            </p:txBody>
          </p:sp>
          <p:sp>
            <p:nvSpPr>
              <p:cNvPr id="81" name="矩形 80"/>
              <p:cNvSpPr/>
              <p:nvPr/>
            </p:nvSpPr>
            <p:spPr>
              <a:xfrm>
                <a:off x="5685998" y="1963204"/>
                <a:ext cx="650048" cy="523220"/>
              </a:xfrm>
              <a:prstGeom prst="rect">
                <a:avLst/>
              </a:prstGeom>
              <a:solidFill>
                <a:srgbClr val="00B0F0"/>
              </a:solidFill>
              <a:ln w="28575">
                <a:solidFill>
                  <a:schemeClr val="tx2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:endParaRPr lang="zh-CN" altLang="en-US" sz="28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o UI" panose="020B0502040204020203" pitchFamily="34" charset="0"/>
                </a:endParaRPr>
              </a:p>
            </p:txBody>
          </p:sp>
          <p:cxnSp>
            <p:nvCxnSpPr>
              <p:cNvPr id="82" name="直接箭头连接符 81"/>
              <p:cNvCxnSpPr/>
              <p:nvPr/>
            </p:nvCxnSpPr>
            <p:spPr>
              <a:xfrm>
                <a:off x="6176754" y="2224192"/>
                <a:ext cx="508542" cy="3728"/>
              </a:xfrm>
              <a:prstGeom prst="straightConnector1">
                <a:avLst/>
              </a:prstGeom>
              <a:solidFill>
                <a:srgbClr val="FFC000"/>
              </a:solidFill>
              <a:ln w="28575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组合 54"/>
            <p:cNvGrpSpPr/>
            <p:nvPr/>
          </p:nvGrpSpPr>
          <p:grpSpPr>
            <a:xfrm>
              <a:off x="7229683" y="2117364"/>
              <a:ext cx="2303819" cy="529692"/>
              <a:chOff x="4381477" y="1963204"/>
              <a:chExt cx="2303819" cy="529692"/>
            </a:xfrm>
          </p:grpSpPr>
          <p:sp>
            <p:nvSpPr>
              <p:cNvPr id="75" name="矩形 74"/>
              <p:cNvSpPr/>
              <p:nvPr/>
            </p:nvSpPr>
            <p:spPr>
              <a:xfrm>
                <a:off x="4381477" y="1963204"/>
                <a:ext cx="650048" cy="523220"/>
              </a:xfrm>
              <a:prstGeom prst="rect">
                <a:avLst/>
              </a:prstGeom>
              <a:solidFill>
                <a:srgbClr val="FFC000"/>
              </a:solidFill>
              <a:ln w="28575">
                <a:solidFill>
                  <a:schemeClr val="tx2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sz="2800" b="1" dirty="0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Lao UI" panose="020B0502040204020203" pitchFamily="34" charset="0"/>
                  </a:rPr>
                  <a:t>1</a:t>
                </a:r>
                <a:endParaRPr lang="zh-CN" altLang="en-US" sz="28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o UI" panose="020B0502040204020203" pitchFamily="34" charset="0"/>
                </a:endParaRPr>
              </a:p>
            </p:txBody>
          </p:sp>
          <p:sp>
            <p:nvSpPr>
              <p:cNvPr id="76" name="矩形 75"/>
              <p:cNvSpPr/>
              <p:nvPr/>
            </p:nvSpPr>
            <p:spPr>
              <a:xfrm>
                <a:off x="5015880" y="1969676"/>
                <a:ext cx="650048" cy="523220"/>
              </a:xfrm>
              <a:prstGeom prst="rect">
                <a:avLst/>
              </a:prstGeom>
              <a:solidFill>
                <a:srgbClr val="00B050"/>
              </a:solidFill>
              <a:ln w="28575">
                <a:solidFill>
                  <a:schemeClr val="tx2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sz="2800" b="1" dirty="0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Lao UI" panose="020B0502040204020203" pitchFamily="34" charset="0"/>
                  </a:rPr>
                  <a:t>6</a:t>
                </a:r>
                <a:endParaRPr lang="zh-CN" altLang="en-US" sz="28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o UI" panose="020B0502040204020203" pitchFamily="34" charset="0"/>
                </a:endParaRPr>
              </a:p>
            </p:txBody>
          </p:sp>
          <p:sp>
            <p:nvSpPr>
              <p:cNvPr id="77" name="矩形 76"/>
              <p:cNvSpPr/>
              <p:nvPr/>
            </p:nvSpPr>
            <p:spPr>
              <a:xfrm>
                <a:off x="5685998" y="1963204"/>
                <a:ext cx="650048" cy="523220"/>
              </a:xfrm>
              <a:prstGeom prst="rect">
                <a:avLst/>
              </a:prstGeom>
              <a:solidFill>
                <a:srgbClr val="00B0F0"/>
              </a:solidFill>
              <a:ln w="28575">
                <a:solidFill>
                  <a:schemeClr val="tx2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:endParaRPr lang="zh-CN" altLang="en-US" sz="28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o UI" panose="020B0502040204020203" pitchFamily="34" charset="0"/>
                </a:endParaRPr>
              </a:p>
            </p:txBody>
          </p:sp>
          <p:cxnSp>
            <p:nvCxnSpPr>
              <p:cNvPr id="78" name="直接箭头连接符 77"/>
              <p:cNvCxnSpPr/>
              <p:nvPr/>
            </p:nvCxnSpPr>
            <p:spPr>
              <a:xfrm>
                <a:off x="6176754" y="2224192"/>
                <a:ext cx="508542" cy="3728"/>
              </a:xfrm>
              <a:prstGeom prst="straightConnector1">
                <a:avLst/>
              </a:prstGeom>
              <a:solidFill>
                <a:srgbClr val="FFC000"/>
              </a:solidFill>
              <a:ln w="28575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组合 55"/>
            <p:cNvGrpSpPr/>
            <p:nvPr/>
          </p:nvGrpSpPr>
          <p:grpSpPr>
            <a:xfrm>
              <a:off x="9533502" y="2101330"/>
              <a:ext cx="1954569" cy="529692"/>
              <a:chOff x="8975883" y="1763186"/>
              <a:chExt cx="1954569" cy="529692"/>
            </a:xfrm>
          </p:grpSpPr>
          <p:grpSp>
            <p:nvGrpSpPr>
              <p:cNvPr id="69" name="组合 68"/>
              <p:cNvGrpSpPr/>
              <p:nvPr/>
            </p:nvGrpSpPr>
            <p:grpSpPr>
              <a:xfrm>
                <a:off x="8975883" y="1763186"/>
                <a:ext cx="1954569" cy="529692"/>
                <a:chOff x="4381477" y="1963204"/>
                <a:chExt cx="1954569" cy="529692"/>
              </a:xfrm>
            </p:grpSpPr>
            <p:sp>
              <p:nvSpPr>
                <p:cNvPr id="72" name="矩形 71"/>
                <p:cNvSpPr/>
                <p:nvPr/>
              </p:nvSpPr>
              <p:spPr>
                <a:xfrm>
                  <a:off x="4381477" y="1963204"/>
                  <a:ext cx="650048" cy="523220"/>
                </a:xfrm>
                <a:prstGeom prst="rect">
                  <a:avLst/>
                </a:prstGeom>
                <a:solidFill>
                  <a:srgbClr val="FFC000"/>
                </a:solidFill>
                <a:ln w="28575">
                  <a:solidFill>
                    <a:schemeClr val="tx2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altLang="zh-CN" sz="2800" b="1" dirty="0" smtClean="0">
                      <a:solidFill>
                        <a:srgbClr val="0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Lao UI" panose="020B0502040204020203" pitchFamily="34" charset="0"/>
                    </a:rPr>
                    <a:t>8</a:t>
                  </a:r>
                  <a:endParaRPr lang="zh-CN" altLang="en-US" sz="2800" b="1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Lao UI" panose="020B0502040204020203" pitchFamily="34" charset="0"/>
                  </a:endParaRPr>
                </a:p>
              </p:txBody>
            </p:sp>
            <p:sp>
              <p:nvSpPr>
                <p:cNvPr id="73" name="矩形 72"/>
                <p:cNvSpPr/>
                <p:nvPr/>
              </p:nvSpPr>
              <p:spPr>
                <a:xfrm>
                  <a:off x="5015880" y="1969676"/>
                  <a:ext cx="650048" cy="523220"/>
                </a:xfrm>
                <a:prstGeom prst="rect">
                  <a:avLst/>
                </a:prstGeom>
                <a:solidFill>
                  <a:srgbClr val="00B050"/>
                </a:solidFill>
                <a:ln w="28575">
                  <a:solidFill>
                    <a:schemeClr val="tx2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altLang="zh-CN" sz="2800" b="1" dirty="0" smtClean="0">
                      <a:solidFill>
                        <a:srgbClr val="0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Lao UI" panose="020B0502040204020203" pitchFamily="34" charset="0"/>
                    </a:rPr>
                    <a:t>15</a:t>
                  </a:r>
                  <a:endParaRPr lang="zh-CN" altLang="en-US" sz="2800" b="1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Lao UI" panose="020B0502040204020203" pitchFamily="34" charset="0"/>
                  </a:endParaRPr>
                </a:p>
              </p:txBody>
            </p:sp>
            <p:sp>
              <p:nvSpPr>
                <p:cNvPr id="74" name="矩形 73"/>
                <p:cNvSpPr/>
                <p:nvPr/>
              </p:nvSpPr>
              <p:spPr>
                <a:xfrm>
                  <a:off x="5685998" y="1963204"/>
                  <a:ext cx="650048" cy="523220"/>
                </a:xfrm>
                <a:prstGeom prst="rect">
                  <a:avLst/>
                </a:prstGeom>
                <a:solidFill>
                  <a:srgbClr val="00B0F0"/>
                </a:solidFill>
                <a:ln w="28575">
                  <a:solidFill>
                    <a:schemeClr val="tx2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endParaRPr lang="zh-CN" altLang="en-US" sz="2800" b="1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Lao UI" panose="020B0502040204020203" pitchFamily="34" charset="0"/>
                  </a:endParaRPr>
                </a:p>
              </p:txBody>
            </p:sp>
          </p:grpSp>
          <p:cxnSp>
            <p:nvCxnSpPr>
              <p:cNvPr id="70" name="直接连接符 69"/>
              <p:cNvCxnSpPr/>
              <p:nvPr/>
            </p:nvCxnSpPr>
            <p:spPr>
              <a:xfrm rot="5400000">
                <a:off x="10489121" y="2008332"/>
                <a:ext cx="307208" cy="85855"/>
              </a:xfrm>
              <a:prstGeom prst="line">
                <a:avLst/>
              </a:prstGeom>
              <a:solidFill>
                <a:srgbClr val="FFC000"/>
              </a:solidFill>
              <a:ln w="2857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接连接符 70"/>
              <p:cNvCxnSpPr/>
              <p:nvPr/>
            </p:nvCxnSpPr>
            <p:spPr>
              <a:xfrm rot="16200000" flipH="1">
                <a:off x="10574976" y="2008332"/>
                <a:ext cx="307208" cy="85855"/>
              </a:xfrm>
              <a:prstGeom prst="line">
                <a:avLst/>
              </a:prstGeom>
              <a:solidFill>
                <a:srgbClr val="FFC000"/>
              </a:solidFill>
              <a:ln w="2857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组合 56"/>
            <p:cNvGrpSpPr/>
            <p:nvPr/>
          </p:nvGrpSpPr>
          <p:grpSpPr>
            <a:xfrm>
              <a:off x="296394" y="2182036"/>
              <a:ext cx="2303819" cy="526884"/>
              <a:chOff x="4381477" y="1981852"/>
              <a:chExt cx="2303819" cy="526884"/>
            </a:xfrm>
          </p:grpSpPr>
          <p:sp>
            <p:nvSpPr>
              <p:cNvPr id="65" name="矩形 64"/>
              <p:cNvSpPr/>
              <p:nvPr/>
            </p:nvSpPr>
            <p:spPr>
              <a:xfrm>
                <a:off x="4381477" y="1982484"/>
                <a:ext cx="650048" cy="523220"/>
              </a:xfrm>
              <a:prstGeom prst="rect">
                <a:avLst/>
              </a:prstGeom>
              <a:solidFill>
                <a:srgbClr val="FFC000"/>
              </a:solidFill>
              <a:ln w="28575">
                <a:solidFill>
                  <a:schemeClr val="tx2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:endParaRPr lang="zh-CN" altLang="en-US" sz="28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o UI" panose="020B0502040204020203" pitchFamily="34" charset="0"/>
                </a:endParaRPr>
              </a:p>
            </p:txBody>
          </p:sp>
          <p:sp>
            <p:nvSpPr>
              <p:cNvPr id="66" name="矩形 65"/>
              <p:cNvSpPr/>
              <p:nvPr/>
            </p:nvSpPr>
            <p:spPr>
              <a:xfrm>
                <a:off x="5015880" y="1985516"/>
                <a:ext cx="650048" cy="523220"/>
              </a:xfrm>
              <a:prstGeom prst="rect">
                <a:avLst/>
              </a:prstGeom>
              <a:solidFill>
                <a:srgbClr val="00B050"/>
              </a:solidFill>
              <a:ln w="28575">
                <a:solidFill>
                  <a:schemeClr val="tx2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:endParaRPr lang="zh-CN" altLang="en-US" sz="28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o UI" panose="020B0502040204020203" pitchFamily="34" charset="0"/>
                </a:endParaRPr>
              </a:p>
            </p:txBody>
          </p:sp>
          <p:sp>
            <p:nvSpPr>
              <p:cNvPr id="67" name="矩形 66"/>
              <p:cNvSpPr/>
              <p:nvPr/>
            </p:nvSpPr>
            <p:spPr>
              <a:xfrm>
                <a:off x="5685998" y="1981852"/>
                <a:ext cx="650048" cy="523220"/>
              </a:xfrm>
              <a:prstGeom prst="rect">
                <a:avLst/>
              </a:prstGeom>
              <a:solidFill>
                <a:srgbClr val="00B0F0"/>
              </a:solidFill>
              <a:ln w="28575">
                <a:solidFill>
                  <a:schemeClr val="tx2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:endParaRPr lang="zh-CN" altLang="en-US" sz="28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o UI" panose="020B0502040204020203" pitchFamily="34" charset="0"/>
                </a:endParaRPr>
              </a:p>
            </p:txBody>
          </p:sp>
          <p:cxnSp>
            <p:nvCxnSpPr>
              <p:cNvPr id="68" name="直接箭头连接符 67"/>
              <p:cNvCxnSpPr/>
              <p:nvPr/>
            </p:nvCxnSpPr>
            <p:spPr>
              <a:xfrm>
                <a:off x="6176754" y="2224192"/>
                <a:ext cx="508542" cy="3728"/>
              </a:xfrm>
              <a:prstGeom prst="straightConnector1">
                <a:avLst/>
              </a:prstGeom>
              <a:solidFill>
                <a:srgbClr val="FFC000"/>
              </a:solidFill>
              <a:ln w="28575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矩形 57"/>
            <p:cNvSpPr/>
            <p:nvPr/>
          </p:nvSpPr>
          <p:spPr>
            <a:xfrm>
              <a:off x="945143" y="1174328"/>
              <a:ext cx="650048" cy="523220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endParaRPr lang="zh-CN" altLang="en-US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o UI" panose="020B0502040204020203" pitchFamily="34" charset="0"/>
              </a:endParaRPr>
            </a:p>
          </p:txBody>
        </p:sp>
        <p:cxnSp>
          <p:nvCxnSpPr>
            <p:cNvPr id="59" name="直接箭头连接符 58"/>
            <p:cNvCxnSpPr>
              <a:stCxn id="58" idx="2"/>
              <a:endCxn id="66" idx="0"/>
            </p:cNvCxnSpPr>
            <p:nvPr/>
          </p:nvCxnSpPr>
          <p:spPr>
            <a:xfrm flipH="1">
              <a:off x="1255821" y="1697548"/>
              <a:ext cx="14346" cy="48815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0" name="组合 59"/>
            <p:cNvGrpSpPr/>
            <p:nvPr/>
          </p:nvGrpSpPr>
          <p:grpSpPr>
            <a:xfrm>
              <a:off x="2640053" y="2132856"/>
              <a:ext cx="2303819" cy="526884"/>
              <a:chOff x="4381477" y="1981852"/>
              <a:chExt cx="2303819" cy="526884"/>
            </a:xfrm>
          </p:grpSpPr>
          <p:sp>
            <p:nvSpPr>
              <p:cNvPr id="61" name="矩形 60"/>
              <p:cNvSpPr/>
              <p:nvPr/>
            </p:nvSpPr>
            <p:spPr>
              <a:xfrm>
                <a:off x="4381477" y="1982484"/>
                <a:ext cx="650048" cy="523220"/>
              </a:xfrm>
              <a:prstGeom prst="rect">
                <a:avLst/>
              </a:prstGeom>
              <a:solidFill>
                <a:srgbClr val="FFC000"/>
              </a:solidFill>
              <a:ln w="28575">
                <a:solidFill>
                  <a:schemeClr val="tx2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sz="2800" b="1" dirty="0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Lao UI" panose="020B0502040204020203" pitchFamily="34" charset="0"/>
                  </a:rPr>
                  <a:t>5</a:t>
                </a:r>
                <a:endParaRPr lang="zh-CN" altLang="en-US" sz="28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o UI" panose="020B0502040204020203" pitchFamily="34" charset="0"/>
                </a:endParaRPr>
              </a:p>
            </p:txBody>
          </p:sp>
          <p:sp>
            <p:nvSpPr>
              <p:cNvPr id="62" name="矩形 61"/>
              <p:cNvSpPr/>
              <p:nvPr/>
            </p:nvSpPr>
            <p:spPr>
              <a:xfrm>
                <a:off x="5015880" y="1985516"/>
                <a:ext cx="650048" cy="523220"/>
              </a:xfrm>
              <a:prstGeom prst="rect">
                <a:avLst/>
              </a:prstGeom>
              <a:solidFill>
                <a:srgbClr val="00B050"/>
              </a:solidFill>
              <a:ln w="28575">
                <a:solidFill>
                  <a:schemeClr val="tx2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sz="2800" b="1" dirty="0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Lao UI" panose="020B0502040204020203" pitchFamily="34" charset="0"/>
                  </a:rPr>
                  <a:t>0</a:t>
                </a:r>
                <a:endParaRPr lang="zh-CN" altLang="en-US" sz="28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o UI" panose="020B0502040204020203" pitchFamily="34" charset="0"/>
                </a:endParaRPr>
              </a:p>
            </p:txBody>
          </p:sp>
          <p:sp>
            <p:nvSpPr>
              <p:cNvPr id="63" name="矩形 62"/>
              <p:cNvSpPr/>
              <p:nvPr/>
            </p:nvSpPr>
            <p:spPr>
              <a:xfrm>
                <a:off x="5685998" y="1981852"/>
                <a:ext cx="650048" cy="523220"/>
              </a:xfrm>
              <a:prstGeom prst="rect">
                <a:avLst/>
              </a:prstGeom>
              <a:solidFill>
                <a:srgbClr val="00B0F0"/>
              </a:solidFill>
              <a:ln w="28575">
                <a:solidFill>
                  <a:schemeClr val="tx2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:endParaRPr lang="zh-CN" altLang="en-US" sz="28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o UI" panose="020B0502040204020203" pitchFamily="34" charset="0"/>
                </a:endParaRPr>
              </a:p>
            </p:txBody>
          </p:sp>
          <p:cxnSp>
            <p:nvCxnSpPr>
              <p:cNvPr id="64" name="直接箭头连接符 63"/>
              <p:cNvCxnSpPr/>
              <p:nvPr/>
            </p:nvCxnSpPr>
            <p:spPr>
              <a:xfrm>
                <a:off x="6176754" y="2224192"/>
                <a:ext cx="508542" cy="3728"/>
              </a:xfrm>
              <a:prstGeom prst="straightConnector1">
                <a:avLst/>
              </a:prstGeom>
              <a:solidFill>
                <a:srgbClr val="FFC000"/>
              </a:solidFill>
              <a:ln w="28575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utoUpdateAnimBg="0"/>
      <p:bldP spid="52" grpId="0" autoUpdateAnimBg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8"/>
          <p:cNvSpPr txBox="1">
            <a:spLocks noChangeArrowheads="1"/>
          </p:cNvSpPr>
          <p:nvPr/>
        </p:nvSpPr>
        <p:spPr bwMode="auto">
          <a:xfrm>
            <a:off x="296394" y="80581"/>
            <a:ext cx="697095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2.11 </a:t>
            </a:r>
            <a:r>
              <a:rPr kumimoji="1" lang="zh-CN" altLang="en-US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线性表的应用：一元多项式的加法</a:t>
            </a:r>
            <a:endParaRPr kumimoji="1"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641399"/>
            <a:ext cx="12192000" cy="71612"/>
          </a:xfrm>
          <a:prstGeom prst="line">
            <a:avLst/>
          </a:prstGeom>
          <a:ln w="57150">
            <a:gradFill>
              <a:gsLst>
                <a:gs pos="0">
                  <a:srgbClr val="00B0F0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5157938" y="1045473"/>
            <a:ext cx="470058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800" b="1" dirty="0" smtClean="0">
                <a:solidFill>
                  <a:schemeClr val="tx1"/>
                </a:solidFill>
                <a:latin typeface="宋体" panose="02010600030101010101" pitchFamily="2" charset="-122"/>
              </a:rPr>
              <a:t>pa(x</a:t>
            </a:r>
            <a:r>
              <a:rPr kumimoji="1"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</a:rPr>
              <a:t>) = </a:t>
            </a:r>
            <a:r>
              <a:rPr kumimoji="1" lang="en-US" altLang="zh-CN" sz="2800" b="1" dirty="0" smtClean="0">
                <a:solidFill>
                  <a:schemeClr val="tx1"/>
                </a:solidFill>
                <a:latin typeface="宋体" panose="02010600030101010101" pitchFamily="2" charset="-122"/>
              </a:rPr>
              <a:t>5 </a:t>
            </a:r>
            <a:r>
              <a:rPr kumimoji="1"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</a:rPr>
              <a:t>+ </a:t>
            </a:r>
            <a:r>
              <a:rPr kumimoji="1" lang="en-US" altLang="zh-CN" sz="2800" b="1" dirty="0" smtClean="0">
                <a:solidFill>
                  <a:schemeClr val="tx1"/>
                </a:solidFill>
                <a:latin typeface="宋体" panose="02010600030101010101" pitchFamily="2" charset="-122"/>
              </a:rPr>
              <a:t>2x </a:t>
            </a:r>
            <a:r>
              <a:rPr kumimoji="1"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</a:rPr>
              <a:t>+ </a:t>
            </a:r>
            <a:r>
              <a:rPr kumimoji="1" lang="en-US" altLang="zh-CN" sz="2800" b="1" dirty="0" smtClean="0">
                <a:solidFill>
                  <a:schemeClr val="tx1"/>
                </a:solidFill>
                <a:latin typeface="宋体" panose="02010600030101010101" pitchFamily="2" charset="-122"/>
              </a:rPr>
              <a:t>x</a:t>
            </a:r>
            <a:r>
              <a:rPr kumimoji="1" lang="en-US" altLang="zh-CN" sz="2800" b="1" baseline="30000" dirty="0" smtClean="0">
                <a:solidFill>
                  <a:schemeClr val="tx1"/>
                </a:solidFill>
                <a:latin typeface="宋体" panose="02010600030101010101" pitchFamily="2" charset="-122"/>
              </a:rPr>
              <a:t>6</a:t>
            </a:r>
            <a:r>
              <a:rPr kumimoji="1" lang="en-US" altLang="zh-CN" sz="2800" b="1" dirty="0" smtClean="0">
                <a:solidFill>
                  <a:schemeClr val="tx1"/>
                </a:solidFill>
                <a:latin typeface="宋体" panose="02010600030101010101" pitchFamily="2" charset="-122"/>
              </a:rPr>
              <a:t> + 8x</a:t>
            </a:r>
            <a:r>
              <a:rPr kumimoji="1" lang="en-US" altLang="zh-CN" sz="2800" b="1" baseline="30000" dirty="0" smtClean="0">
                <a:solidFill>
                  <a:schemeClr val="tx1"/>
                </a:solidFill>
                <a:latin typeface="宋体" panose="02010600030101010101" pitchFamily="2" charset="-122"/>
              </a:rPr>
              <a:t>15</a:t>
            </a:r>
            <a:endParaRPr kumimoji="1" lang="en-US" altLang="zh-CN" sz="28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5584091" y="3604785"/>
            <a:ext cx="438159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800" b="1" dirty="0" err="1" smtClean="0">
                <a:solidFill>
                  <a:schemeClr val="tx1"/>
                </a:solidFill>
                <a:latin typeface="宋体" panose="02010600030101010101" pitchFamily="2" charset="-122"/>
              </a:rPr>
              <a:t>pb</a:t>
            </a:r>
            <a:r>
              <a:rPr kumimoji="1" lang="en-US" altLang="zh-CN" sz="2800" b="1" dirty="0" smtClean="0">
                <a:solidFill>
                  <a:schemeClr val="tx1"/>
                </a:solidFill>
                <a:latin typeface="宋体" panose="02010600030101010101" pitchFamily="2" charset="-122"/>
              </a:rPr>
              <a:t>(x</a:t>
            </a:r>
            <a:r>
              <a:rPr kumimoji="1"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</a:rPr>
              <a:t>) = </a:t>
            </a:r>
            <a:r>
              <a:rPr kumimoji="1" lang="en-US" altLang="zh-CN" sz="2800" b="1" dirty="0" smtClean="0">
                <a:solidFill>
                  <a:schemeClr val="tx1"/>
                </a:solidFill>
                <a:latin typeface="宋体" panose="02010600030101010101" pitchFamily="2" charset="-122"/>
              </a:rPr>
              <a:t>-2x </a:t>
            </a:r>
            <a:r>
              <a:rPr kumimoji="1"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</a:rPr>
              <a:t>+ </a:t>
            </a:r>
            <a:r>
              <a:rPr kumimoji="1" lang="en-US" altLang="zh-CN" sz="2800" b="1" dirty="0" smtClean="0">
                <a:solidFill>
                  <a:schemeClr val="tx1"/>
                </a:solidFill>
                <a:latin typeface="宋体" panose="02010600030101010101" pitchFamily="2" charset="-122"/>
              </a:rPr>
              <a:t>3x</a:t>
            </a:r>
            <a:r>
              <a:rPr kumimoji="1" lang="en-US" altLang="zh-CN" sz="2800" b="1" baseline="30000" dirty="0">
                <a:solidFill>
                  <a:schemeClr val="tx1"/>
                </a:solidFill>
                <a:latin typeface="宋体" panose="02010600030101010101" pitchFamily="2" charset="-122"/>
              </a:rPr>
              <a:t>6</a:t>
            </a:r>
            <a:r>
              <a:rPr kumimoji="1" lang="en-US" altLang="zh-CN" sz="2800" b="1" baseline="30000" dirty="0" smtClean="0">
                <a:solidFill>
                  <a:schemeClr val="tx1"/>
                </a:solidFill>
                <a:latin typeface="宋体" panose="02010600030101010101" pitchFamily="2" charset="-122"/>
              </a:rPr>
              <a:t> </a:t>
            </a:r>
            <a:r>
              <a:rPr kumimoji="1" lang="en-US" altLang="zh-CN" sz="2800" b="1" dirty="0" smtClean="0">
                <a:solidFill>
                  <a:schemeClr val="tx1"/>
                </a:solidFill>
                <a:latin typeface="宋体" panose="02010600030101010101" pitchFamily="2" charset="-122"/>
              </a:rPr>
              <a:t>+ </a:t>
            </a:r>
            <a:r>
              <a:rPr kumimoji="1"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</a:rPr>
              <a:t>4</a:t>
            </a:r>
            <a:r>
              <a:rPr kumimoji="1" lang="en-US" altLang="zh-CN" sz="2800" b="1" dirty="0" smtClean="0">
                <a:solidFill>
                  <a:schemeClr val="tx1"/>
                </a:solidFill>
                <a:latin typeface="宋体" panose="02010600030101010101" pitchFamily="2" charset="-122"/>
              </a:rPr>
              <a:t>x</a:t>
            </a:r>
            <a:r>
              <a:rPr kumimoji="1" lang="en-US" altLang="zh-CN" sz="2800" b="1" baseline="30000" dirty="0" smtClean="0">
                <a:solidFill>
                  <a:schemeClr val="tx1"/>
                </a:solidFill>
                <a:latin typeface="宋体" panose="02010600030101010101" pitchFamily="2" charset="-122"/>
              </a:rPr>
              <a:t>8</a:t>
            </a:r>
            <a:endParaRPr kumimoji="1" lang="en-US" altLang="zh-CN" sz="28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51" name="组合 150"/>
          <p:cNvGrpSpPr/>
          <p:nvPr/>
        </p:nvGrpSpPr>
        <p:grpSpPr>
          <a:xfrm>
            <a:off x="930797" y="4736036"/>
            <a:ext cx="9874411" cy="609369"/>
            <a:chOff x="416040" y="3550042"/>
            <a:chExt cx="10113917" cy="542773"/>
          </a:xfrm>
        </p:grpSpPr>
        <p:sp>
          <p:nvSpPr>
            <p:cNvPr id="67" name="TextBox 48"/>
            <p:cNvSpPr txBox="1"/>
            <p:nvPr/>
          </p:nvSpPr>
          <p:spPr>
            <a:xfrm>
              <a:off x="416040" y="3560866"/>
              <a:ext cx="767950" cy="461665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zh-CN" altLang="en-US" sz="24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grpSp>
          <p:nvGrpSpPr>
            <p:cNvPr id="91" name="组合 90"/>
            <p:cNvGrpSpPr/>
            <p:nvPr/>
          </p:nvGrpSpPr>
          <p:grpSpPr>
            <a:xfrm>
              <a:off x="3861592" y="3550042"/>
              <a:ext cx="2333101" cy="531949"/>
              <a:chOff x="7254272" y="2804902"/>
              <a:chExt cx="3162208" cy="523220"/>
            </a:xfrm>
          </p:grpSpPr>
          <p:sp>
            <p:nvSpPr>
              <p:cNvPr id="77" name="矩形 76"/>
              <p:cNvSpPr/>
              <p:nvPr/>
            </p:nvSpPr>
            <p:spPr>
              <a:xfrm>
                <a:off x="7254272" y="2804902"/>
                <a:ext cx="910574" cy="523220"/>
              </a:xfrm>
              <a:prstGeom prst="rect">
                <a:avLst/>
              </a:prstGeom>
              <a:solidFill>
                <a:srgbClr val="FFC000"/>
              </a:solidFill>
              <a:ln w="28575">
                <a:solidFill>
                  <a:schemeClr val="tx2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sz="2800" b="1" dirty="0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Lao UI" panose="020B0502040204020203" pitchFamily="34" charset="0"/>
                  </a:rPr>
                  <a:t>-2</a:t>
                </a:r>
                <a:endParaRPr lang="zh-CN" altLang="en-US" sz="28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o UI" panose="020B0502040204020203" pitchFamily="34" charset="0"/>
                </a:endParaRPr>
              </a:p>
            </p:txBody>
          </p:sp>
          <p:sp>
            <p:nvSpPr>
              <p:cNvPr id="89" name="矩形 88"/>
              <p:cNvSpPr/>
              <p:nvPr/>
            </p:nvSpPr>
            <p:spPr>
              <a:xfrm>
                <a:off x="8176292" y="2804902"/>
                <a:ext cx="910574" cy="523220"/>
              </a:xfrm>
              <a:prstGeom prst="rect">
                <a:avLst/>
              </a:prstGeom>
              <a:solidFill>
                <a:srgbClr val="00B050"/>
              </a:solidFill>
              <a:ln w="28575">
                <a:solidFill>
                  <a:schemeClr val="tx2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sz="2800" b="1" dirty="0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Lao UI" panose="020B0502040204020203" pitchFamily="34" charset="0"/>
                  </a:rPr>
                  <a:t>1</a:t>
                </a:r>
                <a:endParaRPr lang="zh-CN" altLang="en-US" sz="28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o UI" panose="020B0502040204020203" pitchFamily="34" charset="0"/>
                </a:endParaRPr>
              </a:p>
            </p:txBody>
          </p:sp>
          <p:sp>
            <p:nvSpPr>
              <p:cNvPr id="90" name="矩形 89"/>
              <p:cNvSpPr/>
              <p:nvPr/>
            </p:nvSpPr>
            <p:spPr>
              <a:xfrm>
                <a:off x="9098312" y="2804902"/>
                <a:ext cx="910574" cy="523220"/>
              </a:xfrm>
              <a:prstGeom prst="rect">
                <a:avLst/>
              </a:prstGeom>
              <a:solidFill>
                <a:srgbClr val="00B0F0"/>
              </a:solidFill>
              <a:ln w="28575">
                <a:solidFill>
                  <a:schemeClr val="tx2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>
                <a:spAutoFit/>
              </a:bodyPr>
              <a:lstStyle/>
              <a:p>
                <a:endParaRPr lang="zh-CN" altLang="en-US" sz="28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o UI" panose="020B0502040204020203" pitchFamily="34" charset="0"/>
                </a:endParaRPr>
              </a:p>
            </p:txBody>
          </p:sp>
          <p:cxnSp>
            <p:nvCxnSpPr>
              <p:cNvPr id="80" name="直接箭头连接符 79"/>
              <p:cNvCxnSpPr/>
              <p:nvPr/>
            </p:nvCxnSpPr>
            <p:spPr>
              <a:xfrm>
                <a:off x="9704124" y="3065018"/>
                <a:ext cx="712356" cy="2988"/>
              </a:xfrm>
              <a:prstGeom prst="straightConnector1">
                <a:avLst/>
              </a:prstGeom>
              <a:solidFill>
                <a:srgbClr val="FFC000"/>
              </a:solidFill>
              <a:ln w="28575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3" name="组合 102"/>
            <p:cNvGrpSpPr/>
            <p:nvPr/>
          </p:nvGrpSpPr>
          <p:grpSpPr>
            <a:xfrm>
              <a:off x="6179548" y="3551398"/>
              <a:ext cx="2333101" cy="531949"/>
              <a:chOff x="7254272" y="2804902"/>
              <a:chExt cx="3162208" cy="523220"/>
            </a:xfrm>
          </p:grpSpPr>
          <p:sp>
            <p:nvSpPr>
              <p:cNvPr id="104" name="矩形 103"/>
              <p:cNvSpPr/>
              <p:nvPr/>
            </p:nvSpPr>
            <p:spPr>
              <a:xfrm>
                <a:off x="7254272" y="2804902"/>
                <a:ext cx="910574" cy="523220"/>
              </a:xfrm>
              <a:prstGeom prst="rect">
                <a:avLst/>
              </a:prstGeom>
              <a:solidFill>
                <a:srgbClr val="FFC000"/>
              </a:solidFill>
              <a:ln w="28575">
                <a:solidFill>
                  <a:schemeClr val="tx2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sz="2800" b="1" dirty="0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Lao UI" panose="020B0502040204020203" pitchFamily="34" charset="0"/>
                  </a:rPr>
                  <a:t>3</a:t>
                </a:r>
                <a:endParaRPr lang="zh-CN" altLang="en-US" sz="28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o UI" panose="020B0502040204020203" pitchFamily="34" charset="0"/>
                </a:endParaRPr>
              </a:p>
            </p:txBody>
          </p:sp>
          <p:sp>
            <p:nvSpPr>
              <p:cNvPr id="105" name="矩形 104"/>
              <p:cNvSpPr/>
              <p:nvPr/>
            </p:nvSpPr>
            <p:spPr>
              <a:xfrm>
                <a:off x="8176292" y="2804902"/>
                <a:ext cx="910574" cy="523220"/>
              </a:xfrm>
              <a:prstGeom prst="rect">
                <a:avLst/>
              </a:prstGeom>
              <a:solidFill>
                <a:srgbClr val="00B050"/>
              </a:solidFill>
              <a:ln w="28575">
                <a:solidFill>
                  <a:schemeClr val="tx2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sz="2800" b="1" dirty="0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Lao UI" panose="020B0502040204020203" pitchFamily="34" charset="0"/>
                  </a:rPr>
                  <a:t>6</a:t>
                </a:r>
                <a:endParaRPr lang="zh-CN" altLang="en-US" sz="28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o UI" panose="020B0502040204020203" pitchFamily="34" charset="0"/>
                </a:endParaRPr>
              </a:p>
            </p:txBody>
          </p:sp>
          <p:sp>
            <p:nvSpPr>
              <p:cNvPr id="106" name="矩形 105"/>
              <p:cNvSpPr/>
              <p:nvPr/>
            </p:nvSpPr>
            <p:spPr>
              <a:xfrm>
                <a:off x="9098312" y="2804902"/>
                <a:ext cx="910574" cy="523220"/>
              </a:xfrm>
              <a:prstGeom prst="rect">
                <a:avLst/>
              </a:prstGeom>
              <a:solidFill>
                <a:srgbClr val="00B0F0"/>
              </a:solidFill>
              <a:ln w="28575">
                <a:solidFill>
                  <a:schemeClr val="tx2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>
                <a:spAutoFit/>
              </a:bodyPr>
              <a:lstStyle/>
              <a:p>
                <a:endParaRPr lang="zh-CN" altLang="en-US" sz="28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o UI" panose="020B0502040204020203" pitchFamily="34" charset="0"/>
                </a:endParaRPr>
              </a:p>
            </p:txBody>
          </p:sp>
          <p:cxnSp>
            <p:nvCxnSpPr>
              <p:cNvPr id="107" name="直接箭头连接符 106"/>
              <p:cNvCxnSpPr/>
              <p:nvPr/>
            </p:nvCxnSpPr>
            <p:spPr>
              <a:xfrm>
                <a:off x="9704124" y="3065018"/>
                <a:ext cx="712356" cy="2988"/>
              </a:xfrm>
              <a:prstGeom prst="straightConnector1">
                <a:avLst/>
              </a:prstGeom>
              <a:solidFill>
                <a:srgbClr val="FFC000"/>
              </a:solidFill>
              <a:ln w="28575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8" name="组合 107"/>
            <p:cNvGrpSpPr/>
            <p:nvPr/>
          </p:nvGrpSpPr>
          <p:grpSpPr>
            <a:xfrm>
              <a:off x="8497582" y="3551627"/>
              <a:ext cx="2032375" cy="531949"/>
              <a:chOff x="7254272" y="2804902"/>
              <a:chExt cx="2754614" cy="523220"/>
            </a:xfrm>
          </p:grpSpPr>
          <p:sp>
            <p:nvSpPr>
              <p:cNvPr id="109" name="矩形 108"/>
              <p:cNvSpPr/>
              <p:nvPr/>
            </p:nvSpPr>
            <p:spPr>
              <a:xfrm>
                <a:off x="7254272" y="2804902"/>
                <a:ext cx="910574" cy="523220"/>
              </a:xfrm>
              <a:prstGeom prst="rect">
                <a:avLst/>
              </a:prstGeom>
              <a:solidFill>
                <a:srgbClr val="FFC000"/>
              </a:solidFill>
              <a:ln w="28575">
                <a:solidFill>
                  <a:schemeClr val="tx2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sz="2800" b="1" dirty="0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Lao UI" panose="020B0502040204020203" pitchFamily="34" charset="0"/>
                  </a:rPr>
                  <a:t>4</a:t>
                </a:r>
                <a:endParaRPr lang="zh-CN" altLang="en-US" sz="28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o UI" panose="020B0502040204020203" pitchFamily="34" charset="0"/>
                </a:endParaRPr>
              </a:p>
            </p:txBody>
          </p:sp>
          <p:sp>
            <p:nvSpPr>
              <p:cNvPr id="110" name="矩形 109"/>
              <p:cNvSpPr/>
              <p:nvPr/>
            </p:nvSpPr>
            <p:spPr>
              <a:xfrm>
                <a:off x="8176292" y="2804902"/>
                <a:ext cx="910574" cy="523220"/>
              </a:xfrm>
              <a:prstGeom prst="rect">
                <a:avLst/>
              </a:prstGeom>
              <a:solidFill>
                <a:srgbClr val="00B050"/>
              </a:solidFill>
              <a:ln w="28575">
                <a:solidFill>
                  <a:schemeClr val="tx2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sz="2800" b="1" dirty="0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Lao UI" panose="020B0502040204020203" pitchFamily="34" charset="0"/>
                  </a:rPr>
                  <a:t>8</a:t>
                </a:r>
                <a:endParaRPr lang="zh-CN" altLang="en-US" sz="28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o UI" panose="020B0502040204020203" pitchFamily="34" charset="0"/>
                </a:endParaRPr>
              </a:p>
            </p:txBody>
          </p:sp>
          <p:sp>
            <p:nvSpPr>
              <p:cNvPr id="111" name="矩形 110"/>
              <p:cNvSpPr/>
              <p:nvPr/>
            </p:nvSpPr>
            <p:spPr>
              <a:xfrm>
                <a:off x="9098312" y="2804902"/>
                <a:ext cx="910574" cy="523220"/>
              </a:xfrm>
              <a:prstGeom prst="rect">
                <a:avLst/>
              </a:prstGeom>
              <a:solidFill>
                <a:srgbClr val="00B0F0"/>
              </a:solidFill>
              <a:ln w="28575">
                <a:solidFill>
                  <a:schemeClr val="tx2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>
                <a:spAutoFit/>
              </a:bodyPr>
              <a:lstStyle/>
              <a:p>
                <a:endParaRPr lang="zh-CN" altLang="en-US" sz="28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o UI" panose="020B0502040204020203" pitchFamily="34" charset="0"/>
                </a:endParaRPr>
              </a:p>
            </p:txBody>
          </p:sp>
        </p:grpSp>
        <p:cxnSp>
          <p:nvCxnSpPr>
            <p:cNvPr id="113" name="直接连接符 112"/>
            <p:cNvCxnSpPr/>
            <p:nvPr/>
          </p:nvCxnSpPr>
          <p:spPr>
            <a:xfrm rot="5400000">
              <a:off x="10042300" y="3782319"/>
              <a:ext cx="268829" cy="89044"/>
            </a:xfrm>
            <a:prstGeom prst="line">
              <a:avLst/>
            </a:prstGeom>
            <a:solidFill>
              <a:srgbClr val="FFC000"/>
            </a:solidFill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113"/>
            <p:cNvCxnSpPr/>
            <p:nvPr/>
          </p:nvCxnSpPr>
          <p:spPr>
            <a:xfrm rot="16200000" flipH="1">
              <a:off x="10131344" y="3782319"/>
              <a:ext cx="268829" cy="89044"/>
            </a:xfrm>
            <a:prstGeom prst="line">
              <a:avLst/>
            </a:prstGeom>
            <a:solidFill>
              <a:srgbClr val="FFC000"/>
            </a:solidFill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5" name="组合 114"/>
            <p:cNvGrpSpPr/>
            <p:nvPr/>
          </p:nvGrpSpPr>
          <p:grpSpPr>
            <a:xfrm>
              <a:off x="1561965" y="3560866"/>
              <a:ext cx="2333101" cy="531949"/>
              <a:chOff x="7254272" y="2804902"/>
              <a:chExt cx="3162208" cy="523220"/>
            </a:xfrm>
          </p:grpSpPr>
          <p:sp>
            <p:nvSpPr>
              <p:cNvPr id="116" name="矩形 115"/>
              <p:cNvSpPr/>
              <p:nvPr/>
            </p:nvSpPr>
            <p:spPr>
              <a:xfrm>
                <a:off x="7254272" y="2804902"/>
                <a:ext cx="910574" cy="523220"/>
              </a:xfrm>
              <a:prstGeom prst="rect">
                <a:avLst/>
              </a:prstGeom>
              <a:solidFill>
                <a:srgbClr val="FFC000"/>
              </a:solidFill>
              <a:ln w="28575">
                <a:solidFill>
                  <a:schemeClr val="tx2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:endParaRPr lang="zh-CN" altLang="en-US" sz="28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o UI" panose="020B0502040204020203" pitchFamily="34" charset="0"/>
                </a:endParaRPr>
              </a:p>
            </p:txBody>
          </p:sp>
          <p:sp>
            <p:nvSpPr>
              <p:cNvPr id="117" name="矩形 116"/>
              <p:cNvSpPr/>
              <p:nvPr/>
            </p:nvSpPr>
            <p:spPr>
              <a:xfrm>
                <a:off x="8176292" y="2804902"/>
                <a:ext cx="910574" cy="523220"/>
              </a:xfrm>
              <a:prstGeom prst="rect">
                <a:avLst/>
              </a:prstGeom>
              <a:solidFill>
                <a:srgbClr val="00B050"/>
              </a:solidFill>
              <a:ln w="28575">
                <a:solidFill>
                  <a:schemeClr val="tx2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:endParaRPr lang="zh-CN" altLang="en-US" sz="28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o UI" panose="020B0502040204020203" pitchFamily="34" charset="0"/>
                </a:endParaRPr>
              </a:p>
            </p:txBody>
          </p:sp>
          <p:sp>
            <p:nvSpPr>
              <p:cNvPr id="118" name="矩形 117"/>
              <p:cNvSpPr/>
              <p:nvPr/>
            </p:nvSpPr>
            <p:spPr>
              <a:xfrm>
                <a:off x="9098312" y="2804902"/>
                <a:ext cx="910574" cy="523220"/>
              </a:xfrm>
              <a:prstGeom prst="rect">
                <a:avLst/>
              </a:prstGeom>
              <a:solidFill>
                <a:srgbClr val="00B0F0"/>
              </a:solidFill>
              <a:ln w="28575">
                <a:solidFill>
                  <a:schemeClr val="tx2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>
                <a:spAutoFit/>
              </a:bodyPr>
              <a:lstStyle/>
              <a:p>
                <a:endParaRPr lang="zh-CN" altLang="en-US" sz="28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o UI" panose="020B0502040204020203" pitchFamily="34" charset="0"/>
                </a:endParaRPr>
              </a:p>
            </p:txBody>
          </p:sp>
          <p:cxnSp>
            <p:nvCxnSpPr>
              <p:cNvPr id="119" name="直接箭头连接符 118"/>
              <p:cNvCxnSpPr/>
              <p:nvPr/>
            </p:nvCxnSpPr>
            <p:spPr>
              <a:xfrm>
                <a:off x="9704124" y="3065018"/>
                <a:ext cx="712356" cy="2988"/>
              </a:xfrm>
              <a:prstGeom prst="straightConnector1">
                <a:avLst/>
              </a:prstGeom>
              <a:solidFill>
                <a:srgbClr val="FFC000"/>
              </a:solidFill>
              <a:ln w="28575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0" name="直接箭头连接符 119"/>
            <p:cNvCxnSpPr/>
            <p:nvPr/>
          </p:nvCxnSpPr>
          <p:spPr>
            <a:xfrm>
              <a:off x="1039621" y="3791698"/>
              <a:ext cx="525582" cy="3038"/>
            </a:xfrm>
            <a:prstGeom prst="straightConnector1">
              <a:avLst/>
            </a:prstGeom>
            <a:solidFill>
              <a:srgbClr val="FFC000"/>
            </a:solidFill>
            <a:ln w="28575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直接连接符 208"/>
            <p:cNvCxnSpPr/>
            <p:nvPr/>
          </p:nvCxnSpPr>
          <p:spPr>
            <a:xfrm rot="5400000">
              <a:off x="10042300" y="3782320"/>
              <a:ext cx="268829" cy="89044"/>
            </a:xfrm>
            <a:prstGeom prst="line">
              <a:avLst/>
            </a:prstGeom>
            <a:solidFill>
              <a:srgbClr val="FFC000"/>
            </a:solidFill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直接连接符 209"/>
            <p:cNvCxnSpPr/>
            <p:nvPr/>
          </p:nvCxnSpPr>
          <p:spPr>
            <a:xfrm rot="16200000" flipH="1">
              <a:off x="10131344" y="3782320"/>
              <a:ext cx="268829" cy="89044"/>
            </a:xfrm>
            <a:prstGeom prst="line">
              <a:avLst/>
            </a:prstGeom>
            <a:solidFill>
              <a:srgbClr val="FFC000"/>
            </a:solidFill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8" name="组合 237"/>
          <p:cNvGrpSpPr/>
          <p:nvPr/>
        </p:nvGrpSpPr>
        <p:grpSpPr>
          <a:xfrm>
            <a:off x="296394" y="1174328"/>
            <a:ext cx="11191677" cy="1534592"/>
            <a:chOff x="296394" y="1174328"/>
            <a:chExt cx="11191677" cy="1534592"/>
          </a:xfrm>
        </p:grpSpPr>
        <p:grpSp>
          <p:nvGrpSpPr>
            <p:cNvPr id="189" name="组合 188"/>
            <p:cNvGrpSpPr/>
            <p:nvPr/>
          </p:nvGrpSpPr>
          <p:grpSpPr>
            <a:xfrm>
              <a:off x="4970230" y="2110960"/>
              <a:ext cx="2303819" cy="525952"/>
              <a:chOff x="4381477" y="1963204"/>
              <a:chExt cx="2303819" cy="525952"/>
            </a:xfrm>
          </p:grpSpPr>
          <p:sp>
            <p:nvSpPr>
              <p:cNvPr id="190" name="矩形 189"/>
              <p:cNvSpPr/>
              <p:nvPr/>
            </p:nvSpPr>
            <p:spPr>
              <a:xfrm>
                <a:off x="4381477" y="1963204"/>
                <a:ext cx="650048" cy="523220"/>
              </a:xfrm>
              <a:prstGeom prst="rect">
                <a:avLst/>
              </a:prstGeom>
              <a:solidFill>
                <a:srgbClr val="FFC000"/>
              </a:solidFill>
              <a:ln w="28575">
                <a:solidFill>
                  <a:schemeClr val="tx2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sz="2800" b="1" dirty="0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Lao UI" panose="020B0502040204020203" pitchFamily="34" charset="0"/>
                  </a:rPr>
                  <a:t>2</a:t>
                </a:r>
                <a:endParaRPr lang="zh-CN" altLang="en-US" sz="28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o UI" panose="020B0502040204020203" pitchFamily="34" charset="0"/>
                </a:endParaRPr>
              </a:p>
            </p:txBody>
          </p:sp>
          <p:sp>
            <p:nvSpPr>
              <p:cNvPr id="191" name="矩形 190"/>
              <p:cNvSpPr/>
              <p:nvPr/>
            </p:nvSpPr>
            <p:spPr>
              <a:xfrm>
                <a:off x="5015880" y="1965936"/>
                <a:ext cx="650048" cy="523220"/>
              </a:xfrm>
              <a:prstGeom prst="rect">
                <a:avLst/>
              </a:prstGeom>
              <a:solidFill>
                <a:srgbClr val="00B050"/>
              </a:solidFill>
              <a:ln w="28575">
                <a:solidFill>
                  <a:schemeClr val="tx2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sz="2800" b="1" dirty="0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Lao UI" panose="020B0502040204020203" pitchFamily="34" charset="0"/>
                  </a:rPr>
                  <a:t>1</a:t>
                </a:r>
                <a:endParaRPr lang="zh-CN" altLang="en-US" sz="28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o UI" panose="020B0502040204020203" pitchFamily="34" charset="0"/>
                </a:endParaRPr>
              </a:p>
            </p:txBody>
          </p:sp>
          <p:sp>
            <p:nvSpPr>
              <p:cNvPr id="192" name="矩形 191"/>
              <p:cNvSpPr/>
              <p:nvPr/>
            </p:nvSpPr>
            <p:spPr>
              <a:xfrm>
                <a:off x="5685998" y="1963204"/>
                <a:ext cx="650048" cy="523220"/>
              </a:xfrm>
              <a:prstGeom prst="rect">
                <a:avLst/>
              </a:prstGeom>
              <a:solidFill>
                <a:srgbClr val="00B0F0"/>
              </a:solidFill>
              <a:ln w="28575">
                <a:solidFill>
                  <a:schemeClr val="tx2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:endParaRPr lang="zh-CN" altLang="en-US" sz="28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o UI" panose="020B0502040204020203" pitchFamily="34" charset="0"/>
                </a:endParaRPr>
              </a:p>
            </p:txBody>
          </p:sp>
          <p:cxnSp>
            <p:nvCxnSpPr>
              <p:cNvPr id="193" name="直接箭头连接符 192"/>
              <p:cNvCxnSpPr/>
              <p:nvPr/>
            </p:nvCxnSpPr>
            <p:spPr>
              <a:xfrm>
                <a:off x="6176754" y="2224192"/>
                <a:ext cx="508542" cy="3728"/>
              </a:xfrm>
              <a:prstGeom prst="straightConnector1">
                <a:avLst/>
              </a:prstGeom>
              <a:solidFill>
                <a:srgbClr val="FFC000"/>
              </a:solidFill>
              <a:ln w="28575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9" name="组合 198"/>
            <p:cNvGrpSpPr/>
            <p:nvPr/>
          </p:nvGrpSpPr>
          <p:grpSpPr>
            <a:xfrm>
              <a:off x="7229683" y="2117364"/>
              <a:ext cx="2303819" cy="529692"/>
              <a:chOff x="4381477" y="1963204"/>
              <a:chExt cx="2303819" cy="529692"/>
            </a:xfrm>
          </p:grpSpPr>
          <p:sp>
            <p:nvSpPr>
              <p:cNvPr id="200" name="矩形 199"/>
              <p:cNvSpPr/>
              <p:nvPr/>
            </p:nvSpPr>
            <p:spPr>
              <a:xfrm>
                <a:off x="4381477" y="1963204"/>
                <a:ext cx="650048" cy="523220"/>
              </a:xfrm>
              <a:prstGeom prst="rect">
                <a:avLst/>
              </a:prstGeom>
              <a:solidFill>
                <a:srgbClr val="FFC000"/>
              </a:solidFill>
              <a:ln w="28575">
                <a:solidFill>
                  <a:schemeClr val="tx2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sz="2800" b="1" dirty="0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Lao UI" panose="020B0502040204020203" pitchFamily="34" charset="0"/>
                  </a:rPr>
                  <a:t>1</a:t>
                </a:r>
                <a:endParaRPr lang="zh-CN" altLang="en-US" sz="28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o UI" panose="020B0502040204020203" pitchFamily="34" charset="0"/>
                </a:endParaRPr>
              </a:p>
            </p:txBody>
          </p:sp>
          <p:sp>
            <p:nvSpPr>
              <p:cNvPr id="201" name="矩形 200"/>
              <p:cNvSpPr/>
              <p:nvPr/>
            </p:nvSpPr>
            <p:spPr>
              <a:xfrm>
                <a:off x="5015880" y="1969676"/>
                <a:ext cx="650048" cy="523220"/>
              </a:xfrm>
              <a:prstGeom prst="rect">
                <a:avLst/>
              </a:prstGeom>
              <a:solidFill>
                <a:srgbClr val="00B050"/>
              </a:solidFill>
              <a:ln w="28575">
                <a:solidFill>
                  <a:schemeClr val="tx2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sz="2800" b="1" dirty="0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Lao UI" panose="020B0502040204020203" pitchFamily="34" charset="0"/>
                  </a:rPr>
                  <a:t>6</a:t>
                </a:r>
                <a:endParaRPr lang="zh-CN" altLang="en-US" sz="28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o UI" panose="020B0502040204020203" pitchFamily="34" charset="0"/>
                </a:endParaRPr>
              </a:p>
            </p:txBody>
          </p:sp>
          <p:sp>
            <p:nvSpPr>
              <p:cNvPr id="202" name="矩形 201"/>
              <p:cNvSpPr/>
              <p:nvPr/>
            </p:nvSpPr>
            <p:spPr>
              <a:xfrm>
                <a:off x="5685998" y="1963204"/>
                <a:ext cx="650048" cy="523220"/>
              </a:xfrm>
              <a:prstGeom prst="rect">
                <a:avLst/>
              </a:prstGeom>
              <a:solidFill>
                <a:srgbClr val="00B0F0"/>
              </a:solidFill>
              <a:ln w="28575">
                <a:solidFill>
                  <a:schemeClr val="tx2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:endParaRPr lang="zh-CN" altLang="en-US" sz="28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o UI" panose="020B0502040204020203" pitchFamily="34" charset="0"/>
                </a:endParaRPr>
              </a:p>
            </p:txBody>
          </p:sp>
          <p:cxnSp>
            <p:nvCxnSpPr>
              <p:cNvPr id="203" name="直接箭头连接符 202"/>
              <p:cNvCxnSpPr/>
              <p:nvPr/>
            </p:nvCxnSpPr>
            <p:spPr>
              <a:xfrm>
                <a:off x="6176754" y="2224192"/>
                <a:ext cx="508542" cy="3728"/>
              </a:xfrm>
              <a:prstGeom prst="straightConnector1">
                <a:avLst/>
              </a:prstGeom>
              <a:solidFill>
                <a:srgbClr val="FFC000"/>
              </a:solidFill>
              <a:ln w="28575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3" name="组合 212"/>
            <p:cNvGrpSpPr/>
            <p:nvPr/>
          </p:nvGrpSpPr>
          <p:grpSpPr>
            <a:xfrm>
              <a:off x="9533502" y="2101330"/>
              <a:ext cx="1954569" cy="529692"/>
              <a:chOff x="8975883" y="1763186"/>
              <a:chExt cx="1954569" cy="529692"/>
            </a:xfrm>
          </p:grpSpPr>
          <p:grpSp>
            <p:nvGrpSpPr>
              <p:cNvPr id="204" name="组合 203"/>
              <p:cNvGrpSpPr/>
              <p:nvPr/>
            </p:nvGrpSpPr>
            <p:grpSpPr>
              <a:xfrm>
                <a:off x="8975883" y="1763186"/>
                <a:ext cx="1954569" cy="529692"/>
                <a:chOff x="4381477" y="1963204"/>
                <a:chExt cx="1954569" cy="529692"/>
              </a:xfrm>
            </p:grpSpPr>
            <p:sp>
              <p:nvSpPr>
                <p:cNvPr id="205" name="矩形 204"/>
                <p:cNvSpPr/>
                <p:nvPr/>
              </p:nvSpPr>
              <p:spPr>
                <a:xfrm>
                  <a:off x="4381477" y="1963204"/>
                  <a:ext cx="650048" cy="523220"/>
                </a:xfrm>
                <a:prstGeom prst="rect">
                  <a:avLst/>
                </a:prstGeom>
                <a:solidFill>
                  <a:srgbClr val="FFC000"/>
                </a:solidFill>
                <a:ln w="28575">
                  <a:solidFill>
                    <a:schemeClr val="tx2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altLang="zh-CN" sz="2800" b="1" dirty="0" smtClean="0">
                      <a:solidFill>
                        <a:srgbClr val="0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Lao UI" panose="020B0502040204020203" pitchFamily="34" charset="0"/>
                    </a:rPr>
                    <a:t>8</a:t>
                  </a:r>
                  <a:endParaRPr lang="zh-CN" altLang="en-US" sz="2800" b="1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Lao UI" panose="020B0502040204020203" pitchFamily="34" charset="0"/>
                  </a:endParaRPr>
                </a:p>
              </p:txBody>
            </p:sp>
            <p:sp>
              <p:nvSpPr>
                <p:cNvPr id="206" name="矩形 205"/>
                <p:cNvSpPr/>
                <p:nvPr/>
              </p:nvSpPr>
              <p:spPr>
                <a:xfrm>
                  <a:off x="5015880" y="1969676"/>
                  <a:ext cx="650048" cy="523220"/>
                </a:xfrm>
                <a:prstGeom prst="rect">
                  <a:avLst/>
                </a:prstGeom>
                <a:solidFill>
                  <a:srgbClr val="00B050"/>
                </a:solidFill>
                <a:ln w="28575">
                  <a:solidFill>
                    <a:schemeClr val="tx2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altLang="zh-CN" sz="2800" b="1" dirty="0" smtClean="0">
                      <a:solidFill>
                        <a:srgbClr val="0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Lao UI" panose="020B0502040204020203" pitchFamily="34" charset="0"/>
                    </a:rPr>
                    <a:t>15</a:t>
                  </a:r>
                  <a:endParaRPr lang="zh-CN" altLang="en-US" sz="2800" b="1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Lao UI" panose="020B0502040204020203" pitchFamily="34" charset="0"/>
                  </a:endParaRPr>
                </a:p>
              </p:txBody>
            </p:sp>
            <p:sp>
              <p:nvSpPr>
                <p:cNvPr id="207" name="矩形 206"/>
                <p:cNvSpPr/>
                <p:nvPr/>
              </p:nvSpPr>
              <p:spPr>
                <a:xfrm>
                  <a:off x="5685998" y="1963204"/>
                  <a:ext cx="650048" cy="523220"/>
                </a:xfrm>
                <a:prstGeom prst="rect">
                  <a:avLst/>
                </a:prstGeom>
                <a:solidFill>
                  <a:srgbClr val="00B0F0"/>
                </a:solidFill>
                <a:ln w="28575">
                  <a:solidFill>
                    <a:schemeClr val="tx2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endParaRPr lang="zh-CN" altLang="en-US" sz="2800" b="1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Lao UI" panose="020B0502040204020203" pitchFamily="34" charset="0"/>
                  </a:endParaRPr>
                </a:p>
              </p:txBody>
            </p:sp>
          </p:grpSp>
          <p:cxnSp>
            <p:nvCxnSpPr>
              <p:cNvPr id="211" name="直接连接符 210"/>
              <p:cNvCxnSpPr/>
              <p:nvPr/>
            </p:nvCxnSpPr>
            <p:spPr>
              <a:xfrm rot="5400000">
                <a:off x="10489121" y="2008332"/>
                <a:ext cx="307208" cy="85855"/>
              </a:xfrm>
              <a:prstGeom prst="line">
                <a:avLst/>
              </a:prstGeom>
              <a:solidFill>
                <a:srgbClr val="FFC000"/>
              </a:solidFill>
              <a:ln w="2857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直接连接符 211"/>
              <p:cNvCxnSpPr/>
              <p:nvPr/>
            </p:nvCxnSpPr>
            <p:spPr>
              <a:xfrm rot="16200000" flipH="1">
                <a:off x="10574976" y="2008332"/>
                <a:ext cx="307208" cy="85855"/>
              </a:xfrm>
              <a:prstGeom prst="line">
                <a:avLst/>
              </a:prstGeom>
              <a:solidFill>
                <a:srgbClr val="FFC000"/>
              </a:solidFill>
              <a:ln w="2857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4" name="组合 213"/>
            <p:cNvGrpSpPr/>
            <p:nvPr/>
          </p:nvGrpSpPr>
          <p:grpSpPr>
            <a:xfrm>
              <a:off x="296394" y="2182036"/>
              <a:ext cx="2303819" cy="526884"/>
              <a:chOff x="4381477" y="1981852"/>
              <a:chExt cx="2303819" cy="526884"/>
            </a:xfrm>
          </p:grpSpPr>
          <p:sp>
            <p:nvSpPr>
              <p:cNvPr id="215" name="矩形 214"/>
              <p:cNvSpPr/>
              <p:nvPr/>
            </p:nvSpPr>
            <p:spPr>
              <a:xfrm>
                <a:off x="4381477" y="1982484"/>
                <a:ext cx="650048" cy="523220"/>
              </a:xfrm>
              <a:prstGeom prst="rect">
                <a:avLst/>
              </a:prstGeom>
              <a:solidFill>
                <a:srgbClr val="FFC000"/>
              </a:solidFill>
              <a:ln w="28575">
                <a:solidFill>
                  <a:schemeClr val="tx2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:endParaRPr lang="zh-CN" altLang="en-US" sz="28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o UI" panose="020B0502040204020203" pitchFamily="34" charset="0"/>
                </a:endParaRPr>
              </a:p>
            </p:txBody>
          </p:sp>
          <p:sp>
            <p:nvSpPr>
              <p:cNvPr id="216" name="矩形 215"/>
              <p:cNvSpPr/>
              <p:nvPr/>
            </p:nvSpPr>
            <p:spPr>
              <a:xfrm>
                <a:off x="5015880" y="1985516"/>
                <a:ext cx="650048" cy="523220"/>
              </a:xfrm>
              <a:prstGeom prst="rect">
                <a:avLst/>
              </a:prstGeom>
              <a:solidFill>
                <a:srgbClr val="00B050"/>
              </a:solidFill>
              <a:ln w="28575">
                <a:solidFill>
                  <a:schemeClr val="tx2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:endParaRPr lang="zh-CN" altLang="en-US" sz="28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o UI" panose="020B0502040204020203" pitchFamily="34" charset="0"/>
                </a:endParaRPr>
              </a:p>
            </p:txBody>
          </p:sp>
          <p:sp>
            <p:nvSpPr>
              <p:cNvPr id="217" name="矩形 216"/>
              <p:cNvSpPr/>
              <p:nvPr/>
            </p:nvSpPr>
            <p:spPr>
              <a:xfrm>
                <a:off x="5685998" y="1981852"/>
                <a:ext cx="650048" cy="523220"/>
              </a:xfrm>
              <a:prstGeom prst="rect">
                <a:avLst/>
              </a:prstGeom>
              <a:solidFill>
                <a:srgbClr val="00B0F0"/>
              </a:solidFill>
              <a:ln w="28575">
                <a:solidFill>
                  <a:schemeClr val="tx2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:endParaRPr lang="zh-CN" altLang="en-US" sz="28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o UI" panose="020B0502040204020203" pitchFamily="34" charset="0"/>
                </a:endParaRPr>
              </a:p>
            </p:txBody>
          </p:sp>
          <p:cxnSp>
            <p:nvCxnSpPr>
              <p:cNvPr id="218" name="直接箭头连接符 217"/>
              <p:cNvCxnSpPr/>
              <p:nvPr/>
            </p:nvCxnSpPr>
            <p:spPr>
              <a:xfrm>
                <a:off x="6176754" y="2224192"/>
                <a:ext cx="508542" cy="3728"/>
              </a:xfrm>
              <a:prstGeom prst="straightConnector1">
                <a:avLst/>
              </a:prstGeom>
              <a:solidFill>
                <a:srgbClr val="FFC000"/>
              </a:solidFill>
              <a:ln w="28575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7" name="矩形 226"/>
            <p:cNvSpPr/>
            <p:nvPr/>
          </p:nvSpPr>
          <p:spPr>
            <a:xfrm>
              <a:off x="945143" y="1174328"/>
              <a:ext cx="650048" cy="523220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endParaRPr lang="zh-CN" altLang="en-US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o UI" panose="020B0502040204020203" pitchFamily="34" charset="0"/>
              </a:endParaRPr>
            </a:p>
          </p:txBody>
        </p:sp>
        <p:cxnSp>
          <p:nvCxnSpPr>
            <p:cNvPr id="230" name="直接箭头连接符 229"/>
            <p:cNvCxnSpPr>
              <a:stCxn id="227" idx="2"/>
              <a:endCxn id="216" idx="0"/>
            </p:cNvCxnSpPr>
            <p:nvPr/>
          </p:nvCxnSpPr>
          <p:spPr>
            <a:xfrm flipH="1">
              <a:off x="1255821" y="1697548"/>
              <a:ext cx="14346" cy="48815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3" name="组合 232"/>
            <p:cNvGrpSpPr/>
            <p:nvPr/>
          </p:nvGrpSpPr>
          <p:grpSpPr>
            <a:xfrm>
              <a:off x="2640053" y="2132856"/>
              <a:ext cx="2303819" cy="526884"/>
              <a:chOff x="4381477" y="1981852"/>
              <a:chExt cx="2303819" cy="526884"/>
            </a:xfrm>
          </p:grpSpPr>
          <p:sp>
            <p:nvSpPr>
              <p:cNvPr id="234" name="矩形 233"/>
              <p:cNvSpPr/>
              <p:nvPr/>
            </p:nvSpPr>
            <p:spPr>
              <a:xfrm>
                <a:off x="4381477" y="1982484"/>
                <a:ext cx="650048" cy="523220"/>
              </a:xfrm>
              <a:prstGeom prst="rect">
                <a:avLst/>
              </a:prstGeom>
              <a:solidFill>
                <a:srgbClr val="FFC000"/>
              </a:solidFill>
              <a:ln w="28575">
                <a:solidFill>
                  <a:schemeClr val="tx2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sz="2800" b="1" dirty="0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Lao UI" panose="020B0502040204020203" pitchFamily="34" charset="0"/>
                  </a:rPr>
                  <a:t>5</a:t>
                </a:r>
                <a:endParaRPr lang="zh-CN" altLang="en-US" sz="28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o UI" panose="020B0502040204020203" pitchFamily="34" charset="0"/>
                </a:endParaRPr>
              </a:p>
            </p:txBody>
          </p:sp>
          <p:sp>
            <p:nvSpPr>
              <p:cNvPr id="235" name="矩形 234"/>
              <p:cNvSpPr/>
              <p:nvPr/>
            </p:nvSpPr>
            <p:spPr>
              <a:xfrm>
                <a:off x="5015880" y="1985516"/>
                <a:ext cx="650048" cy="523220"/>
              </a:xfrm>
              <a:prstGeom prst="rect">
                <a:avLst/>
              </a:prstGeom>
              <a:solidFill>
                <a:srgbClr val="00B050"/>
              </a:solidFill>
              <a:ln w="28575">
                <a:solidFill>
                  <a:schemeClr val="tx2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sz="2800" b="1" dirty="0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Lao UI" panose="020B0502040204020203" pitchFamily="34" charset="0"/>
                  </a:rPr>
                  <a:t>0</a:t>
                </a:r>
                <a:endParaRPr lang="zh-CN" altLang="en-US" sz="28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o UI" panose="020B0502040204020203" pitchFamily="34" charset="0"/>
                </a:endParaRPr>
              </a:p>
            </p:txBody>
          </p:sp>
          <p:sp>
            <p:nvSpPr>
              <p:cNvPr id="236" name="矩形 235"/>
              <p:cNvSpPr/>
              <p:nvPr/>
            </p:nvSpPr>
            <p:spPr>
              <a:xfrm>
                <a:off x="5685998" y="1981852"/>
                <a:ext cx="650048" cy="523220"/>
              </a:xfrm>
              <a:prstGeom prst="rect">
                <a:avLst/>
              </a:prstGeom>
              <a:solidFill>
                <a:srgbClr val="00B0F0"/>
              </a:solidFill>
              <a:ln w="28575">
                <a:solidFill>
                  <a:schemeClr val="tx2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:endParaRPr lang="zh-CN" altLang="en-US" sz="28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o UI" panose="020B0502040204020203" pitchFamily="34" charset="0"/>
                </a:endParaRPr>
              </a:p>
            </p:txBody>
          </p:sp>
          <p:cxnSp>
            <p:nvCxnSpPr>
              <p:cNvPr id="237" name="直接箭头连接符 236"/>
              <p:cNvCxnSpPr/>
              <p:nvPr/>
            </p:nvCxnSpPr>
            <p:spPr>
              <a:xfrm>
                <a:off x="6176754" y="2224192"/>
                <a:ext cx="508542" cy="3728"/>
              </a:xfrm>
              <a:prstGeom prst="straightConnector1">
                <a:avLst/>
              </a:prstGeom>
              <a:solidFill>
                <a:srgbClr val="FFC000"/>
              </a:solidFill>
              <a:ln w="28575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8"/>
          <p:cNvSpPr txBox="1">
            <a:spLocks noChangeArrowheads="1"/>
          </p:cNvSpPr>
          <p:nvPr/>
        </p:nvSpPr>
        <p:spPr bwMode="auto">
          <a:xfrm>
            <a:off x="296394" y="80581"/>
            <a:ext cx="697095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2.11 </a:t>
            </a:r>
            <a:r>
              <a:rPr kumimoji="1" lang="zh-CN" altLang="en-US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线性表的应用：一元多项式的加法</a:t>
            </a:r>
            <a:endParaRPr kumimoji="1"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641399"/>
            <a:ext cx="12192000" cy="71612"/>
          </a:xfrm>
          <a:prstGeom prst="line">
            <a:avLst/>
          </a:prstGeom>
          <a:ln w="57150">
            <a:gradFill>
              <a:gsLst>
                <a:gs pos="0">
                  <a:srgbClr val="00B0F0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 Box 4"/>
          <p:cNvSpPr txBox="1">
            <a:spLocks noChangeArrowheads="1"/>
          </p:cNvSpPr>
          <p:nvPr/>
        </p:nvSpPr>
        <p:spPr bwMode="auto">
          <a:xfrm>
            <a:off x="839416" y="1458937"/>
            <a:ext cx="11098173" cy="2092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8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根据一元多项式相加的运算规则：</a:t>
            </a:r>
          </a:p>
          <a:p>
            <a:pPr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1.</a:t>
            </a:r>
            <a:r>
              <a:rPr kumimoji="1"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对于两个一元多项式中所有指数相同的项，对应系数相加；</a:t>
            </a:r>
          </a:p>
          <a:p>
            <a:pPr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2.</a:t>
            </a:r>
            <a:r>
              <a:rPr kumimoji="1"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若其和不为</a:t>
            </a:r>
            <a:r>
              <a:rPr kumimoji="1" lang="en-US" altLang="zh-CN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0 </a:t>
            </a:r>
            <a:r>
              <a:rPr kumimoji="1"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，则构成和“多项式”中的一项；</a:t>
            </a:r>
          </a:p>
          <a:p>
            <a:pPr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3.</a:t>
            </a:r>
            <a:r>
              <a:rPr kumimoji="1"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对于两个一元多项式中所有指数不同的项，则分别复制</a:t>
            </a:r>
            <a:r>
              <a:rPr kumimoji="1" lang="zh-CN" altLang="en-US" sz="2400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到“和多项式”</a:t>
            </a:r>
            <a:r>
              <a:rPr kumimoji="1"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中去；</a:t>
            </a:r>
            <a:endParaRPr kumimoji="1" lang="zh-CN" altLang="en-US" sz="3200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7" name="Text Box 3"/>
          <p:cNvSpPr txBox="1">
            <a:spLocks noChangeArrowheads="1"/>
          </p:cNvSpPr>
          <p:nvPr/>
        </p:nvSpPr>
        <p:spPr bwMode="auto">
          <a:xfrm>
            <a:off x="1074777" y="806474"/>
            <a:ext cx="7848623" cy="652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如何实现</a:t>
            </a:r>
            <a:r>
              <a:rPr kumimoji="1" lang="zh-CN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用有序</a:t>
            </a:r>
            <a:r>
              <a:rPr kumimoji="1" lang="zh-CN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链表表示的多项式的加法运算？</a:t>
            </a:r>
            <a:r>
              <a:rPr kumimoji="1" lang="zh-CN" altLang="zh-CN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endParaRPr kumimoji="1" lang="zh-CN" altLang="en-US" sz="28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build="p" autoUpdateAnimBg="0"/>
      <p:bldP spid="67" grpId="0" autoUpdateAnimBg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8"/>
          <p:cNvSpPr txBox="1">
            <a:spLocks noChangeArrowheads="1"/>
          </p:cNvSpPr>
          <p:nvPr/>
        </p:nvSpPr>
        <p:spPr bwMode="auto">
          <a:xfrm>
            <a:off x="296394" y="80581"/>
            <a:ext cx="697095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2.11 </a:t>
            </a:r>
            <a:r>
              <a:rPr kumimoji="1" lang="zh-CN" altLang="en-US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线性表的应用：一元多项式的加法</a:t>
            </a:r>
            <a:endParaRPr kumimoji="1"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559996"/>
            <a:ext cx="12192000" cy="71612"/>
          </a:xfrm>
          <a:prstGeom prst="line">
            <a:avLst/>
          </a:prstGeom>
          <a:ln w="57150">
            <a:gradFill>
              <a:gsLst>
                <a:gs pos="0">
                  <a:srgbClr val="00B0F0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组合 90"/>
          <p:cNvGrpSpPr/>
          <p:nvPr/>
        </p:nvGrpSpPr>
        <p:grpSpPr>
          <a:xfrm>
            <a:off x="3454524" y="5372466"/>
            <a:ext cx="2277851" cy="597217"/>
            <a:chOff x="7254272" y="2804902"/>
            <a:chExt cx="3162208" cy="523220"/>
          </a:xfrm>
        </p:grpSpPr>
        <p:sp>
          <p:nvSpPr>
            <p:cNvPr id="77" name="矩形 76"/>
            <p:cNvSpPr/>
            <p:nvPr/>
          </p:nvSpPr>
          <p:spPr>
            <a:xfrm>
              <a:off x="7254272" y="2804902"/>
              <a:ext cx="910574" cy="523220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2800" b="1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o UI" panose="020B0502040204020203" pitchFamily="34" charset="0"/>
                </a:rPr>
                <a:t>-2</a:t>
              </a:r>
              <a:endParaRPr lang="zh-CN" altLang="en-US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o UI" panose="020B0502040204020203" pitchFamily="34" charset="0"/>
              </a:endParaRPr>
            </a:p>
          </p:txBody>
        </p:sp>
        <p:sp>
          <p:nvSpPr>
            <p:cNvPr id="89" name="矩形 88"/>
            <p:cNvSpPr/>
            <p:nvPr/>
          </p:nvSpPr>
          <p:spPr>
            <a:xfrm>
              <a:off x="8176292" y="2804902"/>
              <a:ext cx="910574" cy="523220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2800" b="1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o UI" panose="020B0502040204020203" pitchFamily="34" charset="0"/>
                </a:rPr>
                <a:t>1</a:t>
              </a:r>
              <a:endParaRPr lang="zh-CN" altLang="en-US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o UI" panose="020B0502040204020203" pitchFamily="34" charset="0"/>
              </a:endParaRPr>
            </a:p>
          </p:txBody>
        </p:sp>
        <p:sp>
          <p:nvSpPr>
            <p:cNvPr id="90" name="矩形 89"/>
            <p:cNvSpPr/>
            <p:nvPr/>
          </p:nvSpPr>
          <p:spPr>
            <a:xfrm>
              <a:off x="9098312" y="2804902"/>
              <a:ext cx="910574" cy="523220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endParaRPr lang="zh-CN" altLang="en-US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o UI" panose="020B0502040204020203" pitchFamily="34" charset="0"/>
              </a:endParaRPr>
            </a:p>
          </p:txBody>
        </p:sp>
        <p:cxnSp>
          <p:nvCxnSpPr>
            <p:cNvPr id="80" name="直接箭头连接符 79"/>
            <p:cNvCxnSpPr/>
            <p:nvPr/>
          </p:nvCxnSpPr>
          <p:spPr>
            <a:xfrm>
              <a:off x="9704124" y="3065018"/>
              <a:ext cx="712356" cy="2988"/>
            </a:xfrm>
            <a:prstGeom prst="straightConnector1">
              <a:avLst/>
            </a:prstGeom>
            <a:solidFill>
              <a:srgbClr val="FFC000"/>
            </a:solidFill>
            <a:ln w="28575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组合 102"/>
          <p:cNvGrpSpPr/>
          <p:nvPr/>
        </p:nvGrpSpPr>
        <p:grpSpPr>
          <a:xfrm>
            <a:off x="5717589" y="5373988"/>
            <a:ext cx="2277851" cy="597217"/>
            <a:chOff x="7254272" y="2804902"/>
            <a:chExt cx="3162208" cy="523220"/>
          </a:xfrm>
        </p:grpSpPr>
        <p:sp>
          <p:nvSpPr>
            <p:cNvPr id="104" name="矩形 103"/>
            <p:cNvSpPr/>
            <p:nvPr/>
          </p:nvSpPr>
          <p:spPr>
            <a:xfrm>
              <a:off x="7254272" y="2804902"/>
              <a:ext cx="910574" cy="523220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2800" b="1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o UI" panose="020B0502040204020203" pitchFamily="34" charset="0"/>
                </a:rPr>
                <a:t>3</a:t>
              </a:r>
              <a:endParaRPr lang="zh-CN" altLang="en-US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o UI" panose="020B0502040204020203" pitchFamily="34" charset="0"/>
              </a:endParaRPr>
            </a:p>
          </p:txBody>
        </p:sp>
        <p:sp>
          <p:nvSpPr>
            <p:cNvPr id="105" name="矩形 104"/>
            <p:cNvSpPr/>
            <p:nvPr/>
          </p:nvSpPr>
          <p:spPr>
            <a:xfrm>
              <a:off x="8176292" y="2804902"/>
              <a:ext cx="910574" cy="523220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2800" b="1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o UI" panose="020B0502040204020203" pitchFamily="34" charset="0"/>
                </a:rPr>
                <a:t>6</a:t>
              </a:r>
              <a:endParaRPr lang="zh-CN" altLang="en-US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o UI" panose="020B0502040204020203" pitchFamily="34" charset="0"/>
              </a:endParaRPr>
            </a:p>
          </p:txBody>
        </p:sp>
        <p:sp>
          <p:nvSpPr>
            <p:cNvPr id="106" name="矩形 105"/>
            <p:cNvSpPr/>
            <p:nvPr/>
          </p:nvSpPr>
          <p:spPr>
            <a:xfrm>
              <a:off x="9098312" y="2804902"/>
              <a:ext cx="910574" cy="523220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endParaRPr lang="zh-CN" altLang="en-US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o UI" panose="020B0502040204020203" pitchFamily="34" charset="0"/>
              </a:endParaRPr>
            </a:p>
          </p:txBody>
        </p:sp>
        <p:cxnSp>
          <p:nvCxnSpPr>
            <p:cNvPr id="107" name="直接箭头连接符 106"/>
            <p:cNvCxnSpPr/>
            <p:nvPr/>
          </p:nvCxnSpPr>
          <p:spPr>
            <a:xfrm>
              <a:off x="9704124" y="3065018"/>
              <a:ext cx="712356" cy="2988"/>
            </a:xfrm>
            <a:prstGeom prst="straightConnector1">
              <a:avLst/>
            </a:prstGeom>
            <a:solidFill>
              <a:srgbClr val="FFC000"/>
            </a:solidFill>
            <a:ln w="28575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组合 107"/>
          <p:cNvGrpSpPr/>
          <p:nvPr/>
        </p:nvGrpSpPr>
        <p:grpSpPr>
          <a:xfrm>
            <a:off x="7980730" y="5374245"/>
            <a:ext cx="1984247" cy="597217"/>
            <a:chOff x="7254272" y="2804902"/>
            <a:chExt cx="2754614" cy="523220"/>
          </a:xfrm>
        </p:grpSpPr>
        <p:sp>
          <p:nvSpPr>
            <p:cNvPr id="109" name="矩形 108"/>
            <p:cNvSpPr/>
            <p:nvPr/>
          </p:nvSpPr>
          <p:spPr>
            <a:xfrm>
              <a:off x="7254272" y="2804902"/>
              <a:ext cx="910574" cy="523220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2800" b="1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o UI" panose="020B0502040204020203" pitchFamily="34" charset="0"/>
                </a:rPr>
                <a:t>4</a:t>
              </a:r>
              <a:endParaRPr lang="zh-CN" altLang="en-US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o UI" panose="020B0502040204020203" pitchFamily="34" charset="0"/>
              </a:endParaRPr>
            </a:p>
          </p:txBody>
        </p:sp>
        <p:sp>
          <p:nvSpPr>
            <p:cNvPr id="110" name="矩形 109"/>
            <p:cNvSpPr/>
            <p:nvPr/>
          </p:nvSpPr>
          <p:spPr>
            <a:xfrm>
              <a:off x="8176292" y="2804902"/>
              <a:ext cx="910574" cy="523220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2800" b="1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o UI" panose="020B0502040204020203" pitchFamily="34" charset="0"/>
                </a:rPr>
                <a:t>8</a:t>
              </a:r>
              <a:endParaRPr lang="zh-CN" altLang="en-US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o UI" panose="020B0502040204020203" pitchFamily="34" charset="0"/>
              </a:endParaRPr>
            </a:p>
          </p:txBody>
        </p:sp>
        <p:sp>
          <p:nvSpPr>
            <p:cNvPr id="111" name="矩形 110"/>
            <p:cNvSpPr/>
            <p:nvPr/>
          </p:nvSpPr>
          <p:spPr>
            <a:xfrm>
              <a:off x="9098312" y="2804902"/>
              <a:ext cx="910574" cy="523220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endParaRPr lang="zh-CN" altLang="en-US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o UI" panose="020B0502040204020203" pitchFamily="34" charset="0"/>
              </a:endParaRPr>
            </a:p>
          </p:txBody>
        </p:sp>
      </p:grpSp>
      <p:cxnSp>
        <p:nvCxnSpPr>
          <p:cNvPr id="113" name="直接连接符 112"/>
          <p:cNvCxnSpPr/>
          <p:nvPr/>
        </p:nvCxnSpPr>
        <p:spPr>
          <a:xfrm rot="5400000">
            <a:off x="9469193" y="5639759"/>
            <a:ext cx="301813" cy="86935"/>
          </a:xfrm>
          <a:prstGeom prst="line">
            <a:avLst/>
          </a:prstGeom>
          <a:solidFill>
            <a:srgbClr val="FFC000"/>
          </a:solidFill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/>
          <p:nvPr/>
        </p:nvCxnSpPr>
        <p:spPr>
          <a:xfrm rot="16200000" flipH="1">
            <a:off x="9556128" y="5639759"/>
            <a:ext cx="301813" cy="86935"/>
          </a:xfrm>
          <a:prstGeom prst="line">
            <a:avLst/>
          </a:prstGeom>
          <a:solidFill>
            <a:srgbClr val="FFC000"/>
          </a:solidFill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5" name="组合 114"/>
          <p:cNvGrpSpPr/>
          <p:nvPr/>
        </p:nvGrpSpPr>
        <p:grpSpPr>
          <a:xfrm>
            <a:off x="1172550" y="5424071"/>
            <a:ext cx="2277851" cy="597217"/>
            <a:chOff x="7254272" y="2804902"/>
            <a:chExt cx="3162208" cy="523220"/>
          </a:xfrm>
        </p:grpSpPr>
        <p:sp>
          <p:nvSpPr>
            <p:cNvPr id="116" name="矩形 115"/>
            <p:cNvSpPr/>
            <p:nvPr/>
          </p:nvSpPr>
          <p:spPr>
            <a:xfrm>
              <a:off x="7254272" y="2804902"/>
              <a:ext cx="910574" cy="523220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endParaRPr lang="zh-CN" altLang="en-US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o UI" panose="020B0502040204020203" pitchFamily="34" charset="0"/>
              </a:endParaRPr>
            </a:p>
          </p:txBody>
        </p:sp>
        <p:sp>
          <p:nvSpPr>
            <p:cNvPr id="117" name="矩形 116"/>
            <p:cNvSpPr/>
            <p:nvPr/>
          </p:nvSpPr>
          <p:spPr>
            <a:xfrm>
              <a:off x="8176292" y="2804902"/>
              <a:ext cx="910574" cy="523220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endParaRPr lang="zh-CN" altLang="en-US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o UI" panose="020B0502040204020203" pitchFamily="34" charset="0"/>
              </a:endParaRPr>
            </a:p>
          </p:txBody>
        </p:sp>
        <p:sp>
          <p:nvSpPr>
            <p:cNvPr id="118" name="矩形 117"/>
            <p:cNvSpPr/>
            <p:nvPr/>
          </p:nvSpPr>
          <p:spPr>
            <a:xfrm>
              <a:off x="9098312" y="2804902"/>
              <a:ext cx="910574" cy="523220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endParaRPr lang="zh-CN" altLang="en-US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o UI" panose="020B0502040204020203" pitchFamily="34" charset="0"/>
              </a:endParaRPr>
            </a:p>
          </p:txBody>
        </p:sp>
        <p:cxnSp>
          <p:nvCxnSpPr>
            <p:cNvPr id="119" name="直接箭头连接符 118"/>
            <p:cNvCxnSpPr/>
            <p:nvPr/>
          </p:nvCxnSpPr>
          <p:spPr>
            <a:xfrm>
              <a:off x="9704124" y="3065018"/>
              <a:ext cx="712356" cy="2988"/>
            </a:xfrm>
            <a:prstGeom prst="straightConnector1">
              <a:avLst/>
            </a:prstGeom>
            <a:solidFill>
              <a:srgbClr val="FFC000"/>
            </a:solidFill>
            <a:ln w="28575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/>
          <p:cNvGrpSpPr/>
          <p:nvPr/>
        </p:nvGrpSpPr>
        <p:grpSpPr>
          <a:xfrm>
            <a:off x="104912" y="5463526"/>
            <a:ext cx="1107604" cy="518309"/>
            <a:chOff x="945143" y="5064031"/>
            <a:chExt cx="1107604" cy="518309"/>
          </a:xfrm>
        </p:grpSpPr>
        <p:sp>
          <p:nvSpPr>
            <p:cNvPr id="67" name="TextBox 48"/>
            <p:cNvSpPr txBox="1"/>
            <p:nvPr/>
          </p:nvSpPr>
          <p:spPr>
            <a:xfrm>
              <a:off x="945143" y="5064031"/>
              <a:ext cx="735417" cy="518309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zh-CN" altLang="en-US" sz="24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120" name="直接箭头连接符 119"/>
            <p:cNvCxnSpPr/>
            <p:nvPr/>
          </p:nvCxnSpPr>
          <p:spPr>
            <a:xfrm>
              <a:off x="1539611" y="5323185"/>
              <a:ext cx="513136" cy="3411"/>
            </a:xfrm>
            <a:prstGeom prst="straightConnector1">
              <a:avLst/>
            </a:prstGeom>
            <a:solidFill>
              <a:srgbClr val="FFC000"/>
            </a:solidFill>
            <a:ln w="28575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9" name="直接连接符 208"/>
          <p:cNvCxnSpPr/>
          <p:nvPr/>
        </p:nvCxnSpPr>
        <p:spPr>
          <a:xfrm rot="5400000">
            <a:off x="9469193" y="5639761"/>
            <a:ext cx="301813" cy="86935"/>
          </a:xfrm>
          <a:prstGeom prst="line">
            <a:avLst/>
          </a:prstGeom>
          <a:solidFill>
            <a:srgbClr val="FFC000"/>
          </a:solidFill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接连接符 209"/>
          <p:cNvCxnSpPr/>
          <p:nvPr/>
        </p:nvCxnSpPr>
        <p:spPr>
          <a:xfrm rot="16200000" flipH="1">
            <a:off x="9556128" y="5639761"/>
            <a:ext cx="301813" cy="86935"/>
          </a:xfrm>
          <a:prstGeom prst="line">
            <a:avLst/>
          </a:prstGeom>
          <a:solidFill>
            <a:srgbClr val="FFC000"/>
          </a:solidFill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9" name="组合 188"/>
          <p:cNvGrpSpPr/>
          <p:nvPr/>
        </p:nvGrpSpPr>
        <p:grpSpPr>
          <a:xfrm>
            <a:off x="4793172" y="3562094"/>
            <a:ext cx="2303819" cy="525952"/>
            <a:chOff x="4381477" y="1963204"/>
            <a:chExt cx="2303819" cy="525952"/>
          </a:xfrm>
        </p:grpSpPr>
        <p:sp>
          <p:nvSpPr>
            <p:cNvPr id="190" name="矩形 189"/>
            <p:cNvSpPr/>
            <p:nvPr/>
          </p:nvSpPr>
          <p:spPr>
            <a:xfrm>
              <a:off x="4381477" y="1963204"/>
              <a:ext cx="650048" cy="523220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2800" b="1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o UI" panose="020B0502040204020203" pitchFamily="34" charset="0"/>
                </a:rPr>
                <a:t>2</a:t>
              </a:r>
              <a:endParaRPr lang="zh-CN" altLang="en-US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o UI" panose="020B0502040204020203" pitchFamily="34" charset="0"/>
              </a:endParaRPr>
            </a:p>
          </p:txBody>
        </p:sp>
        <p:sp>
          <p:nvSpPr>
            <p:cNvPr id="191" name="矩形 190"/>
            <p:cNvSpPr/>
            <p:nvPr/>
          </p:nvSpPr>
          <p:spPr>
            <a:xfrm>
              <a:off x="5015880" y="1965936"/>
              <a:ext cx="650048" cy="523220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2800" b="1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o UI" panose="020B0502040204020203" pitchFamily="34" charset="0"/>
                </a:rPr>
                <a:t>1</a:t>
              </a:r>
              <a:endParaRPr lang="zh-CN" altLang="en-US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o UI" panose="020B0502040204020203" pitchFamily="34" charset="0"/>
              </a:endParaRPr>
            </a:p>
          </p:txBody>
        </p:sp>
        <p:sp>
          <p:nvSpPr>
            <p:cNvPr id="192" name="矩形 191"/>
            <p:cNvSpPr/>
            <p:nvPr/>
          </p:nvSpPr>
          <p:spPr>
            <a:xfrm>
              <a:off x="5685998" y="1963204"/>
              <a:ext cx="650048" cy="523220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endParaRPr lang="zh-CN" altLang="en-US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o UI" panose="020B0502040204020203" pitchFamily="34" charset="0"/>
              </a:endParaRPr>
            </a:p>
          </p:txBody>
        </p:sp>
        <p:cxnSp>
          <p:nvCxnSpPr>
            <p:cNvPr id="193" name="直接箭头连接符 192"/>
            <p:cNvCxnSpPr/>
            <p:nvPr/>
          </p:nvCxnSpPr>
          <p:spPr>
            <a:xfrm>
              <a:off x="6176754" y="2224192"/>
              <a:ext cx="508542" cy="3728"/>
            </a:xfrm>
            <a:prstGeom prst="straightConnector1">
              <a:avLst/>
            </a:prstGeom>
            <a:solidFill>
              <a:srgbClr val="FFC000"/>
            </a:solidFill>
            <a:ln w="28575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9" name="组合 198"/>
          <p:cNvGrpSpPr/>
          <p:nvPr/>
        </p:nvGrpSpPr>
        <p:grpSpPr>
          <a:xfrm>
            <a:off x="7052625" y="3568498"/>
            <a:ext cx="2303819" cy="529692"/>
            <a:chOff x="4381477" y="1963204"/>
            <a:chExt cx="2303819" cy="529692"/>
          </a:xfrm>
        </p:grpSpPr>
        <p:sp>
          <p:nvSpPr>
            <p:cNvPr id="200" name="矩形 199"/>
            <p:cNvSpPr/>
            <p:nvPr/>
          </p:nvSpPr>
          <p:spPr>
            <a:xfrm>
              <a:off x="4381477" y="1963204"/>
              <a:ext cx="650048" cy="523220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2800" b="1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o UI" panose="020B0502040204020203" pitchFamily="34" charset="0"/>
                </a:rPr>
                <a:t>1</a:t>
              </a:r>
              <a:endParaRPr lang="zh-CN" altLang="en-US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o UI" panose="020B0502040204020203" pitchFamily="34" charset="0"/>
              </a:endParaRPr>
            </a:p>
          </p:txBody>
        </p:sp>
        <p:sp>
          <p:nvSpPr>
            <p:cNvPr id="201" name="矩形 200"/>
            <p:cNvSpPr/>
            <p:nvPr/>
          </p:nvSpPr>
          <p:spPr>
            <a:xfrm>
              <a:off x="5015880" y="1969676"/>
              <a:ext cx="650048" cy="523220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2800" b="1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o UI" panose="020B0502040204020203" pitchFamily="34" charset="0"/>
                </a:rPr>
                <a:t>6</a:t>
              </a:r>
              <a:endParaRPr lang="zh-CN" altLang="en-US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o UI" panose="020B0502040204020203" pitchFamily="34" charset="0"/>
              </a:endParaRPr>
            </a:p>
          </p:txBody>
        </p:sp>
        <p:sp>
          <p:nvSpPr>
            <p:cNvPr id="202" name="矩形 201"/>
            <p:cNvSpPr/>
            <p:nvPr/>
          </p:nvSpPr>
          <p:spPr>
            <a:xfrm>
              <a:off x="5685998" y="1963204"/>
              <a:ext cx="650048" cy="523220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endParaRPr lang="zh-CN" altLang="en-US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o UI" panose="020B0502040204020203" pitchFamily="34" charset="0"/>
              </a:endParaRPr>
            </a:p>
          </p:txBody>
        </p:sp>
        <p:cxnSp>
          <p:nvCxnSpPr>
            <p:cNvPr id="203" name="直接箭头连接符 202"/>
            <p:cNvCxnSpPr/>
            <p:nvPr/>
          </p:nvCxnSpPr>
          <p:spPr>
            <a:xfrm>
              <a:off x="6176754" y="2224192"/>
              <a:ext cx="508542" cy="3728"/>
            </a:xfrm>
            <a:prstGeom prst="straightConnector1">
              <a:avLst/>
            </a:prstGeom>
            <a:solidFill>
              <a:srgbClr val="FFC000"/>
            </a:solidFill>
            <a:ln w="28575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3" name="组合 212"/>
          <p:cNvGrpSpPr/>
          <p:nvPr/>
        </p:nvGrpSpPr>
        <p:grpSpPr>
          <a:xfrm>
            <a:off x="9356444" y="3552464"/>
            <a:ext cx="1954569" cy="529692"/>
            <a:chOff x="8975883" y="1763186"/>
            <a:chExt cx="1954569" cy="529692"/>
          </a:xfrm>
        </p:grpSpPr>
        <p:grpSp>
          <p:nvGrpSpPr>
            <p:cNvPr id="204" name="组合 203"/>
            <p:cNvGrpSpPr/>
            <p:nvPr/>
          </p:nvGrpSpPr>
          <p:grpSpPr>
            <a:xfrm>
              <a:off x="8975883" y="1763186"/>
              <a:ext cx="1954569" cy="529692"/>
              <a:chOff x="4381477" y="1963204"/>
              <a:chExt cx="1954569" cy="529692"/>
            </a:xfrm>
          </p:grpSpPr>
          <p:sp>
            <p:nvSpPr>
              <p:cNvPr id="205" name="矩形 204"/>
              <p:cNvSpPr/>
              <p:nvPr/>
            </p:nvSpPr>
            <p:spPr>
              <a:xfrm>
                <a:off x="4381477" y="1963204"/>
                <a:ext cx="650048" cy="523220"/>
              </a:xfrm>
              <a:prstGeom prst="rect">
                <a:avLst/>
              </a:prstGeom>
              <a:solidFill>
                <a:srgbClr val="FFC000"/>
              </a:solidFill>
              <a:ln w="28575">
                <a:solidFill>
                  <a:schemeClr val="tx2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sz="2800" b="1" dirty="0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Lao UI" panose="020B0502040204020203" pitchFamily="34" charset="0"/>
                  </a:rPr>
                  <a:t>8</a:t>
                </a:r>
                <a:endParaRPr lang="zh-CN" altLang="en-US" sz="28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o UI" panose="020B0502040204020203" pitchFamily="34" charset="0"/>
                </a:endParaRPr>
              </a:p>
            </p:txBody>
          </p:sp>
          <p:sp>
            <p:nvSpPr>
              <p:cNvPr id="206" name="矩形 205"/>
              <p:cNvSpPr/>
              <p:nvPr/>
            </p:nvSpPr>
            <p:spPr>
              <a:xfrm>
                <a:off x="5015880" y="1969676"/>
                <a:ext cx="650048" cy="523220"/>
              </a:xfrm>
              <a:prstGeom prst="rect">
                <a:avLst/>
              </a:prstGeom>
              <a:solidFill>
                <a:srgbClr val="00B050"/>
              </a:solidFill>
              <a:ln w="28575">
                <a:solidFill>
                  <a:schemeClr val="tx2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sz="2800" b="1" dirty="0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Lao UI" panose="020B0502040204020203" pitchFamily="34" charset="0"/>
                  </a:rPr>
                  <a:t>15</a:t>
                </a:r>
                <a:endParaRPr lang="zh-CN" altLang="en-US" sz="28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o UI" panose="020B0502040204020203" pitchFamily="34" charset="0"/>
                </a:endParaRPr>
              </a:p>
            </p:txBody>
          </p:sp>
          <p:sp>
            <p:nvSpPr>
              <p:cNvPr id="207" name="矩形 206"/>
              <p:cNvSpPr/>
              <p:nvPr/>
            </p:nvSpPr>
            <p:spPr>
              <a:xfrm>
                <a:off x="5685998" y="1963204"/>
                <a:ext cx="650048" cy="523220"/>
              </a:xfrm>
              <a:prstGeom prst="rect">
                <a:avLst/>
              </a:prstGeom>
              <a:solidFill>
                <a:srgbClr val="00B0F0"/>
              </a:solidFill>
              <a:ln w="28575">
                <a:solidFill>
                  <a:schemeClr val="tx2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:endParaRPr lang="zh-CN" altLang="en-US" sz="28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o UI" panose="020B0502040204020203" pitchFamily="34" charset="0"/>
                </a:endParaRPr>
              </a:p>
            </p:txBody>
          </p:sp>
        </p:grpSp>
        <p:cxnSp>
          <p:nvCxnSpPr>
            <p:cNvPr id="211" name="直接连接符 210"/>
            <p:cNvCxnSpPr/>
            <p:nvPr/>
          </p:nvCxnSpPr>
          <p:spPr>
            <a:xfrm rot="5400000">
              <a:off x="10489121" y="2008332"/>
              <a:ext cx="307208" cy="85855"/>
            </a:xfrm>
            <a:prstGeom prst="line">
              <a:avLst/>
            </a:prstGeom>
            <a:solidFill>
              <a:srgbClr val="FFC000"/>
            </a:solidFill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直接连接符 211"/>
            <p:cNvCxnSpPr/>
            <p:nvPr/>
          </p:nvCxnSpPr>
          <p:spPr>
            <a:xfrm rot="16200000" flipH="1">
              <a:off x="10574976" y="2008332"/>
              <a:ext cx="307208" cy="85855"/>
            </a:xfrm>
            <a:prstGeom prst="line">
              <a:avLst/>
            </a:prstGeom>
            <a:solidFill>
              <a:srgbClr val="FFC000"/>
            </a:solidFill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组合 3"/>
          <p:cNvGrpSpPr/>
          <p:nvPr/>
        </p:nvGrpSpPr>
        <p:grpSpPr>
          <a:xfrm>
            <a:off x="106348" y="2656788"/>
            <a:ext cx="4647478" cy="1534592"/>
            <a:chOff x="119336" y="2348880"/>
            <a:chExt cx="4647478" cy="1534592"/>
          </a:xfrm>
        </p:grpSpPr>
        <p:grpSp>
          <p:nvGrpSpPr>
            <p:cNvPr id="214" name="组合 213"/>
            <p:cNvGrpSpPr/>
            <p:nvPr/>
          </p:nvGrpSpPr>
          <p:grpSpPr>
            <a:xfrm>
              <a:off x="119336" y="3356588"/>
              <a:ext cx="2303819" cy="526884"/>
              <a:chOff x="4381477" y="1981852"/>
              <a:chExt cx="2303819" cy="526884"/>
            </a:xfrm>
          </p:grpSpPr>
          <p:sp>
            <p:nvSpPr>
              <p:cNvPr id="215" name="矩形 214"/>
              <p:cNvSpPr/>
              <p:nvPr/>
            </p:nvSpPr>
            <p:spPr>
              <a:xfrm>
                <a:off x="4381477" y="1982484"/>
                <a:ext cx="650048" cy="523220"/>
              </a:xfrm>
              <a:prstGeom prst="rect">
                <a:avLst/>
              </a:prstGeom>
              <a:solidFill>
                <a:srgbClr val="FFC000"/>
              </a:solidFill>
              <a:ln w="28575">
                <a:solidFill>
                  <a:schemeClr val="tx2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:endParaRPr lang="zh-CN" altLang="en-US" sz="28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o UI" panose="020B0502040204020203" pitchFamily="34" charset="0"/>
                </a:endParaRPr>
              </a:p>
            </p:txBody>
          </p:sp>
          <p:sp>
            <p:nvSpPr>
              <p:cNvPr id="216" name="矩形 215"/>
              <p:cNvSpPr/>
              <p:nvPr/>
            </p:nvSpPr>
            <p:spPr>
              <a:xfrm>
                <a:off x="5015880" y="1985516"/>
                <a:ext cx="650048" cy="523220"/>
              </a:xfrm>
              <a:prstGeom prst="rect">
                <a:avLst/>
              </a:prstGeom>
              <a:solidFill>
                <a:srgbClr val="00B050"/>
              </a:solidFill>
              <a:ln w="28575">
                <a:solidFill>
                  <a:schemeClr val="tx2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:endParaRPr lang="zh-CN" altLang="en-US" sz="28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o UI" panose="020B0502040204020203" pitchFamily="34" charset="0"/>
                </a:endParaRPr>
              </a:p>
            </p:txBody>
          </p:sp>
          <p:sp>
            <p:nvSpPr>
              <p:cNvPr id="217" name="矩形 216"/>
              <p:cNvSpPr/>
              <p:nvPr/>
            </p:nvSpPr>
            <p:spPr>
              <a:xfrm>
                <a:off x="5685998" y="1981852"/>
                <a:ext cx="650048" cy="523220"/>
              </a:xfrm>
              <a:prstGeom prst="rect">
                <a:avLst/>
              </a:prstGeom>
              <a:solidFill>
                <a:srgbClr val="00B0F0"/>
              </a:solidFill>
              <a:ln w="28575">
                <a:solidFill>
                  <a:schemeClr val="tx2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:endParaRPr lang="zh-CN" altLang="en-US" sz="28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o UI" panose="020B0502040204020203" pitchFamily="34" charset="0"/>
                </a:endParaRPr>
              </a:p>
            </p:txBody>
          </p:sp>
          <p:cxnSp>
            <p:nvCxnSpPr>
              <p:cNvPr id="218" name="直接箭头连接符 217"/>
              <p:cNvCxnSpPr/>
              <p:nvPr/>
            </p:nvCxnSpPr>
            <p:spPr>
              <a:xfrm>
                <a:off x="6176754" y="2224192"/>
                <a:ext cx="508542" cy="3728"/>
              </a:xfrm>
              <a:prstGeom prst="straightConnector1">
                <a:avLst/>
              </a:prstGeom>
              <a:solidFill>
                <a:srgbClr val="FFC000"/>
              </a:solidFill>
              <a:ln w="28575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7" name="矩形 226"/>
            <p:cNvSpPr/>
            <p:nvPr/>
          </p:nvSpPr>
          <p:spPr>
            <a:xfrm>
              <a:off x="768085" y="2348880"/>
              <a:ext cx="650048" cy="523220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endParaRPr lang="zh-CN" altLang="en-US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o UI" panose="020B0502040204020203" pitchFamily="34" charset="0"/>
              </a:endParaRPr>
            </a:p>
          </p:txBody>
        </p:sp>
        <p:cxnSp>
          <p:nvCxnSpPr>
            <p:cNvPr id="230" name="直接箭头连接符 229"/>
            <p:cNvCxnSpPr>
              <a:stCxn id="227" idx="2"/>
              <a:endCxn id="216" idx="0"/>
            </p:cNvCxnSpPr>
            <p:nvPr/>
          </p:nvCxnSpPr>
          <p:spPr>
            <a:xfrm flipH="1">
              <a:off x="1078763" y="2872100"/>
              <a:ext cx="14346" cy="48815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3" name="组合 232"/>
            <p:cNvGrpSpPr/>
            <p:nvPr/>
          </p:nvGrpSpPr>
          <p:grpSpPr>
            <a:xfrm>
              <a:off x="2462995" y="3307408"/>
              <a:ext cx="2303819" cy="526884"/>
              <a:chOff x="4381477" y="1981852"/>
              <a:chExt cx="2303819" cy="526884"/>
            </a:xfrm>
          </p:grpSpPr>
          <p:sp>
            <p:nvSpPr>
              <p:cNvPr id="234" name="矩形 233"/>
              <p:cNvSpPr/>
              <p:nvPr/>
            </p:nvSpPr>
            <p:spPr>
              <a:xfrm>
                <a:off x="4381477" y="1982484"/>
                <a:ext cx="650048" cy="523220"/>
              </a:xfrm>
              <a:prstGeom prst="rect">
                <a:avLst/>
              </a:prstGeom>
              <a:solidFill>
                <a:srgbClr val="FFC000"/>
              </a:solidFill>
              <a:ln w="28575">
                <a:solidFill>
                  <a:schemeClr val="tx2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sz="2800" b="1" dirty="0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Lao UI" panose="020B0502040204020203" pitchFamily="34" charset="0"/>
                  </a:rPr>
                  <a:t>5</a:t>
                </a:r>
                <a:endParaRPr lang="zh-CN" altLang="en-US" sz="28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o UI" panose="020B0502040204020203" pitchFamily="34" charset="0"/>
                </a:endParaRPr>
              </a:p>
            </p:txBody>
          </p:sp>
          <p:sp>
            <p:nvSpPr>
              <p:cNvPr id="235" name="矩形 234"/>
              <p:cNvSpPr/>
              <p:nvPr/>
            </p:nvSpPr>
            <p:spPr>
              <a:xfrm>
                <a:off x="5015880" y="1985516"/>
                <a:ext cx="650048" cy="523220"/>
              </a:xfrm>
              <a:prstGeom prst="rect">
                <a:avLst/>
              </a:prstGeom>
              <a:solidFill>
                <a:srgbClr val="00B050"/>
              </a:solidFill>
              <a:ln w="28575">
                <a:solidFill>
                  <a:schemeClr val="tx2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sz="2800" b="1" dirty="0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Lao UI" panose="020B0502040204020203" pitchFamily="34" charset="0"/>
                  </a:rPr>
                  <a:t>0</a:t>
                </a:r>
                <a:endParaRPr lang="zh-CN" altLang="en-US" sz="28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o UI" panose="020B0502040204020203" pitchFamily="34" charset="0"/>
                </a:endParaRPr>
              </a:p>
            </p:txBody>
          </p:sp>
          <p:sp>
            <p:nvSpPr>
              <p:cNvPr id="236" name="矩形 235"/>
              <p:cNvSpPr/>
              <p:nvPr/>
            </p:nvSpPr>
            <p:spPr>
              <a:xfrm>
                <a:off x="5685998" y="1981852"/>
                <a:ext cx="650048" cy="523220"/>
              </a:xfrm>
              <a:prstGeom prst="rect">
                <a:avLst/>
              </a:prstGeom>
              <a:solidFill>
                <a:srgbClr val="00B0F0"/>
              </a:solidFill>
              <a:ln w="28575">
                <a:solidFill>
                  <a:schemeClr val="tx2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:endParaRPr lang="zh-CN" altLang="en-US" sz="28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o UI" panose="020B0502040204020203" pitchFamily="34" charset="0"/>
                </a:endParaRPr>
              </a:p>
            </p:txBody>
          </p:sp>
          <p:cxnSp>
            <p:nvCxnSpPr>
              <p:cNvPr id="237" name="直接箭头连接符 236"/>
              <p:cNvCxnSpPr/>
              <p:nvPr/>
            </p:nvCxnSpPr>
            <p:spPr>
              <a:xfrm>
                <a:off x="6176754" y="2224192"/>
                <a:ext cx="508542" cy="3728"/>
              </a:xfrm>
              <a:prstGeom prst="straightConnector1">
                <a:avLst/>
              </a:prstGeom>
              <a:solidFill>
                <a:srgbClr val="FFC000"/>
              </a:solidFill>
              <a:ln w="28575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2" name="Text Box 68"/>
          <p:cNvSpPr txBox="1">
            <a:spLocks noChangeArrowheads="1"/>
          </p:cNvSpPr>
          <p:nvPr/>
        </p:nvSpPr>
        <p:spPr bwMode="auto">
          <a:xfrm>
            <a:off x="4556064" y="817883"/>
            <a:ext cx="69119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b="1" dirty="0">
                <a:solidFill>
                  <a:srgbClr val="0000FF"/>
                </a:solidFill>
                <a:latin typeface="宋体" panose="02010600030101010101" pitchFamily="2" charset="-122"/>
              </a:rPr>
              <a:t>（</a:t>
            </a:r>
            <a:r>
              <a:rPr kumimoji="1" lang="en-US" altLang="zh-CN" b="1" dirty="0">
                <a:solidFill>
                  <a:srgbClr val="0000FF"/>
                </a:solidFill>
                <a:latin typeface="宋体" panose="02010600030101010101" pitchFamily="2" charset="-122"/>
              </a:rPr>
              <a:t>1</a:t>
            </a:r>
            <a:r>
              <a:rPr kumimoji="1" lang="zh-CN" altLang="en-US" b="1" dirty="0" smtClean="0">
                <a:solidFill>
                  <a:srgbClr val="0000FF"/>
                </a:solidFill>
                <a:latin typeface="宋体" panose="02010600030101010101" pitchFamily="2" charset="-122"/>
              </a:rPr>
              <a:t>）</a:t>
            </a:r>
            <a:r>
              <a:rPr kumimoji="1" lang="en-US" altLang="zh-CN" b="1" dirty="0" smtClean="0">
                <a:solidFill>
                  <a:srgbClr val="0000FF"/>
                </a:solidFill>
                <a:latin typeface="宋体" panose="02010600030101010101" pitchFamily="2" charset="-122"/>
              </a:rPr>
              <a:t>pa-</a:t>
            </a:r>
            <a:r>
              <a:rPr kumimoji="1" lang="en-US" altLang="zh-CN" b="1" dirty="0">
                <a:solidFill>
                  <a:srgbClr val="0000FF"/>
                </a:solidFill>
                <a:latin typeface="宋体" panose="02010600030101010101" pitchFamily="2" charset="-122"/>
              </a:rPr>
              <a:t>&gt;</a:t>
            </a:r>
            <a:r>
              <a:rPr kumimoji="1" lang="en-US" altLang="zh-CN" b="1" dirty="0" err="1">
                <a:solidFill>
                  <a:srgbClr val="0000FF"/>
                </a:solidFill>
                <a:latin typeface="宋体" panose="02010600030101010101" pitchFamily="2" charset="-122"/>
              </a:rPr>
              <a:t>exp</a:t>
            </a:r>
            <a:r>
              <a:rPr kumimoji="1" lang="en-US" altLang="zh-CN" b="1" dirty="0">
                <a:solidFill>
                  <a:srgbClr val="0000FF"/>
                </a:solidFill>
                <a:latin typeface="宋体" panose="02010600030101010101" pitchFamily="2" charset="-122"/>
              </a:rPr>
              <a:t>&lt; </a:t>
            </a:r>
            <a:r>
              <a:rPr kumimoji="1" lang="en-US" altLang="zh-CN" b="1" dirty="0" err="1">
                <a:solidFill>
                  <a:srgbClr val="0000FF"/>
                </a:solidFill>
                <a:latin typeface="宋体" panose="02010600030101010101" pitchFamily="2" charset="-122"/>
              </a:rPr>
              <a:t>p</a:t>
            </a:r>
            <a:r>
              <a:rPr kumimoji="1" lang="en-US" altLang="zh-CN" b="1" dirty="0" err="1" smtClean="0">
                <a:solidFill>
                  <a:srgbClr val="0000FF"/>
                </a:solidFill>
                <a:latin typeface="宋体" panose="02010600030101010101" pitchFamily="2" charset="-122"/>
              </a:rPr>
              <a:t>b</a:t>
            </a:r>
            <a:r>
              <a:rPr kumimoji="1" lang="en-US" altLang="zh-CN" b="1" dirty="0" smtClean="0">
                <a:solidFill>
                  <a:srgbClr val="0000FF"/>
                </a:solidFill>
                <a:latin typeface="宋体" panose="02010600030101010101" pitchFamily="2" charset="-122"/>
              </a:rPr>
              <a:t>-</a:t>
            </a:r>
            <a:r>
              <a:rPr kumimoji="1" lang="en-US" altLang="zh-CN" b="1" dirty="0">
                <a:solidFill>
                  <a:srgbClr val="0000FF"/>
                </a:solidFill>
                <a:latin typeface="宋体" panose="02010600030101010101" pitchFamily="2" charset="-122"/>
              </a:rPr>
              <a:t>&gt;</a:t>
            </a:r>
            <a:r>
              <a:rPr kumimoji="1" lang="en-US" altLang="zh-CN" b="1" dirty="0" err="1">
                <a:solidFill>
                  <a:srgbClr val="0000FF"/>
                </a:solidFill>
                <a:latin typeface="宋体" panose="02010600030101010101" pitchFamily="2" charset="-122"/>
              </a:rPr>
              <a:t>exp</a:t>
            </a:r>
            <a:r>
              <a:rPr kumimoji="1" lang="en-US" altLang="zh-CN" b="1" dirty="0">
                <a:solidFill>
                  <a:srgbClr val="0000FF"/>
                </a:solidFill>
                <a:latin typeface="宋体" panose="02010600030101010101" pitchFamily="2" charset="-122"/>
              </a:rPr>
              <a:t>: </a:t>
            </a:r>
            <a:r>
              <a:rPr kumimoji="1" lang="zh-CN" altLang="zh-CN" b="1" dirty="0">
                <a:solidFill>
                  <a:srgbClr val="0000FF"/>
                </a:solidFill>
                <a:latin typeface="宋体" panose="02010600030101010101" pitchFamily="2" charset="-122"/>
              </a:rPr>
              <a:t>摘去</a:t>
            </a:r>
            <a:r>
              <a:rPr kumimoji="1" lang="zh-CN" altLang="en-US" b="1" dirty="0" smtClean="0">
                <a:solidFill>
                  <a:srgbClr val="0000FF"/>
                </a:solidFill>
                <a:latin typeface="宋体" panose="02010600030101010101" pitchFamily="2" charset="-122"/>
              </a:rPr>
              <a:t>*</a:t>
            </a:r>
            <a:r>
              <a:rPr kumimoji="1" lang="en-US" altLang="zh-CN" b="1" dirty="0">
                <a:solidFill>
                  <a:srgbClr val="0000FF"/>
                </a:solidFill>
                <a:latin typeface="宋体" panose="02010600030101010101" pitchFamily="2" charset="-122"/>
              </a:rPr>
              <a:t>p</a:t>
            </a:r>
            <a:r>
              <a:rPr kumimoji="1" lang="en-US" altLang="zh-CN" b="1" dirty="0" smtClean="0">
                <a:solidFill>
                  <a:srgbClr val="0000FF"/>
                </a:solidFill>
                <a:latin typeface="宋体" panose="02010600030101010101" pitchFamily="2" charset="-122"/>
              </a:rPr>
              <a:t>a</a:t>
            </a:r>
            <a:r>
              <a:rPr kumimoji="1" lang="zh-CN" altLang="zh-CN" b="1" dirty="0">
                <a:solidFill>
                  <a:srgbClr val="0000FF"/>
                </a:solidFill>
                <a:latin typeface="宋体" panose="02010600030101010101" pitchFamily="2" charset="-122"/>
              </a:rPr>
              <a:t>插到“和多项式”链表中</a:t>
            </a:r>
            <a:endParaRPr kumimoji="1" lang="zh-CN" altLang="en-US" b="1" dirty="0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  <p:sp>
        <p:nvSpPr>
          <p:cNvPr id="63" name="Text Box 70"/>
          <p:cNvSpPr txBox="1">
            <a:spLocks noChangeArrowheads="1"/>
          </p:cNvSpPr>
          <p:nvPr/>
        </p:nvSpPr>
        <p:spPr bwMode="auto">
          <a:xfrm>
            <a:off x="3635885" y="1194337"/>
            <a:ext cx="85391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b="1" dirty="0">
                <a:solidFill>
                  <a:srgbClr val="0000FF"/>
                </a:solidFill>
                <a:latin typeface="宋体" panose="02010600030101010101" pitchFamily="2" charset="-122"/>
              </a:rPr>
              <a:t>（</a:t>
            </a:r>
            <a:r>
              <a:rPr kumimoji="1" lang="en-US" altLang="zh-CN" b="1" dirty="0">
                <a:solidFill>
                  <a:srgbClr val="0000FF"/>
                </a:solidFill>
                <a:latin typeface="宋体" panose="02010600030101010101" pitchFamily="2" charset="-122"/>
              </a:rPr>
              <a:t>2</a:t>
            </a:r>
            <a:r>
              <a:rPr kumimoji="1" lang="zh-CN" altLang="en-US" b="1" dirty="0" smtClean="0">
                <a:solidFill>
                  <a:srgbClr val="0000FF"/>
                </a:solidFill>
                <a:latin typeface="宋体" panose="02010600030101010101" pitchFamily="2" charset="-122"/>
              </a:rPr>
              <a:t>）</a:t>
            </a:r>
            <a:r>
              <a:rPr kumimoji="1" lang="en-US" altLang="zh-CN" b="1" dirty="0">
                <a:solidFill>
                  <a:srgbClr val="0000FF"/>
                </a:solidFill>
                <a:latin typeface="宋体" panose="02010600030101010101" pitchFamily="2" charset="-122"/>
              </a:rPr>
              <a:t>p</a:t>
            </a:r>
            <a:r>
              <a:rPr kumimoji="1" lang="en-US" altLang="zh-CN" b="1" dirty="0" smtClean="0">
                <a:solidFill>
                  <a:srgbClr val="0000FF"/>
                </a:solidFill>
                <a:latin typeface="宋体" panose="02010600030101010101" pitchFamily="2" charset="-122"/>
              </a:rPr>
              <a:t>a-</a:t>
            </a:r>
            <a:r>
              <a:rPr kumimoji="1" lang="en-US" altLang="zh-CN" b="1" dirty="0">
                <a:solidFill>
                  <a:srgbClr val="0000FF"/>
                </a:solidFill>
                <a:latin typeface="宋体" panose="02010600030101010101" pitchFamily="2" charset="-122"/>
              </a:rPr>
              <a:t>&gt;</a:t>
            </a:r>
            <a:r>
              <a:rPr kumimoji="1" lang="en-US" altLang="zh-CN" b="1" dirty="0" err="1">
                <a:solidFill>
                  <a:srgbClr val="0000FF"/>
                </a:solidFill>
                <a:latin typeface="宋体" panose="02010600030101010101" pitchFamily="2" charset="-122"/>
              </a:rPr>
              <a:t>exp</a:t>
            </a:r>
            <a:r>
              <a:rPr kumimoji="1" lang="en-US" altLang="zh-CN" b="1" dirty="0">
                <a:solidFill>
                  <a:srgbClr val="0000FF"/>
                </a:solidFill>
                <a:latin typeface="宋体" panose="02010600030101010101" pitchFamily="2" charset="-122"/>
              </a:rPr>
              <a:t>= </a:t>
            </a:r>
            <a:r>
              <a:rPr kumimoji="1" lang="en-US" altLang="zh-CN" b="1" dirty="0" smtClean="0">
                <a:solidFill>
                  <a:srgbClr val="0000FF"/>
                </a:solidFill>
                <a:latin typeface="宋体" panose="02010600030101010101" pitchFamily="2" charset="-122"/>
              </a:rPr>
              <a:t>=</a:t>
            </a:r>
            <a:r>
              <a:rPr kumimoji="1" lang="en-US" altLang="zh-CN" b="1" dirty="0" err="1">
                <a:solidFill>
                  <a:srgbClr val="0000FF"/>
                </a:solidFill>
                <a:latin typeface="宋体" panose="02010600030101010101" pitchFamily="2" charset="-122"/>
              </a:rPr>
              <a:t>p</a:t>
            </a:r>
            <a:r>
              <a:rPr kumimoji="1" lang="en-US" altLang="zh-CN" b="1" dirty="0" err="1" smtClean="0">
                <a:solidFill>
                  <a:srgbClr val="0000FF"/>
                </a:solidFill>
                <a:latin typeface="宋体" panose="02010600030101010101" pitchFamily="2" charset="-122"/>
              </a:rPr>
              <a:t>b</a:t>
            </a:r>
            <a:r>
              <a:rPr kumimoji="1" lang="en-US" altLang="zh-CN" b="1" dirty="0" smtClean="0">
                <a:solidFill>
                  <a:srgbClr val="0000FF"/>
                </a:solidFill>
                <a:latin typeface="宋体" panose="02010600030101010101" pitchFamily="2" charset="-122"/>
              </a:rPr>
              <a:t>-</a:t>
            </a:r>
            <a:r>
              <a:rPr kumimoji="1" lang="en-US" altLang="zh-CN" b="1" dirty="0">
                <a:solidFill>
                  <a:srgbClr val="0000FF"/>
                </a:solidFill>
                <a:latin typeface="宋体" panose="02010600030101010101" pitchFamily="2" charset="-122"/>
              </a:rPr>
              <a:t>&gt;</a:t>
            </a:r>
            <a:r>
              <a:rPr kumimoji="1" lang="en-US" altLang="zh-CN" b="1" dirty="0" err="1">
                <a:solidFill>
                  <a:srgbClr val="0000FF"/>
                </a:solidFill>
                <a:latin typeface="宋体" panose="02010600030101010101" pitchFamily="2" charset="-122"/>
              </a:rPr>
              <a:t>exp</a:t>
            </a:r>
            <a:r>
              <a:rPr kumimoji="1" lang="en-US" altLang="zh-CN" b="1" dirty="0">
                <a:solidFill>
                  <a:srgbClr val="0000FF"/>
                </a:solidFill>
                <a:latin typeface="宋体" panose="02010600030101010101" pitchFamily="2" charset="-122"/>
              </a:rPr>
              <a:t>: </a:t>
            </a:r>
            <a:r>
              <a:rPr kumimoji="1" lang="zh-CN" altLang="zh-CN" b="1" dirty="0" smtClean="0">
                <a:solidFill>
                  <a:srgbClr val="0000FF"/>
                </a:solidFill>
                <a:latin typeface="宋体" panose="02010600030101010101" pitchFamily="2" charset="-122"/>
              </a:rPr>
              <a:t>将</a:t>
            </a:r>
            <a:r>
              <a:rPr kumimoji="1" lang="en-US" altLang="zh-CN" b="1" dirty="0">
                <a:solidFill>
                  <a:srgbClr val="0000FF"/>
                </a:solidFill>
                <a:latin typeface="宋体" panose="02010600030101010101" pitchFamily="2" charset="-122"/>
              </a:rPr>
              <a:t>p</a:t>
            </a:r>
            <a:r>
              <a:rPr kumimoji="1" lang="en-US" altLang="zh-CN" b="1" dirty="0" smtClean="0">
                <a:solidFill>
                  <a:srgbClr val="0000FF"/>
                </a:solidFill>
                <a:latin typeface="宋体" panose="02010600030101010101" pitchFamily="2" charset="-122"/>
              </a:rPr>
              <a:t>a-</a:t>
            </a:r>
            <a:r>
              <a:rPr kumimoji="1" lang="en-US" altLang="zh-CN" b="1" dirty="0">
                <a:solidFill>
                  <a:srgbClr val="0000FF"/>
                </a:solidFill>
                <a:latin typeface="宋体" panose="02010600030101010101" pitchFamily="2" charset="-122"/>
              </a:rPr>
              <a:t>&gt;</a:t>
            </a:r>
            <a:r>
              <a:rPr kumimoji="1" lang="en-US" altLang="zh-CN" b="1" dirty="0" err="1">
                <a:solidFill>
                  <a:srgbClr val="0000FF"/>
                </a:solidFill>
                <a:latin typeface="宋体" panose="02010600030101010101" pitchFamily="2" charset="-122"/>
              </a:rPr>
              <a:t>coef</a:t>
            </a:r>
            <a:r>
              <a:rPr kumimoji="1" lang="en-US" altLang="zh-CN" b="1" dirty="0">
                <a:solidFill>
                  <a:srgbClr val="0000FF"/>
                </a:solidFill>
                <a:latin typeface="宋体" panose="02010600030101010101" pitchFamily="2" charset="-122"/>
              </a:rPr>
              <a:t> + </a:t>
            </a:r>
            <a:r>
              <a:rPr kumimoji="1" lang="en-US" altLang="zh-CN" b="1" dirty="0" err="1">
                <a:solidFill>
                  <a:srgbClr val="0000FF"/>
                </a:solidFill>
                <a:latin typeface="宋体" panose="02010600030101010101" pitchFamily="2" charset="-122"/>
              </a:rPr>
              <a:t>p</a:t>
            </a:r>
            <a:r>
              <a:rPr kumimoji="1" lang="en-US" altLang="zh-CN" b="1" dirty="0" err="1" smtClean="0">
                <a:solidFill>
                  <a:srgbClr val="0000FF"/>
                </a:solidFill>
                <a:latin typeface="宋体" panose="02010600030101010101" pitchFamily="2" charset="-122"/>
              </a:rPr>
              <a:t>b</a:t>
            </a:r>
            <a:r>
              <a:rPr kumimoji="1" lang="en-US" altLang="zh-CN" b="1" dirty="0" smtClean="0">
                <a:solidFill>
                  <a:srgbClr val="0000FF"/>
                </a:solidFill>
                <a:latin typeface="宋体" panose="02010600030101010101" pitchFamily="2" charset="-122"/>
              </a:rPr>
              <a:t>-</a:t>
            </a:r>
            <a:r>
              <a:rPr kumimoji="1" lang="en-US" altLang="zh-CN" b="1" dirty="0">
                <a:solidFill>
                  <a:srgbClr val="0000FF"/>
                </a:solidFill>
                <a:latin typeface="宋体" panose="02010600030101010101" pitchFamily="2" charset="-122"/>
              </a:rPr>
              <a:t>&gt;</a:t>
            </a:r>
            <a:r>
              <a:rPr kumimoji="1" lang="en-US" altLang="zh-CN" b="1" dirty="0" err="1">
                <a:solidFill>
                  <a:srgbClr val="0000FF"/>
                </a:solidFill>
                <a:latin typeface="宋体" panose="02010600030101010101" pitchFamily="2" charset="-122"/>
              </a:rPr>
              <a:t>coef</a:t>
            </a:r>
            <a:endParaRPr kumimoji="1" lang="en-US" altLang="zh-CN" b="1" dirty="0">
              <a:solidFill>
                <a:srgbClr val="0000FF"/>
              </a:solidFill>
              <a:latin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b="1" dirty="0">
                <a:solidFill>
                  <a:srgbClr val="0000FF"/>
                </a:solidFill>
                <a:latin typeface="宋体" panose="02010600030101010101" pitchFamily="2" charset="-122"/>
              </a:rPr>
              <a:t>若不为</a:t>
            </a:r>
            <a:r>
              <a:rPr kumimoji="1" lang="en-US" altLang="zh-CN" b="1" dirty="0">
                <a:solidFill>
                  <a:srgbClr val="0000FF"/>
                </a:solidFill>
                <a:latin typeface="宋体" panose="02010600030101010101" pitchFamily="2" charset="-122"/>
              </a:rPr>
              <a:t>0</a:t>
            </a:r>
            <a:r>
              <a:rPr kumimoji="1" lang="zh-CN" altLang="en-US" b="1" dirty="0">
                <a:solidFill>
                  <a:srgbClr val="0000FF"/>
                </a:solidFill>
                <a:latin typeface="宋体" panose="02010600030101010101" pitchFamily="2" charset="-122"/>
              </a:rPr>
              <a:t>，则修改</a:t>
            </a:r>
            <a:r>
              <a:rPr kumimoji="1" lang="zh-CN" altLang="en-US" b="1" dirty="0" smtClean="0">
                <a:solidFill>
                  <a:srgbClr val="0000FF"/>
                </a:solidFill>
                <a:latin typeface="宋体" panose="02010600030101010101" pitchFamily="2" charset="-122"/>
              </a:rPr>
              <a:t>*</a:t>
            </a:r>
            <a:r>
              <a:rPr kumimoji="1" lang="en-US" altLang="zh-CN" b="1" dirty="0">
                <a:solidFill>
                  <a:srgbClr val="0000FF"/>
                </a:solidFill>
                <a:latin typeface="宋体" panose="02010600030101010101" pitchFamily="2" charset="-122"/>
              </a:rPr>
              <a:t>p</a:t>
            </a:r>
            <a:r>
              <a:rPr kumimoji="1" lang="en-US" altLang="zh-CN" b="1" dirty="0" smtClean="0">
                <a:solidFill>
                  <a:srgbClr val="0000FF"/>
                </a:solidFill>
                <a:latin typeface="宋体" panose="02010600030101010101" pitchFamily="2" charset="-122"/>
              </a:rPr>
              <a:t>a</a:t>
            </a:r>
            <a:r>
              <a:rPr kumimoji="1" lang="en-US" altLang="zh-CN" b="1" dirty="0">
                <a:solidFill>
                  <a:srgbClr val="0000FF"/>
                </a:solidFill>
                <a:latin typeface="宋体" panose="02010600030101010101" pitchFamily="2" charset="-122"/>
              </a:rPr>
              <a:t>,</a:t>
            </a:r>
            <a:r>
              <a:rPr kumimoji="1" lang="zh-CN" altLang="en-US" b="1" dirty="0">
                <a:solidFill>
                  <a:srgbClr val="0000FF"/>
                </a:solidFill>
                <a:latin typeface="宋体" panose="02010600030101010101" pitchFamily="2" charset="-122"/>
              </a:rPr>
              <a:t>释放</a:t>
            </a:r>
            <a:r>
              <a:rPr kumimoji="1" lang="zh-CN" altLang="en-US" b="1" dirty="0" smtClean="0">
                <a:solidFill>
                  <a:srgbClr val="0000FF"/>
                </a:solidFill>
                <a:latin typeface="宋体" panose="02010600030101010101" pitchFamily="2" charset="-122"/>
              </a:rPr>
              <a:t>*</a:t>
            </a:r>
            <a:r>
              <a:rPr kumimoji="1" lang="en-US" altLang="zh-CN" b="1" dirty="0" err="1" smtClean="0">
                <a:solidFill>
                  <a:srgbClr val="0000FF"/>
                </a:solidFill>
                <a:latin typeface="宋体" panose="02010600030101010101" pitchFamily="2" charset="-122"/>
              </a:rPr>
              <a:t>pb</a:t>
            </a:r>
            <a:r>
              <a:rPr kumimoji="1" lang="zh-CN" altLang="en-US" b="1" dirty="0">
                <a:solidFill>
                  <a:srgbClr val="0000FF"/>
                </a:solidFill>
                <a:latin typeface="宋体" panose="02010600030101010101" pitchFamily="2" charset="-122"/>
              </a:rPr>
              <a:t>；若为</a:t>
            </a:r>
            <a:r>
              <a:rPr kumimoji="1" lang="en-US" altLang="zh-CN" b="1" dirty="0">
                <a:solidFill>
                  <a:srgbClr val="0000FF"/>
                </a:solidFill>
                <a:latin typeface="宋体" panose="02010600030101010101" pitchFamily="2" charset="-122"/>
              </a:rPr>
              <a:t>0</a:t>
            </a:r>
            <a:r>
              <a:rPr kumimoji="1" lang="zh-CN" altLang="en-US" b="1" dirty="0">
                <a:solidFill>
                  <a:srgbClr val="0000FF"/>
                </a:solidFill>
                <a:latin typeface="宋体" panose="02010600030101010101" pitchFamily="2" charset="-122"/>
              </a:rPr>
              <a:t>，则删除</a:t>
            </a:r>
            <a:r>
              <a:rPr kumimoji="1" lang="zh-CN" altLang="en-US" b="1" dirty="0" smtClean="0">
                <a:solidFill>
                  <a:srgbClr val="0000FF"/>
                </a:solidFill>
                <a:latin typeface="宋体" panose="02010600030101010101" pitchFamily="2" charset="-122"/>
              </a:rPr>
              <a:t>*</a:t>
            </a:r>
            <a:r>
              <a:rPr kumimoji="1" lang="en-US" altLang="zh-CN" b="1" dirty="0">
                <a:solidFill>
                  <a:srgbClr val="0000FF"/>
                </a:solidFill>
                <a:latin typeface="宋体" panose="02010600030101010101" pitchFamily="2" charset="-122"/>
              </a:rPr>
              <a:t>p</a:t>
            </a:r>
            <a:r>
              <a:rPr kumimoji="1" lang="en-US" altLang="zh-CN" b="1" dirty="0" smtClean="0">
                <a:solidFill>
                  <a:srgbClr val="0000FF"/>
                </a:solidFill>
                <a:latin typeface="宋体" panose="02010600030101010101" pitchFamily="2" charset="-122"/>
              </a:rPr>
              <a:t>a</a:t>
            </a:r>
            <a:r>
              <a:rPr kumimoji="1" lang="zh-CN" altLang="en-US" b="1" dirty="0">
                <a:solidFill>
                  <a:srgbClr val="0000FF"/>
                </a:solidFill>
                <a:latin typeface="宋体" panose="02010600030101010101" pitchFamily="2" charset="-122"/>
              </a:rPr>
              <a:t>和</a:t>
            </a:r>
            <a:r>
              <a:rPr kumimoji="1" lang="zh-CN" altLang="en-US" b="1" dirty="0" smtClean="0">
                <a:solidFill>
                  <a:srgbClr val="0000FF"/>
                </a:solidFill>
                <a:latin typeface="宋体" panose="02010600030101010101" pitchFamily="2" charset="-122"/>
              </a:rPr>
              <a:t>*</a:t>
            </a:r>
            <a:r>
              <a:rPr kumimoji="1" lang="en-US" altLang="zh-CN" b="1" dirty="0" err="1">
                <a:solidFill>
                  <a:srgbClr val="0000FF"/>
                </a:solidFill>
                <a:latin typeface="宋体" panose="02010600030101010101" pitchFamily="2" charset="-122"/>
              </a:rPr>
              <a:t>p</a:t>
            </a:r>
            <a:r>
              <a:rPr kumimoji="1" lang="en-US" altLang="zh-CN" b="1" dirty="0" err="1" smtClean="0">
                <a:solidFill>
                  <a:srgbClr val="0000FF"/>
                </a:solidFill>
                <a:latin typeface="宋体" panose="02010600030101010101" pitchFamily="2" charset="-122"/>
              </a:rPr>
              <a:t>b</a:t>
            </a:r>
            <a:r>
              <a:rPr kumimoji="1" lang="zh-CN" altLang="en-US" b="1" dirty="0">
                <a:solidFill>
                  <a:srgbClr val="0000FF"/>
                </a:solidFill>
                <a:latin typeface="宋体" panose="02010600030101010101" pitchFamily="2" charset="-122"/>
              </a:rPr>
              <a:t>，并释放</a:t>
            </a:r>
            <a:r>
              <a:rPr kumimoji="1" lang="zh-CN" altLang="en-US" b="1" dirty="0" smtClean="0">
                <a:solidFill>
                  <a:srgbClr val="0000FF"/>
                </a:solidFill>
                <a:latin typeface="宋体" panose="02010600030101010101" pitchFamily="2" charset="-122"/>
              </a:rPr>
              <a:t>*</a:t>
            </a:r>
            <a:r>
              <a:rPr kumimoji="1" lang="en-US" altLang="zh-CN" b="1" dirty="0">
                <a:solidFill>
                  <a:srgbClr val="0000FF"/>
                </a:solidFill>
                <a:latin typeface="宋体" panose="02010600030101010101" pitchFamily="2" charset="-122"/>
              </a:rPr>
              <a:t>p</a:t>
            </a:r>
            <a:r>
              <a:rPr kumimoji="1" lang="en-US" altLang="zh-CN" b="1" dirty="0" smtClean="0">
                <a:solidFill>
                  <a:srgbClr val="0000FF"/>
                </a:solidFill>
                <a:latin typeface="宋体" panose="02010600030101010101" pitchFamily="2" charset="-122"/>
              </a:rPr>
              <a:t>a</a:t>
            </a:r>
            <a:r>
              <a:rPr kumimoji="1" lang="zh-CN" altLang="en-US" b="1" dirty="0">
                <a:solidFill>
                  <a:srgbClr val="0000FF"/>
                </a:solidFill>
                <a:latin typeface="宋体" panose="02010600030101010101" pitchFamily="2" charset="-122"/>
              </a:rPr>
              <a:t>和</a:t>
            </a:r>
            <a:r>
              <a:rPr kumimoji="1" lang="zh-CN" altLang="en-US" b="1" dirty="0" smtClean="0">
                <a:solidFill>
                  <a:srgbClr val="0000FF"/>
                </a:solidFill>
                <a:latin typeface="宋体" panose="02010600030101010101" pitchFamily="2" charset="-122"/>
              </a:rPr>
              <a:t>*</a:t>
            </a:r>
            <a:r>
              <a:rPr kumimoji="1" lang="en-US" altLang="zh-CN" b="1" dirty="0" err="1">
                <a:solidFill>
                  <a:srgbClr val="0000FF"/>
                </a:solidFill>
                <a:latin typeface="宋体" panose="02010600030101010101" pitchFamily="2" charset="-122"/>
              </a:rPr>
              <a:t>p</a:t>
            </a:r>
            <a:r>
              <a:rPr kumimoji="1" lang="en-US" altLang="zh-CN" b="1" dirty="0" err="1" smtClean="0">
                <a:solidFill>
                  <a:srgbClr val="0000FF"/>
                </a:solidFill>
                <a:latin typeface="宋体" panose="02010600030101010101" pitchFamily="2" charset="-122"/>
              </a:rPr>
              <a:t>b</a:t>
            </a:r>
            <a:endParaRPr kumimoji="1" lang="zh-CN" altLang="en-US" b="1" dirty="0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  <p:sp>
        <p:nvSpPr>
          <p:cNvPr id="64" name="Text Box 69"/>
          <p:cNvSpPr txBox="1">
            <a:spLocks noChangeArrowheads="1"/>
          </p:cNvSpPr>
          <p:nvPr/>
        </p:nvSpPr>
        <p:spPr bwMode="auto">
          <a:xfrm>
            <a:off x="2734558" y="1941665"/>
            <a:ext cx="69119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b="1" dirty="0">
                <a:solidFill>
                  <a:srgbClr val="0000FF"/>
                </a:solidFill>
                <a:latin typeface="宋体" panose="02010600030101010101" pitchFamily="2" charset="-122"/>
              </a:rPr>
              <a:t>（</a:t>
            </a:r>
            <a:r>
              <a:rPr kumimoji="1" lang="en-US" altLang="zh-CN" b="1" dirty="0">
                <a:solidFill>
                  <a:srgbClr val="0000FF"/>
                </a:solidFill>
                <a:latin typeface="宋体" panose="02010600030101010101" pitchFamily="2" charset="-122"/>
              </a:rPr>
              <a:t>3</a:t>
            </a:r>
            <a:r>
              <a:rPr kumimoji="1" lang="zh-CN" altLang="en-US" b="1" dirty="0" smtClean="0">
                <a:solidFill>
                  <a:srgbClr val="0000FF"/>
                </a:solidFill>
                <a:latin typeface="宋体" panose="02010600030101010101" pitchFamily="2" charset="-122"/>
              </a:rPr>
              <a:t>）</a:t>
            </a:r>
            <a:r>
              <a:rPr kumimoji="1" lang="en-US" altLang="zh-CN" b="1" dirty="0">
                <a:solidFill>
                  <a:srgbClr val="0000FF"/>
                </a:solidFill>
                <a:latin typeface="宋体" panose="02010600030101010101" pitchFamily="2" charset="-122"/>
              </a:rPr>
              <a:t>p</a:t>
            </a:r>
            <a:r>
              <a:rPr kumimoji="1" lang="en-US" altLang="zh-CN" b="1" dirty="0" smtClean="0">
                <a:solidFill>
                  <a:srgbClr val="0000FF"/>
                </a:solidFill>
                <a:latin typeface="宋体" panose="02010600030101010101" pitchFamily="2" charset="-122"/>
              </a:rPr>
              <a:t>a-</a:t>
            </a:r>
            <a:r>
              <a:rPr kumimoji="1" lang="en-US" altLang="zh-CN" b="1" dirty="0">
                <a:solidFill>
                  <a:srgbClr val="0000FF"/>
                </a:solidFill>
                <a:latin typeface="宋体" panose="02010600030101010101" pitchFamily="2" charset="-122"/>
              </a:rPr>
              <a:t>&gt;</a:t>
            </a:r>
            <a:r>
              <a:rPr kumimoji="1" lang="en-US" altLang="zh-CN" b="1" dirty="0" err="1">
                <a:solidFill>
                  <a:srgbClr val="0000FF"/>
                </a:solidFill>
                <a:latin typeface="宋体" panose="02010600030101010101" pitchFamily="2" charset="-122"/>
              </a:rPr>
              <a:t>exp</a:t>
            </a:r>
            <a:r>
              <a:rPr kumimoji="1" lang="en-US" altLang="zh-CN" b="1" dirty="0">
                <a:solidFill>
                  <a:srgbClr val="0000FF"/>
                </a:solidFill>
                <a:latin typeface="宋体" panose="02010600030101010101" pitchFamily="2" charset="-122"/>
              </a:rPr>
              <a:t>&gt; </a:t>
            </a:r>
            <a:r>
              <a:rPr kumimoji="1" lang="en-US" altLang="zh-CN" b="1" dirty="0" err="1">
                <a:solidFill>
                  <a:srgbClr val="0000FF"/>
                </a:solidFill>
                <a:latin typeface="宋体" panose="02010600030101010101" pitchFamily="2" charset="-122"/>
              </a:rPr>
              <a:t>p</a:t>
            </a:r>
            <a:r>
              <a:rPr kumimoji="1" lang="en-US" altLang="zh-CN" b="1" dirty="0" err="1" smtClean="0">
                <a:solidFill>
                  <a:srgbClr val="0000FF"/>
                </a:solidFill>
                <a:latin typeface="宋体" panose="02010600030101010101" pitchFamily="2" charset="-122"/>
              </a:rPr>
              <a:t>b</a:t>
            </a:r>
            <a:r>
              <a:rPr kumimoji="1" lang="en-US" altLang="zh-CN" b="1" dirty="0" smtClean="0">
                <a:solidFill>
                  <a:srgbClr val="0000FF"/>
                </a:solidFill>
                <a:latin typeface="宋体" panose="02010600030101010101" pitchFamily="2" charset="-122"/>
              </a:rPr>
              <a:t>-</a:t>
            </a:r>
            <a:r>
              <a:rPr kumimoji="1" lang="en-US" altLang="zh-CN" b="1" dirty="0">
                <a:solidFill>
                  <a:srgbClr val="0000FF"/>
                </a:solidFill>
                <a:latin typeface="宋体" panose="02010600030101010101" pitchFamily="2" charset="-122"/>
              </a:rPr>
              <a:t>&gt;</a:t>
            </a:r>
            <a:r>
              <a:rPr kumimoji="1" lang="en-US" altLang="zh-CN" b="1" dirty="0" err="1">
                <a:solidFill>
                  <a:srgbClr val="0000FF"/>
                </a:solidFill>
                <a:latin typeface="宋体" panose="02010600030101010101" pitchFamily="2" charset="-122"/>
              </a:rPr>
              <a:t>exp</a:t>
            </a:r>
            <a:r>
              <a:rPr kumimoji="1" lang="en-US" altLang="zh-CN" b="1" dirty="0">
                <a:solidFill>
                  <a:srgbClr val="0000FF"/>
                </a:solidFill>
                <a:latin typeface="宋体" panose="02010600030101010101" pitchFamily="2" charset="-122"/>
              </a:rPr>
              <a:t>: </a:t>
            </a:r>
            <a:r>
              <a:rPr kumimoji="1" lang="zh-CN" altLang="zh-CN" b="1" dirty="0">
                <a:solidFill>
                  <a:srgbClr val="0000FF"/>
                </a:solidFill>
                <a:latin typeface="宋体" panose="02010600030101010101" pitchFamily="2" charset="-122"/>
              </a:rPr>
              <a:t>摘去</a:t>
            </a:r>
            <a:r>
              <a:rPr kumimoji="1" lang="zh-CN" altLang="en-US" b="1" dirty="0" smtClean="0">
                <a:solidFill>
                  <a:srgbClr val="0000FF"/>
                </a:solidFill>
                <a:latin typeface="宋体" panose="02010600030101010101" pitchFamily="2" charset="-122"/>
              </a:rPr>
              <a:t>*</a:t>
            </a:r>
            <a:r>
              <a:rPr kumimoji="1" lang="en-US" altLang="zh-CN" b="1" dirty="0" err="1">
                <a:solidFill>
                  <a:srgbClr val="0000FF"/>
                </a:solidFill>
                <a:latin typeface="宋体" panose="02010600030101010101" pitchFamily="2" charset="-122"/>
              </a:rPr>
              <a:t>p</a:t>
            </a:r>
            <a:r>
              <a:rPr kumimoji="1" lang="en-US" altLang="zh-CN" b="1" dirty="0" err="1" smtClean="0">
                <a:solidFill>
                  <a:srgbClr val="0000FF"/>
                </a:solidFill>
                <a:latin typeface="宋体" panose="02010600030101010101" pitchFamily="2" charset="-122"/>
              </a:rPr>
              <a:t>b</a:t>
            </a:r>
            <a:r>
              <a:rPr kumimoji="1" lang="zh-CN" altLang="zh-CN" b="1" dirty="0">
                <a:solidFill>
                  <a:srgbClr val="0000FF"/>
                </a:solidFill>
                <a:latin typeface="宋体" panose="02010600030101010101" pitchFamily="2" charset="-122"/>
              </a:rPr>
              <a:t>插到“和多项式”链表中</a:t>
            </a:r>
            <a:endParaRPr kumimoji="1" lang="zh-CN" altLang="en-US" b="1" dirty="0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>
            <a:off x="2401786" y="2763414"/>
            <a:ext cx="546478" cy="81817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/>
          <p:nvPr/>
        </p:nvCxnSpPr>
        <p:spPr>
          <a:xfrm>
            <a:off x="3252309" y="4547089"/>
            <a:ext cx="546478" cy="81817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4871864" y="3561566"/>
            <a:ext cx="6344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</a:rPr>
              <a:t>0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526 -0.00417 L 0.18606 -0.0004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34" y="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0 L 0.18737 -0.00648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62" y="-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737 -0.00648 L 0.37669 -0.00648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6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4.44444E-6 L 0.19297 -0.00348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48" y="-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4.81481E-6 L 0.2069 0.00046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339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43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4" fill="hold">
                      <p:stCondLst>
                        <p:cond delay="0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8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49" restart="whenNotActive" fill="hold" evtFilter="cancelBubble" nodeType="interactiveSeq">
                <p:stCondLst>
                  <p:cond evt="onClick" delay="0">
                    <p:tgtEl>
                      <p:spTgt spid="6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0" fill="hold">
                      <p:stCondLst>
                        <p:cond delay="0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 tmFilter="0, 0; .2, .5; .8, .5; 1, 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4" dur="250" autoRev="1" fill="hold"/>
                                        <p:tgtEl>
                                          <p:spTgt spid="6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8"/>
                  </p:tgtEl>
                </p:cond>
              </p:nextCondLst>
            </p:seq>
          </p:childTnLst>
        </p:cTn>
      </p:par>
    </p:tnLst>
    <p:bldLst>
      <p:bldP spid="10" grpId="0"/>
      <p:bldP spid="10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191135" y="79375"/>
            <a:ext cx="383413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3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kumimoji="1" lang="zh-CN" altLang="en-US" sz="3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、线性表的</a:t>
            </a:r>
            <a:r>
              <a:rPr kumimoji="1" lang="en-US" altLang="zh-CN" sz="3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ADT</a:t>
            </a:r>
            <a:endParaRPr kumimoji="1" lang="zh-CN" altLang="en-US" sz="3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 flipV="1">
            <a:off x="28422" y="619896"/>
            <a:ext cx="12192000" cy="71612"/>
          </a:xfrm>
          <a:prstGeom prst="line">
            <a:avLst/>
          </a:prstGeom>
          <a:ln w="57150">
            <a:gradFill>
              <a:gsLst>
                <a:gs pos="0">
                  <a:srgbClr val="00B0F0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191345" y="1192767"/>
            <a:ext cx="11521280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en-US" altLang="zh-CN" sz="2400" b="1" kern="100" dirty="0">
                <a:solidFill>
                  <a:srgbClr val="0000FF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ADT List is </a:t>
            </a:r>
            <a:endParaRPr lang="zh-CN" altLang="zh-CN" sz="2400" b="1" kern="100" dirty="0">
              <a:solidFill>
                <a:srgbClr val="0000FF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indent="266700" algn="just">
              <a:spcAft>
                <a:spcPts val="0"/>
              </a:spcAft>
            </a:pPr>
            <a:r>
              <a:rPr lang="en-US" altLang="zh-CN" sz="2400" b="1" kern="100" dirty="0">
                <a:solidFill>
                  <a:srgbClr val="0000FF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operations</a:t>
            </a:r>
            <a:endParaRPr lang="zh-CN" altLang="zh-CN" sz="2400" b="1" kern="100" dirty="0">
              <a:solidFill>
                <a:srgbClr val="0000FF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indent="400050" algn="just">
              <a:spcAft>
                <a:spcPts val="0"/>
              </a:spcAft>
            </a:pPr>
            <a:r>
              <a:rPr lang="en-US" altLang="zh-CN" sz="2000" b="1" kern="100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List </a:t>
            </a:r>
            <a:r>
              <a:rPr lang="en-US" altLang="zh-CN" sz="2000" b="1" kern="100" dirty="0" err="1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SetNullList</a:t>
            </a:r>
            <a:r>
              <a:rPr lang="en-US" altLang="zh-CN" sz="2000" b="1" kern="100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(void</a:t>
            </a:r>
            <a:r>
              <a:rPr lang="en-US" altLang="zh-CN" sz="2000" b="1" kern="100" dirty="0" smtClean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)    </a:t>
            </a:r>
            <a:r>
              <a:rPr lang="zh-CN" altLang="zh-CN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创建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一个空的线性表</a:t>
            </a:r>
          </a:p>
          <a:p>
            <a:pPr indent="400050" algn="just">
              <a:spcAft>
                <a:spcPts val="0"/>
              </a:spcAft>
            </a:pPr>
            <a:r>
              <a:rPr lang="en-US" altLang="zh-CN" sz="2000" b="1" kern="100" dirty="0" err="1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int</a:t>
            </a:r>
            <a:r>
              <a:rPr lang="en-US" altLang="zh-CN" sz="2000" b="1" kern="100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2000" b="1" kern="100" dirty="0" err="1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IsNull</a:t>
            </a:r>
            <a:r>
              <a:rPr lang="en-US" altLang="zh-CN" sz="2000" b="1" kern="100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(List list)     </a:t>
            </a:r>
            <a:r>
              <a:rPr lang="zh-CN" altLang="zh-CN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判断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线性表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list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是否为空</a:t>
            </a:r>
          </a:p>
          <a:p>
            <a:pPr marL="266700" indent="133350" algn="just">
              <a:spcAft>
                <a:spcPts val="0"/>
              </a:spcAft>
            </a:pPr>
            <a:r>
              <a:rPr lang="en-US" altLang="zh-CN" sz="2000" b="1" kern="100" dirty="0" err="1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int</a:t>
            </a:r>
            <a:r>
              <a:rPr lang="en-US" altLang="zh-CN" sz="2000" b="1" kern="100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2000" b="1" kern="100" dirty="0" err="1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InsertPre</a:t>
            </a:r>
            <a:r>
              <a:rPr lang="en-US" altLang="zh-CN" sz="2000" b="1" kern="100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(List </a:t>
            </a:r>
            <a:r>
              <a:rPr lang="en-US" altLang="zh-CN" sz="2000" b="1" kern="100" dirty="0" err="1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list,position</a:t>
            </a:r>
            <a:r>
              <a:rPr lang="en-US" altLang="zh-CN" sz="2000" b="1" kern="100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2000" b="1" kern="100" dirty="0" err="1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p,Datatype</a:t>
            </a:r>
            <a:r>
              <a:rPr lang="en-US" altLang="zh-CN" sz="2000" b="1" kern="100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x</a:t>
            </a:r>
            <a:r>
              <a:rPr lang="en-US" altLang="zh-CN" sz="2000" b="1" kern="100" dirty="0" smtClean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)   </a:t>
            </a:r>
            <a:r>
              <a:rPr lang="zh-CN" altLang="zh-CN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在第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个位置之前插入元素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66700" indent="133350" algn="just">
              <a:spcAft>
                <a:spcPts val="0"/>
              </a:spcAft>
            </a:pPr>
            <a:r>
              <a:rPr lang="en-US" altLang="zh-CN" sz="2000" b="1" kern="100" dirty="0" err="1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int</a:t>
            </a:r>
            <a:r>
              <a:rPr lang="en-US" altLang="zh-CN" sz="2000" b="1" kern="100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2000" b="1" kern="100" dirty="0" err="1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InsertPost</a:t>
            </a:r>
            <a:r>
              <a:rPr lang="en-US" altLang="zh-CN" sz="2000" b="1" kern="100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(List </a:t>
            </a:r>
            <a:r>
              <a:rPr lang="en-US" altLang="zh-CN" sz="2000" b="1" kern="100" dirty="0" err="1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list,position</a:t>
            </a:r>
            <a:r>
              <a:rPr lang="en-US" altLang="zh-CN" sz="2000" b="1" kern="100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2000" b="1" kern="100" dirty="0" err="1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p,Datatype</a:t>
            </a:r>
            <a:r>
              <a:rPr lang="en-US" altLang="zh-CN" sz="2000" b="1" kern="100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x</a:t>
            </a:r>
            <a:r>
              <a:rPr lang="en-US" altLang="zh-CN" sz="2000" b="1" kern="100" dirty="0" smtClean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)  </a:t>
            </a:r>
            <a:r>
              <a:rPr lang="zh-CN" altLang="zh-CN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在第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个位置之后插入元素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400050" algn="just">
              <a:spcAft>
                <a:spcPts val="0"/>
              </a:spcAft>
            </a:pPr>
            <a:r>
              <a:rPr lang="en-US" altLang="zh-CN" sz="2000" b="1" kern="100" dirty="0" err="1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int</a:t>
            </a:r>
            <a:r>
              <a:rPr lang="en-US" altLang="zh-CN" sz="2000" b="1" kern="100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2000" b="1" kern="100" dirty="0" err="1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DelIndex</a:t>
            </a:r>
            <a:r>
              <a:rPr lang="en-US" altLang="zh-CN" sz="2000" b="1" kern="100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(List list, position p) </a:t>
            </a:r>
            <a:r>
              <a:rPr lang="en-US" altLang="zh-CN" sz="2000" b="1" kern="100" dirty="0" smtClean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</a:t>
            </a:r>
            <a:r>
              <a:rPr lang="zh-CN" altLang="zh-CN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删除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线性表中第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个位置的元素</a:t>
            </a:r>
          </a:p>
          <a:p>
            <a:pPr indent="400050" algn="just">
              <a:spcAft>
                <a:spcPts val="0"/>
              </a:spcAft>
            </a:pPr>
            <a:r>
              <a:rPr lang="en-US" altLang="zh-CN" sz="2000" b="1" kern="100" dirty="0" err="1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int</a:t>
            </a:r>
            <a:r>
              <a:rPr lang="en-US" altLang="zh-CN" sz="2000" b="1" kern="100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2000" b="1" kern="100" dirty="0" err="1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DelValue</a:t>
            </a:r>
            <a:r>
              <a:rPr lang="en-US" altLang="zh-CN" sz="2000" b="1" kern="100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(List </a:t>
            </a:r>
            <a:r>
              <a:rPr lang="en-US" altLang="zh-CN" sz="2000" b="1" kern="100" dirty="0" err="1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list,Datatype</a:t>
            </a:r>
            <a:r>
              <a:rPr lang="en-US" altLang="zh-CN" sz="2000" b="1" kern="100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x)  </a:t>
            </a:r>
            <a:r>
              <a:rPr lang="en-US" altLang="zh-CN" sz="2000" b="1" kern="100" dirty="0" smtClean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</a:t>
            </a:r>
            <a:r>
              <a:rPr lang="zh-CN" altLang="zh-CN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删除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线性表中值为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的元素</a:t>
            </a:r>
          </a:p>
          <a:p>
            <a:pPr indent="400050" algn="just">
              <a:spcAft>
                <a:spcPts val="0"/>
              </a:spcAft>
            </a:pPr>
            <a:r>
              <a:rPr lang="en-US" altLang="zh-CN" sz="2000" b="1" kern="100" dirty="0" err="1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int</a:t>
            </a:r>
            <a:r>
              <a:rPr lang="en-US" altLang="zh-CN" sz="2000" b="1" kern="100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2000" b="1" kern="100" dirty="0" err="1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LocateIndex</a:t>
            </a:r>
            <a:r>
              <a:rPr lang="en-US" altLang="zh-CN" sz="2000" b="1" kern="100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(List </a:t>
            </a:r>
            <a:r>
              <a:rPr lang="en-US" altLang="zh-CN" sz="2000" b="1" kern="100" dirty="0" err="1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list,Datatype</a:t>
            </a:r>
            <a:r>
              <a:rPr lang="en-US" altLang="zh-CN" sz="2000" b="1" kern="100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x)  </a:t>
            </a:r>
            <a:r>
              <a:rPr lang="zh-CN" altLang="zh-CN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在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线性表中查找值为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的元素位置</a:t>
            </a:r>
          </a:p>
          <a:p>
            <a:pPr indent="400050" algn="just">
              <a:spcAft>
                <a:spcPts val="0"/>
              </a:spcAft>
            </a:pPr>
            <a:r>
              <a:rPr lang="en-US" altLang="zh-CN" sz="2000" b="1" kern="100" dirty="0" err="1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int</a:t>
            </a:r>
            <a:r>
              <a:rPr lang="en-US" altLang="zh-CN" sz="2000" b="1" kern="100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2000" b="1" kern="100" dirty="0" err="1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LocatePos</a:t>
            </a:r>
            <a:r>
              <a:rPr lang="en-US" altLang="zh-CN" sz="2000" b="1" kern="100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(List </a:t>
            </a:r>
            <a:r>
              <a:rPr lang="en-US" altLang="zh-CN" sz="2000" b="1" kern="100" dirty="0" err="1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list,Datatype</a:t>
            </a:r>
            <a:r>
              <a:rPr lang="en-US" altLang="zh-CN" sz="2000" b="1" kern="100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x)    </a:t>
            </a:r>
            <a:r>
              <a:rPr lang="zh-CN" altLang="zh-CN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在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线性表中查找值为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的元素在内存中的位置</a:t>
            </a:r>
          </a:p>
          <a:p>
            <a:pPr indent="228600" algn="just">
              <a:spcAft>
                <a:spcPts val="0"/>
              </a:spcAft>
            </a:pPr>
            <a:r>
              <a:rPr lang="en-US" altLang="zh-CN" sz="2400" b="1" kern="100" dirty="0">
                <a:solidFill>
                  <a:srgbClr val="0000FF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End ADT List</a:t>
            </a:r>
            <a:endParaRPr lang="zh-CN" altLang="zh-CN" sz="2400" b="1" kern="100" dirty="0">
              <a:solidFill>
                <a:srgbClr val="0000FF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8"/>
          <p:cNvSpPr txBox="1">
            <a:spLocks noChangeArrowheads="1"/>
          </p:cNvSpPr>
          <p:nvPr/>
        </p:nvSpPr>
        <p:spPr bwMode="auto">
          <a:xfrm>
            <a:off x="296394" y="80581"/>
            <a:ext cx="697095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2.11 </a:t>
            </a:r>
            <a:r>
              <a:rPr kumimoji="1" lang="zh-CN" altLang="en-US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线性表的应用：一元多项式的加法</a:t>
            </a:r>
            <a:endParaRPr kumimoji="1"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476672"/>
            <a:ext cx="12192000" cy="71612"/>
          </a:xfrm>
          <a:prstGeom prst="line">
            <a:avLst/>
          </a:prstGeom>
          <a:ln w="57150">
            <a:gradFill>
              <a:gsLst>
                <a:gs pos="0">
                  <a:srgbClr val="00B0F0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组合 102"/>
          <p:cNvGrpSpPr/>
          <p:nvPr/>
        </p:nvGrpSpPr>
        <p:grpSpPr>
          <a:xfrm>
            <a:off x="5756766" y="5279798"/>
            <a:ext cx="2277851" cy="597217"/>
            <a:chOff x="7254272" y="2804902"/>
            <a:chExt cx="3162208" cy="523220"/>
          </a:xfrm>
        </p:grpSpPr>
        <p:sp>
          <p:nvSpPr>
            <p:cNvPr id="104" name="矩形 103"/>
            <p:cNvSpPr/>
            <p:nvPr/>
          </p:nvSpPr>
          <p:spPr>
            <a:xfrm>
              <a:off x="7254272" y="2804902"/>
              <a:ext cx="910574" cy="523220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2800" b="1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o UI" panose="020B0502040204020203" pitchFamily="34" charset="0"/>
                </a:rPr>
                <a:t>3</a:t>
              </a:r>
              <a:endParaRPr lang="zh-CN" altLang="en-US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o UI" panose="020B0502040204020203" pitchFamily="34" charset="0"/>
              </a:endParaRPr>
            </a:p>
          </p:txBody>
        </p:sp>
        <p:sp>
          <p:nvSpPr>
            <p:cNvPr id="105" name="矩形 104"/>
            <p:cNvSpPr/>
            <p:nvPr/>
          </p:nvSpPr>
          <p:spPr>
            <a:xfrm>
              <a:off x="8176292" y="2804902"/>
              <a:ext cx="910574" cy="523220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2800" b="1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o UI" panose="020B0502040204020203" pitchFamily="34" charset="0"/>
                </a:rPr>
                <a:t>6</a:t>
              </a:r>
              <a:endParaRPr lang="zh-CN" altLang="en-US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o UI" panose="020B0502040204020203" pitchFamily="34" charset="0"/>
              </a:endParaRPr>
            </a:p>
          </p:txBody>
        </p:sp>
        <p:sp>
          <p:nvSpPr>
            <p:cNvPr id="106" name="矩形 105"/>
            <p:cNvSpPr/>
            <p:nvPr/>
          </p:nvSpPr>
          <p:spPr>
            <a:xfrm>
              <a:off x="9098312" y="2804902"/>
              <a:ext cx="910574" cy="523220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endParaRPr lang="zh-CN" altLang="en-US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o UI" panose="020B0502040204020203" pitchFamily="34" charset="0"/>
              </a:endParaRPr>
            </a:p>
          </p:txBody>
        </p:sp>
        <p:cxnSp>
          <p:nvCxnSpPr>
            <p:cNvPr id="107" name="直接箭头连接符 106"/>
            <p:cNvCxnSpPr/>
            <p:nvPr/>
          </p:nvCxnSpPr>
          <p:spPr>
            <a:xfrm>
              <a:off x="9704124" y="3065018"/>
              <a:ext cx="712356" cy="2988"/>
            </a:xfrm>
            <a:prstGeom prst="straightConnector1">
              <a:avLst/>
            </a:prstGeom>
            <a:solidFill>
              <a:srgbClr val="FFC000"/>
            </a:solidFill>
            <a:ln w="28575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组合 107"/>
          <p:cNvGrpSpPr/>
          <p:nvPr/>
        </p:nvGrpSpPr>
        <p:grpSpPr>
          <a:xfrm>
            <a:off x="8019907" y="5280055"/>
            <a:ext cx="1984247" cy="597217"/>
            <a:chOff x="7254272" y="2804902"/>
            <a:chExt cx="2754614" cy="523220"/>
          </a:xfrm>
        </p:grpSpPr>
        <p:sp>
          <p:nvSpPr>
            <p:cNvPr id="109" name="矩形 108"/>
            <p:cNvSpPr/>
            <p:nvPr/>
          </p:nvSpPr>
          <p:spPr>
            <a:xfrm>
              <a:off x="7254272" y="2804902"/>
              <a:ext cx="910574" cy="523220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2800" b="1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o UI" panose="020B0502040204020203" pitchFamily="34" charset="0"/>
                </a:rPr>
                <a:t>4</a:t>
              </a:r>
              <a:endParaRPr lang="zh-CN" altLang="en-US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o UI" panose="020B0502040204020203" pitchFamily="34" charset="0"/>
              </a:endParaRPr>
            </a:p>
          </p:txBody>
        </p:sp>
        <p:sp>
          <p:nvSpPr>
            <p:cNvPr id="110" name="矩形 109"/>
            <p:cNvSpPr/>
            <p:nvPr/>
          </p:nvSpPr>
          <p:spPr>
            <a:xfrm>
              <a:off x="8176292" y="2804902"/>
              <a:ext cx="910574" cy="523220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2800" b="1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o UI" panose="020B0502040204020203" pitchFamily="34" charset="0"/>
                </a:rPr>
                <a:t>8</a:t>
              </a:r>
              <a:endParaRPr lang="zh-CN" altLang="en-US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o UI" panose="020B0502040204020203" pitchFamily="34" charset="0"/>
              </a:endParaRPr>
            </a:p>
          </p:txBody>
        </p:sp>
        <p:sp>
          <p:nvSpPr>
            <p:cNvPr id="111" name="矩形 110"/>
            <p:cNvSpPr/>
            <p:nvPr/>
          </p:nvSpPr>
          <p:spPr>
            <a:xfrm>
              <a:off x="9098312" y="2804902"/>
              <a:ext cx="910574" cy="523220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endParaRPr lang="zh-CN" altLang="en-US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o UI" panose="020B0502040204020203" pitchFamily="34" charset="0"/>
              </a:endParaRPr>
            </a:p>
          </p:txBody>
        </p:sp>
      </p:grpSp>
      <p:cxnSp>
        <p:nvCxnSpPr>
          <p:cNvPr id="113" name="直接连接符 112"/>
          <p:cNvCxnSpPr/>
          <p:nvPr/>
        </p:nvCxnSpPr>
        <p:spPr>
          <a:xfrm rot="5400000">
            <a:off x="9508370" y="5545569"/>
            <a:ext cx="301813" cy="86935"/>
          </a:xfrm>
          <a:prstGeom prst="line">
            <a:avLst/>
          </a:prstGeom>
          <a:solidFill>
            <a:srgbClr val="FFC000"/>
          </a:solidFill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/>
          <p:nvPr/>
        </p:nvCxnSpPr>
        <p:spPr>
          <a:xfrm rot="16200000" flipH="1">
            <a:off x="9595305" y="5545569"/>
            <a:ext cx="301813" cy="86935"/>
          </a:xfrm>
          <a:prstGeom prst="line">
            <a:avLst/>
          </a:prstGeom>
          <a:solidFill>
            <a:srgbClr val="FFC000"/>
          </a:solidFill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5"/>
          <p:cNvGrpSpPr/>
          <p:nvPr/>
        </p:nvGrpSpPr>
        <p:grpSpPr>
          <a:xfrm>
            <a:off x="2349614" y="5239573"/>
            <a:ext cx="1107604" cy="518309"/>
            <a:chOff x="945143" y="5064031"/>
            <a:chExt cx="1107604" cy="518309"/>
          </a:xfrm>
        </p:grpSpPr>
        <p:sp>
          <p:nvSpPr>
            <p:cNvPr id="67" name="TextBox 48"/>
            <p:cNvSpPr txBox="1"/>
            <p:nvPr/>
          </p:nvSpPr>
          <p:spPr>
            <a:xfrm>
              <a:off x="945143" y="5064031"/>
              <a:ext cx="735417" cy="518309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zh-CN" altLang="en-US" sz="24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120" name="直接箭头连接符 119"/>
            <p:cNvCxnSpPr/>
            <p:nvPr/>
          </p:nvCxnSpPr>
          <p:spPr>
            <a:xfrm>
              <a:off x="1539611" y="5323185"/>
              <a:ext cx="513136" cy="3411"/>
            </a:xfrm>
            <a:prstGeom prst="straightConnector1">
              <a:avLst/>
            </a:prstGeom>
            <a:solidFill>
              <a:srgbClr val="FFC000"/>
            </a:solidFill>
            <a:ln w="28575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9" name="直接连接符 208"/>
          <p:cNvCxnSpPr/>
          <p:nvPr/>
        </p:nvCxnSpPr>
        <p:spPr>
          <a:xfrm rot="5400000">
            <a:off x="9508370" y="5545571"/>
            <a:ext cx="301813" cy="86935"/>
          </a:xfrm>
          <a:prstGeom prst="line">
            <a:avLst/>
          </a:prstGeom>
          <a:solidFill>
            <a:srgbClr val="FFC000"/>
          </a:solidFill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接连接符 209"/>
          <p:cNvCxnSpPr/>
          <p:nvPr/>
        </p:nvCxnSpPr>
        <p:spPr>
          <a:xfrm rot="16200000" flipH="1">
            <a:off x="9595305" y="5545571"/>
            <a:ext cx="301813" cy="86935"/>
          </a:xfrm>
          <a:prstGeom prst="line">
            <a:avLst/>
          </a:prstGeom>
          <a:solidFill>
            <a:srgbClr val="FFC000"/>
          </a:solidFill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9" name="组合 198"/>
          <p:cNvGrpSpPr/>
          <p:nvPr/>
        </p:nvGrpSpPr>
        <p:grpSpPr>
          <a:xfrm>
            <a:off x="7052625" y="3525075"/>
            <a:ext cx="2303819" cy="529692"/>
            <a:chOff x="4381477" y="1963204"/>
            <a:chExt cx="2303819" cy="529692"/>
          </a:xfrm>
        </p:grpSpPr>
        <p:sp>
          <p:nvSpPr>
            <p:cNvPr id="200" name="矩形 199"/>
            <p:cNvSpPr/>
            <p:nvPr/>
          </p:nvSpPr>
          <p:spPr>
            <a:xfrm>
              <a:off x="4381477" y="1963204"/>
              <a:ext cx="650048" cy="523220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2800" b="1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o UI" panose="020B0502040204020203" pitchFamily="34" charset="0"/>
                </a:rPr>
                <a:t>1</a:t>
              </a:r>
              <a:endParaRPr lang="zh-CN" altLang="en-US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o UI" panose="020B0502040204020203" pitchFamily="34" charset="0"/>
              </a:endParaRPr>
            </a:p>
          </p:txBody>
        </p:sp>
        <p:sp>
          <p:nvSpPr>
            <p:cNvPr id="201" name="矩形 200"/>
            <p:cNvSpPr/>
            <p:nvPr/>
          </p:nvSpPr>
          <p:spPr>
            <a:xfrm>
              <a:off x="5015880" y="1969676"/>
              <a:ext cx="650048" cy="523220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2800" b="1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o UI" panose="020B0502040204020203" pitchFamily="34" charset="0"/>
                </a:rPr>
                <a:t>6</a:t>
              </a:r>
              <a:endParaRPr lang="zh-CN" altLang="en-US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o UI" panose="020B0502040204020203" pitchFamily="34" charset="0"/>
              </a:endParaRPr>
            </a:p>
          </p:txBody>
        </p:sp>
        <p:sp>
          <p:nvSpPr>
            <p:cNvPr id="202" name="矩形 201"/>
            <p:cNvSpPr/>
            <p:nvPr/>
          </p:nvSpPr>
          <p:spPr>
            <a:xfrm>
              <a:off x="5685998" y="1963204"/>
              <a:ext cx="650048" cy="523220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endParaRPr lang="zh-CN" altLang="en-US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o UI" panose="020B0502040204020203" pitchFamily="34" charset="0"/>
              </a:endParaRPr>
            </a:p>
          </p:txBody>
        </p:sp>
        <p:cxnSp>
          <p:nvCxnSpPr>
            <p:cNvPr id="203" name="直接箭头连接符 202"/>
            <p:cNvCxnSpPr/>
            <p:nvPr/>
          </p:nvCxnSpPr>
          <p:spPr>
            <a:xfrm>
              <a:off x="6176754" y="2224192"/>
              <a:ext cx="508542" cy="3728"/>
            </a:xfrm>
            <a:prstGeom prst="straightConnector1">
              <a:avLst/>
            </a:prstGeom>
            <a:solidFill>
              <a:srgbClr val="FFC000"/>
            </a:solidFill>
            <a:ln w="28575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3" name="组合 212"/>
          <p:cNvGrpSpPr/>
          <p:nvPr/>
        </p:nvGrpSpPr>
        <p:grpSpPr>
          <a:xfrm>
            <a:off x="9356444" y="3509041"/>
            <a:ext cx="1954569" cy="529692"/>
            <a:chOff x="8975883" y="1763186"/>
            <a:chExt cx="1954569" cy="529692"/>
          </a:xfrm>
        </p:grpSpPr>
        <p:grpSp>
          <p:nvGrpSpPr>
            <p:cNvPr id="204" name="组合 203"/>
            <p:cNvGrpSpPr/>
            <p:nvPr/>
          </p:nvGrpSpPr>
          <p:grpSpPr>
            <a:xfrm>
              <a:off x="8975883" y="1763186"/>
              <a:ext cx="1954569" cy="529692"/>
              <a:chOff x="4381477" y="1963204"/>
              <a:chExt cx="1954569" cy="529692"/>
            </a:xfrm>
          </p:grpSpPr>
          <p:sp>
            <p:nvSpPr>
              <p:cNvPr id="205" name="矩形 204"/>
              <p:cNvSpPr/>
              <p:nvPr/>
            </p:nvSpPr>
            <p:spPr>
              <a:xfrm>
                <a:off x="4381477" y="1963204"/>
                <a:ext cx="650048" cy="523220"/>
              </a:xfrm>
              <a:prstGeom prst="rect">
                <a:avLst/>
              </a:prstGeom>
              <a:solidFill>
                <a:srgbClr val="FFC000"/>
              </a:solidFill>
              <a:ln w="28575">
                <a:solidFill>
                  <a:schemeClr val="tx2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sz="2800" b="1" dirty="0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Lao UI" panose="020B0502040204020203" pitchFamily="34" charset="0"/>
                  </a:rPr>
                  <a:t>8</a:t>
                </a:r>
                <a:endParaRPr lang="zh-CN" altLang="en-US" sz="28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o UI" panose="020B0502040204020203" pitchFamily="34" charset="0"/>
                </a:endParaRPr>
              </a:p>
            </p:txBody>
          </p:sp>
          <p:sp>
            <p:nvSpPr>
              <p:cNvPr id="206" name="矩形 205"/>
              <p:cNvSpPr/>
              <p:nvPr/>
            </p:nvSpPr>
            <p:spPr>
              <a:xfrm>
                <a:off x="5015880" y="1969676"/>
                <a:ext cx="650048" cy="523220"/>
              </a:xfrm>
              <a:prstGeom prst="rect">
                <a:avLst/>
              </a:prstGeom>
              <a:solidFill>
                <a:srgbClr val="00B050"/>
              </a:solidFill>
              <a:ln w="28575">
                <a:solidFill>
                  <a:schemeClr val="tx2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sz="2800" b="1" dirty="0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Lao UI" panose="020B0502040204020203" pitchFamily="34" charset="0"/>
                  </a:rPr>
                  <a:t>15</a:t>
                </a:r>
                <a:endParaRPr lang="zh-CN" altLang="en-US" sz="28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o UI" panose="020B0502040204020203" pitchFamily="34" charset="0"/>
                </a:endParaRPr>
              </a:p>
            </p:txBody>
          </p:sp>
          <p:sp>
            <p:nvSpPr>
              <p:cNvPr id="207" name="矩形 206"/>
              <p:cNvSpPr/>
              <p:nvPr/>
            </p:nvSpPr>
            <p:spPr>
              <a:xfrm>
                <a:off x="5685998" y="1963204"/>
                <a:ext cx="650048" cy="523220"/>
              </a:xfrm>
              <a:prstGeom prst="rect">
                <a:avLst/>
              </a:prstGeom>
              <a:solidFill>
                <a:srgbClr val="00B0F0"/>
              </a:solidFill>
              <a:ln w="28575">
                <a:solidFill>
                  <a:schemeClr val="tx2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:endParaRPr lang="zh-CN" altLang="en-US" sz="28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o UI" panose="020B0502040204020203" pitchFamily="34" charset="0"/>
                </a:endParaRPr>
              </a:p>
            </p:txBody>
          </p:sp>
        </p:grpSp>
        <p:cxnSp>
          <p:nvCxnSpPr>
            <p:cNvPr id="211" name="直接连接符 210"/>
            <p:cNvCxnSpPr/>
            <p:nvPr/>
          </p:nvCxnSpPr>
          <p:spPr>
            <a:xfrm rot="5400000">
              <a:off x="10489121" y="2008332"/>
              <a:ext cx="307208" cy="85855"/>
            </a:xfrm>
            <a:prstGeom prst="line">
              <a:avLst/>
            </a:prstGeom>
            <a:solidFill>
              <a:srgbClr val="FFC000"/>
            </a:solidFill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直接连接符 211"/>
            <p:cNvCxnSpPr/>
            <p:nvPr/>
          </p:nvCxnSpPr>
          <p:spPr>
            <a:xfrm rot="16200000" flipH="1">
              <a:off x="10574976" y="2008332"/>
              <a:ext cx="307208" cy="85855"/>
            </a:xfrm>
            <a:prstGeom prst="line">
              <a:avLst/>
            </a:prstGeom>
            <a:solidFill>
              <a:srgbClr val="FFC000"/>
            </a:solidFill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组合 3"/>
          <p:cNvGrpSpPr/>
          <p:nvPr/>
        </p:nvGrpSpPr>
        <p:grpSpPr>
          <a:xfrm>
            <a:off x="2385721" y="2583169"/>
            <a:ext cx="4647478" cy="1534592"/>
            <a:chOff x="119336" y="2348880"/>
            <a:chExt cx="4647478" cy="1534592"/>
          </a:xfrm>
        </p:grpSpPr>
        <p:grpSp>
          <p:nvGrpSpPr>
            <p:cNvPr id="214" name="组合 213"/>
            <p:cNvGrpSpPr/>
            <p:nvPr/>
          </p:nvGrpSpPr>
          <p:grpSpPr>
            <a:xfrm>
              <a:off x="119336" y="3356588"/>
              <a:ext cx="2303819" cy="526884"/>
              <a:chOff x="4381477" y="1981852"/>
              <a:chExt cx="2303819" cy="526884"/>
            </a:xfrm>
          </p:grpSpPr>
          <p:sp>
            <p:nvSpPr>
              <p:cNvPr id="215" name="矩形 214"/>
              <p:cNvSpPr/>
              <p:nvPr/>
            </p:nvSpPr>
            <p:spPr>
              <a:xfrm>
                <a:off x="4381477" y="1982484"/>
                <a:ext cx="650048" cy="523220"/>
              </a:xfrm>
              <a:prstGeom prst="rect">
                <a:avLst/>
              </a:prstGeom>
              <a:solidFill>
                <a:srgbClr val="FFC000"/>
              </a:solidFill>
              <a:ln w="28575">
                <a:solidFill>
                  <a:schemeClr val="tx2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:endParaRPr lang="zh-CN" altLang="en-US" sz="28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o UI" panose="020B0502040204020203" pitchFamily="34" charset="0"/>
                </a:endParaRPr>
              </a:p>
            </p:txBody>
          </p:sp>
          <p:sp>
            <p:nvSpPr>
              <p:cNvPr id="216" name="矩形 215"/>
              <p:cNvSpPr/>
              <p:nvPr/>
            </p:nvSpPr>
            <p:spPr>
              <a:xfrm>
                <a:off x="5015880" y="1985516"/>
                <a:ext cx="650048" cy="523220"/>
              </a:xfrm>
              <a:prstGeom prst="rect">
                <a:avLst/>
              </a:prstGeom>
              <a:solidFill>
                <a:srgbClr val="00B050"/>
              </a:solidFill>
              <a:ln w="28575">
                <a:solidFill>
                  <a:schemeClr val="tx2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:endParaRPr lang="zh-CN" altLang="en-US" sz="28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o UI" panose="020B0502040204020203" pitchFamily="34" charset="0"/>
                </a:endParaRPr>
              </a:p>
            </p:txBody>
          </p:sp>
          <p:sp>
            <p:nvSpPr>
              <p:cNvPr id="217" name="矩形 216"/>
              <p:cNvSpPr/>
              <p:nvPr/>
            </p:nvSpPr>
            <p:spPr>
              <a:xfrm>
                <a:off x="5685998" y="1981852"/>
                <a:ext cx="650048" cy="523220"/>
              </a:xfrm>
              <a:prstGeom prst="rect">
                <a:avLst/>
              </a:prstGeom>
              <a:solidFill>
                <a:srgbClr val="00B0F0"/>
              </a:solidFill>
              <a:ln w="28575">
                <a:solidFill>
                  <a:schemeClr val="tx2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:endParaRPr lang="zh-CN" altLang="en-US" sz="28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o UI" panose="020B0502040204020203" pitchFamily="34" charset="0"/>
                </a:endParaRPr>
              </a:p>
            </p:txBody>
          </p:sp>
          <p:cxnSp>
            <p:nvCxnSpPr>
              <p:cNvPr id="218" name="直接箭头连接符 217"/>
              <p:cNvCxnSpPr/>
              <p:nvPr/>
            </p:nvCxnSpPr>
            <p:spPr>
              <a:xfrm>
                <a:off x="6176754" y="2224192"/>
                <a:ext cx="508542" cy="3728"/>
              </a:xfrm>
              <a:prstGeom prst="straightConnector1">
                <a:avLst/>
              </a:prstGeom>
              <a:solidFill>
                <a:srgbClr val="FFC000"/>
              </a:solidFill>
              <a:ln w="28575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7" name="矩形 226"/>
            <p:cNvSpPr/>
            <p:nvPr/>
          </p:nvSpPr>
          <p:spPr>
            <a:xfrm>
              <a:off x="768085" y="2348880"/>
              <a:ext cx="650048" cy="523220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endParaRPr lang="zh-CN" altLang="en-US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o UI" panose="020B0502040204020203" pitchFamily="34" charset="0"/>
              </a:endParaRPr>
            </a:p>
          </p:txBody>
        </p:sp>
        <p:cxnSp>
          <p:nvCxnSpPr>
            <p:cNvPr id="230" name="直接箭头连接符 229"/>
            <p:cNvCxnSpPr>
              <a:stCxn id="227" idx="2"/>
              <a:endCxn id="216" idx="0"/>
            </p:cNvCxnSpPr>
            <p:nvPr/>
          </p:nvCxnSpPr>
          <p:spPr>
            <a:xfrm flipH="1">
              <a:off x="1078763" y="2872100"/>
              <a:ext cx="14346" cy="48815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3" name="组合 232"/>
            <p:cNvGrpSpPr/>
            <p:nvPr/>
          </p:nvGrpSpPr>
          <p:grpSpPr>
            <a:xfrm>
              <a:off x="2462995" y="3307408"/>
              <a:ext cx="2303819" cy="526884"/>
              <a:chOff x="4381477" y="1981852"/>
              <a:chExt cx="2303819" cy="526884"/>
            </a:xfrm>
          </p:grpSpPr>
          <p:sp>
            <p:nvSpPr>
              <p:cNvPr id="234" name="矩形 233"/>
              <p:cNvSpPr/>
              <p:nvPr/>
            </p:nvSpPr>
            <p:spPr>
              <a:xfrm>
                <a:off x="4381477" y="1982484"/>
                <a:ext cx="650048" cy="523220"/>
              </a:xfrm>
              <a:prstGeom prst="rect">
                <a:avLst/>
              </a:prstGeom>
              <a:solidFill>
                <a:srgbClr val="FFC000"/>
              </a:solidFill>
              <a:ln w="28575">
                <a:solidFill>
                  <a:schemeClr val="tx2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sz="2800" b="1" dirty="0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Lao UI" panose="020B0502040204020203" pitchFamily="34" charset="0"/>
                  </a:rPr>
                  <a:t>5</a:t>
                </a:r>
                <a:endParaRPr lang="zh-CN" altLang="en-US" sz="28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o UI" panose="020B0502040204020203" pitchFamily="34" charset="0"/>
                </a:endParaRPr>
              </a:p>
            </p:txBody>
          </p:sp>
          <p:sp>
            <p:nvSpPr>
              <p:cNvPr id="235" name="矩形 234"/>
              <p:cNvSpPr/>
              <p:nvPr/>
            </p:nvSpPr>
            <p:spPr>
              <a:xfrm>
                <a:off x="5015880" y="1985516"/>
                <a:ext cx="650048" cy="523220"/>
              </a:xfrm>
              <a:prstGeom prst="rect">
                <a:avLst/>
              </a:prstGeom>
              <a:solidFill>
                <a:srgbClr val="00B050"/>
              </a:solidFill>
              <a:ln w="28575">
                <a:solidFill>
                  <a:schemeClr val="tx2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sz="2800" b="1" dirty="0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Lao UI" panose="020B0502040204020203" pitchFamily="34" charset="0"/>
                  </a:rPr>
                  <a:t>0</a:t>
                </a:r>
                <a:endParaRPr lang="zh-CN" altLang="en-US" sz="28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o UI" panose="020B0502040204020203" pitchFamily="34" charset="0"/>
                </a:endParaRPr>
              </a:p>
            </p:txBody>
          </p:sp>
          <p:sp>
            <p:nvSpPr>
              <p:cNvPr id="236" name="矩形 235"/>
              <p:cNvSpPr/>
              <p:nvPr/>
            </p:nvSpPr>
            <p:spPr>
              <a:xfrm>
                <a:off x="5685998" y="1981852"/>
                <a:ext cx="650048" cy="523220"/>
              </a:xfrm>
              <a:prstGeom prst="rect">
                <a:avLst/>
              </a:prstGeom>
              <a:solidFill>
                <a:srgbClr val="00B0F0"/>
              </a:solidFill>
              <a:ln w="28575">
                <a:solidFill>
                  <a:schemeClr val="tx2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:endParaRPr lang="zh-CN" altLang="en-US" sz="28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o UI" panose="020B0502040204020203" pitchFamily="34" charset="0"/>
                </a:endParaRPr>
              </a:p>
            </p:txBody>
          </p:sp>
          <p:cxnSp>
            <p:nvCxnSpPr>
              <p:cNvPr id="237" name="直接箭头连接符 236"/>
              <p:cNvCxnSpPr/>
              <p:nvPr/>
            </p:nvCxnSpPr>
            <p:spPr>
              <a:xfrm>
                <a:off x="6176754" y="2224192"/>
                <a:ext cx="508542" cy="3728"/>
              </a:xfrm>
              <a:prstGeom prst="straightConnector1">
                <a:avLst/>
              </a:prstGeom>
              <a:solidFill>
                <a:srgbClr val="FFC000"/>
              </a:solidFill>
              <a:ln w="28575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7" name="直接箭头连接符 6"/>
          <p:cNvCxnSpPr/>
          <p:nvPr/>
        </p:nvCxnSpPr>
        <p:spPr>
          <a:xfrm>
            <a:off x="7003465" y="2722175"/>
            <a:ext cx="546478" cy="81817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/>
          <p:nvPr/>
        </p:nvCxnSpPr>
        <p:spPr>
          <a:xfrm>
            <a:off x="5613590" y="4461622"/>
            <a:ext cx="546478" cy="81817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7176120" y="3518143"/>
            <a:ext cx="4889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</a:rPr>
              <a:t>4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55" name="Text Box 68"/>
          <p:cNvSpPr txBox="1">
            <a:spLocks noChangeArrowheads="1"/>
          </p:cNvSpPr>
          <p:nvPr/>
        </p:nvSpPr>
        <p:spPr bwMode="auto">
          <a:xfrm>
            <a:off x="4556064" y="817883"/>
            <a:ext cx="69119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b="1" dirty="0">
                <a:solidFill>
                  <a:srgbClr val="0000FF"/>
                </a:solidFill>
                <a:latin typeface="宋体" panose="02010600030101010101" pitchFamily="2" charset="-122"/>
              </a:rPr>
              <a:t>（</a:t>
            </a:r>
            <a:r>
              <a:rPr kumimoji="1" lang="en-US" altLang="zh-CN" b="1" dirty="0">
                <a:solidFill>
                  <a:srgbClr val="0000FF"/>
                </a:solidFill>
                <a:latin typeface="宋体" panose="02010600030101010101" pitchFamily="2" charset="-122"/>
              </a:rPr>
              <a:t>1</a:t>
            </a:r>
            <a:r>
              <a:rPr kumimoji="1" lang="zh-CN" altLang="en-US" b="1" dirty="0" smtClean="0">
                <a:solidFill>
                  <a:srgbClr val="0000FF"/>
                </a:solidFill>
                <a:latin typeface="宋体" panose="02010600030101010101" pitchFamily="2" charset="-122"/>
              </a:rPr>
              <a:t>）</a:t>
            </a:r>
            <a:r>
              <a:rPr kumimoji="1" lang="en-US" altLang="zh-CN" b="1" dirty="0" smtClean="0">
                <a:solidFill>
                  <a:srgbClr val="0000FF"/>
                </a:solidFill>
                <a:latin typeface="宋体" panose="02010600030101010101" pitchFamily="2" charset="-122"/>
              </a:rPr>
              <a:t>pa-</a:t>
            </a:r>
            <a:r>
              <a:rPr kumimoji="1" lang="en-US" altLang="zh-CN" b="1" dirty="0">
                <a:solidFill>
                  <a:srgbClr val="0000FF"/>
                </a:solidFill>
                <a:latin typeface="宋体" panose="02010600030101010101" pitchFamily="2" charset="-122"/>
              </a:rPr>
              <a:t>&gt;</a:t>
            </a:r>
            <a:r>
              <a:rPr kumimoji="1" lang="en-US" altLang="zh-CN" b="1" dirty="0" err="1">
                <a:solidFill>
                  <a:srgbClr val="0000FF"/>
                </a:solidFill>
                <a:latin typeface="宋体" panose="02010600030101010101" pitchFamily="2" charset="-122"/>
              </a:rPr>
              <a:t>exp</a:t>
            </a:r>
            <a:r>
              <a:rPr kumimoji="1" lang="en-US" altLang="zh-CN" b="1" dirty="0">
                <a:solidFill>
                  <a:srgbClr val="0000FF"/>
                </a:solidFill>
                <a:latin typeface="宋体" panose="02010600030101010101" pitchFamily="2" charset="-122"/>
              </a:rPr>
              <a:t>&lt; </a:t>
            </a:r>
            <a:r>
              <a:rPr kumimoji="1" lang="en-US" altLang="zh-CN" b="1" dirty="0" err="1">
                <a:solidFill>
                  <a:srgbClr val="0000FF"/>
                </a:solidFill>
                <a:latin typeface="宋体" panose="02010600030101010101" pitchFamily="2" charset="-122"/>
              </a:rPr>
              <a:t>p</a:t>
            </a:r>
            <a:r>
              <a:rPr kumimoji="1" lang="en-US" altLang="zh-CN" b="1" dirty="0" err="1" smtClean="0">
                <a:solidFill>
                  <a:srgbClr val="0000FF"/>
                </a:solidFill>
                <a:latin typeface="宋体" panose="02010600030101010101" pitchFamily="2" charset="-122"/>
              </a:rPr>
              <a:t>b</a:t>
            </a:r>
            <a:r>
              <a:rPr kumimoji="1" lang="en-US" altLang="zh-CN" b="1" dirty="0" smtClean="0">
                <a:solidFill>
                  <a:srgbClr val="0000FF"/>
                </a:solidFill>
                <a:latin typeface="宋体" panose="02010600030101010101" pitchFamily="2" charset="-122"/>
              </a:rPr>
              <a:t>-</a:t>
            </a:r>
            <a:r>
              <a:rPr kumimoji="1" lang="en-US" altLang="zh-CN" b="1" dirty="0">
                <a:solidFill>
                  <a:srgbClr val="0000FF"/>
                </a:solidFill>
                <a:latin typeface="宋体" panose="02010600030101010101" pitchFamily="2" charset="-122"/>
              </a:rPr>
              <a:t>&gt;</a:t>
            </a:r>
            <a:r>
              <a:rPr kumimoji="1" lang="en-US" altLang="zh-CN" b="1" dirty="0" err="1">
                <a:solidFill>
                  <a:srgbClr val="0000FF"/>
                </a:solidFill>
                <a:latin typeface="宋体" panose="02010600030101010101" pitchFamily="2" charset="-122"/>
              </a:rPr>
              <a:t>exp</a:t>
            </a:r>
            <a:r>
              <a:rPr kumimoji="1" lang="en-US" altLang="zh-CN" b="1" dirty="0">
                <a:solidFill>
                  <a:srgbClr val="0000FF"/>
                </a:solidFill>
                <a:latin typeface="宋体" panose="02010600030101010101" pitchFamily="2" charset="-122"/>
              </a:rPr>
              <a:t>: </a:t>
            </a:r>
            <a:r>
              <a:rPr kumimoji="1" lang="zh-CN" altLang="zh-CN" b="1" dirty="0">
                <a:solidFill>
                  <a:srgbClr val="0000FF"/>
                </a:solidFill>
                <a:latin typeface="宋体" panose="02010600030101010101" pitchFamily="2" charset="-122"/>
              </a:rPr>
              <a:t>摘去</a:t>
            </a:r>
            <a:r>
              <a:rPr kumimoji="1" lang="zh-CN" altLang="en-US" b="1" dirty="0" smtClean="0">
                <a:solidFill>
                  <a:srgbClr val="0000FF"/>
                </a:solidFill>
                <a:latin typeface="宋体" panose="02010600030101010101" pitchFamily="2" charset="-122"/>
              </a:rPr>
              <a:t>*</a:t>
            </a:r>
            <a:r>
              <a:rPr kumimoji="1" lang="en-US" altLang="zh-CN" b="1" dirty="0">
                <a:solidFill>
                  <a:srgbClr val="0000FF"/>
                </a:solidFill>
                <a:latin typeface="宋体" panose="02010600030101010101" pitchFamily="2" charset="-122"/>
              </a:rPr>
              <a:t>p</a:t>
            </a:r>
            <a:r>
              <a:rPr kumimoji="1" lang="en-US" altLang="zh-CN" b="1" dirty="0" smtClean="0">
                <a:solidFill>
                  <a:srgbClr val="0000FF"/>
                </a:solidFill>
                <a:latin typeface="宋体" panose="02010600030101010101" pitchFamily="2" charset="-122"/>
              </a:rPr>
              <a:t>a</a:t>
            </a:r>
            <a:r>
              <a:rPr kumimoji="1" lang="zh-CN" altLang="zh-CN" b="1" dirty="0">
                <a:solidFill>
                  <a:srgbClr val="0000FF"/>
                </a:solidFill>
                <a:latin typeface="宋体" panose="02010600030101010101" pitchFamily="2" charset="-122"/>
              </a:rPr>
              <a:t>插到“和多项式”链表中</a:t>
            </a:r>
            <a:endParaRPr kumimoji="1" lang="zh-CN" altLang="en-US" b="1" dirty="0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  <p:sp>
        <p:nvSpPr>
          <p:cNvPr id="56" name="Text Box 70"/>
          <p:cNvSpPr txBox="1">
            <a:spLocks noChangeArrowheads="1"/>
          </p:cNvSpPr>
          <p:nvPr/>
        </p:nvSpPr>
        <p:spPr bwMode="auto">
          <a:xfrm>
            <a:off x="3635885" y="1194337"/>
            <a:ext cx="85391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b="1" dirty="0">
                <a:solidFill>
                  <a:srgbClr val="0000FF"/>
                </a:solidFill>
                <a:latin typeface="宋体" panose="02010600030101010101" pitchFamily="2" charset="-122"/>
              </a:rPr>
              <a:t>（</a:t>
            </a:r>
            <a:r>
              <a:rPr kumimoji="1" lang="en-US" altLang="zh-CN" b="1" dirty="0">
                <a:solidFill>
                  <a:srgbClr val="0000FF"/>
                </a:solidFill>
                <a:latin typeface="宋体" panose="02010600030101010101" pitchFamily="2" charset="-122"/>
              </a:rPr>
              <a:t>2</a:t>
            </a:r>
            <a:r>
              <a:rPr kumimoji="1" lang="zh-CN" altLang="en-US" b="1" dirty="0" smtClean="0">
                <a:solidFill>
                  <a:srgbClr val="0000FF"/>
                </a:solidFill>
                <a:latin typeface="宋体" panose="02010600030101010101" pitchFamily="2" charset="-122"/>
              </a:rPr>
              <a:t>）</a:t>
            </a:r>
            <a:r>
              <a:rPr kumimoji="1" lang="en-US" altLang="zh-CN" b="1" dirty="0">
                <a:solidFill>
                  <a:srgbClr val="0000FF"/>
                </a:solidFill>
                <a:latin typeface="宋体" panose="02010600030101010101" pitchFamily="2" charset="-122"/>
              </a:rPr>
              <a:t>p</a:t>
            </a:r>
            <a:r>
              <a:rPr kumimoji="1" lang="en-US" altLang="zh-CN" b="1" dirty="0" smtClean="0">
                <a:solidFill>
                  <a:srgbClr val="0000FF"/>
                </a:solidFill>
                <a:latin typeface="宋体" panose="02010600030101010101" pitchFamily="2" charset="-122"/>
              </a:rPr>
              <a:t>a-</a:t>
            </a:r>
            <a:r>
              <a:rPr kumimoji="1" lang="en-US" altLang="zh-CN" b="1" dirty="0">
                <a:solidFill>
                  <a:srgbClr val="0000FF"/>
                </a:solidFill>
                <a:latin typeface="宋体" panose="02010600030101010101" pitchFamily="2" charset="-122"/>
              </a:rPr>
              <a:t>&gt;</a:t>
            </a:r>
            <a:r>
              <a:rPr kumimoji="1" lang="en-US" altLang="zh-CN" b="1" dirty="0" err="1">
                <a:solidFill>
                  <a:srgbClr val="0000FF"/>
                </a:solidFill>
                <a:latin typeface="宋体" panose="02010600030101010101" pitchFamily="2" charset="-122"/>
              </a:rPr>
              <a:t>exp</a:t>
            </a:r>
            <a:r>
              <a:rPr kumimoji="1" lang="en-US" altLang="zh-CN" b="1" dirty="0">
                <a:solidFill>
                  <a:srgbClr val="0000FF"/>
                </a:solidFill>
                <a:latin typeface="宋体" panose="02010600030101010101" pitchFamily="2" charset="-122"/>
              </a:rPr>
              <a:t>= </a:t>
            </a:r>
            <a:r>
              <a:rPr kumimoji="1" lang="en-US" altLang="zh-CN" b="1" dirty="0" smtClean="0">
                <a:solidFill>
                  <a:srgbClr val="0000FF"/>
                </a:solidFill>
                <a:latin typeface="宋体" panose="02010600030101010101" pitchFamily="2" charset="-122"/>
              </a:rPr>
              <a:t>=</a:t>
            </a:r>
            <a:r>
              <a:rPr kumimoji="1" lang="en-US" altLang="zh-CN" b="1" dirty="0" err="1">
                <a:solidFill>
                  <a:srgbClr val="0000FF"/>
                </a:solidFill>
                <a:latin typeface="宋体" panose="02010600030101010101" pitchFamily="2" charset="-122"/>
              </a:rPr>
              <a:t>p</a:t>
            </a:r>
            <a:r>
              <a:rPr kumimoji="1" lang="en-US" altLang="zh-CN" b="1" dirty="0" err="1" smtClean="0">
                <a:solidFill>
                  <a:srgbClr val="0000FF"/>
                </a:solidFill>
                <a:latin typeface="宋体" panose="02010600030101010101" pitchFamily="2" charset="-122"/>
              </a:rPr>
              <a:t>b</a:t>
            </a:r>
            <a:r>
              <a:rPr kumimoji="1" lang="en-US" altLang="zh-CN" b="1" dirty="0" smtClean="0">
                <a:solidFill>
                  <a:srgbClr val="0000FF"/>
                </a:solidFill>
                <a:latin typeface="宋体" panose="02010600030101010101" pitchFamily="2" charset="-122"/>
              </a:rPr>
              <a:t>-</a:t>
            </a:r>
            <a:r>
              <a:rPr kumimoji="1" lang="en-US" altLang="zh-CN" b="1" dirty="0">
                <a:solidFill>
                  <a:srgbClr val="0000FF"/>
                </a:solidFill>
                <a:latin typeface="宋体" panose="02010600030101010101" pitchFamily="2" charset="-122"/>
              </a:rPr>
              <a:t>&gt;</a:t>
            </a:r>
            <a:r>
              <a:rPr kumimoji="1" lang="en-US" altLang="zh-CN" b="1" dirty="0" err="1">
                <a:solidFill>
                  <a:srgbClr val="0000FF"/>
                </a:solidFill>
                <a:latin typeface="宋体" panose="02010600030101010101" pitchFamily="2" charset="-122"/>
              </a:rPr>
              <a:t>exp</a:t>
            </a:r>
            <a:r>
              <a:rPr kumimoji="1" lang="en-US" altLang="zh-CN" b="1" dirty="0">
                <a:solidFill>
                  <a:srgbClr val="0000FF"/>
                </a:solidFill>
                <a:latin typeface="宋体" panose="02010600030101010101" pitchFamily="2" charset="-122"/>
              </a:rPr>
              <a:t>: </a:t>
            </a:r>
            <a:r>
              <a:rPr kumimoji="1" lang="zh-CN" altLang="zh-CN" b="1" dirty="0" smtClean="0">
                <a:solidFill>
                  <a:srgbClr val="0000FF"/>
                </a:solidFill>
                <a:latin typeface="宋体" panose="02010600030101010101" pitchFamily="2" charset="-122"/>
              </a:rPr>
              <a:t>将</a:t>
            </a:r>
            <a:r>
              <a:rPr kumimoji="1" lang="en-US" altLang="zh-CN" b="1" dirty="0">
                <a:solidFill>
                  <a:srgbClr val="0000FF"/>
                </a:solidFill>
                <a:latin typeface="宋体" panose="02010600030101010101" pitchFamily="2" charset="-122"/>
              </a:rPr>
              <a:t>p</a:t>
            </a:r>
            <a:r>
              <a:rPr kumimoji="1" lang="en-US" altLang="zh-CN" b="1" dirty="0" smtClean="0">
                <a:solidFill>
                  <a:srgbClr val="0000FF"/>
                </a:solidFill>
                <a:latin typeface="宋体" panose="02010600030101010101" pitchFamily="2" charset="-122"/>
              </a:rPr>
              <a:t>a-</a:t>
            </a:r>
            <a:r>
              <a:rPr kumimoji="1" lang="en-US" altLang="zh-CN" b="1" dirty="0">
                <a:solidFill>
                  <a:srgbClr val="0000FF"/>
                </a:solidFill>
                <a:latin typeface="宋体" panose="02010600030101010101" pitchFamily="2" charset="-122"/>
              </a:rPr>
              <a:t>&gt;</a:t>
            </a:r>
            <a:r>
              <a:rPr kumimoji="1" lang="en-US" altLang="zh-CN" b="1" dirty="0" err="1">
                <a:solidFill>
                  <a:srgbClr val="0000FF"/>
                </a:solidFill>
                <a:latin typeface="宋体" panose="02010600030101010101" pitchFamily="2" charset="-122"/>
              </a:rPr>
              <a:t>coef</a:t>
            </a:r>
            <a:r>
              <a:rPr kumimoji="1" lang="en-US" altLang="zh-CN" b="1" dirty="0">
                <a:solidFill>
                  <a:srgbClr val="0000FF"/>
                </a:solidFill>
                <a:latin typeface="宋体" panose="02010600030101010101" pitchFamily="2" charset="-122"/>
              </a:rPr>
              <a:t> + </a:t>
            </a:r>
            <a:r>
              <a:rPr kumimoji="1" lang="en-US" altLang="zh-CN" b="1" dirty="0" err="1">
                <a:solidFill>
                  <a:srgbClr val="0000FF"/>
                </a:solidFill>
                <a:latin typeface="宋体" panose="02010600030101010101" pitchFamily="2" charset="-122"/>
              </a:rPr>
              <a:t>p</a:t>
            </a:r>
            <a:r>
              <a:rPr kumimoji="1" lang="en-US" altLang="zh-CN" b="1" dirty="0" err="1" smtClean="0">
                <a:solidFill>
                  <a:srgbClr val="0000FF"/>
                </a:solidFill>
                <a:latin typeface="宋体" panose="02010600030101010101" pitchFamily="2" charset="-122"/>
              </a:rPr>
              <a:t>b</a:t>
            </a:r>
            <a:r>
              <a:rPr kumimoji="1" lang="en-US" altLang="zh-CN" b="1" dirty="0" smtClean="0">
                <a:solidFill>
                  <a:srgbClr val="0000FF"/>
                </a:solidFill>
                <a:latin typeface="宋体" panose="02010600030101010101" pitchFamily="2" charset="-122"/>
              </a:rPr>
              <a:t>-</a:t>
            </a:r>
            <a:r>
              <a:rPr kumimoji="1" lang="en-US" altLang="zh-CN" b="1" dirty="0">
                <a:solidFill>
                  <a:srgbClr val="0000FF"/>
                </a:solidFill>
                <a:latin typeface="宋体" panose="02010600030101010101" pitchFamily="2" charset="-122"/>
              </a:rPr>
              <a:t>&gt;</a:t>
            </a:r>
            <a:r>
              <a:rPr kumimoji="1" lang="en-US" altLang="zh-CN" b="1" dirty="0" err="1">
                <a:solidFill>
                  <a:srgbClr val="0000FF"/>
                </a:solidFill>
                <a:latin typeface="宋体" panose="02010600030101010101" pitchFamily="2" charset="-122"/>
              </a:rPr>
              <a:t>coef</a:t>
            </a:r>
            <a:endParaRPr kumimoji="1" lang="en-US" altLang="zh-CN" b="1" dirty="0">
              <a:solidFill>
                <a:srgbClr val="0000FF"/>
              </a:solidFill>
              <a:latin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b="1" dirty="0">
                <a:solidFill>
                  <a:srgbClr val="0000FF"/>
                </a:solidFill>
                <a:latin typeface="宋体" panose="02010600030101010101" pitchFamily="2" charset="-122"/>
              </a:rPr>
              <a:t>若不为</a:t>
            </a:r>
            <a:r>
              <a:rPr kumimoji="1" lang="en-US" altLang="zh-CN" b="1" dirty="0">
                <a:solidFill>
                  <a:srgbClr val="0000FF"/>
                </a:solidFill>
                <a:latin typeface="宋体" panose="02010600030101010101" pitchFamily="2" charset="-122"/>
              </a:rPr>
              <a:t>0</a:t>
            </a:r>
            <a:r>
              <a:rPr kumimoji="1" lang="zh-CN" altLang="en-US" b="1" dirty="0">
                <a:solidFill>
                  <a:srgbClr val="0000FF"/>
                </a:solidFill>
                <a:latin typeface="宋体" panose="02010600030101010101" pitchFamily="2" charset="-122"/>
              </a:rPr>
              <a:t>，则修改</a:t>
            </a:r>
            <a:r>
              <a:rPr kumimoji="1" lang="zh-CN" altLang="en-US" b="1" dirty="0" smtClean="0">
                <a:solidFill>
                  <a:srgbClr val="0000FF"/>
                </a:solidFill>
                <a:latin typeface="宋体" panose="02010600030101010101" pitchFamily="2" charset="-122"/>
              </a:rPr>
              <a:t>*</a:t>
            </a:r>
            <a:r>
              <a:rPr kumimoji="1" lang="en-US" altLang="zh-CN" b="1" dirty="0">
                <a:solidFill>
                  <a:srgbClr val="0000FF"/>
                </a:solidFill>
                <a:latin typeface="宋体" panose="02010600030101010101" pitchFamily="2" charset="-122"/>
              </a:rPr>
              <a:t>p</a:t>
            </a:r>
            <a:r>
              <a:rPr kumimoji="1" lang="en-US" altLang="zh-CN" b="1" dirty="0" smtClean="0">
                <a:solidFill>
                  <a:srgbClr val="0000FF"/>
                </a:solidFill>
                <a:latin typeface="宋体" panose="02010600030101010101" pitchFamily="2" charset="-122"/>
              </a:rPr>
              <a:t>a</a:t>
            </a:r>
            <a:r>
              <a:rPr kumimoji="1" lang="en-US" altLang="zh-CN" b="1" dirty="0">
                <a:solidFill>
                  <a:srgbClr val="0000FF"/>
                </a:solidFill>
                <a:latin typeface="宋体" panose="02010600030101010101" pitchFamily="2" charset="-122"/>
              </a:rPr>
              <a:t>,</a:t>
            </a:r>
            <a:r>
              <a:rPr kumimoji="1" lang="zh-CN" altLang="en-US" b="1" dirty="0">
                <a:solidFill>
                  <a:srgbClr val="0000FF"/>
                </a:solidFill>
                <a:latin typeface="宋体" panose="02010600030101010101" pitchFamily="2" charset="-122"/>
              </a:rPr>
              <a:t>释放</a:t>
            </a:r>
            <a:r>
              <a:rPr kumimoji="1" lang="zh-CN" altLang="en-US" b="1" dirty="0" smtClean="0">
                <a:solidFill>
                  <a:srgbClr val="0000FF"/>
                </a:solidFill>
                <a:latin typeface="宋体" panose="02010600030101010101" pitchFamily="2" charset="-122"/>
              </a:rPr>
              <a:t>*</a:t>
            </a:r>
            <a:r>
              <a:rPr kumimoji="1" lang="en-US" altLang="zh-CN" b="1" dirty="0" err="1" smtClean="0">
                <a:solidFill>
                  <a:srgbClr val="0000FF"/>
                </a:solidFill>
                <a:latin typeface="宋体" panose="02010600030101010101" pitchFamily="2" charset="-122"/>
              </a:rPr>
              <a:t>pb</a:t>
            </a:r>
            <a:r>
              <a:rPr kumimoji="1" lang="zh-CN" altLang="en-US" b="1" dirty="0">
                <a:solidFill>
                  <a:srgbClr val="0000FF"/>
                </a:solidFill>
                <a:latin typeface="宋体" panose="02010600030101010101" pitchFamily="2" charset="-122"/>
              </a:rPr>
              <a:t>；若为</a:t>
            </a:r>
            <a:r>
              <a:rPr kumimoji="1" lang="en-US" altLang="zh-CN" b="1" dirty="0">
                <a:solidFill>
                  <a:srgbClr val="0000FF"/>
                </a:solidFill>
                <a:latin typeface="宋体" panose="02010600030101010101" pitchFamily="2" charset="-122"/>
              </a:rPr>
              <a:t>0</a:t>
            </a:r>
            <a:r>
              <a:rPr kumimoji="1" lang="zh-CN" altLang="en-US" b="1" dirty="0">
                <a:solidFill>
                  <a:srgbClr val="0000FF"/>
                </a:solidFill>
                <a:latin typeface="宋体" panose="02010600030101010101" pitchFamily="2" charset="-122"/>
              </a:rPr>
              <a:t>，则删除</a:t>
            </a:r>
            <a:r>
              <a:rPr kumimoji="1" lang="zh-CN" altLang="en-US" b="1" dirty="0" smtClean="0">
                <a:solidFill>
                  <a:srgbClr val="0000FF"/>
                </a:solidFill>
                <a:latin typeface="宋体" panose="02010600030101010101" pitchFamily="2" charset="-122"/>
              </a:rPr>
              <a:t>*</a:t>
            </a:r>
            <a:r>
              <a:rPr kumimoji="1" lang="en-US" altLang="zh-CN" b="1" dirty="0">
                <a:solidFill>
                  <a:srgbClr val="0000FF"/>
                </a:solidFill>
                <a:latin typeface="宋体" panose="02010600030101010101" pitchFamily="2" charset="-122"/>
              </a:rPr>
              <a:t>p</a:t>
            </a:r>
            <a:r>
              <a:rPr kumimoji="1" lang="en-US" altLang="zh-CN" b="1" dirty="0" smtClean="0">
                <a:solidFill>
                  <a:srgbClr val="0000FF"/>
                </a:solidFill>
                <a:latin typeface="宋体" panose="02010600030101010101" pitchFamily="2" charset="-122"/>
              </a:rPr>
              <a:t>a</a:t>
            </a:r>
            <a:r>
              <a:rPr kumimoji="1" lang="zh-CN" altLang="en-US" b="1" dirty="0">
                <a:solidFill>
                  <a:srgbClr val="0000FF"/>
                </a:solidFill>
                <a:latin typeface="宋体" panose="02010600030101010101" pitchFamily="2" charset="-122"/>
              </a:rPr>
              <a:t>和</a:t>
            </a:r>
            <a:r>
              <a:rPr kumimoji="1" lang="zh-CN" altLang="en-US" b="1" dirty="0" smtClean="0">
                <a:solidFill>
                  <a:srgbClr val="0000FF"/>
                </a:solidFill>
                <a:latin typeface="宋体" panose="02010600030101010101" pitchFamily="2" charset="-122"/>
              </a:rPr>
              <a:t>*</a:t>
            </a:r>
            <a:r>
              <a:rPr kumimoji="1" lang="en-US" altLang="zh-CN" b="1" dirty="0" err="1">
                <a:solidFill>
                  <a:srgbClr val="0000FF"/>
                </a:solidFill>
                <a:latin typeface="宋体" panose="02010600030101010101" pitchFamily="2" charset="-122"/>
              </a:rPr>
              <a:t>p</a:t>
            </a:r>
            <a:r>
              <a:rPr kumimoji="1" lang="en-US" altLang="zh-CN" b="1" dirty="0" err="1" smtClean="0">
                <a:solidFill>
                  <a:srgbClr val="0000FF"/>
                </a:solidFill>
                <a:latin typeface="宋体" panose="02010600030101010101" pitchFamily="2" charset="-122"/>
              </a:rPr>
              <a:t>b</a:t>
            </a:r>
            <a:r>
              <a:rPr kumimoji="1" lang="zh-CN" altLang="en-US" b="1" dirty="0">
                <a:solidFill>
                  <a:srgbClr val="0000FF"/>
                </a:solidFill>
                <a:latin typeface="宋体" panose="02010600030101010101" pitchFamily="2" charset="-122"/>
              </a:rPr>
              <a:t>，并释放</a:t>
            </a:r>
            <a:r>
              <a:rPr kumimoji="1" lang="zh-CN" altLang="en-US" b="1" dirty="0" smtClean="0">
                <a:solidFill>
                  <a:srgbClr val="0000FF"/>
                </a:solidFill>
                <a:latin typeface="宋体" panose="02010600030101010101" pitchFamily="2" charset="-122"/>
              </a:rPr>
              <a:t>*</a:t>
            </a:r>
            <a:r>
              <a:rPr kumimoji="1" lang="en-US" altLang="zh-CN" b="1" dirty="0">
                <a:solidFill>
                  <a:srgbClr val="0000FF"/>
                </a:solidFill>
                <a:latin typeface="宋体" panose="02010600030101010101" pitchFamily="2" charset="-122"/>
              </a:rPr>
              <a:t>p</a:t>
            </a:r>
            <a:r>
              <a:rPr kumimoji="1" lang="en-US" altLang="zh-CN" b="1" dirty="0" smtClean="0">
                <a:solidFill>
                  <a:srgbClr val="0000FF"/>
                </a:solidFill>
                <a:latin typeface="宋体" panose="02010600030101010101" pitchFamily="2" charset="-122"/>
              </a:rPr>
              <a:t>a</a:t>
            </a:r>
            <a:r>
              <a:rPr kumimoji="1" lang="zh-CN" altLang="en-US" b="1" dirty="0">
                <a:solidFill>
                  <a:srgbClr val="0000FF"/>
                </a:solidFill>
                <a:latin typeface="宋体" panose="02010600030101010101" pitchFamily="2" charset="-122"/>
              </a:rPr>
              <a:t>和</a:t>
            </a:r>
            <a:r>
              <a:rPr kumimoji="1" lang="zh-CN" altLang="en-US" b="1" dirty="0" smtClean="0">
                <a:solidFill>
                  <a:srgbClr val="0000FF"/>
                </a:solidFill>
                <a:latin typeface="宋体" panose="02010600030101010101" pitchFamily="2" charset="-122"/>
              </a:rPr>
              <a:t>*</a:t>
            </a:r>
            <a:r>
              <a:rPr kumimoji="1" lang="en-US" altLang="zh-CN" b="1" dirty="0" err="1">
                <a:solidFill>
                  <a:srgbClr val="0000FF"/>
                </a:solidFill>
                <a:latin typeface="宋体" panose="02010600030101010101" pitchFamily="2" charset="-122"/>
              </a:rPr>
              <a:t>p</a:t>
            </a:r>
            <a:r>
              <a:rPr kumimoji="1" lang="en-US" altLang="zh-CN" b="1" dirty="0" err="1" smtClean="0">
                <a:solidFill>
                  <a:srgbClr val="0000FF"/>
                </a:solidFill>
                <a:latin typeface="宋体" panose="02010600030101010101" pitchFamily="2" charset="-122"/>
              </a:rPr>
              <a:t>b</a:t>
            </a:r>
            <a:endParaRPr kumimoji="1" lang="zh-CN" altLang="en-US" b="1" dirty="0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  <p:sp>
        <p:nvSpPr>
          <p:cNvPr id="57" name="Text Box 69"/>
          <p:cNvSpPr txBox="1">
            <a:spLocks noChangeArrowheads="1"/>
          </p:cNvSpPr>
          <p:nvPr/>
        </p:nvSpPr>
        <p:spPr bwMode="auto">
          <a:xfrm>
            <a:off x="2734558" y="1941665"/>
            <a:ext cx="69119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b="1" dirty="0">
                <a:solidFill>
                  <a:srgbClr val="0000FF"/>
                </a:solidFill>
                <a:latin typeface="宋体" panose="02010600030101010101" pitchFamily="2" charset="-122"/>
              </a:rPr>
              <a:t>（</a:t>
            </a:r>
            <a:r>
              <a:rPr kumimoji="1" lang="en-US" altLang="zh-CN" b="1" dirty="0">
                <a:solidFill>
                  <a:srgbClr val="0000FF"/>
                </a:solidFill>
                <a:latin typeface="宋体" panose="02010600030101010101" pitchFamily="2" charset="-122"/>
              </a:rPr>
              <a:t>3</a:t>
            </a:r>
            <a:r>
              <a:rPr kumimoji="1" lang="zh-CN" altLang="en-US" b="1" dirty="0" smtClean="0">
                <a:solidFill>
                  <a:srgbClr val="0000FF"/>
                </a:solidFill>
                <a:latin typeface="宋体" panose="02010600030101010101" pitchFamily="2" charset="-122"/>
              </a:rPr>
              <a:t>）</a:t>
            </a:r>
            <a:r>
              <a:rPr kumimoji="1" lang="en-US" altLang="zh-CN" b="1" dirty="0">
                <a:solidFill>
                  <a:srgbClr val="0000FF"/>
                </a:solidFill>
                <a:latin typeface="宋体" panose="02010600030101010101" pitchFamily="2" charset="-122"/>
              </a:rPr>
              <a:t>p</a:t>
            </a:r>
            <a:r>
              <a:rPr kumimoji="1" lang="en-US" altLang="zh-CN" b="1" dirty="0" smtClean="0">
                <a:solidFill>
                  <a:srgbClr val="0000FF"/>
                </a:solidFill>
                <a:latin typeface="宋体" panose="02010600030101010101" pitchFamily="2" charset="-122"/>
              </a:rPr>
              <a:t>a-</a:t>
            </a:r>
            <a:r>
              <a:rPr kumimoji="1" lang="en-US" altLang="zh-CN" b="1" dirty="0">
                <a:solidFill>
                  <a:srgbClr val="0000FF"/>
                </a:solidFill>
                <a:latin typeface="宋体" panose="02010600030101010101" pitchFamily="2" charset="-122"/>
              </a:rPr>
              <a:t>&gt;</a:t>
            </a:r>
            <a:r>
              <a:rPr kumimoji="1" lang="en-US" altLang="zh-CN" b="1" dirty="0" err="1">
                <a:solidFill>
                  <a:srgbClr val="0000FF"/>
                </a:solidFill>
                <a:latin typeface="宋体" panose="02010600030101010101" pitchFamily="2" charset="-122"/>
              </a:rPr>
              <a:t>exp</a:t>
            </a:r>
            <a:r>
              <a:rPr kumimoji="1" lang="en-US" altLang="zh-CN" b="1" dirty="0">
                <a:solidFill>
                  <a:srgbClr val="0000FF"/>
                </a:solidFill>
                <a:latin typeface="宋体" panose="02010600030101010101" pitchFamily="2" charset="-122"/>
              </a:rPr>
              <a:t>&gt; </a:t>
            </a:r>
            <a:r>
              <a:rPr kumimoji="1" lang="en-US" altLang="zh-CN" b="1" dirty="0" err="1">
                <a:solidFill>
                  <a:srgbClr val="0000FF"/>
                </a:solidFill>
                <a:latin typeface="宋体" panose="02010600030101010101" pitchFamily="2" charset="-122"/>
              </a:rPr>
              <a:t>p</a:t>
            </a:r>
            <a:r>
              <a:rPr kumimoji="1" lang="en-US" altLang="zh-CN" b="1" dirty="0" err="1" smtClean="0">
                <a:solidFill>
                  <a:srgbClr val="0000FF"/>
                </a:solidFill>
                <a:latin typeface="宋体" panose="02010600030101010101" pitchFamily="2" charset="-122"/>
              </a:rPr>
              <a:t>b</a:t>
            </a:r>
            <a:r>
              <a:rPr kumimoji="1" lang="en-US" altLang="zh-CN" b="1" dirty="0" smtClean="0">
                <a:solidFill>
                  <a:srgbClr val="0000FF"/>
                </a:solidFill>
                <a:latin typeface="宋体" panose="02010600030101010101" pitchFamily="2" charset="-122"/>
              </a:rPr>
              <a:t>-</a:t>
            </a:r>
            <a:r>
              <a:rPr kumimoji="1" lang="en-US" altLang="zh-CN" b="1" dirty="0">
                <a:solidFill>
                  <a:srgbClr val="0000FF"/>
                </a:solidFill>
                <a:latin typeface="宋体" panose="02010600030101010101" pitchFamily="2" charset="-122"/>
              </a:rPr>
              <a:t>&gt;</a:t>
            </a:r>
            <a:r>
              <a:rPr kumimoji="1" lang="en-US" altLang="zh-CN" b="1" dirty="0" err="1">
                <a:solidFill>
                  <a:srgbClr val="0000FF"/>
                </a:solidFill>
                <a:latin typeface="宋体" panose="02010600030101010101" pitchFamily="2" charset="-122"/>
              </a:rPr>
              <a:t>exp</a:t>
            </a:r>
            <a:r>
              <a:rPr kumimoji="1" lang="en-US" altLang="zh-CN" b="1" dirty="0">
                <a:solidFill>
                  <a:srgbClr val="0000FF"/>
                </a:solidFill>
                <a:latin typeface="宋体" panose="02010600030101010101" pitchFamily="2" charset="-122"/>
              </a:rPr>
              <a:t>: </a:t>
            </a:r>
            <a:r>
              <a:rPr kumimoji="1" lang="zh-CN" altLang="zh-CN" b="1" dirty="0">
                <a:solidFill>
                  <a:srgbClr val="0000FF"/>
                </a:solidFill>
                <a:latin typeface="宋体" panose="02010600030101010101" pitchFamily="2" charset="-122"/>
              </a:rPr>
              <a:t>摘去</a:t>
            </a:r>
            <a:r>
              <a:rPr kumimoji="1" lang="zh-CN" altLang="en-US" b="1" dirty="0" smtClean="0">
                <a:solidFill>
                  <a:srgbClr val="0000FF"/>
                </a:solidFill>
                <a:latin typeface="宋体" panose="02010600030101010101" pitchFamily="2" charset="-122"/>
              </a:rPr>
              <a:t>*</a:t>
            </a:r>
            <a:r>
              <a:rPr kumimoji="1" lang="en-US" altLang="zh-CN" b="1" dirty="0" err="1">
                <a:solidFill>
                  <a:srgbClr val="0000FF"/>
                </a:solidFill>
                <a:latin typeface="宋体" panose="02010600030101010101" pitchFamily="2" charset="-122"/>
              </a:rPr>
              <a:t>p</a:t>
            </a:r>
            <a:r>
              <a:rPr kumimoji="1" lang="en-US" altLang="zh-CN" b="1" dirty="0" err="1" smtClean="0">
                <a:solidFill>
                  <a:srgbClr val="0000FF"/>
                </a:solidFill>
                <a:latin typeface="宋体" panose="02010600030101010101" pitchFamily="2" charset="-122"/>
              </a:rPr>
              <a:t>b</a:t>
            </a:r>
            <a:r>
              <a:rPr kumimoji="1" lang="zh-CN" altLang="zh-CN" b="1" dirty="0">
                <a:solidFill>
                  <a:srgbClr val="0000FF"/>
                </a:solidFill>
                <a:latin typeface="宋体" panose="02010600030101010101" pitchFamily="2" charset="-122"/>
              </a:rPr>
              <a:t>插到“和多项式”链表中</a:t>
            </a:r>
            <a:endParaRPr kumimoji="1" lang="zh-CN" altLang="en-US" b="1" dirty="0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0.00625 L 0.19037 0.0050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518" y="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 0.00185 L 0.19024 -0.00047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570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8"/>
          <p:cNvSpPr txBox="1">
            <a:spLocks noChangeArrowheads="1"/>
          </p:cNvSpPr>
          <p:nvPr/>
        </p:nvSpPr>
        <p:spPr bwMode="auto">
          <a:xfrm>
            <a:off x="296394" y="-27384"/>
            <a:ext cx="697095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2.11 </a:t>
            </a:r>
            <a:r>
              <a:rPr kumimoji="1" lang="zh-CN" altLang="en-US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线性表的应用：一元多项式的加法</a:t>
            </a:r>
            <a:endParaRPr kumimoji="1"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476672"/>
            <a:ext cx="12192000" cy="71612"/>
          </a:xfrm>
          <a:prstGeom prst="line">
            <a:avLst/>
          </a:prstGeom>
          <a:ln w="57150">
            <a:gradFill>
              <a:gsLst>
                <a:gs pos="0">
                  <a:srgbClr val="00B0F0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8" name="组合 107"/>
          <p:cNvGrpSpPr/>
          <p:nvPr/>
        </p:nvGrpSpPr>
        <p:grpSpPr>
          <a:xfrm>
            <a:off x="7965516" y="5352063"/>
            <a:ext cx="1984247" cy="597217"/>
            <a:chOff x="7254272" y="2804902"/>
            <a:chExt cx="2754614" cy="523220"/>
          </a:xfrm>
        </p:grpSpPr>
        <p:sp>
          <p:nvSpPr>
            <p:cNvPr id="109" name="矩形 108"/>
            <p:cNvSpPr/>
            <p:nvPr/>
          </p:nvSpPr>
          <p:spPr>
            <a:xfrm>
              <a:off x="7254272" y="2804902"/>
              <a:ext cx="910574" cy="523220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2800" b="1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o UI" panose="020B0502040204020203" pitchFamily="34" charset="0"/>
                </a:rPr>
                <a:t>4</a:t>
              </a:r>
              <a:endParaRPr lang="zh-CN" altLang="en-US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o UI" panose="020B0502040204020203" pitchFamily="34" charset="0"/>
              </a:endParaRPr>
            </a:p>
          </p:txBody>
        </p:sp>
        <p:sp>
          <p:nvSpPr>
            <p:cNvPr id="110" name="矩形 109"/>
            <p:cNvSpPr/>
            <p:nvPr/>
          </p:nvSpPr>
          <p:spPr>
            <a:xfrm>
              <a:off x="8176292" y="2804902"/>
              <a:ext cx="910574" cy="523220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2800" b="1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o UI" panose="020B0502040204020203" pitchFamily="34" charset="0"/>
                </a:rPr>
                <a:t>8</a:t>
              </a:r>
              <a:endParaRPr lang="zh-CN" altLang="en-US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o UI" panose="020B0502040204020203" pitchFamily="34" charset="0"/>
              </a:endParaRPr>
            </a:p>
          </p:txBody>
        </p:sp>
        <p:sp>
          <p:nvSpPr>
            <p:cNvPr id="111" name="矩形 110"/>
            <p:cNvSpPr/>
            <p:nvPr/>
          </p:nvSpPr>
          <p:spPr>
            <a:xfrm>
              <a:off x="9098312" y="2804902"/>
              <a:ext cx="910574" cy="523220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endParaRPr lang="zh-CN" altLang="en-US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o UI" panose="020B0502040204020203" pitchFamily="34" charset="0"/>
              </a:endParaRPr>
            </a:p>
          </p:txBody>
        </p:sp>
      </p:grpSp>
      <p:cxnSp>
        <p:nvCxnSpPr>
          <p:cNvPr id="113" name="直接连接符 112"/>
          <p:cNvCxnSpPr/>
          <p:nvPr/>
        </p:nvCxnSpPr>
        <p:spPr>
          <a:xfrm rot="5400000">
            <a:off x="9453979" y="5617577"/>
            <a:ext cx="301813" cy="86935"/>
          </a:xfrm>
          <a:prstGeom prst="line">
            <a:avLst/>
          </a:prstGeom>
          <a:solidFill>
            <a:srgbClr val="FFC000"/>
          </a:solidFill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/>
          <p:nvPr/>
        </p:nvCxnSpPr>
        <p:spPr>
          <a:xfrm rot="16200000" flipH="1">
            <a:off x="9540914" y="5617577"/>
            <a:ext cx="301813" cy="86935"/>
          </a:xfrm>
          <a:prstGeom prst="line">
            <a:avLst/>
          </a:prstGeom>
          <a:solidFill>
            <a:srgbClr val="FFC000"/>
          </a:solidFill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5"/>
          <p:cNvGrpSpPr/>
          <p:nvPr/>
        </p:nvGrpSpPr>
        <p:grpSpPr>
          <a:xfrm>
            <a:off x="4799856" y="5391516"/>
            <a:ext cx="1107604" cy="518309"/>
            <a:chOff x="945143" y="5064031"/>
            <a:chExt cx="1107604" cy="518309"/>
          </a:xfrm>
        </p:grpSpPr>
        <p:sp>
          <p:nvSpPr>
            <p:cNvPr id="67" name="TextBox 48"/>
            <p:cNvSpPr txBox="1"/>
            <p:nvPr/>
          </p:nvSpPr>
          <p:spPr>
            <a:xfrm>
              <a:off x="945143" y="5064031"/>
              <a:ext cx="735417" cy="518309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zh-CN" altLang="en-US" sz="24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120" name="直接箭头连接符 119"/>
            <p:cNvCxnSpPr/>
            <p:nvPr/>
          </p:nvCxnSpPr>
          <p:spPr>
            <a:xfrm>
              <a:off x="1539611" y="5323185"/>
              <a:ext cx="513136" cy="3411"/>
            </a:xfrm>
            <a:prstGeom prst="straightConnector1">
              <a:avLst/>
            </a:prstGeom>
            <a:solidFill>
              <a:srgbClr val="FFC000"/>
            </a:solidFill>
            <a:ln w="28575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9" name="直接连接符 208"/>
          <p:cNvCxnSpPr/>
          <p:nvPr/>
        </p:nvCxnSpPr>
        <p:spPr>
          <a:xfrm rot="5400000">
            <a:off x="9453979" y="5617579"/>
            <a:ext cx="301813" cy="86935"/>
          </a:xfrm>
          <a:prstGeom prst="line">
            <a:avLst/>
          </a:prstGeom>
          <a:solidFill>
            <a:srgbClr val="FFC000"/>
          </a:solidFill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接连接符 209"/>
          <p:cNvCxnSpPr/>
          <p:nvPr/>
        </p:nvCxnSpPr>
        <p:spPr>
          <a:xfrm rot="16200000" flipH="1">
            <a:off x="9540914" y="5617579"/>
            <a:ext cx="301813" cy="86935"/>
          </a:xfrm>
          <a:prstGeom prst="line">
            <a:avLst/>
          </a:prstGeom>
          <a:solidFill>
            <a:srgbClr val="FFC000"/>
          </a:solidFill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9" name="组合 198"/>
          <p:cNvGrpSpPr/>
          <p:nvPr/>
        </p:nvGrpSpPr>
        <p:grpSpPr>
          <a:xfrm>
            <a:off x="7052625" y="3590321"/>
            <a:ext cx="2303819" cy="529692"/>
            <a:chOff x="4381477" y="1963204"/>
            <a:chExt cx="2303819" cy="529692"/>
          </a:xfrm>
        </p:grpSpPr>
        <p:sp>
          <p:nvSpPr>
            <p:cNvPr id="200" name="矩形 199"/>
            <p:cNvSpPr/>
            <p:nvPr/>
          </p:nvSpPr>
          <p:spPr>
            <a:xfrm>
              <a:off x="4381477" y="1963204"/>
              <a:ext cx="650048" cy="523220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2800" b="1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o UI" panose="020B0502040204020203" pitchFamily="34" charset="0"/>
                </a:rPr>
                <a:t>4</a:t>
              </a:r>
              <a:endPara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o UI" panose="020B0502040204020203" pitchFamily="34" charset="0"/>
              </a:endParaRPr>
            </a:p>
          </p:txBody>
        </p:sp>
        <p:sp>
          <p:nvSpPr>
            <p:cNvPr id="201" name="矩形 200"/>
            <p:cNvSpPr/>
            <p:nvPr/>
          </p:nvSpPr>
          <p:spPr>
            <a:xfrm>
              <a:off x="5015880" y="1969676"/>
              <a:ext cx="650048" cy="523220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2800" b="1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o UI" panose="020B0502040204020203" pitchFamily="34" charset="0"/>
                </a:rPr>
                <a:t>6</a:t>
              </a:r>
              <a:endParaRPr lang="zh-CN" altLang="en-US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o UI" panose="020B0502040204020203" pitchFamily="34" charset="0"/>
              </a:endParaRPr>
            </a:p>
          </p:txBody>
        </p:sp>
        <p:sp>
          <p:nvSpPr>
            <p:cNvPr id="202" name="矩形 201"/>
            <p:cNvSpPr/>
            <p:nvPr/>
          </p:nvSpPr>
          <p:spPr>
            <a:xfrm>
              <a:off x="5685998" y="1963204"/>
              <a:ext cx="650048" cy="523220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endParaRPr lang="zh-CN" altLang="en-US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o UI" panose="020B0502040204020203" pitchFamily="34" charset="0"/>
              </a:endParaRPr>
            </a:p>
          </p:txBody>
        </p:sp>
        <p:cxnSp>
          <p:nvCxnSpPr>
            <p:cNvPr id="203" name="直接箭头连接符 202"/>
            <p:cNvCxnSpPr/>
            <p:nvPr/>
          </p:nvCxnSpPr>
          <p:spPr>
            <a:xfrm>
              <a:off x="6176754" y="2224192"/>
              <a:ext cx="508542" cy="3728"/>
            </a:xfrm>
            <a:prstGeom prst="straightConnector1">
              <a:avLst/>
            </a:prstGeom>
            <a:solidFill>
              <a:srgbClr val="FFC000"/>
            </a:solidFill>
            <a:ln w="28575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3" name="组合 212"/>
          <p:cNvGrpSpPr/>
          <p:nvPr/>
        </p:nvGrpSpPr>
        <p:grpSpPr>
          <a:xfrm>
            <a:off x="9356444" y="3574287"/>
            <a:ext cx="1954569" cy="529692"/>
            <a:chOff x="8975883" y="1763186"/>
            <a:chExt cx="1954569" cy="529692"/>
          </a:xfrm>
        </p:grpSpPr>
        <p:grpSp>
          <p:nvGrpSpPr>
            <p:cNvPr id="204" name="组合 203"/>
            <p:cNvGrpSpPr/>
            <p:nvPr/>
          </p:nvGrpSpPr>
          <p:grpSpPr>
            <a:xfrm>
              <a:off x="8975883" y="1763186"/>
              <a:ext cx="1954569" cy="529692"/>
              <a:chOff x="4381477" y="1963204"/>
              <a:chExt cx="1954569" cy="529692"/>
            </a:xfrm>
          </p:grpSpPr>
          <p:sp>
            <p:nvSpPr>
              <p:cNvPr id="205" name="矩形 204"/>
              <p:cNvSpPr/>
              <p:nvPr/>
            </p:nvSpPr>
            <p:spPr>
              <a:xfrm>
                <a:off x="4381477" y="1963204"/>
                <a:ext cx="650048" cy="523220"/>
              </a:xfrm>
              <a:prstGeom prst="rect">
                <a:avLst/>
              </a:prstGeom>
              <a:solidFill>
                <a:srgbClr val="FFC000"/>
              </a:solidFill>
              <a:ln w="28575">
                <a:solidFill>
                  <a:schemeClr val="tx2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sz="2800" b="1" dirty="0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Lao UI" panose="020B0502040204020203" pitchFamily="34" charset="0"/>
                  </a:rPr>
                  <a:t>8</a:t>
                </a:r>
                <a:endParaRPr lang="zh-CN" altLang="en-US" sz="28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o UI" panose="020B0502040204020203" pitchFamily="34" charset="0"/>
                </a:endParaRPr>
              </a:p>
            </p:txBody>
          </p:sp>
          <p:sp>
            <p:nvSpPr>
              <p:cNvPr id="206" name="矩形 205"/>
              <p:cNvSpPr/>
              <p:nvPr/>
            </p:nvSpPr>
            <p:spPr>
              <a:xfrm>
                <a:off x="5015880" y="1969676"/>
                <a:ext cx="650048" cy="523220"/>
              </a:xfrm>
              <a:prstGeom prst="rect">
                <a:avLst/>
              </a:prstGeom>
              <a:solidFill>
                <a:srgbClr val="00B050"/>
              </a:solidFill>
              <a:ln w="28575">
                <a:solidFill>
                  <a:schemeClr val="tx2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sz="2800" b="1" dirty="0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Lao UI" panose="020B0502040204020203" pitchFamily="34" charset="0"/>
                  </a:rPr>
                  <a:t>15</a:t>
                </a:r>
                <a:endParaRPr lang="zh-CN" altLang="en-US" sz="28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o UI" panose="020B0502040204020203" pitchFamily="34" charset="0"/>
                </a:endParaRPr>
              </a:p>
            </p:txBody>
          </p:sp>
          <p:sp>
            <p:nvSpPr>
              <p:cNvPr id="207" name="矩形 206"/>
              <p:cNvSpPr/>
              <p:nvPr/>
            </p:nvSpPr>
            <p:spPr>
              <a:xfrm>
                <a:off x="5685998" y="1963204"/>
                <a:ext cx="650048" cy="523220"/>
              </a:xfrm>
              <a:prstGeom prst="rect">
                <a:avLst/>
              </a:prstGeom>
              <a:solidFill>
                <a:srgbClr val="00B0F0"/>
              </a:solidFill>
              <a:ln w="28575">
                <a:solidFill>
                  <a:schemeClr val="tx2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:endParaRPr lang="zh-CN" altLang="en-US" sz="28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o UI" panose="020B0502040204020203" pitchFamily="34" charset="0"/>
                </a:endParaRPr>
              </a:p>
            </p:txBody>
          </p:sp>
        </p:grpSp>
        <p:cxnSp>
          <p:nvCxnSpPr>
            <p:cNvPr id="211" name="直接连接符 210"/>
            <p:cNvCxnSpPr/>
            <p:nvPr/>
          </p:nvCxnSpPr>
          <p:spPr>
            <a:xfrm rot="5400000">
              <a:off x="10489121" y="2008332"/>
              <a:ext cx="307208" cy="85855"/>
            </a:xfrm>
            <a:prstGeom prst="line">
              <a:avLst/>
            </a:prstGeom>
            <a:solidFill>
              <a:srgbClr val="FFC000"/>
            </a:solidFill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直接连接符 211"/>
            <p:cNvCxnSpPr/>
            <p:nvPr/>
          </p:nvCxnSpPr>
          <p:spPr>
            <a:xfrm rot="16200000" flipH="1">
              <a:off x="10574976" y="2008332"/>
              <a:ext cx="307208" cy="85855"/>
            </a:xfrm>
            <a:prstGeom prst="line">
              <a:avLst/>
            </a:prstGeom>
            <a:solidFill>
              <a:srgbClr val="FFC000"/>
            </a:solidFill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组合 3"/>
          <p:cNvGrpSpPr/>
          <p:nvPr/>
        </p:nvGrpSpPr>
        <p:grpSpPr>
          <a:xfrm>
            <a:off x="2369698" y="2624310"/>
            <a:ext cx="4647478" cy="1534592"/>
            <a:chOff x="119336" y="2348880"/>
            <a:chExt cx="4647478" cy="1534592"/>
          </a:xfrm>
        </p:grpSpPr>
        <p:grpSp>
          <p:nvGrpSpPr>
            <p:cNvPr id="214" name="组合 213"/>
            <p:cNvGrpSpPr/>
            <p:nvPr/>
          </p:nvGrpSpPr>
          <p:grpSpPr>
            <a:xfrm>
              <a:off x="119336" y="3356588"/>
              <a:ext cx="2303819" cy="526884"/>
              <a:chOff x="4381477" y="1981852"/>
              <a:chExt cx="2303819" cy="526884"/>
            </a:xfrm>
          </p:grpSpPr>
          <p:sp>
            <p:nvSpPr>
              <p:cNvPr id="215" name="矩形 214"/>
              <p:cNvSpPr/>
              <p:nvPr/>
            </p:nvSpPr>
            <p:spPr>
              <a:xfrm>
                <a:off x="4381477" y="1982484"/>
                <a:ext cx="650048" cy="523220"/>
              </a:xfrm>
              <a:prstGeom prst="rect">
                <a:avLst/>
              </a:prstGeom>
              <a:solidFill>
                <a:srgbClr val="FFC000"/>
              </a:solidFill>
              <a:ln w="28575">
                <a:solidFill>
                  <a:schemeClr val="tx2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:endParaRPr lang="zh-CN" altLang="en-US" sz="28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o UI" panose="020B0502040204020203" pitchFamily="34" charset="0"/>
                </a:endParaRPr>
              </a:p>
            </p:txBody>
          </p:sp>
          <p:sp>
            <p:nvSpPr>
              <p:cNvPr id="216" name="矩形 215"/>
              <p:cNvSpPr/>
              <p:nvPr/>
            </p:nvSpPr>
            <p:spPr>
              <a:xfrm>
                <a:off x="5015880" y="1985516"/>
                <a:ext cx="650048" cy="523220"/>
              </a:xfrm>
              <a:prstGeom prst="rect">
                <a:avLst/>
              </a:prstGeom>
              <a:solidFill>
                <a:srgbClr val="00B050"/>
              </a:solidFill>
              <a:ln w="28575">
                <a:solidFill>
                  <a:schemeClr val="tx2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:endParaRPr lang="zh-CN" altLang="en-US" sz="28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o UI" panose="020B0502040204020203" pitchFamily="34" charset="0"/>
                </a:endParaRPr>
              </a:p>
            </p:txBody>
          </p:sp>
          <p:sp>
            <p:nvSpPr>
              <p:cNvPr id="217" name="矩形 216"/>
              <p:cNvSpPr/>
              <p:nvPr/>
            </p:nvSpPr>
            <p:spPr>
              <a:xfrm>
                <a:off x="5685998" y="1981852"/>
                <a:ext cx="650048" cy="523220"/>
              </a:xfrm>
              <a:prstGeom prst="rect">
                <a:avLst/>
              </a:prstGeom>
              <a:solidFill>
                <a:srgbClr val="00B0F0"/>
              </a:solidFill>
              <a:ln w="28575">
                <a:solidFill>
                  <a:schemeClr val="tx2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:endParaRPr lang="zh-CN" altLang="en-US" sz="28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o UI" panose="020B0502040204020203" pitchFamily="34" charset="0"/>
                </a:endParaRPr>
              </a:p>
            </p:txBody>
          </p:sp>
          <p:cxnSp>
            <p:nvCxnSpPr>
              <p:cNvPr id="218" name="直接箭头连接符 217"/>
              <p:cNvCxnSpPr/>
              <p:nvPr/>
            </p:nvCxnSpPr>
            <p:spPr>
              <a:xfrm>
                <a:off x="6176754" y="2224192"/>
                <a:ext cx="508542" cy="3728"/>
              </a:xfrm>
              <a:prstGeom prst="straightConnector1">
                <a:avLst/>
              </a:prstGeom>
              <a:solidFill>
                <a:srgbClr val="FFC000"/>
              </a:solidFill>
              <a:ln w="28575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7" name="矩形 226"/>
            <p:cNvSpPr/>
            <p:nvPr/>
          </p:nvSpPr>
          <p:spPr>
            <a:xfrm>
              <a:off x="768085" y="2348880"/>
              <a:ext cx="650048" cy="523220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endParaRPr lang="zh-CN" altLang="en-US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o UI" panose="020B0502040204020203" pitchFamily="34" charset="0"/>
              </a:endParaRPr>
            </a:p>
          </p:txBody>
        </p:sp>
        <p:cxnSp>
          <p:nvCxnSpPr>
            <p:cNvPr id="230" name="直接箭头连接符 229"/>
            <p:cNvCxnSpPr>
              <a:stCxn id="227" idx="2"/>
              <a:endCxn id="216" idx="0"/>
            </p:cNvCxnSpPr>
            <p:nvPr/>
          </p:nvCxnSpPr>
          <p:spPr>
            <a:xfrm flipH="1">
              <a:off x="1078763" y="2872100"/>
              <a:ext cx="14346" cy="48815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3" name="组合 232"/>
            <p:cNvGrpSpPr/>
            <p:nvPr/>
          </p:nvGrpSpPr>
          <p:grpSpPr>
            <a:xfrm>
              <a:off x="2462995" y="3307408"/>
              <a:ext cx="2303819" cy="526884"/>
              <a:chOff x="4381477" y="1981852"/>
              <a:chExt cx="2303819" cy="526884"/>
            </a:xfrm>
          </p:grpSpPr>
          <p:sp>
            <p:nvSpPr>
              <p:cNvPr id="234" name="矩形 233"/>
              <p:cNvSpPr/>
              <p:nvPr/>
            </p:nvSpPr>
            <p:spPr>
              <a:xfrm>
                <a:off x="4381477" y="1982484"/>
                <a:ext cx="650048" cy="523220"/>
              </a:xfrm>
              <a:prstGeom prst="rect">
                <a:avLst/>
              </a:prstGeom>
              <a:solidFill>
                <a:srgbClr val="FFC000"/>
              </a:solidFill>
              <a:ln w="28575">
                <a:solidFill>
                  <a:schemeClr val="tx2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sz="2800" b="1" dirty="0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Lao UI" panose="020B0502040204020203" pitchFamily="34" charset="0"/>
                  </a:rPr>
                  <a:t>5</a:t>
                </a:r>
                <a:endParaRPr lang="zh-CN" altLang="en-US" sz="28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o UI" panose="020B0502040204020203" pitchFamily="34" charset="0"/>
                </a:endParaRPr>
              </a:p>
            </p:txBody>
          </p:sp>
          <p:sp>
            <p:nvSpPr>
              <p:cNvPr id="235" name="矩形 234"/>
              <p:cNvSpPr/>
              <p:nvPr/>
            </p:nvSpPr>
            <p:spPr>
              <a:xfrm>
                <a:off x="5015880" y="1985516"/>
                <a:ext cx="650048" cy="523220"/>
              </a:xfrm>
              <a:prstGeom prst="rect">
                <a:avLst/>
              </a:prstGeom>
              <a:solidFill>
                <a:srgbClr val="00B050"/>
              </a:solidFill>
              <a:ln w="28575">
                <a:solidFill>
                  <a:schemeClr val="tx2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sz="2800" b="1" dirty="0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Lao UI" panose="020B0502040204020203" pitchFamily="34" charset="0"/>
                  </a:rPr>
                  <a:t>0</a:t>
                </a:r>
                <a:endParaRPr lang="zh-CN" altLang="en-US" sz="28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o UI" panose="020B0502040204020203" pitchFamily="34" charset="0"/>
                </a:endParaRPr>
              </a:p>
            </p:txBody>
          </p:sp>
          <p:sp>
            <p:nvSpPr>
              <p:cNvPr id="236" name="矩形 235"/>
              <p:cNvSpPr/>
              <p:nvPr/>
            </p:nvSpPr>
            <p:spPr>
              <a:xfrm>
                <a:off x="5685998" y="1981852"/>
                <a:ext cx="650048" cy="523220"/>
              </a:xfrm>
              <a:prstGeom prst="rect">
                <a:avLst/>
              </a:prstGeom>
              <a:solidFill>
                <a:srgbClr val="00B0F0"/>
              </a:solidFill>
              <a:ln w="28575">
                <a:solidFill>
                  <a:schemeClr val="tx2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:endParaRPr lang="zh-CN" altLang="en-US" sz="28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o UI" panose="020B0502040204020203" pitchFamily="34" charset="0"/>
                </a:endParaRPr>
              </a:p>
            </p:txBody>
          </p:sp>
          <p:cxnSp>
            <p:nvCxnSpPr>
              <p:cNvPr id="237" name="直接箭头连接符 236"/>
              <p:cNvCxnSpPr/>
              <p:nvPr/>
            </p:nvCxnSpPr>
            <p:spPr>
              <a:xfrm>
                <a:off x="6176754" y="2224192"/>
                <a:ext cx="508542" cy="3728"/>
              </a:xfrm>
              <a:prstGeom prst="straightConnector1">
                <a:avLst/>
              </a:prstGeom>
              <a:solidFill>
                <a:srgbClr val="FFC000"/>
              </a:solidFill>
              <a:ln w="28575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7" name="直接箭头连接符 6"/>
          <p:cNvCxnSpPr/>
          <p:nvPr/>
        </p:nvCxnSpPr>
        <p:spPr>
          <a:xfrm>
            <a:off x="7003465" y="2787421"/>
            <a:ext cx="546478" cy="81817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/>
          <p:nvPr/>
        </p:nvCxnSpPr>
        <p:spPr>
          <a:xfrm>
            <a:off x="7805841" y="4533887"/>
            <a:ext cx="546478" cy="81817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 Box 68"/>
          <p:cNvSpPr txBox="1">
            <a:spLocks noChangeArrowheads="1"/>
          </p:cNvSpPr>
          <p:nvPr/>
        </p:nvSpPr>
        <p:spPr bwMode="auto">
          <a:xfrm>
            <a:off x="4556064" y="817883"/>
            <a:ext cx="69119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b="1" dirty="0">
                <a:solidFill>
                  <a:srgbClr val="0000FF"/>
                </a:solidFill>
                <a:latin typeface="宋体" panose="02010600030101010101" pitchFamily="2" charset="-122"/>
              </a:rPr>
              <a:t>（</a:t>
            </a:r>
            <a:r>
              <a:rPr kumimoji="1" lang="en-US" altLang="zh-CN" b="1" dirty="0">
                <a:solidFill>
                  <a:srgbClr val="0000FF"/>
                </a:solidFill>
                <a:latin typeface="宋体" panose="02010600030101010101" pitchFamily="2" charset="-122"/>
              </a:rPr>
              <a:t>1</a:t>
            </a:r>
            <a:r>
              <a:rPr kumimoji="1" lang="zh-CN" altLang="en-US" b="1" dirty="0" smtClean="0">
                <a:solidFill>
                  <a:srgbClr val="0000FF"/>
                </a:solidFill>
                <a:latin typeface="宋体" panose="02010600030101010101" pitchFamily="2" charset="-122"/>
              </a:rPr>
              <a:t>）</a:t>
            </a:r>
            <a:r>
              <a:rPr kumimoji="1" lang="en-US" altLang="zh-CN" b="1" dirty="0" smtClean="0">
                <a:solidFill>
                  <a:srgbClr val="0000FF"/>
                </a:solidFill>
                <a:latin typeface="宋体" panose="02010600030101010101" pitchFamily="2" charset="-122"/>
              </a:rPr>
              <a:t>pa-</a:t>
            </a:r>
            <a:r>
              <a:rPr kumimoji="1" lang="en-US" altLang="zh-CN" b="1" dirty="0">
                <a:solidFill>
                  <a:srgbClr val="0000FF"/>
                </a:solidFill>
                <a:latin typeface="宋体" panose="02010600030101010101" pitchFamily="2" charset="-122"/>
              </a:rPr>
              <a:t>&gt;</a:t>
            </a:r>
            <a:r>
              <a:rPr kumimoji="1" lang="en-US" altLang="zh-CN" b="1" dirty="0" err="1">
                <a:solidFill>
                  <a:srgbClr val="0000FF"/>
                </a:solidFill>
                <a:latin typeface="宋体" panose="02010600030101010101" pitchFamily="2" charset="-122"/>
              </a:rPr>
              <a:t>exp</a:t>
            </a:r>
            <a:r>
              <a:rPr kumimoji="1" lang="en-US" altLang="zh-CN" b="1" dirty="0">
                <a:solidFill>
                  <a:srgbClr val="0000FF"/>
                </a:solidFill>
                <a:latin typeface="宋体" panose="02010600030101010101" pitchFamily="2" charset="-122"/>
              </a:rPr>
              <a:t>&lt; </a:t>
            </a:r>
            <a:r>
              <a:rPr kumimoji="1" lang="en-US" altLang="zh-CN" b="1" dirty="0" err="1">
                <a:solidFill>
                  <a:srgbClr val="0000FF"/>
                </a:solidFill>
                <a:latin typeface="宋体" panose="02010600030101010101" pitchFamily="2" charset="-122"/>
              </a:rPr>
              <a:t>p</a:t>
            </a:r>
            <a:r>
              <a:rPr kumimoji="1" lang="en-US" altLang="zh-CN" b="1" dirty="0" err="1" smtClean="0">
                <a:solidFill>
                  <a:srgbClr val="0000FF"/>
                </a:solidFill>
                <a:latin typeface="宋体" panose="02010600030101010101" pitchFamily="2" charset="-122"/>
              </a:rPr>
              <a:t>b</a:t>
            </a:r>
            <a:r>
              <a:rPr kumimoji="1" lang="en-US" altLang="zh-CN" b="1" dirty="0" smtClean="0">
                <a:solidFill>
                  <a:srgbClr val="0000FF"/>
                </a:solidFill>
                <a:latin typeface="宋体" panose="02010600030101010101" pitchFamily="2" charset="-122"/>
              </a:rPr>
              <a:t>-</a:t>
            </a:r>
            <a:r>
              <a:rPr kumimoji="1" lang="en-US" altLang="zh-CN" b="1" dirty="0">
                <a:solidFill>
                  <a:srgbClr val="0000FF"/>
                </a:solidFill>
                <a:latin typeface="宋体" panose="02010600030101010101" pitchFamily="2" charset="-122"/>
              </a:rPr>
              <a:t>&gt;</a:t>
            </a:r>
            <a:r>
              <a:rPr kumimoji="1" lang="en-US" altLang="zh-CN" b="1" dirty="0" err="1">
                <a:solidFill>
                  <a:srgbClr val="0000FF"/>
                </a:solidFill>
                <a:latin typeface="宋体" panose="02010600030101010101" pitchFamily="2" charset="-122"/>
              </a:rPr>
              <a:t>exp</a:t>
            </a:r>
            <a:r>
              <a:rPr kumimoji="1" lang="en-US" altLang="zh-CN" b="1" dirty="0">
                <a:solidFill>
                  <a:srgbClr val="0000FF"/>
                </a:solidFill>
                <a:latin typeface="宋体" panose="02010600030101010101" pitchFamily="2" charset="-122"/>
              </a:rPr>
              <a:t>: </a:t>
            </a:r>
            <a:r>
              <a:rPr kumimoji="1" lang="zh-CN" altLang="zh-CN" b="1" dirty="0">
                <a:solidFill>
                  <a:srgbClr val="0000FF"/>
                </a:solidFill>
                <a:latin typeface="宋体" panose="02010600030101010101" pitchFamily="2" charset="-122"/>
              </a:rPr>
              <a:t>摘去</a:t>
            </a:r>
            <a:r>
              <a:rPr kumimoji="1" lang="zh-CN" altLang="en-US" b="1" dirty="0" smtClean="0">
                <a:solidFill>
                  <a:srgbClr val="0000FF"/>
                </a:solidFill>
                <a:latin typeface="宋体" panose="02010600030101010101" pitchFamily="2" charset="-122"/>
              </a:rPr>
              <a:t>*</a:t>
            </a:r>
            <a:r>
              <a:rPr kumimoji="1" lang="en-US" altLang="zh-CN" b="1" dirty="0">
                <a:solidFill>
                  <a:srgbClr val="0000FF"/>
                </a:solidFill>
                <a:latin typeface="宋体" panose="02010600030101010101" pitchFamily="2" charset="-122"/>
              </a:rPr>
              <a:t>p</a:t>
            </a:r>
            <a:r>
              <a:rPr kumimoji="1" lang="en-US" altLang="zh-CN" b="1" dirty="0" smtClean="0">
                <a:solidFill>
                  <a:srgbClr val="0000FF"/>
                </a:solidFill>
                <a:latin typeface="宋体" panose="02010600030101010101" pitchFamily="2" charset="-122"/>
              </a:rPr>
              <a:t>a</a:t>
            </a:r>
            <a:r>
              <a:rPr kumimoji="1" lang="zh-CN" altLang="zh-CN" b="1" dirty="0">
                <a:solidFill>
                  <a:srgbClr val="0000FF"/>
                </a:solidFill>
                <a:latin typeface="宋体" panose="02010600030101010101" pitchFamily="2" charset="-122"/>
              </a:rPr>
              <a:t>插到“和多项式”链表中</a:t>
            </a:r>
            <a:endParaRPr kumimoji="1" lang="zh-CN" altLang="en-US" b="1" dirty="0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  <p:sp>
        <p:nvSpPr>
          <p:cNvPr id="48" name="Text Box 70"/>
          <p:cNvSpPr txBox="1">
            <a:spLocks noChangeArrowheads="1"/>
          </p:cNvSpPr>
          <p:nvPr/>
        </p:nvSpPr>
        <p:spPr bwMode="auto">
          <a:xfrm>
            <a:off x="3635885" y="1194337"/>
            <a:ext cx="85391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b="1" dirty="0">
                <a:solidFill>
                  <a:srgbClr val="0000FF"/>
                </a:solidFill>
                <a:latin typeface="宋体" panose="02010600030101010101" pitchFamily="2" charset="-122"/>
              </a:rPr>
              <a:t>（</a:t>
            </a:r>
            <a:r>
              <a:rPr kumimoji="1" lang="en-US" altLang="zh-CN" b="1" dirty="0">
                <a:solidFill>
                  <a:srgbClr val="0000FF"/>
                </a:solidFill>
                <a:latin typeface="宋体" panose="02010600030101010101" pitchFamily="2" charset="-122"/>
              </a:rPr>
              <a:t>2</a:t>
            </a:r>
            <a:r>
              <a:rPr kumimoji="1" lang="zh-CN" altLang="en-US" b="1" dirty="0" smtClean="0">
                <a:solidFill>
                  <a:srgbClr val="0000FF"/>
                </a:solidFill>
                <a:latin typeface="宋体" panose="02010600030101010101" pitchFamily="2" charset="-122"/>
              </a:rPr>
              <a:t>）</a:t>
            </a:r>
            <a:r>
              <a:rPr kumimoji="1" lang="en-US" altLang="zh-CN" b="1" dirty="0">
                <a:solidFill>
                  <a:srgbClr val="0000FF"/>
                </a:solidFill>
                <a:latin typeface="宋体" panose="02010600030101010101" pitchFamily="2" charset="-122"/>
              </a:rPr>
              <a:t>p</a:t>
            </a:r>
            <a:r>
              <a:rPr kumimoji="1" lang="en-US" altLang="zh-CN" b="1" dirty="0" smtClean="0">
                <a:solidFill>
                  <a:srgbClr val="0000FF"/>
                </a:solidFill>
                <a:latin typeface="宋体" panose="02010600030101010101" pitchFamily="2" charset="-122"/>
              </a:rPr>
              <a:t>a-</a:t>
            </a:r>
            <a:r>
              <a:rPr kumimoji="1" lang="en-US" altLang="zh-CN" b="1" dirty="0">
                <a:solidFill>
                  <a:srgbClr val="0000FF"/>
                </a:solidFill>
                <a:latin typeface="宋体" panose="02010600030101010101" pitchFamily="2" charset="-122"/>
              </a:rPr>
              <a:t>&gt;</a:t>
            </a:r>
            <a:r>
              <a:rPr kumimoji="1" lang="en-US" altLang="zh-CN" b="1" dirty="0" err="1">
                <a:solidFill>
                  <a:srgbClr val="0000FF"/>
                </a:solidFill>
                <a:latin typeface="宋体" panose="02010600030101010101" pitchFamily="2" charset="-122"/>
              </a:rPr>
              <a:t>exp</a:t>
            </a:r>
            <a:r>
              <a:rPr kumimoji="1" lang="en-US" altLang="zh-CN" b="1" dirty="0">
                <a:solidFill>
                  <a:srgbClr val="0000FF"/>
                </a:solidFill>
                <a:latin typeface="宋体" panose="02010600030101010101" pitchFamily="2" charset="-122"/>
              </a:rPr>
              <a:t>= </a:t>
            </a:r>
            <a:r>
              <a:rPr kumimoji="1" lang="en-US" altLang="zh-CN" b="1" dirty="0" smtClean="0">
                <a:solidFill>
                  <a:srgbClr val="0000FF"/>
                </a:solidFill>
                <a:latin typeface="宋体" panose="02010600030101010101" pitchFamily="2" charset="-122"/>
              </a:rPr>
              <a:t>=</a:t>
            </a:r>
            <a:r>
              <a:rPr kumimoji="1" lang="en-US" altLang="zh-CN" b="1" dirty="0" err="1">
                <a:solidFill>
                  <a:srgbClr val="0000FF"/>
                </a:solidFill>
                <a:latin typeface="宋体" panose="02010600030101010101" pitchFamily="2" charset="-122"/>
              </a:rPr>
              <a:t>p</a:t>
            </a:r>
            <a:r>
              <a:rPr kumimoji="1" lang="en-US" altLang="zh-CN" b="1" dirty="0" err="1" smtClean="0">
                <a:solidFill>
                  <a:srgbClr val="0000FF"/>
                </a:solidFill>
                <a:latin typeface="宋体" panose="02010600030101010101" pitchFamily="2" charset="-122"/>
              </a:rPr>
              <a:t>b</a:t>
            </a:r>
            <a:r>
              <a:rPr kumimoji="1" lang="en-US" altLang="zh-CN" b="1" dirty="0" smtClean="0">
                <a:solidFill>
                  <a:srgbClr val="0000FF"/>
                </a:solidFill>
                <a:latin typeface="宋体" panose="02010600030101010101" pitchFamily="2" charset="-122"/>
              </a:rPr>
              <a:t>-</a:t>
            </a:r>
            <a:r>
              <a:rPr kumimoji="1" lang="en-US" altLang="zh-CN" b="1" dirty="0">
                <a:solidFill>
                  <a:srgbClr val="0000FF"/>
                </a:solidFill>
                <a:latin typeface="宋体" panose="02010600030101010101" pitchFamily="2" charset="-122"/>
              </a:rPr>
              <a:t>&gt;</a:t>
            </a:r>
            <a:r>
              <a:rPr kumimoji="1" lang="en-US" altLang="zh-CN" b="1" dirty="0" err="1">
                <a:solidFill>
                  <a:srgbClr val="0000FF"/>
                </a:solidFill>
                <a:latin typeface="宋体" panose="02010600030101010101" pitchFamily="2" charset="-122"/>
              </a:rPr>
              <a:t>exp</a:t>
            </a:r>
            <a:r>
              <a:rPr kumimoji="1" lang="en-US" altLang="zh-CN" b="1" dirty="0">
                <a:solidFill>
                  <a:srgbClr val="0000FF"/>
                </a:solidFill>
                <a:latin typeface="宋体" panose="02010600030101010101" pitchFamily="2" charset="-122"/>
              </a:rPr>
              <a:t>: </a:t>
            </a:r>
            <a:r>
              <a:rPr kumimoji="1" lang="zh-CN" altLang="zh-CN" b="1" dirty="0" smtClean="0">
                <a:solidFill>
                  <a:srgbClr val="0000FF"/>
                </a:solidFill>
                <a:latin typeface="宋体" panose="02010600030101010101" pitchFamily="2" charset="-122"/>
              </a:rPr>
              <a:t>将</a:t>
            </a:r>
            <a:r>
              <a:rPr kumimoji="1" lang="en-US" altLang="zh-CN" b="1" dirty="0">
                <a:solidFill>
                  <a:srgbClr val="0000FF"/>
                </a:solidFill>
                <a:latin typeface="宋体" panose="02010600030101010101" pitchFamily="2" charset="-122"/>
              </a:rPr>
              <a:t>p</a:t>
            </a:r>
            <a:r>
              <a:rPr kumimoji="1" lang="en-US" altLang="zh-CN" b="1" dirty="0" smtClean="0">
                <a:solidFill>
                  <a:srgbClr val="0000FF"/>
                </a:solidFill>
                <a:latin typeface="宋体" panose="02010600030101010101" pitchFamily="2" charset="-122"/>
              </a:rPr>
              <a:t>a-</a:t>
            </a:r>
            <a:r>
              <a:rPr kumimoji="1" lang="en-US" altLang="zh-CN" b="1" dirty="0">
                <a:solidFill>
                  <a:srgbClr val="0000FF"/>
                </a:solidFill>
                <a:latin typeface="宋体" panose="02010600030101010101" pitchFamily="2" charset="-122"/>
              </a:rPr>
              <a:t>&gt;</a:t>
            </a:r>
            <a:r>
              <a:rPr kumimoji="1" lang="en-US" altLang="zh-CN" b="1" dirty="0" err="1">
                <a:solidFill>
                  <a:srgbClr val="0000FF"/>
                </a:solidFill>
                <a:latin typeface="宋体" panose="02010600030101010101" pitchFamily="2" charset="-122"/>
              </a:rPr>
              <a:t>coef</a:t>
            </a:r>
            <a:r>
              <a:rPr kumimoji="1" lang="en-US" altLang="zh-CN" b="1" dirty="0">
                <a:solidFill>
                  <a:srgbClr val="0000FF"/>
                </a:solidFill>
                <a:latin typeface="宋体" panose="02010600030101010101" pitchFamily="2" charset="-122"/>
              </a:rPr>
              <a:t> + </a:t>
            </a:r>
            <a:r>
              <a:rPr kumimoji="1" lang="en-US" altLang="zh-CN" b="1" dirty="0" err="1">
                <a:solidFill>
                  <a:srgbClr val="0000FF"/>
                </a:solidFill>
                <a:latin typeface="宋体" panose="02010600030101010101" pitchFamily="2" charset="-122"/>
              </a:rPr>
              <a:t>p</a:t>
            </a:r>
            <a:r>
              <a:rPr kumimoji="1" lang="en-US" altLang="zh-CN" b="1" dirty="0" err="1" smtClean="0">
                <a:solidFill>
                  <a:srgbClr val="0000FF"/>
                </a:solidFill>
                <a:latin typeface="宋体" panose="02010600030101010101" pitchFamily="2" charset="-122"/>
              </a:rPr>
              <a:t>b</a:t>
            </a:r>
            <a:r>
              <a:rPr kumimoji="1" lang="en-US" altLang="zh-CN" b="1" dirty="0" smtClean="0">
                <a:solidFill>
                  <a:srgbClr val="0000FF"/>
                </a:solidFill>
                <a:latin typeface="宋体" panose="02010600030101010101" pitchFamily="2" charset="-122"/>
              </a:rPr>
              <a:t>-</a:t>
            </a:r>
            <a:r>
              <a:rPr kumimoji="1" lang="en-US" altLang="zh-CN" b="1" dirty="0">
                <a:solidFill>
                  <a:srgbClr val="0000FF"/>
                </a:solidFill>
                <a:latin typeface="宋体" panose="02010600030101010101" pitchFamily="2" charset="-122"/>
              </a:rPr>
              <a:t>&gt;</a:t>
            </a:r>
            <a:r>
              <a:rPr kumimoji="1" lang="en-US" altLang="zh-CN" b="1" dirty="0" err="1">
                <a:solidFill>
                  <a:srgbClr val="0000FF"/>
                </a:solidFill>
                <a:latin typeface="宋体" panose="02010600030101010101" pitchFamily="2" charset="-122"/>
              </a:rPr>
              <a:t>coef</a:t>
            </a:r>
            <a:endParaRPr kumimoji="1" lang="en-US" altLang="zh-CN" b="1" dirty="0">
              <a:solidFill>
                <a:srgbClr val="0000FF"/>
              </a:solidFill>
              <a:latin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b="1" dirty="0">
                <a:solidFill>
                  <a:srgbClr val="0000FF"/>
                </a:solidFill>
                <a:latin typeface="宋体" panose="02010600030101010101" pitchFamily="2" charset="-122"/>
              </a:rPr>
              <a:t>若不为</a:t>
            </a:r>
            <a:r>
              <a:rPr kumimoji="1" lang="en-US" altLang="zh-CN" b="1" dirty="0">
                <a:solidFill>
                  <a:srgbClr val="0000FF"/>
                </a:solidFill>
                <a:latin typeface="宋体" panose="02010600030101010101" pitchFamily="2" charset="-122"/>
              </a:rPr>
              <a:t>0</a:t>
            </a:r>
            <a:r>
              <a:rPr kumimoji="1" lang="zh-CN" altLang="en-US" b="1" dirty="0">
                <a:solidFill>
                  <a:srgbClr val="0000FF"/>
                </a:solidFill>
                <a:latin typeface="宋体" panose="02010600030101010101" pitchFamily="2" charset="-122"/>
              </a:rPr>
              <a:t>，则修改</a:t>
            </a:r>
            <a:r>
              <a:rPr kumimoji="1" lang="zh-CN" altLang="en-US" b="1" dirty="0" smtClean="0">
                <a:solidFill>
                  <a:srgbClr val="0000FF"/>
                </a:solidFill>
                <a:latin typeface="宋体" panose="02010600030101010101" pitchFamily="2" charset="-122"/>
              </a:rPr>
              <a:t>*</a:t>
            </a:r>
            <a:r>
              <a:rPr kumimoji="1" lang="en-US" altLang="zh-CN" b="1" dirty="0">
                <a:solidFill>
                  <a:srgbClr val="0000FF"/>
                </a:solidFill>
                <a:latin typeface="宋体" panose="02010600030101010101" pitchFamily="2" charset="-122"/>
              </a:rPr>
              <a:t>p</a:t>
            </a:r>
            <a:r>
              <a:rPr kumimoji="1" lang="en-US" altLang="zh-CN" b="1" dirty="0" smtClean="0">
                <a:solidFill>
                  <a:srgbClr val="0000FF"/>
                </a:solidFill>
                <a:latin typeface="宋体" panose="02010600030101010101" pitchFamily="2" charset="-122"/>
              </a:rPr>
              <a:t>a</a:t>
            </a:r>
            <a:r>
              <a:rPr kumimoji="1" lang="en-US" altLang="zh-CN" b="1" dirty="0">
                <a:solidFill>
                  <a:srgbClr val="0000FF"/>
                </a:solidFill>
                <a:latin typeface="宋体" panose="02010600030101010101" pitchFamily="2" charset="-122"/>
              </a:rPr>
              <a:t>,</a:t>
            </a:r>
            <a:r>
              <a:rPr kumimoji="1" lang="zh-CN" altLang="en-US" b="1" dirty="0">
                <a:solidFill>
                  <a:srgbClr val="0000FF"/>
                </a:solidFill>
                <a:latin typeface="宋体" panose="02010600030101010101" pitchFamily="2" charset="-122"/>
              </a:rPr>
              <a:t>释放</a:t>
            </a:r>
            <a:r>
              <a:rPr kumimoji="1" lang="zh-CN" altLang="en-US" b="1" dirty="0" smtClean="0">
                <a:solidFill>
                  <a:srgbClr val="0000FF"/>
                </a:solidFill>
                <a:latin typeface="宋体" panose="02010600030101010101" pitchFamily="2" charset="-122"/>
              </a:rPr>
              <a:t>*</a:t>
            </a:r>
            <a:r>
              <a:rPr kumimoji="1" lang="en-US" altLang="zh-CN" b="1" dirty="0" err="1" smtClean="0">
                <a:solidFill>
                  <a:srgbClr val="0000FF"/>
                </a:solidFill>
                <a:latin typeface="宋体" panose="02010600030101010101" pitchFamily="2" charset="-122"/>
              </a:rPr>
              <a:t>pb</a:t>
            </a:r>
            <a:r>
              <a:rPr kumimoji="1" lang="zh-CN" altLang="en-US" b="1" dirty="0">
                <a:solidFill>
                  <a:srgbClr val="0000FF"/>
                </a:solidFill>
                <a:latin typeface="宋体" panose="02010600030101010101" pitchFamily="2" charset="-122"/>
              </a:rPr>
              <a:t>；若为</a:t>
            </a:r>
            <a:r>
              <a:rPr kumimoji="1" lang="en-US" altLang="zh-CN" b="1" dirty="0">
                <a:solidFill>
                  <a:srgbClr val="0000FF"/>
                </a:solidFill>
                <a:latin typeface="宋体" panose="02010600030101010101" pitchFamily="2" charset="-122"/>
              </a:rPr>
              <a:t>0</a:t>
            </a:r>
            <a:r>
              <a:rPr kumimoji="1" lang="zh-CN" altLang="en-US" b="1" dirty="0">
                <a:solidFill>
                  <a:srgbClr val="0000FF"/>
                </a:solidFill>
                <a:latin typeface="宋体" panose="02010600030101010101" pitchFamily="2" charset="-122"/>
              </a:rPr>
              <a:t>，则删除</a:t>
            </a:r>
            <a:r>
              <a:rPr kumimoji="1" lang="zh-CN" altLang="en-US" b="1" dirty="0" smtClean="0">
                <a:solidFill>
                  <a:srgbClr val="0000FF"/>
                </a:solidFill>
                <a:latin typeface="宋体" panose="02010600030101010101" pitchFamily="2" charset="-122"/>
              </a:rPr>
              <a:t>*</a:t>
            </a:r>
            <a:r>
              <a:rPr kumimoji="1" lang="en-US" altLang="zh-CN" b="1" dirty="0">
                <a:solidFill>
                  <a:srgbClr val="0000FF"/>
                </a:solidFill>
                <a:latin typeface="宋体" panose="02010600030101010101" pitchFamily="2" charset="-122"/>
              </a:rPr>
              <a:t>p</a:t>
            </a:r>
            <a:r>
              <a:rPr kumimoji="1" lang="en-US" altLang="zh-CN" b="1" dirty="0" smtClean="0">
                <a:solidFill>
                  <a:srgbClr val="0000FF"/>
                </a:solidFill>
                <a:latin typeface="宋体" panose="02010600030101010101" pitchFamily="2" charset="-122"/>
              </a:rPr>
              <a:t>a</a:t>
            </a:r>
            <a:r>
              <a:rPr kumimoji="1" lang="zh-CN" altLang="en-US" b="1" dirty="0">
                <a:solidFill>
                  <a:srgbClr val="0000FF"/>
                </a:solidFill>
                <a:latin typeface="宋体" panose="02010600030101010101" pitchFamily="2" charset="-122"/>
              </a:rPr>
              <a:t>和</a:t>
            </a:r>
            <a:r>
              <a:rPr kumimoji="1" lang="zh-CN" altLang="en-US" b="1" dirty="0" smtClean="0">
                <a:solidFill>
                  <a:srgbClr val="0000FF"/>
                </a:solidFill>
                <a:latin typeface="宋体" panose="02010600030101010101" pitchFamily="2" charset="-122"/>
              </a:rPr>
              <a:t>*</a:t>
            </a:r>
            <a:r>
              <a:rPr kumimoji="1" lang="en-US" altLang="zh-CN" b="1" dirty="0" err="1">
                <a:solidFill>
                  <a:srgbClr val="0000FF"/>
                </a:solidFill>
                <a:latin typeface="宋体" panose="02010600030101010101" pitchFamily="2" charset="-122"/>
              </a:rPr>
              <a:t>p</a:t>
            </a:r>
            <a:r>
              <a:rPr kumimoji="1" lang="en-US" altLang="zh-CN" b="1" dirty="0" err="1" smtClean="0">
                <a:solidFill>
                  <a:srgbClr val="0000FF"/>
                </a:solidFill>
                <a:latin typeface="宋体" panose="02010600030101010101" pitchFamily="2" charset="-122"/>
              </a:rPr>
              <a:t>b</a:t>
            </a:r>
            <a:r>
              <a:rPr kumimoji="1" lang="zh-CN" altLang="en-US" b="1" dirty="0">
                <a:solidFill>
                  <a:srgbClr val="0000FF"/>
                </a:solidFill>
                <a:latin typeface="宋体" panose="02010600030101010101" pitchFamily="2" charset="-122"/>
              </a:rPr>
              <a:t>，并释放</a:t>
            </a:r>
            <a:r>
              <a:rPr kumimoji="1" lang="zh-CN" altLang="en-US" b="1" dirty="0" smtClean="0">
                <a:solidFill>
                  <a:srgbClr val="0000FF"/>
                </a:solidFill>
                <a:latin typeface="宋体" panose="02010600030101010101" pitchFamily="2" charset="-122"/>
              </a:rPr>
              <a:t>*</a:t>
            </a:r>
            <a:r>
              <a:rPr kumimoji="1" lang="en-US" altLang="zh-CN" b="1" dirty="0">
                <a:solidFill>
                  <a:srgbClr val="0000FF"/>
                </a:solidFill>
                <a:latin typeface="宋体" panose="02010600030101010101" pitchFamily="2" charset="-122"/>
              </a:rPr>
              <a:t>p</a:t>
            </a:r>
            <a:r>
              <a:rPr kumimoji="1" lang="en-US" altLang="zh-CN" b="1" dirty="0" smtClean="0">
                <a:solidFill>
                  <a:srgbClr val="0000FF"/>
                </a:solidFill>
                <a:latin typeface="宋体" panose="02010600030101010101" pitchFamily="2" charset="-122"/>
              </a:rPr>
              <a:t>a</a:t>
            </a:r>
            <a:r>
              <a:rPr kumimoji="1" lang="zh-CN" altLang="en-US" b="1" dirty="0">
                <a:solidFill>
                  <a:srgbClr val="0000FF"/>
                </a:solidFill>
                <a:latin typeface="宋体" panose="02010600030101010101" pitchFamily="2" charset="-122"/>
              </a:rPr>
              <a:t>和</a:t>
            </a:r>
            <a:r>
              <a:rPr kumimoji="1" lang="zh-CN" altLang="en-US" b="1" dirty="0" smtClean="0">
                <a:solidFill>
                  <a:srgbClr val="0000FF"/>
                </a:solidFill>
                <a:latin typeface="宋体" panose="02010600030101010101" pitchFamily="2" charset="-122"/>
              </a:rPr>
              <a:t>*</a:t>
            </a:r>
            <a:r>
              <a:rPr kumimoji="1" lang="en-US" altLang="zh-CN" b="1" dirty="0" err="1">
                <a:solidFill>
                  <a:srgbClr val="0000FF"/>
                </a:solidFill>
                <a:latin typeface="宋体" panose="02010600030101010101" pitchFamily="2" charset="-122"/>
              </a:rPr>
              <a:t>p</a:t>
            </a:r>
            <a:r>
              <a:rPr kumimoji="1" lang="en-US" altLang="zh-CN" b="1" dirty="0" err="1" smtClean="0">
                <a:solidFill>
                  <a:srgbClr val="0000FF"/>
                </a:solidFill>
                <a:latin typeface="宋体" panose="02010600030101010101" pitchFamily="2" charset="-122"/>
              </a:rPr>
              <a:t>b</a:t>
            </a:r>
            <a:endParaRPr kumimoji="1" lang="zh-CN" altLang="en-US" b="1" dirty="0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  <p:sp>
        <p:nvSpPr>
          <p:cNvPr id="49" name="Text Box 69"/>
          <p:cNvSpPr txBox="1">
            <a:spLocks noChangeArrowheads="1"/>
          </p:cNvSpPr>
          <p:nvPr/>
        </p:nvSpPr>
        <p:spPr bwMode="auto">
          <a:xfrm>
            <a:off x="2734558" y="1941665"/>
            <a:ext cx="69119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b="1" dirty="0">
                <a:solidFill>
                  <a:srgbClr val="0000FF"/>
                </a:solidFill>
                <a:latin typeface="宋体" panose="02010600030101010101" pitchFamily="2" charset="-122"/>
              </a:rPr>
              <a:t>（</a:t>
            </a:r>
            <a:r>
              <a:rPr kumimoji="1" lang="en-US" altLang="zh-CN" b="1" dirty="0">
                <a:solidFill>
                  <a:srgbClr val="0000FF"/>
                </a:solidFill>
                <a:latin typeface="宋体" panose="02010600030101010101" pitchFamily="2" charset="-122"/>
              </a:rPr>
              <a:t>3</a:t>
            </a:r>
            <a:r>
              <a:rPr kumimoji="1" lang="zh-CN" altLang="en-US" b="1" dirty="0" smtClean="0">
                <a:solidFill>
                  <a:srgbClr val="0000FF"/>
                </a:solidFill>
                <a:latin typeface="宋体" panose="02010600030101010101" pitchFamily="2" charset="-122"/>
              </a:rPr>
              <a:t>）</a:t>
            </a:r>
            <a:r>
              <a:rPr kumimoji="1" lang="en-US" altLang="zh-CN" b="1" dirty="0">
                <a:solidFill>
                  <a:srgbClr val="0000FF"/>
                </a:solidFill>
                <a:latin typeface="宋体" panose="02010600030101010101" pitchFamily="2" charset="-122"/>
              </a:rPr>
              <a:t>p</a:t>
            </a:r>
            <a:r>
              <a:rPr kumimoji="1" lang="en-US" altLang="zh-CN" b="1" dirty="0" smtClean="0">
                <a:solidFill>
                  <a:srgbClr val="0000FF"/>
                </a:solidFill>
                <a:latin typeface="宋体" panose="02010600030101010101" pitchFamily="2" charset="-122"/>
              </a:rPr>
              <a:t>a-</a:t>
            </a:r>
            <a:r>
              <a:rPr kumimoji="1" lang="en-US" altLang="zh-CN" b="1" dirty="0">
                <a:solidFill>
                  <a:srgbClr val="0000FF"/>
                </a:solidFill>
                <a:latin typeface="宋体" panose="02010600030101010101" pitchFamily="2" charset="-122"/>
              </a:rPr>
              <a:t>&gt;</a:t>
            </a:r>
            <a:r>
              <a:rPr kumimoji="1" lang="en-US" altLang="zh-CN" b="1" dirty="0" err="1">
                <a:solidFill>
                  <a:srgbClr val="0000FF"/>
                </a:solidFill>
                <a:latin typeface="宋体" panose="02010600030101010101" pitchFamily="2" charset="-122"/>
              </a:rPr>
              <a:t>exp</a:t>
            </a:r>
            <a:r>
              <a:rPr kumimoji="1" lang="en-US" altLang="zh-CN" b="1" dirty="0">
                <a:solidFill>
                  <a:srgbClr val="0000FF"/>
                </a:solidFill>
                <a:latin typeface="宋体" panose="02010600030101010101" pitchFamily="2" charset="-122"/>
              </a:rPr>
              <a:t>&gt; </a:t>
            </a:r>
            <a:r>
              <a:rPr kumimoji="1" lang="en-US" altLang="zh-CN" b="1" dirty="0" err="1">
                <a:solidFill>
                  <a:srgbClr val="0000FF"/>
                </a:solidFill>
                <a:latin typeface="宋体" panose="02010600030101010101" pitchFamily="2" charset="-122"/>
              </a:rPr>
              <a:t>p</a:t>
            </a:r>
            <a:r>
              <a:rPr kumimoji="1" lang="en-US" altLang="zh-CN" b="1" dirty="0" err="1" smtClean="0">
                <a:solidFill>
                  <a:srgbClr val="0000FF"/>
                </a:solidFill>
                <a:latin typeface="宋体" panose="02010600030101010101" pitchFamily="2" charset="-122"/>
              </a:rPr>
              <a:t>b</a:t>
            </a:r>
            <a:r>
              <a:rPr kumimoji="1" lang="en-US" altLang="zh-CN" b="1" dirty="0" smtClean="0">
                <a:solidFill>
                  <a:srgbClr val="0000FF"/>
                </a:solidFill>
                <a:latin typeface="宋体" panose="02010600030101010101" pitchFamily="2" charset="-122"/>
              </a:rPr>
              <a:t>-</a:t>
            </a:r>
            <a:r>
              <a:rPr kumimoji="1" lang="en-US" altLang="zh-CN" b="1" dirty="0">
                <a:solidFill>
                  <a:srgbClr val="0000FF"/>
                </a:solidFill>
                <a:latin typeface="宋体" panose="02010600030101010101" pitchFamily="2" charset="-122"/>
              </a:rPr>
              <a:t>&gt;</a:t>
            </a:r>
            <a:r>
              <a:rPr kumimoji="1" lang="en-US" altLang="zh-CN" b="1" dirty="0" err="1">
                <a:solidFill>
                  <a:srgbClr val="0000FF"/>
                </a:solidFill>
                <a:latin typeface="宋体" panose="02010600030101010101" pitchFamily="2" charset="-122"/>
              </a:rPr>
              <a:t>exp</a:t>
            </a:r>
            <a:r>
              <a:rPr kumimoji="1" lang="en-US" altLang="zh-CN" b="1" dirty="0">
                <a:solidFill>
                  <a:srgbClr val="0000FF"/>
                </a:solidFill>
                <a:latin typeface="宋体" panose="02010600030101010101" pitchFamily="2" charset="-122"/>
              </a:rPr>
              <a:t>: </a:t>
            </a:r>
            <a:r>
              <a:rPr kumimoji="1" lang="zh-CN" altLang="zh-CN" b="1" dirty="0">
                <a:solidFill>
                  <a:srgbClr val="0000FF"/>
                </a:solidFill>
                <a:latin typeface="宋体" panose="02010600030101010101" pitchFamily="2" charset="-122"/>
              </a:rPr>
              <a:t>摘去</a:t>
            </a:r>
            <a:r>
              <a:rPr kumimoji="1" lang="zh-CN" altLang="en-US" b="1" dirty="0" smtClean="0">
                <a:solidFill>
                  <a:srgbClr val="0000FF"/>
                </a:solidFill>
                <a:latin typeface="宋体" panose="02010600030101010101" pitchFamily="2" charset="-122"/>
              </a:rPr>
              <a:t>*</a:t>
            </a:r>
            <a:r>
              <a:rPr kumimoji="1" lang="en-US" altLang="zh-CN" b="1" dirty="0" err="1">
                <a:solidFill>
                  <a:srgbClr val="0000FF"/>
                </a:solidFill>
                <a:latin typeface="宋体" panose="02010600030101010101" pitchFamily="2" charset="-122"/>
              </a:rPr>
              <a:t>p</a:t>
            </a:r>
            <a:r>
              <a:rPr kumimoji="1" lang="en-US" altLang="zh-CN" b="1" dirty="0" err="1" smtClean="0">
                <a:solidFill>
                  <a:srgbClr val="0000FF"/>
                </a:solidFill>
                <a:latin typeface="宋体" panose="02010600030101010101" pitchFamily="2" charset="-122"/>
              </a:rPr>
              <a:t>b</a:t>
            </a:r>
            <a:r>
              <a:rPr kumimoji="1" lang="zh-CN" altLang="zh-CN" b="1" dirty="0">
                <a:solidFill>
                  <a:srgbClr val="0000FF"/>
                </a:solidFill>
                <a:latin typeface="宋体" panose="02010600030101010101" pitchFamily="2" charset="-122"/>
              </a:rPr>
              <a:t>插到“和多项式”链表中</a:t>
            </a:r>
            <a:endParaRPr kumimoji="1" lang="zh-CN" altLang="en-US" b="1" dirty="0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2.59259E-6 L 0.17461 0.0002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2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0.00648 L 0.19258 0.00209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22" y="4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 -1.85185E-6 L 0.12161 -0.0037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46" y="-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8"/>
          <p:cNvSpPr txBox="1">
            <a:spLocks noChangeArrowheads="1"/>
          </p:cNvSpPr>
          <p:nvPr/>
        </p:nvSpPr>
        <p:spPr bwMode="auto">
          <a:xfrm>
            <a:off x="296394" y="44624"/>
            <a:ext cx="697095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2.11 </a:t>
            </a:r>
            <a:r>
              <a:rPr kumimoji="1" lang="zh-CN" altLang="en-US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线性表的应用：一元多项式的加法</a:t>
            </a:r>
            <a:endParaRPr kumimoji="1"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518235"/>
            <a:ext cx="12192000" cy="71612"/>
          </a:xfrm>
          <a:prstGeom prst="line">
            <a:avLst/>
          </a:prstGeom>
          <a:ln w="57150">
            <a:gradFill>
              <a:gsLst>
                <a:gs pos="0">
                  <a:srgbClr val="00B0F0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8" name="组合 107"/>
          <p:cNvGrpSpPr/>
          <p:nvPr/>
        </p:nvGrpSpPr>
        <p:grpSpPr>
          <a:xfrm>
            <a:off x="8028133" y="5352063"/>
            <a:ext cx="1984247" cy="597217"/>
            <a:chOff x="7254272" y="2804902"/>
            <a:chExt cx="2754614" cy="523220"/>
          </a:xfrm>
        </p:grpSpPr>
        <p:sp>
          <p:nvSpPr>
            <p:cNvPr id="109" name="矩形 108"/>
            <p:cNvSpPr/>
            <p:nvPr/>
          </p:nvSpPr>
          <p:spPr>
            <a:xfrm>
              <a:off x="7254272" y="2804902"/>
              <a:ext cx="910574" cy="523220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2800" b="1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o UI" panose="020B0502040204020203" pitchFamily="34" charset="0"/>
                </a:rPr>
                <a:t>4</a:t>
              </a:r>
              <a:endParaRPr lang="zh-CN" altLang="en-US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o UI" panose="020B0502040204020203" pitchFamily="34" charset="0"/>
              </a:endParaRPr>
            </a:p>
          </p:txBody>
        </p:sp>
        <p:sp>
          <p:nvSpPr>
            <p:cNvPr id="110" name="矩形 109"/>
            <p:cNvSpPr/>
            <p:nvPr/>
          </p:nvSpPr>
          <p:spPr>
            <a:xfrm>
              <a:off x="8176292" y="2804902"/>
              <a:ext cx="910574" cy="523220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2800" b="1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o UI" panose="020B0502040204020203" pitchFamily="34" charset="0"/>
                </a:rPr>
                <a:t>8</a:t>
              </a:r>
              <a:endParaRPr lang="zh-CN" altLang="en-US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o UI" panose="020B0502040204020203" pitchFamily="34" charset="0"/>
              </a:endParaRPr>
            </a:p>
          </p:txBody>
        </p:sp>
        <p:sp>
          <p:nvSpPr>
            <p:cNvPr id="111" name="矩形 110"/>
            <p:cNvSpPr/>
            <p:nvPr/>
          </p:nvSpPr>
          <p:spPr>
            <a:xfrm>
              <a:off x="9098312" y="2804902"/>
              <a:ext cx="910574" cy="523220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endParaRPr lang="zh-CN" altLang="en-US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o UI" panose="020B0502040204020203" pitchFamily="34" charset="0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9660609" y="5527605"/>
            <a:ext cx="173870" cy="301813"/>
            <a:chOff x="9660609" y="5871834"/>
            <a:chExt cx="173870" cy="301813"/>
          </a:xfrm>
        </p:grpSpPr>
        <p:cxnSp>
          <p:nvCxnSpPr>
            <p:cNvPr id="113" name="直接连接符 112"/>
            <p:cNvCxnSpPr/>
            <p:nvPr/>
          </p:nvCxnSpPr>
          <p:spPr>
            <a:xfrm rot="5400000">
              <a:off x="9553170" y="5979273"/>
              <a:ext cx="301813" cy="86935"/>
            </a:xfrm>
            <a:prstGeom prst="line">
              <a:avLst/>
            </a:prstGeom>
            <a:solidFill>
              <a:srgbClr val="FFC000"/>
            </a:solidFill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113"/>
            <p:cNvCxnSpPr/>
            <p:nvPr/>
          </p:nvCxnSpPr>
          <p:spPr>
            <a:xfrm rot="16200000" flipH="1">
              <a:off x="9640105" y="5979273"/>
              <a:ext cx="301813" cy="86935"/>
            </a:xfrm>
            <a:prstGeom prst="line">
              <a:avLst/>
            </a:prstGeom>
            <a:solidFill>
              <a:srgbClr val="FFC000"/>
            </a:solidFill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组合 5"/>
          <p:cNvGrpSpPr/>
          <p:nvPr/>
        </p:nvGrpSpPr>
        <p:grpSpPr>
          <a:xfrm>
            <a:off x="6888088" y="5352063"/>
            <a:ext cx="1107604" cy="518309"/>
            <a:chOff x="945143" y="5064031"/>
            <a:chExt cx="1107604" cy="518309"/>
          </a:xfrm>
        </p:grpSpPr>
        <p:sp>
          <p:nvSpPr>
            <p:cNvPr id="67" name="TextBox 48"/>
            <p:cNvSpPr txBox="1"/>
            <p:nvPr/>
          </p:nvSpPr>
          <p:spPr>
            <a:xfrm>
              <a:off x="945143" y="5064031"/>
              <a:ext cx="735417" cy="518309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zh-CN" altLang="en-US" sz="24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120" name="直接箭头连接符 119"/>
            <p:cNvCxnSpPr/>
            <p:nvPr/>
          </p:nvCxnSpPr>
          <p:spPr>
            <a:xfrm>
              <a:off x="1539611" y="5323185"/>
              <a:ext cx="513136" cy="3411"/>
            </a:xfrm>
            <a:prstGeom prst="straightConnector1">
              <a:avLst/>
            </a:prstGeom>
            <a:solidFill>
              <a:srgbClr val="FFC000"/>
            </a:solidFill>
            <a:ln w="28575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0" name="矩形 199"/>
          <p:cNvSpPr/>
          <p:nvPr/>
        </p:nvSpPr>
        <p:spPr>
          <a:xfrm>
            <a:off x="7052625" y="3590321"/>
            <a:ext cx="650048" cy="52322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o UI" panose="020B0502040204020203" pitchFamily="34" charset="0"/>
              </a:rPr>
              <a:t>4</a:t>
            </a:r>
            <a:endParaRPr lang="zh-CN" altLang="en-US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o UI" panose="020B0502040204020203" pitchFamily="34" charset="0"/>
            </a:endParaRPr>
          </a:p>
        </p:txBody>
      </p:sp>
      <p:sp>
        <p:nvSpPr>
          <p:cNvPr id="201" name="矩形 200"/>
          <p:cNvSpPr/>
          <p:nvPr/>
        </p:nvSpPr>
        <p:spPr>
          <a:xfrm>
            <a:off x="7687028" y="3596793"/>
            <a:ext cx="650048" cy="523220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o UI" panose="020B0502040204020203" pitchFamily="34" charset="0"/>
              </a:rPr>
              <a:t>6</a:t>
            </a:r>
            <a:endParaRPr lang="zh-CN" altLang="en-US" sz="28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o UI" panose="020B0502040204020203" pitchFamily="34" charset="0"/>
            </a:endParaRPr>
          </a:p>
        </p:txBody>
      </p:sp>
      <p:sp>
        <p:nvSpPr>
          <p:cNvPr id="202" name="矩形 201"/>
          <p:cNvSpPr/>
          <p:nvPr/>
        </p:nvSpPr>
        <p:spPr>
          <a:xfrm>
            <a:off x="8357146" y="3590321"/>
            <a:ext cx="650048" cy="523220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endParaRPr lang="zh-CN" altLang="en-US" sz="28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o UI" panose="020B0502040204020203" pitchFamily="34" charset="0"/>
            </a:endParaRPr>
          </a:p>
        </p:txBody>
      </p:sp>
      <p:cxnSp>
        <p:nvCxnSpPr>
          <p:cNvPr id="203" name="直接箭头连接符 202"/>
          <p:cNvCxnSpPr/>
          <p:nvPr/>
        </p:nvCxnSpPr>
        <p:spPr>
          <a:xfrm>
            <a:off x="8847902" y="3851309"/>
            <a:ext cx="508542" cy="3728"/>
          </a:xfrm>
          <a:prstGeom prst="straightConnector1">
            <a:avLst/>
          </a:prstGeom>
          <a:solidFill>
            <a:srgbClr val="FFC000"/>
          </a:solidFill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3" name="组合 212"/>
          <p:cNvGrpSpPr/>
          <p:nvPr/>
        </p:nvGrpSpPr>
        <p:grpSpPr>
          <a:xfrm>
            <a:off x="9356444" y="3574287"/>
            <a:ext cx="1954569" cy="529692"/>
            <a:chOff x="8975883" y="1763186"/>
            <a:chExt cx="1954569" cy="529692"/>
          </a:xfrm>
        </p:grpSpPr>
        <p:grpSp>
          <p:nvGrpSpPr>
            <p:cNvPr id="204" name="组合 203"/>
            <p:cNvGrpSpPr/>
            <p:nvPr/>
          </p:nvGrpSpPr>
          <p:grpSpPr>
            <a:xfrm>
              <a:off x="8975883" y="1763186"/>
              <a:ext cx="1954569" cy="529692"/>
              <a:chOff x="4381477" y="1963204"/>
              <a:chExt cx="1954569" cy="529692"/>
            </a:xfrm>
          </p:grpSpPr>
          <p:sp>
            <p:nvSpPr>
              <p:cNvPr id="205" name="矩形 204"/>
              <p:cNvSpPr/>
              <p:nvPr/>
            </p:nvSpPr>
            <p:spPr>
              <a:xfrm>
                <a:off x="4381477" y="1963204"/>
                <a:ext cx="650048" cy="523220"/>
              </a:xfrm>
              <a:prstGeom prst="rect">
                <a:avLst/>
              </a:prstGeom>
              <a:solidFill>
                <a:srgbClr val="FFC000"/>
              </a:solidFill>
              <a:ln w="28575">
                <a:solidFill>
                  <a:schemeClr val="tx2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sz="2800" b="1" dirty="0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Lao UI" panose="020B0502040204020203" pitchFamily="34" charset="0"/>
                  </a:rPr>
                  <a:t>8</a:t>
                </a:r>
                <a:endParaRPr lang="zh-CN" altLang="en-US" sz="28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o UI" panose="020B0502040204020203" pitchFamily="34" charset="0"/>
                </a:endParaRPr>
              </a:p>
            </p:txBody>
          </p:sp>
          <p:sp>
            <p:nvSpPr>
              <p:cNvPr id="206" name="矩形 205"/>
              <p:cNvSpPr/>
              <p:nvPr/>
            </p:nvSpPr>
            <p:spPr>
              <a:xfrm>
                <a:off x="5015880" y="1969676"/>
                <a:ext cx="650048" cy="523220"/>
              </a:xfrm>
              <a:prstGeom prst="rect">
                <a:avLst/>
              </a:prstGeom>
              <a:solidFill>
                <a:srgbClr val="00B050"/>
              </a:solidFill>
              <a:ln w="28575">
                <a:solidFill>
                  <a:schemeClr val="tx2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sz="2800" b="1" dirty="0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Lao UI" panose="020B0502040204020203" pitchFamily="34" charset="0"/>
                  </a:rPr>
                  <a:t>15</a:t>
                </a:r>
                <a:endParaRPr lang="zh-CN" altLang="en-US" sz="28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o UI" panose="020B0502040204020203" pitchFamily="34" charset="0"/>
                </a:endParaRPr>
              </a:p>
            </p:txBody>
          </p:sp>
          <p:sp>
            <p:nvSpPr>
              <p:cNvPr id="207" name="矩形 206"/>
              <p:cNvSpPr/>
              <p:nvPr/>
            </p:nvSpPr>
            <p:spPr>
              <a:xfrm>
                <a:off x="5685998" y="1963204"/>
                <a:ext cx="650048" cy="523220"/>
              </a:xfrm>
              <a:prstGeom prst="rect">
                <a:avLst/>
              </a:prstGeom>
              <a:solidFill>
                <a:srgbClr val="00B0F0"/>
              </a:solidFill>
              <a:ln w="28575">
                <a:solidFill>
                  <a:schemeClr val="tx2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:endParaRPr lang="zh-CN" altLang="en-US" sz="28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o UI" panose="020B0502040204020203" pitchFamily="34" charset="0"/>
                </a:endParaRPr>
              </a:p>
            </p:txBody>
          </p:sp>
        </p:grpSp>
        <p:cxnSp>
          <p:nvCxnSpPr>
            <p:cNvPr id="211" name="直接连接符 210"/>
            <p:cNvCxnSpPr/>
            <p:nvPr/>
          </p:nvCxnSpPr>
          <p:spPr>
            <a:xfrm rot="5400000">
              <a:off x="10489121" y="2008332"/>
              <a:ext cx="307208" cy="85855"/>
            </a:xfrm>
            <a:prstGeom prst="line">
              <a:avLst/>
            </a:prstGeom>
            <a:solidFill>
              <a:srgbClr val="FFC000"/>
            </a:solidFill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直接连接符 211"/>
            <p:cNvCxnSpPr/>
            <p:nvPr/>
          </p:nvCxnSpPr>
          <p:spPr>
            <a:xfrm rot="16200000" flipH="1">
              <a:off x="10574976" y="2008332"/>
              <a:ext cx="307208" cy="85855"/>
            </a:xfrm>
            <a:prstGeom prst="line">
              <a:avLst/>
            </a:prstGeom>
            <a:solidFill>
              <a:srgbClr val="FFC000"/>
            </a:solidFill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组合 3"/>
          <p:cNvGrpSpPr/>
          <p:nvPr/>
        </p:nvGrpSpPr>
        <p:grpSpPr>
          <a:xfrm>
            <a:off x="2369698" y="2624310"/>
            <a:ext cx="4647478" cy="1534592"/>
            <a:chOff x="119336" y="2348880"/>
            <a:chExt cx="4647478" cy="1534592"/>
          </a:xfrm>
        </p:grpSpPr>
        <p:grpSp>
          <p:nvGrpSpPr>
            <p:cNvPr id="214" name="组合 213"/>
            <p:cNvGrpSpPr/>
            <p:nvPr/>
          </p:nvGrpSpPr>
          <p:grpSpPr>
            <a:xfrm>
              <a:off x="119336" y="3356588"/>
              <a:ext cx="2303819" cy="526884"/>
              <a:chOff x="4381477" y="1981852"/>
              <a:chExt cx="2303819" cy="526884"/>
            </a:xfrm>
          </p:grpSpPr>
          <p:sp>
            <p:nvSpPr>
              <p:cNvPr id="215" name="矩形 214"/>
              <p:cNvSpPr/>
              <p:nvPr/>
            </p:nvSpPr>
            <p:spPr>
              <a:xfrm>
                <a:off x="4381477" y="1982484"/>
                <a:ext cx="650048" cy="523220"/>
              </a:xfrm>
              <a:prstGeom prst="rect">
                <a:avLst/>
              </a:prstGeom>
              <a:solidFill>
                <a:srgbClr val="FFC000"/>
              </a:solidFill>
              <a:ln w="28575">
                <a:solidFill>
                  <a:schemeClr val="tx2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:endParaRPr lang="zh-CN" altLang="en-US" sz="28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o UI" panose="020B0502040204020203" pitchFamily="34" charset="0"/>
                </a:endParaRPr>
              </a:p>
            </p:txBody>
          </p:sp>
          <p:sp>
            <p:nvSpPr>
              <p:cNvPr id="216" name="矩形 215"/>
              <p:cNvSpPr/>
              <p:nvPr/>
            </p:nvSpPr>
            <p:spPr>
              <a:xfrm>
                <a:off x="5015880" y="1985516"/>
                <a:ext cx="650048" cy="523220"/>
              </a:xfrm>
              <a:prstGeom prst="rect">
                <a:avLst/>
              </a:prstGeom>
              <a:solidFill>
                <a:srgbClr val="00B050"/>
              </a:solidFill>
              <a:ln w="28575">
                <a:solidFill>
                  <a:schemeClr val="tx2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:endParaRPr lang="zh-CN" altLang="en-US" sz="28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o UI" panose="020B0502040204020203" pitchFamily="34" charset="0"/>
                </a:endParaRPr>
              </a:p>
            </p:txBody>
          </p:sp>
          <p:sp>
            <p:nvSpPr>
              <p:cNvPr id="217" name="矩形 216"/>
              <p:cNvSpPr/>
              <p:nvPr/>
            </p:nvSpPr>
            <p:spPr>
              <a:xfrm>
                <a:off x="5685998" y="1981852"/>
                <a:ext cx="650048" cy="523220"/>
              </a:xfrm>
              <a:prstGeom prst="rect">
                <a:avLst/>
              </a:prstGeom>
              <a:solidFill>
                <a:srgbClr val="00B0F0"/>
              </a:solidFill>
              <a:ln w="28575">
                <a:solidFill>
                  <a:schemeClr val="tx2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:endParaRPr lang="zh-CN" altLang="en-US" sz="28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o UI" panose="020B0502040204020203" pitchFamily="34" charset="0"/>
                </a:endParaRPr>
              </a:p>
            </p:txBody>
          </p:sp>
          <p:cxnSp>
            <p:nvCxnSpPr>
              <p:cNvPr id="218" name="直接箭头连接符 217"/>
              <p:cNvCxnSpPr/>
              <p:nvPr/>
            </p:nvCxnSpPr>
            <p:spPr>
              <a:xfrm>
                <a:off x="6176754" y="2224192"/>
                <a:ext cx="508542" cy="3728"/>
              </a:xfrm>
              <a:prstGeom prst="straightConnector1">
                <a:avLst/>
              </a:prstGeom>
              <a:solidFill>
                <a:srgbClr val="FFC000"/>
              </a:solidFill>
              <a:ln w="28575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7" name="矩形 226"/>
            <p:cNvSpPr/>
            <p:nvPr/>
          </p:nvSpPr>
          <p:spPr>
            <a:xfrm>
              <a:off x="768085" y="2348880"/>
              <a:ext cx="650048" cy="523220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endParaRPr lang="zh-CN" altLang="en-US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o UI" panose="020B0502040204020203" pitchFamily="34" charset="0"/>
              </a:endParaRPr>
            </a:p>
          </p:txBody>
        </p:sp>
        <p:cxnSp>
          <p:nvCxnSpPr>
            <p:cNvPr id="230" name="直接箭头连接符 229"/>
            <p:cNvCxnSpPr>
              <a:stCxn id="227" idx="2"/>
              <a:endCxn id="216" idx="0"/>
            </p:cNvCxnSpPr>
            <p:nvPr/>
          </p:nvCxnSpPr>
          <p:spPr>
            <a:xfrm flipH="1">
              <a:off x="1078763" y="2872100"/>
              <a:ext cx="14346" cy="48815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3" name="组合 232"/>
            <p:cNvGrpSpPr/>
            <p:nvPr/>
          </p:nvGrpSpPr>
          <p:grpSpPr>
            <a:xfrm>
              <a:off x="2462995" y="3307408"/>
              <a:ext cx="2303819" cy="526884"/>
              <a:chOff x="4381477" y="1981852"/>
              <a:chExt cx="2303819" cy="526884"/>
            </a:xfrm>
          </p:grpSpPr>
          <p:sp>
            <p:nvSpPr>
              <p:cNvPr id="234" name="矩形 233"/>
              <p:cNvSpPr/>
              <p:nvPr/>
            </p:nvSpPr>
            <p:spPr>
              <a:xfrm>
                <a:off x="4381477" y="1982484"/>
                <a:ext cx="650048" cy="523220"/>
              </a:xfrm>
              <a:prstGeom prst="rect">
                <a:avLst/>
              </a:prstGeom>
              <a:solidFill>
                <a:srgbClr val="FFC000"/>
              </a:solidFill>
              <a:ln w="28575">
                <a:solidFill>
                  <a:schemeClr val="tx2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sz="2800" b="1" dirty="0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Lao UI" panose="020B0502040204020203" pitchFamily="34" charset="0"/>
                  </a:rPr>
                  <a:t>5</a:t>
                </a:r>
                <a:endParaRPr lang="zh-CN" altLang="en-US" sz="28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o UI" panose="020B0502040204020203" pitchFamily="34" charset="0"/>
                </a:endParaRPr>
              </a:p>
            </p:txBody>
          </p:sp>
          <p:sp>
            <p:nvSpPr>
              <p:cNvPr id="235" name="矩形 234"/>
              <p:cNvSpPr/>
              <p:nvPr/>
            </p:nvSpPr>
            <p:spPr>
              <a:xfrm>
                <a:off x="5015880" y="1985516"/>
                <a:ext cx="650048" cy="523220"/>
              </a:xfrm>
              <a:prstGeom prst="rect">
                <a:avLst/>
              </a:prstGeom>
              <a:solidFill>
                <a:srgbClr val="00B050"/>
              </a:solidFill>
              <a:ln w="28575">
                <a:solidFill>
                  <a:schemeClr val="tx2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sz="2800" b="1" dirty="0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Lao UI" panose="020B0502040204020203" pitchFamily="34" charset="0"/>
                  </a:rPr>
                  <a:t>0</a:t>
                </a:r>
                <a:endParaRPr lang="zh-CN" altLang="en-US" sz="28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o UI" panose="020B0502040204020203" pitchFamily="34" charset="0"/>
                </a:endParaRPr>
              </a:p>
            </p:txBody>
          </p:sp>
          <p:sp>
            <p:nvSpPr>
              <p:cNvPr id="236" name="矩形 235"/>
              <p:cNvSpPr/>
              <p:nvPr/>
            </p:nvSpPr>
            <p:spPr>
              <a:xfrm>
                <a:off x="5685998" y="1981852"/>
                <a:ext cx="650048" cy="523220"/>
              </a:xfrm>
              <a:prstGeom prst="rect">
                <a:avLst/>
              </a:prstGeom>
              <a:solidFill>
                <a:srgbClr val="00B0F0"/>
              </a:solidFill>
              <a:ln w="28575">
                <a:solidFill>
                  <a:schemeClr val="tx2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:endParaRPr lang="zh-CN" altLang="en-US" sz="28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o UI" panose="020B0502040204020203" pitchFamily="34" charset="0"/>
                </a:endParaRPr>
              </a:p>
            </p:txBody>
          </p:sp>
          <p:cxnSp>
            <p:nvCxnSpPr>
              <p:cNvPr id="237" name="直接箭头连接符 236"/>
              <p:cNvCxnSpPr/>
              <p:nvPr/>
            </p:nvCxnSpPr>
            <p:spPr>
              <a:xfrm>
                <a:off x="6176754" y="2224192"/>
                <a:ext cx="508542" cy="3728"/>
              </a:xfrm>
              <a:prstGeom prst="straightConnector1">
                <a:avLst/>
              </a:prstGeom>
              <a:solidFill>
                <a:srgbClr val="FFC000"/>
              </a:solidFill>
              <a:ln w="28575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7" name="直接箭头连接符 6"/>
          <p:cNvCxnSpPr/>
          <p:nvPr/>
        </p:nvCxnSpPr>
        <p:spPr>
          <a:xfrm>
            <a:off x="9356444" y="2754779"/>
            <a:ext cx="546478" cy="81817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/>
          <p:nvPr/>
        </p:nvCxnSpPr>
        <p:spPr>
          <a:xfrm>
            <a:off x="9249804" y="4547266"/>
            <a:ext cx="546478" cy="81817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endCxn id="205" idx="2"/>
          </p:cNvCxnSpPr>
          <p:nvPr/>
        </p:nvCxnSpPr>
        <p:spPr>
          <a:xfrm flipH="1" flipV="1">
            <a:off x="9681468" y="4097507"/>
            <a:ext cx="29502" cy="151371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endCxn id="110" idx="0"/>
          </p:cNvCxnSpPr>
          <p:nvPr/>
        </p:nvCxnSpPr>
        <p:spPr>
          <a:xfrm>
            <a:off x="8692297" y="3950049"/>
            <a:ext cx="327960" cy="140201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 Box 68"/>
          <p:cNvSpPr txBox="1">
            <a:spLocks noChangeArrowheads="1"/>
          </p:cNvSpPr>
          <p:nvPr/>
        </p:nvSpPr>
        <p:spPr bwMode="auto">
          <a:xfrm>
            <a:off x="4556064" y="817883"/>
            <a:ext cx="69119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b="1" dirty="0">
                <a:solidFill>
                  <a:srgbClr val="0000FF"/>
                </a:solidFill>
                <a:latin typeface="宋体" panose="02010600030101010101" pitchFamily="2" charset="-122"/>
              </a:rPr>
              <a:t>（</a:t>
            </a:r>
            <a:r>
              <a:rPr kumimoji="1" lang="en-US" altLang="zh-CN" b="1" dirty="0">
                <a:solidFill>
                  <a:srgbClr val="0000FF"/>
                </a:solidFill>
                <a:latin typeface="宋体" panose="02010600030101010101" pitchFamily="2" charset="-122"/>
              </a:rPr>
              <a:t>1</a:t>
            </a:r>
            <a:r>
              <a:rPr kumimoji="1" lang="zh-CN" altLang="en-US" b="1" dirty="0" smtClean="0">
                <a:solidFill>
                  <a:srgbClr val="0000FF"/>
                </a:solidFill>
                <a:latin typeface="宋体" panose="02010600030101010101" pitchFamily="2" charset="-122"/>
              </a:rPr>
              <a:t>）</a:t>
            </a:r>
            <a:r>
              <a:rPr kumimoji="1" lang="en-US" altLang="zh-CN" b="1" dirty="0" smtClean="0">
                <a:solidFill>
                  <a:srgbClr val="0000FF"/>
                </a:solidFill>
                <a:latin typeface="宋体" panose="02010600030101010101" pitchFamily="2" charset="-122"/>
              </a:rPr>
              <a:t>pa-</a:t>
            </a:r>
            <a:r>
              <a:rPr kumimoji="1" lang="en-US" altLang="zh-CN" b="1" dirty="0">
                <a:solidFill>
                  <a:srgbClr val="0000FF"/>
                </a:solidFill>
                <a:latin typeface="宋体" panose="02010600030101010101" pitchFamily="2" charset="-122"/>
              </a:rPr>
              <a:t>&gt;</a:t>
            </a:r>
            <a:r>
              <a:rPr kumimoji="1" lang="en-US" altLang="zh-CN" b="1" dirty="0" err="1">
                <a:solidFill>
                  <a:srgbClr val="0000FF"/>
                </a:solidFill>
                <a:latin typeface="宋体" panose="02010600030101010101" pitchFamily="2" charset="-122"/>
              </a:rPr>
              <a:t>exp</a:t>
            </a:r>
            <a:r>
              <a:rPr kumimoji="1" lang="en-US" altLang="zh-CN" b="1" dirty="0">
                <a:solidFill>
                  <a:srgbClr val="0000FF"/>
                </a:solidFill>
                <a:latin typeface="宋体" panose="02010600030101010101" pitchFamily="2" charset="-122"/>
              </a:rPr>
              <a:t>&lt; </a:t>
            </a:r>
            <a:r>
              <a:rPr kumimoji="1" lang="en-US" altLang="zh-CN" b="1" dirty="0" err="1">
                <a:solidFill>
                  <a:srgbClr val="0000FF"/>
                </a:solidFill>
                <a:latin typeface="宋体" panose="02010600030101010101" pitchFamily="2" charset="-122"/>
              </a:rPr>
              <a:t>p</a:t>
            </a:r>
            <a:r>
              <a:rPr kumimoji="1" lang="en-US" altLang="zh-CN" b="1" dirty="0" err="1" smtClean="0">
                <a:solidFill>
                  <a:srgbClr val="0000FF"/>
                </a:solidFill>
                <a:latin typeface="宋体" panose="02010600030101010101" pitchFamily="2" charset="-122"/>
              </a:rPr>
              <a:t>b</a:t>
            </a:r>
            <a:r>
              <a:rPr kumimoji="1" lang="en-US" altLang="zh-CN" b="1" dirty="0" smtClean="0">
                <a:solidFill>
                  <a:srgbClr val="0000FF"/>
                </a:solidFill>
                <a:latin typeface="宋体" panose="02010600030101010101" pitchFamily="2" charset="-122"/>
              </a:rPr>
              <a:t>-</a:t>
            </a:r>
            <a:r>
              <a:rPr kumimoji="1" lang="en-US" altLang="zh-CN" b="1" dirty="0">
                <a:solidFill>
                  <a:srgbClr val="0000FF"/>
                </a:solidFill>
                <a:latin typeface="宋体" panose="02010600030101010101" pitchFamily="2" charset="-122"/>
              </a:rPr>
              <a:t>&gt;</a:t>
            </a:r>
            <a:r>
              <a:rPr kumimoji="1" lang="en-US" altLang="zh-CN" b="1" dirty="0" err="1">
                <a:solidFill>
                  <a:srgbClr val="0000FF"/>
                </a:solidFill>
                <a:latin typeface="宋体" panose="02010600030101010101" pitchFamily="2" charset="-122"/>
              </a:rPr>
              <a:t>exp</a:t>
            </a:r>
            <a:r>
              <a:rPr kumimoji="1" lang="en-US" altLang="zh-CN" b="1" dirty="0">
                <a:solidFill>
                  <a:srgbClr val="0000FF"/>
                </a:solidFill>
                <a:latin typeface="宋体" panose="02010600030101010101" pitchFamily="2" charset="-122"/>
              </a:rPr>
              <a:t>: </a:t>
            </a:r>
            <a:r>
              <a:rPr kumimoji="1" lang="zh-CN" altLang="zh-CN" b="1" dirty="0">
                <a:solidFill>
                  <a:srgbClr val="0000FF"/>
                </a:solidFill>
                <a:latin typeface="宋体" panose="02010600030101010101" pitchFamily="2" charset="-122"/>
              </a:rPr>
              <a:t>摘去</a:t>
            </a:r>
            <a:r>
              <a:rPr kumimoji="1" lang="zh-CN" altLang="en-US" b="1" dirty="0" smtClean="0">
                <a:solidFill>
                  <a:srgbClr val="0000FF"/>
                </a:solidFill>
                <a:latin typeface="宋体" panose="02010600030101010101" pitchFamily="2" charset="-122"/>
              </a:rPr>
              <a:t>*</a:t>
            </a:r>
            <a:r>
              <a:rPr kumimoji="1" lang="en-US" altLang="zh-CN" b="1" dirty="0">
                <a:solidFill>
                  <a:srgbClr val="0000FF"/>
                </a:solidFill>
                <a:latin typeface="宋体" panose="02010600030101010101" pitchFamily="2" charset="-122"/>
              </a:rPr>
              <a:t>p</a:t>
            </a:r>
            <a:r>
              <a:rPr kumimoji="1" lang="en-US" altLang="zh-CN" b="1" dirty="0" smtClean="0">
                <a:solidFill>
                  <a:srgbClr val="0000FF"/>
                </a:solidFill>
                <a:latin typeface="宋体" panose="02010600030101010101" pitchFamily="2" charset="-122"/>
              </a:rPr>
              <a:t>a</a:t>
            </a:r>
            <a:r>
              <a:rPr kumimoji="1" lang="zh-CN" altLang="zh-CN" b="1" dirty="0">
                <a:solidFill>
                  <a:srgbClr val="0000FF"/>
                </a:solidFill>
                <a:latin typeface="宋体" panose="02010600030101010101" pitchFamily="2" charset="-122"/>
              </a:rPr>
              <a:t>插到“和多项式”链表中</a:t>
            </a:r>
            <a:endParaRPr kumimoji="1" lang="zh-CN" altLang="en-US" b="1" dirty="0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  <p:sp>
        <p:nvSpPr>
          <p:cNvPr id="50" name="Text Box 70"/>
          <p:cNvSpPr txBox="1">
            <a:spLocks noChangeArrowheads="1"/>
          </p:cNvSpPr>
          <p:nvPr/>
        </p:nvSpPr>
        <p:spPr bwMode="auto">
          <a:xfrm>
            <a:off x="3635885" y="1194337"/>
            <a:ext cx="85391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b="1" dirty="0">
                <a:solidFill>
                  <a:srgbClr val="0000FF"/>
                </a:solidFill>
                <a:latin typeface="宋体" panose="02010600030101010101" pitchFamily="2" charset="-122"/>
              </a:rPr>
              <a:t>（</a:t>
            </a:r>
            <a:r>
              <a:rPr kumimoji="1" lang="en-US" altLang="zh-CN" b="1" dirty="0">
                <a:solidFill>
                  <a:srgbClr val="0000FF"/>
                </a:solidFill>
                <a:latin typeface="宋体" panose="02010600030101010101" pitchFamily="2" charset="-122"/>
              </a:rPr>
              <a:t>2</a:t>
            </a:r>
            <a:r>
              <a:rPr kumimoji="1" lang="zh-CN" altLang="en-US" b="1" dirty="0" smtClean="0">
                <a:solidFill>
                  <a:srgbClr val="0000FF"/>
                </a:solidFill>
                <a:latin typeface="宋体" panose="02010600030101010101" pitchFamily="2" charset="-122"/>
              </a:rPr>
              <a:t>）</a:t>
            </a:r>
            <a:r>
              <a:rPr kumimoji="1" lang="en-US" altLang="zh-CN" b="1" dirty="0">
                <a:solidFill>
                  <a:srgbClr val="0000FF"/>
                </a:solidFill>
                <a:latin typeface="宋体" panose="02010600030101010101" pitchFamily="2" charset="-122"/>
              </a:rPr>
              <a:t>p</a:t>
            </a:r>
            <a:r>
              <a:rPr kumimoji="1" lang="en-US" altLang="zh-CN" b="1" dirty="0" smtClean="0">
                <a:solidFill>
                  <a:srgbClr val="0000FF"/>
                </a:solidFill>
                <a:latin typeface="宋体" panose="02010600030101010101" pitchFamily="2" charset="-122"/>
              </a:rPr>
              <a:t>a-</a:t>
            </a:r>
            <a:r>
              <a:rPr kumimoji="1" lang="en-US" altLang="zh-CN" b="1" dirty="0">
                <a:solidFill>
                  <a:srgbClr val="0000FF"/>
                </a:solidFill>
                <a:latin typeface="宋体" panose="02010600030101010101" pitchFamily="2" charset="-122"/>
              </a:rPr>
              <a:t>&gt;</a:t>
            </a:r>
            <a:r>
              <a:rPr kumimoji="1" lang="en-US" altLang="zh-CN" b="1" dirty="0" err="1">
                <a:solidFill>
                  <a:srgbClr val="0000FF"/>
                </a:solidFill>
                <a:latin typeface="宋体" panose="02010600030101010101" pitchFamily="2" charset="-122"/>
              </a:rPr>
              <a:t>exp</a:t>
            </a:r>
            <a:r>
              <a:rPr kumimoji="1" lang="en-US" altLang="zh-CN" b="1" dirty="0">
                <a:solidFill>
                  <a:srgbClr val="0000FF"/>
                </a:solidFill>
                <a:latin typeface="宋体" panose="02010600030101010101" pitchFamily="2" charset="-122"/>
              </a:rPr>
              <a:t>= </a:t>
            </a:r>
            <a:r>
              <a:rPr kumimoji="1" lang="en-US" altLang="zh-CN" b="1" dirty="0" smtClean="0">
                <a:solidFill>
                  <a:srgbClr val="0000FF"/>
                </a:solidFill>
                <a:latin typeface="宋体" panose="02010600030101010101" pitchFamily="2" charset="-122"/>
              </a:rPr>
              <a:t>=</a:t>
            </a:r>
            <a:r>
              <a:rPr kumimoji="1" lang="en-US" altLang="zh-CN" b="1" dirty="0" err="1">
                <a:solidFill>
                  <a:srgbClr val="0000FF"/>
                </a:solidFill>
                <a:latin typeface="宋体" panose="02010600030101010101" pitchFamily="2" charset="-122"/>
              </a:rPr>
              <a:t>p</a:t>
            </a:r>
            <a:r>
              <a:rPr kumimoji="1" lang="en-US" altLang="zh-CN" b="1" dirty="0" err="1" smtClean="0">
                <a:solidFill>
                  <a:srgbClr val="0000FF"/>
                </a:solidFill>
                <a:latin typeface="宋体" panose="02010600030101010101" pitchFamily="2" charset="-122"/>
              </a:rPr>
              <a:t>b</a:t>
            </a:r>
            <a:r>
              <a:rPr kumimoji="1" lang="en-US" altLang="zh-CN" b="1" dirty="0" smtClean="0">
                <a:solidFill>
                  <a:srgbClr val="0000FF"/>
                </a:solidFill>
                <a:latin typeface="宋体" panose="02010600030101010101" pitchFamily="2" charset="-122"/>
              </a:rPr>
              <a:t>-</a:t>
            </a:r>
            <a:r>
              <a:rPr kumimoji="1" lang="en-US" altLang="zh-CN" b="1" dirty="0">
                <a:solidFill>
                  <a:srgbClr val="0000FF"/>
                </a:solidFill>
                <a:latin typeface="宋体" panose="02010600030101010101" pitchFamily="2" charset="-122"/>
              </a:rPr>
              <a:t>&gt;</a:t>
            </a:r>
            <a:r>
              <a:rPr kumimoji="1" lang="en-US" altLang="zh-CN" b="1" dirty="0" err="1">
                <a:solidFill>
                  <a:srgbClr val="0000FF"/>
                </a:solidFill>
                <a:latin typeface="宋体" panose="02010600030101010101" pitchFamily="2" charset="-122"/>
              </a:rPr>
              <a:t>exp</a:t>
            </a:r>
            <a:r>
              <a:rPr kumimoji="1" lang="en-US" altLang="zh-CN" b="1" dirty="0">
                <a:solidFill>
                  <a:srgbClr val="0000FF"/>
                </a:solidFill>
                <a:latin typeface="宋体" panose="02010600030101010101" pitchFamily="2" charset="-122"/>
              </a:rPr>
              <a:t>: </a:t>
            </a:r>
            <a:r>
              <a:rPr kumimoji="1" lang="zh-CN" altLang="zh-CN" b="1" dirty="0" smtClean="0">
                <a:solidFill>
                  <a:srgbClr val="0000FF"/>
                </a:solidFill>
                <a:latin typeface="宋体" panose="02010600030101010101" pitchFamily="2" charset="-122"/>
              </a:rPr>
              <a:t>将</a:t>
            </a:r>
            <a:r>
              <a:rPr kumimoji="1" lang="en-US" altLang="zh-CN" b="1" dirty="0">
                <a:solidFill>
                  <a:srgbClr val="0000FF"/>
                </a:solidFill>
                <a:latin typeface="宋体" panose="02010600030101010101" pitchFamily="2" charset="-122"/>
              </a:rPr>
              <a:t>p</a:t>
            </a:r>
            <a:r>
              <a:rPr kumimoji="1" lang="en-US" altLang="zh-CN" b="1" dirty="0" smtClean="0">
                <a:solidFill>
                  <a:srgbClr val="0000FF"/>
                </a:solidFill>
                <a:latin typeface="宋体" panose="02010600030101010101" pitchFamily="2" charset="-122"/>
              </a:rPr>
              <a:t>a-</a:t>
            </a:r>
            <a:r>
              <a:rPr kumimoji="1" lang="en-US" altLang="zh-CN" b="1" dirty="0">
                <a:solidFill>
                  <a:srgbClr val="0000FF"/>
                </a:solidFill>
                <a:latin typeface="宋体" panose="02010600030101010101" pitchFamily="2" charset="-122"/>
              </a:rPr>
              <a:t>&gt;</a:t>
            </a:r>
            <a:r>
              <a:rPr kumimoji="1" lang="en-US" altLang="zh-CN" b="1" dirty="0" err="1">
                <a:solidFill>
                  <a:srgbClr val="0000FF"/>
                </a:solidFill>
                <a:latin typeface="宋体" panose="02010600030101010101" pitchFamily="2" charset="-122"/>
              </a:rPr>
              <a:t>coef</a:t>
            </a:r>
            <a:r>
              <a:rPr kumimoji="1" lang="en-US" altLang="zh-CN" b="1" dirty="0">
                <a:solidFill>
                  <a:srgbClr val="0000FF"/>
                </a:solidFill>
                <a:latin typeface="宋体" panose="02010600030101010101" pitchFamily="2" charset="-122"/>
              </a:rPr>
              <a:t> + </a:t>
            </a:r>
            <a:r>
              <a:rPr kumimoji="1" lang="en-US" altLang="zh-CN" b="1" dirty="0" err="1">
                <a:solidFill>
                  <a:srgbClr val="0000FF"/>
                </a:solidFill>
                <a:latin typeface="宋体" panose="02010600030101010101" pitchFamily="2" charset="-122"/>
              </a:rPr>
              <a:t>p</a:t>
            </a:r>
            <a:r>
              <a:rPr kumimoji="1" lang="en-US" altLang="zh-CN" b="1" dirty="0" err="1" smtClean="0">
                <a:solidFill>
                  <a:srgbClr val="0000FF"/>
                </a:solidFill>
                <a:latin typeface="宋体" panose="02010600030101010101" pitchFamily="2" charset="-122"/>
              </a:rPr>
              <a:t>b</a:t>
            </a:r>
            <a:r>
              <a:rPr kumimoji="1" lang="en-US" altLang="zh-CN" b="1" dirty="0" smtClean="0">
                <a:solidFill>
                  <a:srgbClr val="0000FF"/>
                </a:solidFill>
                <a:latin typeface="宋体" panose="02010600030101010101" pitchFamily="2" charset="-122"/>
              </a:rPr>
              <a:t>-</a:t>
            </a:r>
            <a:r>
              <a:rPr kumimoji="1" lang="en-US" altLang="zh-CN" b="1" dirty="0">
                <a:solidFill>
                  <a:srgbClr val="0000FF"/>
                </a:solidFill>
                <a:latin typeface="宋体" panose="02010600030101010101" pitchFamily="2" charset="-122"/>
              </a:rPr>
              <a:t>&gt;</a:t>
            </a:r>
            <a:r>
              <a:rPr kumimoji="1" lang="en-US" altLang="zh-CN" b="1" dirty="0" err="1">
                <a:solidFill>
                  <a:srgbClr val="0000FF"/>
                </a:solidFill>
                <a:latin typeface="宋体" panose="02010600030101010101" pitchFamily="2" charset="-122"/>
              </a:rPr>
              <a:t>coef</a:t>
            </a:r>
            <a:endParaRPr kumimoji="1" lang="en-US" altLang="zh-CN" b="1" dirty="0">
              <a:solidFill>
                <a:srgbClr val="0000FF"/>
              </a:solidFill>
              <a:latin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b="1" dirty="0">
                <a:solidFill>
                  <a:srgbClr val="0000FF"/>
                </a:solidFill>
                <a:latin typeface="宋体" panose="02010600030101010101" pitchFamily="2" charset="-122"/>
              </a:rPr>
              <a:t>若不为</a:t>
            </a:r>
            <a:r>
              <a:rPr kumimoji="1" lang="en-US" altLang="zh-CN" b="1" dirty="0">
                <a:solidFill>
                  <a:srgbClr val="0000FF"/>
                </a:solidFill>
                <a:latin typeface="宋体" panose="02010600030101010101" pitchFamily="2" charset="-122"/>
              </a:rPr>
              <a:t>0</a:t>
            </a:r>
            <a:r>
              <a:rPr kumimoji="1" lang="zh-CN" altLang="en-US" b="1" dirty="0">
                <a:solidFill>
                  <a:srgbClr val="0000FF"/>
                </a:solidFill>
                <a:latin typeface="宋体" panose="02010600030101010101" pitchFamily="2" charset="-122"/>
              </a:rPr>
              <a:t>，则修改</a:t>
            </a:r>
            <a:r>
              <a:rPr kumimoji="1" lang="zh-CN" altLang="en-US" b="1" dirty="0" smtClean="0">
                <a:solidFill>
                  <a:srgbClr val="0000FF"/>
                </a:solidFill>
                <a:latin typeface="宋体" panose="02010600030101010101" pitchFamily="2" charset="-122"/>
              </a:rPr>
              <a:t>*</a:t>
            </a:r>
            <a:r>
              <a:rPr kumimoji="1" lang="en-US" altLang="zh-CN" b="1" dirty="0">
                <a:solidFill>
                  <a:srgbClr val="0000FF"/>
                </a:solidFill>
                <a:latin typeface="宋体" panose="02010600030101010101" pitchFamily="2" charset="-122"/>
              </a:rPr>
              <a:t>p</a:t>
            </a:r>
            <a:r>
              <a:rPr kumimoji="1" lang="en-US" altLang="zh-CN" b="1" dirty="0" smtClean="0">
                <a:solidFill>
                  <a:srgbClr val="0000FF"/>
                </a:solidFill>
                <a:latin typeface="宋体" panose="02010600030101010101" pitchFamily="2" charset="-122"/>
              </a:rPr>
              <a:t>a</a:t>
            </a:r>
            <a:r>
              <a:rPr kumimoji="1" lang="en-US" altLang="zh-CN" b="1" dirty="0">
                <a:solidFill>
                  <a:srgbClr val="0000FF"/>
                </a:solidFill>
                <a:latin typeface="宋体" panose="02010600030101010101" pitchFamily="2" charset="-122"/>
              </a:rPr>
              <a:t>,</a:t>
            </a:r>
            <a:r>
              <a:rPr kumimoji="1" lang="zh-CN" altLang="en-US" b="1" dirty="0">
                <a:solidFill>
                  <a:srgbClr val="0000FF"/>
                </a:solidFill>
                <a:latin typeface="宋体" panose="02010600030101010101" pitchFamily="2" charset="-122"/>
              </a:rPr>
              <a:t>释放</a:t>
            </a:r>
            <a:r>
              <a:rPr kumimoji="1" lang="zh-CN" altLang="en-US" b="1" dirty="0" smtClean="0">
                <a:solidFill>
                  <a:srgbClr val="0000FF"/>
                </a:solidFill>
                <a:latin typeface="宋体" panose="02010600030101010101" pitchFamily="2" charset="-122"/>
              </a:rPr>
              <a:t>*</a:t>
            </a:r>
            <a:r>
              <a:rPr kumimoji="1" lang="en-US" altLang="zh-CN" b="1" dirty="0" err="1" smtClean="0">
                <a:solidFill>
                  <a:srgbClr val="0000FF"/>
                </a:solidFill>
                <a:latin typeface="宋体" panose="02010600030101010101" pitchFamily="2" charset="-122"/>
              </a:rPr>
              <a:t>pb</a:t>
            </a:r>
            <a:r>
              <a:rPr kumimoji="1" lang="zh-CN" altLang="en-US" b="1" dirty="0">
                <a:solidFill>
                  <a:srgbClr val="0000FF"/>
                </a:solidFill>
                <a:latin typeface="宋体" panose="02010600030101010101" pitchFamily="2" charset="-122"/>
              </a:rPr>
              <a:t>；若为</a:t>
            </a:r>
            <a:r>
              <a:rPr kumimoji="1" lang="en-US" altLang="zh-CN" b="1" dirty="0">
                <a:solidFill>
                  <a:srgbClr val="0000FF"/>
                </a:solidFill>
                <a:latin typeface="宋体" panose="02010600030101010101" pitchFamily="2" charset="-122"/>
              </a:rPr>
              <a:t>0</a:t>
            </a:r>
            <a:r>
              <a:rPr kumimoji="1" lang="zh-CN" altLang="en-US" b="1" dirty="0">
                <a:solidFill>
                  <a:srgbClr val="0000FF"/>
                </a:solidFill>
                <a:latin typeface="宋体" panose="02010600030101010101" pitchFamily="2" charset="-122"/>
              </a:rPr>
              <a:t>，则删除</a:t>
            </a:r>
            <a:r>
              <a:rPr kumimoji="1" lang="zh-CN" altLang="en-US" b="1" dirty="0" smtClean="0">
                <a:solidFill>
                  <a:srgbClr val="0000FF"/>
                </a:solidFill>
                <a:latin typeface="宋体" panose="02010600030101010101" pitchFamily="2" charset="-122"/>
              </a:rPr>
              <a:t>*</a:t>
            </a:r>
            <a:r>
              <a:rPr kumimoji="1" lang="en-US" altLang="zh-CN" b="1" dirty="0">
                <a:solidFill>
                  <a:srgbClr val="0000FF"/>
                </a:solidFill>
                <a:latin typeface="宋体" panose="02010600030101010101" pitchFamily="2" charset="-122"/>
              </a:rPr>
              <a:t>p</a:t>
            </a:r>
            <a:r>
              <a:rPr kumimoji="1" lang="en-US" altLang="zh-CN" b="1" dirty="0" smtClean="0">
                <a:solidFill>
                  <a:srgbClr val="0000FF"/>
                </a:solidFill>
                <a:latin typeface="宋体" panose="02010600030101010101" pitchFamily="2" charset="-122"/>
              </a:rPr>
              <a:t>a</a:t>
            </a:r>
            <a:r>
              <a:rPr kumimoji="1" lang="zh-CN" altLang="en-US" b="1" dirty="0">
                <a:solidFill>
                  <a:srgbClr val="0000FF"/>
                </a:solidFill>
                <a:latin typeface="宋体" panose="02010600030101010101" pitchFamily="2" charset="-122"/>
              </a:rPr>
              <a:t>和</a:t>
            </a:r>
            <a:r>
              <a:rPr kumimoji="1" lang="zh-CN" altLang="en-US" b="1" dirty="0" smtClean="0">
                <a:solidFill>
                  <a:srgbClr val="0000FF"/>
                </a:solidFill>
                <a:latin typeface="宋体" panose="02010600030101010101" pitchFamily="2" charset="-122"/>
              </a:rPr>
              <a:t>*</a:t>
            </a:r>
            <a:r>
              <a:rPr kumimoji="1" lang="en-US" altLang="zh-CN" b="1" dirty="0" err="1">
                <a:solidFill>
                  <a:srgbClr val="0000FF"/>
                </a:solidFill>
                <a:latin typeface="宋体" panose="02010600030101010101" pitchFamily="2" charset="-122"/>
              </a:rPr>
              <a:t>p</a:t>
            </a:r>
            <a:r>
              <a:rPr kumimoji="1" lang="en-US" altLang="zh-CN" b="1" dirty="0" err="1" smtClean="0">
                <a:solidFill>
                  <a:srgbClr val="0000FF"/>
                </a:solidFill>
                <a:latin typeface="宋体" panose="02010600030101010101" pitchFamily="2" charset="-122"/>
              </a:rPr>
              <a:t>b</a:t>
            </a:r>
            <a:r>
              <a:rPr kumimoji="1" lang="zh-CN" altLang="en-US" b="1" dirty="0">
                <a:solidFill>
                  <a:srgbClr val="0000FF"/>
                </a:solidFill>
                <a:latin typeface="宋体" panose="02010600030101010101" pitchFamily="2" charset="-122"/>
              </a:rPr>
              <a:t>，并释放</a:t>
            </a:r>
            <a:r>
              <a:rPr kumimoji="1" lang="zh-CN" altLang="en-US" b="1" dirty="0" smtClean="0">
                <a:solidFill>
                  <a:srgbClr val="0000FF"/>
                </a:solidFill>
                <a:latin typeface="宋体" panose="02010600030101010101" pitchFamily="2" charset="-122"/>
              </a:rPr>
              <a:t>*</a:t>
            </a:r>
            <a:r>
              <a:rPr kumimoji="1" lang="en-US" altLang="zh-CN" b="1" dirty="0">
                <a:solidFill>
                  <a:srgbClr val="0000FF"/>
                </a:solidFill>
                <a:latin typeface="宋体" panose="02010600030101010101" pitchFamily="2" charset="-122"/>
              </a:rPr>
              <a:t>p</a:t>
            </a:r>
            <a:r>
              <a:rPr kumimoji="1" lang="en-US" altLang="zh-CN" b="1" dirty="0" smtClean="0">
                <a:solidFill>
                  <a:srgbClr val="0000FF"/>
                </a:solidFill>
                <a:latin typeface="宋体" panose="02010600030101010101" pitchFamily="2" charset="-122"/>
              </a:rPr>
              <a:t>a</a:t>
            </a:r>
            <a:r>
              <a:rPr kumimoji="1" lang="zh-CN" altLang="en-US" b="1" dirty="0">
                <a:solidFill>
                  <a:srgbClr val="0000FF"/>
                </a:solidFill>
                <a:latin typeface="宋体" panose="02010600030101010101" pitchFamily="2" charset="-122"/>
              </a:rPr>
              <a:t>和</a:t>
            </a:r>
            <a:r>
              <a:rPr kumimoji="1" lang="zh-CN" altLang="en-US" b="1" dirty="0" smtClean="0">
                <a:solidFill>
                  <a:srgbClr val="0000FF"/>
                </a:solidFill>
                <a:latin typeface="宋体" panose="02010600030101010101" pitchFamily="2" charset="-122"/>
              </a:rPr>
              <a:t>*</a:t>
            </a:r>
            <a:r>
              <a:rPr kumimoji="1" lang="en-US" altLang="zh-CN" b="1" dirty="0" err="1">
                <a:solidFill>
                  <a:srgbClr val="0000FF"/>
                </a:solidFill>
                <a:latin typeface="宋体" panose="02010600030101010101" pitchFamily="2" charset="-122"/>
              </a:rPr>
              <a:t>p</a:t>
            </a:r>
            <a:r>
              <a:rPr kumimoji="1" lang="en-US" altLang="zh-CN" b="1" dirty="0" err="1" smtClean="0">
                <a:solidFill>
                  <a:srgbClr val="0000FF"/>
                </a:solidFill>
                <a:latin typeface="宋体" panose="02010600030101010101" pitchFamily="2" charset="-122"/>
              </a:rPr>
              <a:t>b</a:t>
            </a:r>
            <a:endParaRPr kumimoji="1" lang="zh-CN" altLang="en-US" b="1" dirty="0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  <p:sp>
        <p:nvSpPr>
          <p:cNvPr id="51" name="Text Box 69"/>
          <p:cNvSpPr txBox="1">
            <a:spLocks noChangeArrowheads="1"/>
          </p:cNvSpPr>
          <p:nvPr/>
        </p:nvSpPr>
        <p:spPr bwMode="auto">
          <a:xfrm>
            <a:off x="2734558" y="1941665"/>
            <a:ext cx="69119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b="1" dirty="0">
                <a:solidFill>
                  <a:srgbClr val="0000FF"/>
                </a:solidFill>
                <a:latin typeface="宋体" panose="02010600030101010101" pitchFamily="2" charset="-122"/>
              </a:rPr>
              <a:t>（</a:t>
            </a:r>
            <a:r>
              <a:rPr kumimoji="1" lang="en-US" altLang="zh-CN" b="1" dirty="0">
                <a:solidFill>
                  <a:srgbClr val="0000FF"/>
                </a:solidFill>
                <a:latin typeface="宋体" panose="02010600030101010101" pitchFamily="2" charset="-122"/>
              </a:rPr>
              <a:t>3</a:t>
            </a:r>
            <a:r>
              <a:rPr kumimoji="1" lang="zh-CN" altLang="en-US" b="1" dirty="0" smtClean="0">
                <a:solidFill>
                  <a:srgbClr val="0000FF"/>
                </a:solidFill>
                <a:latin typeface="宋体" panose="02010600030101010101" pitchFamily="2" charset="-122"/>
              </a:rPr>
              <a:t>）</a:t>
            </a:r>
            <a:r>
              <a:rPr kumimoji="1" lang="en-US" altLang="zh-CN" b="1" dirty="0">
                <a:solidFill>
                  <a:srgbClr val="0000FF"/>
                </a:solidFill>
                <a:latin typeface="宋体" panose="02010600030101010101" pitchFamily="2" charset="-122"/>
              </a:rPr>
              <a:t>p</a:t>
            </a:r>
            <a:r>
              <a:rPr kumimoji="1" lang="en-US" altLang="zh-CN" b="1" dirty="0" smtClean="0">
                <a:solidFill>
                  <a:srgbClr val="0000FF"/>
                </a:solidFill>
                <a:latin typeface="宋体" panose="02010600030101010101" pitchFamily="2" charset="-122"/>
              </a:rPr>
              <a:t>a-</a:t>
            </a:r>
            <a:r>
              <a:rPr kumimoji="1" lang="en-US" altLang="zh-CN" b="1" dirty="0">
                <a:solidFill>
                  <a:srgbClr val="0000FF"/>
                </a:solidFill>
                <a:latin typeface="宋体" panose="02010600030101010101" pitchFamily="2" charset="-122"/>
              </a:rPr>
              <a:t>&gt;</a:t>
            </a:r>
            <a:r>
              <a:rPr kumimoji="1" lang="en-US" altLang="zh-CN" b="1" dirty="0" err="1">
                <a:solidFill>
                  <a:srgbClr val="0000FF"/>
                </a:solidFill>
                <a:latin typeface="宋体" panose="02010600030101010101" pitchFamily="2" charset="-122"/>
              </a:rPr>
              <a:t>exp</a:t>
            </a:r>
            <a:r>
              <a:rPr kumimoji="1" lang="en-US" altLang="zh-CN" b="1" dirty="0">
                <a:solidFill>
                  <a:srgbClr val="0000FF"/>
                </a:solidFill>
                <a:latin typeface="宋体" panose="02010600030101010101" pitchFamily="2" charset="-122"/>
              </a:rPr>
              <a:t>&gt; </a:t>
            </a:r>
            <a:r>
              <a:rPr kumimoji="1" lang="en-US" altLang="zh-CN" b="1" dirty="0" err="1">
                <a:solidFill>
                  <a:srgbClr val="0000FF"/>
                </a:solidFill>
                <a:latin typeface="宋体" panose="02010600030101010101" pitchFamily="2" charset="-122"/>
              </a:rPr>
              <a:t>p</a:t>
            </a:r>
            <a:r>
              <a:rPr kumimoji="1" lang="en-US" altLang="zh-CN" b="1" dirty="0" err="1" smtClean="0">
                <a:solidFill>
                  <a:srgbClr val="0000FF"/>
                </a:solidFill>
                <a:latin typeface="宋体" panose="02010600030101010101" pitchFamily="2" charset="-122"/>
              </a:rPr>
              <a:t>b</a:t>
            </a:r>
            <a:r>
              <a:rPr kumimoji="1" lang="en-US" altLang="zh-CN" b="1" dirty="0" smtClean="0">
                <a:solidFill>
                  <a:srgbClr val="0000FF"/>
                </a:solidFill>
                <a:latin typeface="宋体" panose="02010600030101010101" pitchFamily="2" charset="-122"/>
              </a:rPr>
              <a:t>-</a:t>
            </a:r>
            <a:r>
              <a:rPr kumimoji="1" lang="en-US" altLang="zh-CN" b="1" dirty="0">
                <a:solidFill>
                  <a:srgbClr val="0000FF"/>
                </a:solidFill>
                <a:latin typeface="宋体" panose="02010600030101010101" pitchFamily="2" charset="-122"/>
              </a:rPr>
              <a:t>&gt;</a:t>
            </a:r>
            <a:r>
              <a:rPr kumimoji="1" lang="en-US" altLang="zh-CN" b="1" dirty="0" err="1">
                <a:solidFill>
                  <a:srgbClr val="0000FF"/>
                </a:solidFill>
                <a:latin typeface="宋体" panose="02010600030101010101" pitchFamily="2" charset="-122"/>
              </a:rPr>
              <a:t>exp</a:t>
            </a:r>
            <a:r>
              <a:rPr kumimoji="1" lang="en-US" altLang="zh-CN" b="1" dirty="0">
                <a:solidFill>
                  <a:srgbClr val="0000FF"/>
                </a:solidFill>
                <a:latin typeface="宋体" panose="02010600030101010101" pitchFamily="2" charset="-122"/>
              </a:rPr>
              <a:t>: </a:t>
            </a:r>
            <a:r>
              <a:rPr kumimoji="1" lang="zh-CN" altLang="zh-CN" b="1" dirty="0">
                <a:solidFill>
                  <a:srgbClr val="0000FF"/>
                </a:solidFill>
                <a:latin typeface="宋体" panose="02010600030101010101" pitchFamily="2" charset="-122"/>
              </a:rPr>
              <a:t>摘去</a:t>
            </a:r>
            <a:r>
              <a:rPr kumimoji="1" lang="zh-CN" altLang="en-US" b="1" dirty="0" smtClean="0">
                <a:solidFill>
                  <a:srgbClr val="0000FF"/>
                </a:solidFill>
                <a:latin typeface="宋体" panose="02010600030101010101" pitchFamily="2" charset="-122"/>
              </a:rPr>
              <a:t>*</a:t>
            </a:r>
            <a:r>
              <a:rPr kumimoji="1" lang="en-US" altLang="zh-CN" b="1" dirty="0" err="1">
                <a:solidFill>
                  <a:srgbClr val="0000FF"/>
                </a:solidFill>
                <a:latin typeface="宋体" panose="02010600030101010101" pitchFamily="2" charset="-122"/>
              </a:rPr>
              <a:t>p</a:t>
            </a:r>
            <a:r>
              <a:rPr kumimoji="1" lang="en-US" altLang="zh-CN" b="1" dirty="0" err="1" smtClean="0">
                <a:solidFill>
                  <a:srgbClr val="0000FF"/>
                </a:solidFill>
                <a:latin typeface="宋体" panose="02010600030101010101" pitchFamily="2" charset="-122"/>
              </a:rPr>
              <a:t>b</a:t>
            </a:r>
            <a:r>
              <a:rPr kumimoji="1" lang="zh-CN" altLang="zh-CN" b="1" dirty="0">
                <a:solidFill>
                  <a:srgbClr val="0000FF"/>
                </a:solidFill>
                <a:latin typeface="宋体" panose="02010600030101010101" pitchFamily="2" charset="-122"/>
              </a:rPr>
              <a:t>插到“和多项式”链表中</a:t>
            </a:r>
            <a:endParaRPr kumimoji="1" lang="zh-CN" altLang="en-US" b="1" dirty="0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2.59259E-6 L 0.1 0.00047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00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747" name="Group 4"/>
          <p:cNvGrpSpPr/>
          <p:nvPr/>
        </p:nvGrpSpPr>
        <p:grpSpPr bwMode="auto">
          <a:xfrm>
            <a:off x="2063552" y="763612"/>
            <a:ext cx="8064500" cy="5473700"/>
            <a:chOff x="3414" y="1374"/>
            <a:chExt cx="4936" cy="4927"/>
          </a:xfrm>
        </p:grpSpPr>
        <p:sp>
          <p:nvSpPr>
            <p:cNvPr id="4" name="AutoShape 5"/>
            <p:cNvSpPr>
              <a:spLocks noChangeArrowheads="1"/>
            </p:cNvSpPr>
            <p:nvPr/>
          </p:nvSpPr>
          <p:spPr bwMode="auto">
            <a:xfrm>
              <a:off x="3471" y="1407"/>
              <a:ext cx="2375" cy="579"/>
            </a:xfrm>
            <a:prstGeom prst="diamond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</a:ln>
          </p:spPr>
          <p:txBody>
            <a:bodyPr lIns="0" tIns="0" rIns="0" bIns="0" upright="1"/>
            <a:lstStyle/>
            <a:p>
              <a:pPr algn="just">
                <a:spcAft>
                  <a:spcPts val="0"/>
                </a:spcAft>
                <a:defRPr/>
              </a:pPr>
              <a:r>
                <a:rPr lang="en-US" sz="2000" b="1" kern="100" dirty="0">
                  <a:latin typeface="Calibri" panose="020F0502020204030204" pitchFamily="34" charset="0"/>
                  <a:cs typeface="Times New Roman" panose="02020603050405020304" pitchFamily="18" charset="0"/>
                </a:rPr>
                <a:t>p-&gt;</a:t>
              </a:r>
              <a:r>
                <a:rPr lang="en-US" sz="2000" b="1" kern="100" dirty="0" err="1">
                  <a:latin typeface="Calibri" panose="020F0502020204030204" pitchFamily="34" charset="0"/>
                  <a:cs typeface="Times New Roman" panose="02020603050405020304" pitchFamily="18" charset="0"/>
                </a:rPr>
                <a:t>exp</a:t>
              </a:r>
              <a:r>
                <a:rPr lang="en-US" sz="2000" b="1" kern="100" dirty="0">
                  <a:latin typeface="Calibri" panose="020F0502020204030204" pitchFamily="34" charset="0"/>
                  <a:cs typeface="Times New Roman" panose="02020603050405020304" pitchFamily="18" charset="0"/>
                </a:rPr>
                <a:t>&lt;q-&gt;</a:t>
              </a:r>
              <a:r>
                <a:rPr lang="en-US" sz="2000" b="1" kern="100" dirty="0" err="1">
                  <a:latin typeface="Calibri" panose="020F0502020204030204" pitchFamily="34" charset="0"/>
                  <a:cs typeface="Times New Roman" panose="02020603050405020304" pitchFamily="18" charset="0"/>
                </a:rPr>
                <a:t>exp</a:t>
              </a:r>
              <a:endParaRPr lang="zh-CN" altLang="en-US" sz="2000" b="1" kern="100" dirty="0">
                <a:latin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1749" name="AutoShape 6"/>
            <p:cNvCxnSpPr>
              <a:cxnSpLocks noChangeShapeType="1"/>
              <a:stCxn id="4" idx="2"/>
            </p:cNvCxnSpPr>
            <p:nvPr/>
          </p:nvCxnSpPr>
          <p:spPr bwMode="auto">
            <a:xfrm>
              <a:off x="4658" y="1985"/>
              <a:ext cx="1" cy="339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" name="Text Box 7"/>
            <p:cNvSpPr txBox="1">
              <a:spLocks noChangeArrowheads="1"/>
            </p:cNvSpPr>
            <p:nvPr/>
          </p:nvSpPr>
          <p:spPr bwMode="auto">
            <a:xfrm>
              <a:off x="4853" y="2036"/>
              <a:ext cx="430" cy="20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lIns="0" tIns="0" rIns="0" bIns="0" upright="1"/>
            <a:lstStyle/>
            <a:p>
              <a:pPr algn="just">
                <a:spcAft>
                  <a:spcPts val="0"/>
                </a:spcAft>
                <a:defRPr/>
              </a:pPr>
              <a:r>
                <a:rPr lang="en-US" sz="2000" b="1" kern="100">
                  <a:latin typeface="Calibri" panose="020F0502020204030204" pitchFamily="34" charset="0"/>
                  <a:cs typeface="Times New Roman" panose="02020603050405020304" pitchFamily="18" charset="0"/>
                </a:rPr>
                <a:t>N</a:t>
              </a:r>
              <a:endParaRPr lang="zh-CN" altLang="en-US" sz="2000" b="1" kern="100">
                <a:latin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AutoShape 8"/>
            <p:cNvSpPr>
              <a:spLocks noChangeArrowheads="1"/>
            </p:cNvSpPr>
            <p:nvPr/>
          </p:nvSpPr>
          <p:spPr bwMode="auto">
            <a:xfrm>
              <a:off x="3414" y="2311"/>
              <a:ext cx="2432" cy="687"/>
            </a:xfrm>
            <a:prstGeom prst="diamond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</a:ln>
          </p:spPr>
          <p:txBody>
            <a:bodyPr lIns="0" tIns="0" rIns="0" bIns="0" upright="1"/>
            <a:lstStyle/>
            <a:p>
              <a:pPr algn="just">
                <a:spcAft>
                  <a:spcPts val="0"/>
                </a:spcAft>
                <a:defRPr/>
              </a:pPr>
              <a:r>
                <a:rPr lang="en-US" sz="2000" b="1" kern="100">
                  <a:latin typeface="Calibri" panose="020F0502020204030204" pitchFamily="34" charset="0"/>
                  <a:cs typeface="Times New Roman" panose="02020603050405020304" pitchFamily="18" charset="0"/>
                </a:rPr>
                <a:t>p-&gt;exp==q-&gt;exp</a:t>
              </a:r>
              <a:endParaRPr lang="zh-CN" altLang="en-US" sz="2000" b="1" kern="100">
                <a:latin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1752" name="AutoShape 9"/>
            <p:cNvCxnSpPr>
              <a:cxnSpLocks noChangeShapeType="1"/>
              <a:stCxn id="7" idx="2"/>
            </p:cNvCxnSpPr>
            <p:nvPr/>
          </p:nvCxnSpPr>
          <p:spPr bwMode="auto">
            <a:xfrm>
              <a:off x="4631" y="2999"/>
              <a:ext cx="5" cy="256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" name="Text Box 10"/>
            <p:cNvSpPr txBox="1">
              <a:spLocks noChangeArrowheads="1"/>
            </p:cNvSpPr>
            <p:nvPr/>
          </p:nvSpPr>
          <p:spPr bwMode="auto">
            <a:xfrm>
              <a:off x="4878" y="2967"/>
              <a:ext cx="429" cy="20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lIns="0" tIns="0" rIns="0" bIns="0" upright="1"/>
            <a:lstStyle/>
            <a:p>
              <a:pPr algn="just">
                <a:spcAft>
                  <a:spcPts val="0"/>
                </a:spcAft>
                <a:defRPr/>
              </a:pPr>
              <a:r>
                <a:rPr lang="en-US" sz="2000" b="1" kern="100">
                  <a:latin typeface="Calibri" panose="020F0502020204030204" pitchFamily="34" charset="0"/>
                  <a:cs typeface="Times New Roman" panose="02020603050405020304" pitchFamily="18" charset="0"/>
                </a:rPr>
                <a:t>Y</a:t>
              </a:r>
              <a:endParaRPr lang="zh-CN" altLang="en-US" sz="2000" b="1" kern="100">
                <a:latin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Text Box 11"/>
            <p:cNvSpPr txBox="1">
              <a:spLocks noChangeArrowheads="1"/>
            </p:cNvSpPr>
            <p:nvPr/>
          </p:nvSpPr>
          <p:spPr bwMode="auto">
            <a:xfrm>
              <a:off x="3669" y="3243"/>
              <a:ext cx="1867" cy="373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</a:ln>
          </p:spPr>
          <p:txBody>
            <a:bodyPr lIns="0" tIns="0" rIns="0" bIns="0" upright="1"/>
            <a:lstStyle/>
            <a:p>
              <a:pPr indent="133350" algn="just">
                <a:spcAft>
                  <a:spcPts val="0"/>
                </a:spcAft>
                <a:defRPr/>
              </a:pPr>
              <a:r>
                <a:rPr lang="en-US" sz="2000" b="1" kern="100">
                  <a:latin typeface="Calibri" panose="020F0502020204030204" pitchFamily="34" charset="0"/>
                  <a:cs typeface="Times New Roman" panose="02020603050405020304" pitchFamily="18" charset="0"/>
                </a:rPr>
                <a:t>X=p-&gt;coef+q-&gt;coef</a:t>
              </a:r>
              <a:endParaRPr lang="zh-CN" altLang="en-US" sz="2000" b="1" kern="100">
                <a:latin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AutoShape 12"/>
            <p:cNvSpPr>
              <a:spLocks noChangeArrowheads="1"/>
            </p:cNvSpPr>
            <p:nvPr/>
          </p:nvSpPr>
          <p:spPr bwMode="auto">
            <a:xfrm>
              <a:off x="3568" y="3953"/>
              <a:ext cx="2279" cy="577"/>
            </a:xfrm>
            <a:prstGeom prst="diamond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</a:ln>
          </p:spPr>
          <p:txBody>
            <a:bodyPr lIns="0" tIns="0" rIns="0" bIns="0" upright="1"/>
            <a:lstStyle/>
            <a:p>
              <a:pPr indent="266700" algn="just">
                <a:spcAft>
                  <a:spcPts val="0"/>
                </a:spcAft>
                <a:defRPr/>
              </a:pPr>
              <a:r>
                <a:rPr lang="en-US" sz="2000" b="1" kern="100">
                  <a:latin typeface="Calibri" panose="020F0502020204030204" pitchFamily="34" charset="0"/>
                  <a:cs typeface="Times New Roman" panose="02020603050405020304" pitchFamily="18" charset="0"/>
                </a:rPr>
                <a:t>X==0?</a:t>
              </a:r>
              <a:endParaRPr lang="zh-CN" altLang="en-US" sz="2000" b="1" kern="100">
                <a:latin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1756" name="AutoShape 13"/>
            <p:cNvCxnSpPr>
              <a:cxnSpLocks noChangeShapeType="1"/>
            </p:cNvCxnSpPr>
            <p:nvPr/>
          </p:nvCxnSpPr>
          <p:spPr bwMode="auto">
            <a:xfrm>
              <a:off x="4731" y="4521"/>
              <a:ext cx="1" cy="34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" name="Text Box 14"/>
            <p:cNvSpPr txBox="1">
              <a:spLocks noChangeArrowheads="1"/>
            </p:cNvSpPr>
            <p:nvPr/>
          </p:nvSpPr>
          <p:spPr bwMode="auto">
            <a:xfrm>
              <a:off x="4878" y="4572"/>
              <a:ext cx="429" cy="20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lIns="0" tIns="0" rIns="0" bIns="0" upright="1"/>
            <a:lstStyle/>
            <a:p>
              <a:pPr algn="just">
                <a:spcAft>
                  <a:spcPts val="0"/>
                </a:spcAft>
                <a:defRPr/>
              </a:pPr>
              <a:r>
                <a:rPr lang="en-US" sz="2000" b="1" kern="100">
                  <a:latin typeface="Calibri" panose="020F0502020204030204" pitchFamily="34" charset="0"/>
                  <a:cs typeface="Times New Roman" panose="02020603050405020304" pitchFamily="18" charset="0"/>
                </a:rPr>
                <a:t>Y</a:t>
              </a:r>
              <a:endParaRPr lang="zh-CN" altLang="en-US" sz="2000" b="1" kern="100">
                <a:latin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1758" name="AutoShape 15"/>
            <p:cNvCxnSpPr>
              <a:cxnSpLocks noChangeShapeType="1"/>
            </p:cNvCxnSpPr>
            <p:nvPr/>
          </p:nvCxnSpPr>
          <p:spPr bwMode="auto">
            <a:xfrm>
              <a:off x="4719" y="3613"/>
              <a:ext cx="1" cy="34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" name="Text Box 16"/>
            <p:cNvSpPr txBox="1">
              <a:spLocks noChangeArrowheads="1"/>
            </p:cNvSpPr>
            <p:nvPr/>
          </p:nvSpPr>
          <p:spPr bwMode="auto">
            <a:xfrm>
              <a:off x="3795" y="4861"/>
              <a:ext cx="1866" cy="373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</a:ln>
          </p:spPr>
          <p:txBody>
            <a:bodyPr lIns="0" tIns="0" rIns="0" bIns="0" upright="1"/>
            <a:lstStyle/>
            <a:p>
              <a:pPr indent="533400" algn="just">
                <a:spcAft>
                  <a:spcPts val="0"/>
                </a:spcAft>
                <a:defRPr/>
              </a:pPr>
              <a:r>
                <a:rPr lang="zh-CN" altLang="en-US" sz="2000" b="1" kern="100" dirty="0">
                  <a:latin typeface="Calibri" panose="020F0502020204030204" pitchFamily="34" charset="0"/>
                  <a:cs typeface="Times New Roman" panose="02020603050405020304" pitchFamily="18" charset="0"/>
                </a:rPr>
                <a:t>删除</a:t>
              </a:r>
              <a:r>
                <a:rPr lang="en-US" sz="2000" b="1" kern="100" dirty="0">
                  <a:latin typeface="Calibri" panose="020F0502020204030204" pitchFamily="34" charset="0"/>
                  <a:cs typeface="Times New Roman" panose="02020603050405020304" pitchFamily="18" charset="0"/>
                </a:rPr>
                <a:t>p</a:t>
              </a:r>
              <a:endParaRPr lang="zh-CN" altLang="en-US" sz="2000" b="1" kern="100" dirty="0">
                <a:latin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just">
                <a:spcAft>
                  <a:spcPts val="0"/>
                </a:spcAft>
                <a:defRPr/>
              </a:pPr>
              <a:r>
                <a:rPr lang="en-US" sz="2000" b="1" kern="100" dirty="0">
                  <a:latin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zh-CN" altLang="en-US" sz="2000" b="1" kern="100" dirty="0">
                <a:latin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1760" name="AutoShape 17"/>
            <p:cNvCxnSpPr>
              <a:cxnSpLocks noChangeShapeType="1"/>
              <a:stCxn id="11" idx="3"/>
            </p:cNvCxnSpPr>
            <p:nvPr/>
          </p:nvCxnSpPr>
          <p:spPr bwMode="auto">
            <a:xfrm>
              <a:off x="5846" y="4242"/>
              <a:ext cx="915" cy="8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" name="Text Box 18"/>
            <p:cNvSpPr txBox="1">
              <a:spLocks noChangeArrowheads="1"/>
            </p:cNvSpPr>
            <p:nvPr/>
          </p:nvSpPr>
          <p:spPr bwMode="auto">
            <a:xfrm>
              <a:off x="6866" y="4368"/>
              <a:ext cx="429" cy="20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lIns="0" tIns="0" rIns="0" bIns="0" upright="1"/>
            <a:lstStyle/>
            <a:p>
              <a:pPr algn="just">
                <a:spcAft>
                  <a:spcPts val="0"/>
                </a:spcAft>
                <a:defRPr/>
              </a:pPr>
              <a:r>
                <a:rPr lang="en-US" sz="2000" b="1" kern="100">
                  <a:latin typeface="Calibri" panose="020F0502020204030204" pitchFamily="34" charset="0"/>
                  <a:cs typeface="Times New Roman" panose="02020603050405020304" pitchFamily="18" charset="0"/>
                </a:rPr>
                <a:t>N</a:t>
              </a:r>
              <a:endParaRPr lang="zh-CN" altLang="en-US" sz="2000" b="1" kern="100">
                <a:latin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Text Box 19"/>
            <p:cNvSpPr txBox="1">
              <a:spLocks noChangeArrowheads="1"/>
            </p:cNvSpPr>
            <p:nvPr/>
          </p:nvSpPr>
          <p:spPr bwMode="auto">
            <a:xfrm>
              <a:off x="5918" y="4876"/>
              <a:ext cx="2336" cy="374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</a:ln>
          </p:spPr>
          <p:txBody>
            <a:bodyPr lIns="0" tIns="0" rIns="0" bIns="0" upright="1"/>
            <a:lstStyle/>
            <a:p>
              <a:pPr algn="just">
                <a:spcAft>
                  <a:spcPts val="0"/>
                </a:spcAft>
                <a:defRPr/>
              </a:pPr>
              <a:r>
                <a:rPr lang="zh-CN" altLang="en-US" sz="2000" b="1" kern="100">
                  <a:latin typeface="Calibri" panose="020F0502020204030204" pitchFamily="34" charset="0"/>
                  <a:cs typeface="Times New Roman" panose="02020603050405020304" pitchFamily="18" charset="0"/>
                </a:rPr>
                <a:t>修改</a:t>
              </a:r>
              <a:r>
                <a:rPr lang="en-US" sz="2000" b="1" kern="100">
                  <a:latin typeface="Calibri" panose="020F0502020204030204" pitchFamily="34" charset="0"/>
                  <a:cs typeface="Times New Roman" panose="02020603050405020304" pitchFamily="18" charset="0"/>
                </a:rPr>
                <a:t>p</a:t>
              </a:r>
              <a:r>
                <a:rPr lang="zh-CN" altLang="en-US" sz="2000" b="1" kern="100">
                  <a:latin typeface="Calibri" panose="020F0502020204030204" pitchFamily="34" charset="0"/>
                  <a:cs typeface="Times New Roman" panose="02020603050405020304" pitchFamily="18" charset="0"/>
                </a:rPr>
                <a:t>结点系数，指针后移</a:t>
              </a:r>
            </a:p>
            <a:p>
              <a:pPr algn="just">
                <a:spcAft>
                  <a:spcPts val="0"/>
                </a:spcAft>
                <a:defRPr/>
              </a:pPr>
              <a:r>
                <a:rPr lang="en-US" sz="2000" b="1" kern="100">
                  <a:latin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zh-CN" altLang="en-US" sz="2000" b="1" kern="100">
                <a:latin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1763" name="AutoShape 20"/>
            <p:cNvCxnSpPr>
              <a:cxnSpLocks noChangeShapeType="1"/>
            </p:cNvCxnSpPr>
            <p:nvPr/>
          </p:nvCxnSpPr>
          <p:spPr bwMode="auto">
            <a:xfrm>
              <a:off x="6756" y="4250"/>
              <a:ext cx="1" cy="627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64" name="AutoShape 21"/>
            <p:cNvCxnSpPr>
              <a:cxnSpLocks noChangeShapeType="1"/>
            </p:cNvCxnSpPr>
            <p:nvPr/>
          </p:nvCxnSpPr>
          <p:spPr bwMode="auto">
            <a:xfrm>
              <a:off x="4687" y="5660"/>
              <a:ext cx="2156" cy="1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65" name="AutoShape 22"/>
            <p:cNvCxnSpPr>
              <a:cxnSpLocks noChangeShapeType="1"/>
            </p:cNvCxnSpPr>
            <p:nvPr/>
          </p:nvCxnSpPr>
          <p:spPr bwMode="auto">
            <a:xfrm>
              <a:off x="6842" y="5251"/>
              <a:ext cx="1" cy="417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66" name="AutoShape 23"/>
            <p:cNvCxnSpPr>
              <a:cxnSpLocks noChangeShapeType="1"/>
              <a:stCxn id="15" idx="2"/>
            </p:cNvCxnSpPr>
            <p:nvPr/>
          </p:nvCxnSpPr>
          <p:spPr bwMode="auto">
            <a:xfrm flipH="1">
              <a:off x="4716" y="5234"/>
              <a:ext cx="12" cy="426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67" name="AutoShape 24"/>
            <p:cNvCxnSpPr>
              <a:cxnSpLocks noChangeShapeType="1"/>
            </p:cNvCxnSpPr>
            <p:nvPr/>
          </p:nvCxnSpPr>
          <p:spPr bwMode="auto">
            <a:xfrm>
              <a:off x="5716" y="5668"/>
              <a:ext cx="8" cy="268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" name="Text Box 25"/>
            <p:cNvSpPr txBox="1">
              <a:spLocks noChangeArrowheads="1"/>
            </p:cNvSpPr>
            <p:nvPr/>
          </p:nvSpPr>
          <p:spPr bwMode="auto">
            <a:xfrm>
              <a:off x="4815" y="5928"/>
              <a:ext cx="1866" cy="373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</a:ln>
          </p:spPr>
          <p:txBody>
            <a:bodyPr lIns="0" tIns="0" rIns="0" bIns="0" upright="1"/>
            <a:lstStyle/>
            <a:p>
              <a:pPr indent="400050" algn="just">
                <a:spcAft>
                  <a:spcPts val="0"/>
                </a:spcAft>
                <a:defRPr/>
              </a:pPr>
              <a:r>
                <a:rPr lang="zh-CN" altLang="en-US" sz="2000" b="1" kern="100">
                  <a:latin typeface="Calibri" panose="020F0502020204030204" pitchFamily="34" charset="0"/>
                  <a:cs typeface="Times New Roman" panose="02020603050405020304" pitchFamily="18" charset="0"/>
                </a:rPr>
                <a:t>删除</a:t>
              </a:r>
              <a:r>
                <a:rPr lang="en-US" sz="2000" b="1" kern="100">
                  <a:latin typeface="Calibri" panose="020F0502020204030204" pitchFamily="34" charset="0"/>
                  <a:cs typeface="Times New Roman" panose="02020603050405020304" pitchFamily="18" charset="0"/>
                </a:rPr>
                <a:t>q</a:t>
              </a:r>
              <a:endParaRPr lang="zh-CN" altLang="en-US" sz="2000" b="1" kern="100">
                <a:latin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just">
                <a:spcAft>
                  <a:spcPts val="0"/>
                </a:spcAft>
                <a:defRPr/>
              </a:pPr>
              <a:r>
                <a:rPr lang="en-US" sz="2000" b="1" kern="100">
                  <a:latin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zh-CN" altLang="en-US" sz="2000" b="1" kern="100">
                <a:latin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1769" name="AutoShape 26"/>
            <p:cNvCxnSpPr>
              <a:cxnSpLocks noChangeShapeType="1"/>
              <a:stCxn id="4" idx="3"/>
            </p:cNvCxnSpPr>
            <p:nvPr/>
          </p:nvCxnSpPr>
          <p:spPr bwMode="auto">
            <a:xfrm>
              <a:off x="5846" y="1696"/>
              <a:ext cx="1669" cy="12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70" name="AutoShape 27"/>
            <p:cNvCxnSpPr>
              <a:cxnSpLocks noChangeShapeType="1"/>
            </p:cNvCxnSpPr>
            <p:nvPr/>
          </p:nvCxnSpPr>
          <p:spPr bwMode="auto">
            <a:xfrm>
              <a:off x="7531" y="1721"/>
              <a:ext cx="0" cy="252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7" name="Text Box 28"/>
            <p:cNvSpPr txBox="1">
              <a:spLocks noChangeArrowheads="1"/>
            </p:cNvSpPr>
            <p:nvPr/>
          </p:nvSpPr>
          <p:spPr bwMode="auto">
            <a:xfrm>
              <a:off x="7053" y="1986"/>
              <a:ext cx="1297" cy="326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</a:ln>
          </p:spPr>
          <p:txBody>
            <a:bodyPr lIns="0" tIns="0" rIns="0" bIns="0" upright="1"/>
            <a:lstStyle/>
            <a:p>
              <a:pPr indent="133350" algn="just">
                <a:spcAft>
                  <a:spcPts val="0"/>
                </a:spcAft>
                <a:defRPr/>
              </a:pPr>
              <a:r>
                <a:rPr lang="en-US" sz="2000" b="1" kern="100">
                  <a:latin typeface="Calibri" panose="020F0502020204030204" pitchFamily="34" charset="0"/>
                  <a:cs typeface="Times New Roman" panose="02020603050405020304" pitchFamily="18" charset="0"/>
                </a:rPr>
                <a:t>P</a:t>
              </a:r>
              <a:r>
                <a:rPr lang="zh-CN" altLang="en-US" sz="2000" b="1" kern="100">
                  <a:latin typeface="Calibri" panose="020F0502020204030204" pitchFamily="34" charset="0"/>
                  <a:cs typeface="Times New Roman" panose="02020603050405020304" pitchFamily="18" charset="0"/>
                </a:rPr>
                <a:t>向后移</a:t>
              </a:r>
            </a:p>
          </p:txBody>
        </p:sp>
        <p:sp>
          <p:nvSpPr>
            <p:cNvPr id="28" name="Text Box 29"/>
            <p:cNvSpPr txBox="1">
              <a:spLocks noChangeArrowheads="1"/>
            </p:cNvSpPr>
            <p:nvPr/>
          </p:nvSpPr>
          <p:spPr bwMode="auto">
            <a:xfrm>
              <a:off x="6264" y="1374"/>
              <a:ext cx="430" cy="20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lIns="0" tIns="0" rIns="0" bIns="0" upright="1"/>
            <a:lstStyle/>
            <a:p>
              <a:pPr algn="just">
                <a:spcAft>
                  <a:spcPts val="0"/>
                </a:spcAft>
                <a:defRPr/>
              </a:pPr>
              <a:r>
                <a:rPr lang="en-US" sz="2000" b="1" kern="100">
                  <a:latin typeface="Calibri" panose="020F0502020204030204" pitchFamily="34" charset="0"/>
                  <a:cs typeface="Times New Roman" panose="02020603050405020304" pitchFamily="18" charset="0"/>
                </a:rPr>
                <a:t>Y</a:t>
              </a:r>
              <a:endParaRPr lang="zh-CN" altLang="en-US" sz="2000" b="1" kern="100">
                <a:latin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1773" name="AutoShape 30"/>
            <p:cNvCxnSpPr>
              <a:cxnSpLocks noChangeShapeType="1"/>
              <a:stCxn id="7" idx="3"/>
            </p:cNvCxnSpPr>
            <p:nvPr/>
          </p:nvCxnSpPr>
          <p:spPr bwMode="auto">
            <a:xfrm>
              <a:off x="5846" y="2656"/>
              <a:ext cx="1126" cy="8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74" name="AutoShape 31"/>
            <p:cNvCxnSpPr>
              <a:cxnSpLocks noChangeShapeType="1"/>
            </p:cNvCxnSpPr>
            <p:nvPr/>
          </p:nvCxnSpPr>
          <p:spPr bwMode="auto">
            <a:xfrm>
              <a:off x="6984" y="2664"/>
              <a:ext cx="1" cy="303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" name="Text Box 32"/>
            <p:cNvSpPr txBox="1">
              <a:spLocks noChangeArrowheads="1"/>
            </p:cNvSpPr>
            <p:nvPr/>
          </p:nvSpPr>
          <p:spPr bwMode="auto">
            <a:xfrm>
              <a:off x="5999" y="2916"/>
              <a:ext cx="1946" cy="327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</a:ln>
          </p:spPr>
          <p:txBody>
            <a:bodyPr lIns="0" tIns="0" rIns="0" bIns="0" upright="1"/>
            <a:lstStyle/>
            <a:p>
              <a:pPr indent="133350" algn="just">
                <a:spcAft>
                  <a:spcPts val="0"/>
                </a:spcAft>
                <a:defRPr/>
              </a:pPr>
              <a:r>
                <a:rPr lang="zh-CN" altLang="en-US" sz="2000" b="1" kern="100" dirty="0">
                  <a:latin typeface="Calibri" panose="020F0502020204030204" pitchFamily="34" charset="0"/>
                  <a:cs typeface="Times New Roman" panose="02020603050405020304" pitchFamily="18" charset="0"/>
                </a:rPr>
                <a:t>插入</a:t>
              </a:r>
              <a:r>
                <a:rPr lang="en-US" sz="2000" b="1" kern="100" dirty="0">
                  <a:latin typeface="Calibri" panose="020F0502020204030204" pitchFamily="34" charset="0"/>
                  <a:cs typeface="Times New Roman" panose="02020603050405020304" pitchFamily="18" charset="0"/>
                </a:rPr>
                <a:t>q</a:t>
              </a:r>
              <a:r>
                <a:rPr lang="zh-CN" altLang="en-US" sz="2000" b="1" kern="100" dirty="0">
                  <a:latin typeface="Calibri" panose="020F0502020204030204" pitchFamily="34" charset="0"/>
                  <a:cs typeface="Times New Roman" panose="02020603050405020304" pitchFamily="18" charset="0"/>
                </a:rPr>
                <a:t>当前指针到</a:t>
              </a:r>
              <a:r>
                <a:rPr lang="en-US" sz="2000" b="1" kern="100" dirty="0">
                  <a:latin typeface="Calibri" panose="020F0502020204030204" pitchFamily="34" charset="0"/>
                  <a:cs typeface="Times New Roman" panose="02020603050405020304" pitchFamily="18" charset="0"/>
                </a:rPr>
                <a:t>p</a:t>
              </a:r>
              <a:endParaRPr lang="zh-CN" altLang="en-US" sz="2000" b="1" kern="100" dirty="0">
                <a:latin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Text Box 33"/>
            <p:cNvSpPr txBox="1">
              <a:spLocks noChangeArrowheads="1"/>
            </p:cNvSpPr>
            <p:nvPr/>
          </p:nvSpPr>
          <p:spPr bwMode="auto">
            <a:xfrm>
              <a:off x="6155" y="2381"/>
              <a:ext cx="428" cy="20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lIns="0" tIns="0" rIns="0" bIns="0" upright="1"/>
            <a:lstStyle/>
            <a:p>
              <a:pPr algn="just">
                <a:spcAft>
                  <a:spcPts val="0"/>
                </a:spcAft>
                <a:defRPr/>
              </a:pPr>
              <a:r>
                <a:rPr lang="en-US" sz="2000" b="1" kern="100">
                  <a:latin typeface="Calibri" panose="020F0502020204030204" pitchFamily="34" charset="0"/>
                  <a:cs typeface="Times New Roman" panose="02020603050405020304" pitchFamily="18" charset="0"/>
                </a:rPr>
                <a:t>N</a:t>
              </a:r>
              <a:endParaRPr lang="zh-CN" altLang="en-US" sz="2000" b="1" kern="100">
                <a:latin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3" name="Text Box 38"/>
          <p:cNvSpPr txBox="1">
            <a:spLocks noChangeArrowheads="1"/>
          </p:cNvSpPr>
          <p:nvPr/>
        </p:nvSpPr>
        <p:spPr bwMode="auto">
          <a:xfrm>
            <a:off x="296394" y="80581"/>
            <a:ext cx="697095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2.11 </a:t>
            </a:r>
            <a:r>
              <a:rPr kumimoji="1" lang="zh-CN" altLang="en-US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线性表的应用：一元多项式的加法</a:t>
            </a:r>
            <a:endParaRPr kumimoji="1"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4" name="直接连接符 33"/>
          <p:cNvCxnSpPr/>
          <p:nvPr/>
        </p:nvCxnSpPr>
        <p:spPr>
          <a:xfrm flipV="1">
            <a:off x="-15145" y="544989"/>
            <a:ext cx="12192000" cy="71612"/>
          </a:xfrm>
          <a:prstGeom prst="line">
            <a:avLst/>
          </a:prstGeom>
          <a:ln w="57150">
            <a:gradFill>
              <a:gsLst>
                <a:gs pos="0">
                  <a:srgbClr val="00B0F0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47328" y="603801"/>
            <a:ext cx="6559809" cy="572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1" dirty="0">
                <a:solidFill>
                  <a:schemeClr val="tx1"/>
                </a:solidFill>
                <a:latin typeface="宋体" panose="02010600030101010101" pitchFamily="2" charset="-122"/>
              </a:rPr>
              <a:t>void </a:t>
            </a:r>
            <a:r>
              <a:rPr kumimoji="1" lang="en-US" altLang="zh-CN" sz="2400" b="1" dirty="0" err="1">
                <a:solidFill>
                  <a:schemeClr val="tx1"/>
                </a:solidFill>
                <a:latin typeface="宋体" panose="02010600030101010101" pitchFamily="2" charset="-122"/>
              </a:rPr>
              <a:t>AddPolyn</a:t>
            </a:r>
            <a:r>
              <a:rPr kumimoji="1" lang="en-US" altLang="zh-CN" sz="2400" b="1" dirty="0">
                <a:solidFill>
                  <a:schemeClr val="tx1"/>
                </a:solidFill>
                <a:latin typeface="宋体" panose="02010600030101010101" pitchFamily="2" charset="-122"/>
              </a:rPr>
              <a:t>(</a:t>
            </a:r>
            <a:r>
              <a:rPr kumimoji="1" lang="en-US" altLang="zh-CN" sz="2400" b="1" dirty="0" err="1">
                <a:solidFill>
                  <a:schemeClr val="tx1"/>
                </a:solidFill>
                <a:latin typeface="宋体" panose="02010600030101010101" pitchFamily="2" charset="-122"/>
              </a:rPr>
              <a:t>linklist</a:t>
            </a:r>
            <a:r>
              <a:rPr kumimoji="1" lang="en-US" altLang="zh-CN" sz="2400" b="1" dirty="0">
                <a:solidFill>
                  <a:schemeClr val="tx1"/>
                </a:solidFill>
                <a:latin typeface="宋体" panose="02010600030101010101" pitchFamily="2" charset="-122"/>
              </a:rPr>
              <a:t> *pa, </a:t>
            </a:r>
            <a:r>
              <a:rPr kumimoji="1" lang="en-US" altLang="zh-CN" sz="2400" b="1" dirty="0" err="1" smtClean="0">
                <a:solidFill>
                  <a:schemeClr val="tx1"/>
                </a:solidFill>
                <a:latin typeface="宋体" panose="02010600030101010101" pitchFamily="2" charset="-122"/>
              </a:rPr>
              <a:t>linklist</a:t>
            </a:r>
            <a:r>
              <a:rPr kumimoji="1" lang="en-US" altLang="zh-CN" sz="2400" b="1" dirty="0" smtClean="0">
                <a:solidFill>
                  <a:schemeClr val="tx1"/>
                </a:solidFill>
                <a:latin typeface="宋体" panose="02010600030101010101" pitchFamily="2" charset="-122"/>
              </a:rPr>
              <a:t> *</a:t>
            </a:r>
            <a:r>
              <a:rPr kumimoji="1" lang="en-US" altLang="zh-CN" sz="2400" b="1" dirty="0" err="1">
                <a:solidFill>
                  <a:schemeClr val="tx1"/>
                </a:solidFill>
                <a:latin typeface="宋体" panose="02010600030101010101" pitchFamily="2" charset="-122"/>
              </a:rPr>
              <a:t>pb</a:t>
            </a:r>
            <a:r>
              <a:rPr kumimoji="1" lang="en-US" altLang="zh-CN" sz="2400" b="1" dirty="0">
                <a:solidFill>
                  <a:schemeClr val="tx1"/>
                </a:solidFill>
                <a:latin typeface="宋体" panose="02010600030101010101" pitchFamily="2" charset="-122"/>
              </a:rPr>
              <a:t>)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1009611"/>
            <a:ext cx="4435139" cy="572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1" dirty="0">
                <a:solidFill>
                  <a:srgbClr val="000066"/>
                </a:solidFill>
                <a:latin typeface="宋体" panose="02010600030101010101" pitchFamily="2" charset="-122"/>
              </a:rPr>
              <a:t>{ </a:t>
            </a:r>
            <a:r>
              <a:rPr kumimoji="1" lang="en-US" altLang="zh-CN" sz="2400" b="1" dirty="0">
                <a:solidFill>
                  <a:schemeClr val="tx1"/>
                </a:solidFill>
                <a:latin typeface="宋体" panose="02010600030101010101" pitchFamily="2" charset="-122"/>
              </a:rPr>
              <a:t>p=pa-&gt;</a:t>
            </a:r>
            <a:r>
              <a:rPr kumimoji="1" lang="en-US" altLang="zh-CN" sz="2400" b="1" dirty="0" err="1">
                <a:solidFill>
                  <a:schemeClr val="tx1"/>
                </a:solidFill>
                <a:latin typeface="宋体" panose="02010600030101010101" pitchFamily="2" charset="-122"/>
              </a:rPr>
              <a:t>link;q</a:t>
            </a:r>
            <a:r>
              <a:rPr kumimoji="1" lang="en-US" altLang="zh-CN" sz="2400" b="1" dirty="0">
                <a:solidFill>
                  <a:schemeClr val="tx1"/>
                </a:solidFill>
                <a:latin typeface="宋体" panose="02010600030101010101" pitchFamily="2" charset="-122"/>
              </a:rPr>
              <a:t>=</a:t>
            </a:r>
            <a:r>
              <a:rPr kumimoji="1" lang="en-US" altLang="zh-CN" sz="2400" b="1" dirty="0" err="1">
                <a:solidFill>
                  <a:schemeClr val="tx1"/>
                </a:solidFill>
                <a:latin typeface="宋体" panose="02010600030101010101" pitchFamily="2" charset="-122"/>
              </a:rPr>
              <a:t>pb</a:t>
            </a:r>
            <a:r>
              <a:rPr kumimoji="1" lang="en-US" altLang="zh-CN" sz="2400" b="1" dirty="0">
                <a:solidFill>
                  <a:schemeClr val="tx1"/>
                </a:solidFill>
                <a:latin typeface="宋体" panose="02010600030101010101" pitchFamily="2" charset="-122"/>
              </a:rPr>
              <a:t>-&gt;link; </a:t>
            </a:r>
            <a:endParaRPr kumimoji="1" lang="zh-CN" altLang="zh-CN" sz="2400" b="1" dirty="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sp>
        <p:nvSpPr>
          <p:cNvPr id="8" name="Text Box 38"/>
          <p:cNvSpPr txBox="1">
            <a:spLocks noChangeArrowheads="1"/>
          </p:cNvSpPr>
          <p:nvPr/>
        </p:nvSpPr>
        <p:spPr bwMode="auto">
          <a:xfrm>
            <a:off x="296394" y="80581"/>
            <a:ext cx="697095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2.11 </a:t>
            </a:r>
            <a:r>
              <a:rPr kumimoji="1" lang="zh-CN" altLang="en-US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线性表的应用：一元多项式的加法</a:t>
            </a:r>
            <a:endParaRPr kumimoji="1"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 flipV="1">
            <a:off x="-15145" y="544989"/>
            <a:ext cx="12192000" cy="71612"/>
          </a:xfrm>
          <a:prstGeom prst="line">
            <a:avLst/>
          </a:prstGeom>
          <a:ln w="57150">
            <a:gradFill>
              <a:gsLst>
                <a:gs pos="0">
                  <a:srgbClr val="00B0F0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47328" y="1556792"/>
            <a:ext cx="7287953" cy="4893647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while(p!=NULL &amp;&amp; q!=NULL)) </a:t>
            </a:r>
            <a:endParaRPr kumimoji="1" lang="zh-CN" altLang="zh-CN" sz="2400" b="1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zh-CN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{ </a:t>
            </a:r>
            <a:r>
              <a:rPr kumimoji="1" lang="en-US" altLang="zh-CN" sz="2400" b="1" dirty="0">
                <a:solidFill>
                  <a:srgbClr val="00B050"/>
                </a:solidFill>
                <a:latin typeface="宋体" panose="02010600030101010101" pitchFamily="2" charset="-122"/>
              </a:rPr>
              <a:t>if (p-&gt;</a:t>
            </a:r>
            <a:r>
              <a:rPr kumimoji="1" lang="en-US" altLang="zh-CN" sz="2400" b="1" dirty="0" err="1">
                <a:solidFill>
                  <a:srgbClr val="00B050"/>
                </a:solidFill>
                <a:latin typeface="宋体" panose="02010600030101010101" pitchFamily="2" charset="-122"/>
              </a:rPr>
              <a:t>exp</a:t>
            </a:r>
            <a:r>
              <a:rPr kumimoji="1" lang="en-US" altLang="zh-CN" sz="2400" b="1" dirty="0">
                <a:solidFill>
                  <a:srgbClr val="00B050"/>
                </a:solidFill>
                <a:latin typeface="宋体" panose="02010600030101010101" pitchFamily="2" charset="-122"/>
              </a:rPr>
              <a:t>&lt;q-&gt;</a:t>
            </a:r>
            <a:r>
              <a:rPr kumimoji="1" lang="en-US" altLang="zh-CN" sz="2400" b="1" dirty="0" err="1">
                <a:solidFill>
                  <a:srgbClr val="00B050"/>
                </a:solidFill>
                <a:latin typeface="宋体" panose="02010600030101010101" pitchFamily="2" charset="-122"/>
              </a:rPr>
              <a:t>exp</a:t>
            </a:r>
            <a:r>
              <a:rPr kumimoji="1" lang="en-US" altLang="zh-CN" sz="2400" b="1" dirty="0">
                <a:solidFill>
                  <a:srgbClr val="00B050"/>
                </a:solidFill>
                <a:latin typeface="宋体" panose="02010600030101010101" pitchFamily="2" charset="-122"/>
              </a:rPr>
              <a:t>) {</a:t>
            </a:r>
            <a:r>
              <a:rPr kumimoji="1" lang="zh-CN" altLang="en-US" sz="2400" b="1" dirty="0">
                <a:solidFill>
                  <a:srgbClr val="00B050"/>
                </a:solidFill>
                <a:latin typeface="宋体" panose="02010600030101010101" pitchFamily="2" charset="-122"/>
              </a:rPr>
              <a:t>取</a:t>
            </a:r>
            <a:r>
              <a:rPr kumimoji="1" lang="en-US" altLang="zh-CN" sz="2400" b="1" dirty="0">
                <a:solidFill>
                  <a:srgbClr val="00B050"/>
                </a:solidFill>
                <a:latin typeface="宋体" panose="02010600030101010101" pitchFamily="2" charset="-122"/>
              </a:rPr>
              <a:t>p</a:t>
            </a:r>
            <a:r>
              <a:rPr kumimoji="1" lang="zh-CN" altLang="en-US" sz="2400" b="1" dirty="0">
                <a:solidFill>
                  <a:srgbClr val="00B050"/>
                </a:solidFill>
                <a:latin typeface="宋体" panose="02010600030101010101" pitchFamily="2" charset="-122"/>
              </a:rPr>
              <a:t>的结点</a:t>
            </a:r>
            <a:r>
              <a:rPr kumimoji="1" lang="en-US" altLang="zh-CN" sz="2400" b="1" dirty="0">
                <a:solidFill>
                  <a:srgbClr val="00B050"/>
                </a:solidFill>
                <a:latin typeface="宋体" panose="02010600030101010101" pitchFamily="2" charset="-122"/>
              </a:rPr>
              <a:t>,p</a:t>
            </a:r>
            <a:r>
              <a:rPr kumimoji="1" lang="zh-CN" altLang="en-US" sz="2400" b="1" dirty="0">
                <a:solidFill>
                  <a:srgbClr val="00B050"/>
                </a:solidFill>
                <a:latin typeface="宋体" panose="02010600030101010101" pitchFamily="2" charset="-122"/>
              </a:rPr>
              <a:t>后移</a:t>
            </a:r>
            <a:r>
              <a:rPr kumimoji="1" lang="en-US" altLang="zh-CN" sz="2400" b="1" dirty="0">
                <a:solidFill>
                  <a:srgbClr val="00B050"/>
                </a:solidFill>
                <a:latin typeface="宋体" panose="02010600030101010101" pitchFamily="2" charset="-122"/>
              </a:rPr>
              <a:t>}</a:t>
            </a:r>
          </a:p>
          <a:p>
            <a:pPr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1" dirty="0">
                <a:solidFill>
                  <a:srgbClr val="000066"/>
                </a:solidFill>
                <a:latin typeface="宋体" panose="02010600030101010101" pitchFamily="2" charset="-122"/>
              </a:rPr>
              <a:t> else </a:t>
            </a:r>
            <a:r>
              <a:rPr kumimoji="1" lang="en-US" altLang="zh-CN" sz="2400" b="1" dirty="0">
                <a:solidFill>
                  <a:srgbClr val="0000FF"/>
                </a:solidFill>
                <a:latin typeface="宋体" panose="02010600030101010101" pitchFamily="2" charset="-122"/>
              </a:rPr>
              <a:t>{</a:t>
            </a:r>
            <a:r>
              <a:rPr kumimoji="1" lang="en-US" altLang="zh-CN" sz="2400" b="1" dirty="0">
                <a:solidFill>
                  <a:srgbClr val="C00000"/>
                </a:solidFill>
                <a:latin typeface="宋体" panose="02010600030101010101" pitchFamily="2" charset="-122"/>
              </a:rPr>
              <a:t>if (p-&gt;</a:t>
            </a:r>
            <a:r>
              <a:rPr kumimoji="1" lang="en-US" altLang="zh-CN" sz="2400" b="1" dirty="0" err="1">
                <a:solidFill>
                  <a:srgbClr val="C00000"/>
                </a:solidFill>
                <a:latin typeface="宋体" panose="02010600030101010101" pitchFamily="2" charset="-122"/>
              </a:rPr>
              <a:t>exp</a:t>
            </a:r>
            <a:r>
              <a:rPr kumimoji="1" lang="en-US" altLang="zh-CN" sz="2400" b="1" dirty="0">
                <a:solidFill>
                  <a:srgbClr val="C00000"/>
                </a:solidFill>
                <a:latin typeface="宋体" panose="02010600030101010101" pitchFamily="2" charset="-122"/>
              </a:rPr>
              <a:t>==q-&gt;</a:t>
            </a:r>
            <a:r>
              <a:rPr kumimoji="1" lang="en-US" altLang="zh-CN" sz="2400" b="1" dirty="0" err="1">
                <a:solidFill>
                  <a:srgbClr val="C00000"/>
                </a:solidFill>
                <a:latin typeface="宋体" panose="02010600030101010101" pitchFamily="2" charset="-122"/>
              </a:rPr>
              <a:t>exp</a:t>
            </a:r>
            <a:r>
              <a:rPr kumimoji="1" lang="en-US" altLang="zh-CN" sz="2400" b="1" dirty="0">
                <a:solidFill>
                  <a:srgbClr val="C00000"/>
                </a:solidFill>
                <a:latin typeface="宋体" panose="02010600030101010101" pitchFamily="2" charset="-122"/>
              </a:rPr>
              <a:t>) </a:t>
            </a:r>
            <a:r>
              <a:rPr kumimoji="1" lang="en-US" altLang="zh-CN" sz="2400" b="1" dirty="0" smtClean="0">
                <a:solidFill>
                  <a:srgbClr val="0000FF"/>
                </a:solidFill>
                <a:latin typeface="宋体" panose="02010600030101010101" pitchFamily="2" charset="-122"/>
              </a:rPr>
              <a:t>{ </a:t>
            </a:r>
          </a:p>
          <a:p>
            <a:pPr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1" dirty="0">
                <a:solidFill>
                  <a:srgbClr val="000066"/>
                </a:solidFill>
                <a:latin typeface="宋体" panose="02010600030101010101" pitchFamily="2" charset="-122"/>
              </a:rPr>
              <a:t> </a:t>
            </a:r>
            <a:r>
              <a:rPr kumimoji="1" lang="en-US" altLang="zh-CN" sz="2400" b="1" dirty="0" smtClean="0">
                <a:solidFill>
                  <a:srgbClr val="000066"/>
                </a:solidFill>
                <a:latin typeface="宋体" panose="02010600030101010101" pitchFamily="2" charset="-122"/>
              </a:rPr>
              <a:t>       </a:t>
            </a:r>
            <a:r>
              <a:rPr kumimoji="1" lang="zh-CN" altLang="en-US" sz="2400" b="1" dirty="0" smtClean="0">
                <a:solidFill>
                  <a:srgbClr val="0000FF"/>
                </a:solidFill>
                <a:latin typeface="宋体" panose="02010600030101010101" pitchFamily="2" charset="-122"/>
              </a:rPr>
              <a:t>系数</a:t>
            </a:r>
            <a:r>
              <a:rPr kumimoji="1" lang="zh-CN" altLang="en-US" sz="2400" b="1" dirty="0">
                <a:solidFill>
                  <a:srgbClr val="0000FF"/>
                </a:solidFill>
                <a:latin typeface="宋体" panose="02010600030101010101" pitchFamily="2" charset="-122"/>
              </a:rPr>
              <a:t>相加</a:t>
            </a:r>
            <a:r>
              <a:rPr kumimoji="1" lang="en-US" altLang="zh-CN" sz="2400" b="1" dirty="0">
                <a:solidFill>
                  <a:srgbClr val="0000FF"/>
                </a:solidFill>
                <a:latin typeface="宋体" panose="02010600030101010101" pitchFamily="2" charset="-122"/>
              </a:rPr>
              <a:t>x= p-&gt;</a:t>
            </a:r>
            <a:r>
              <a:rPr kumimoji="1" lang="en-US" altLang="zh-CN" sz="2400" b="1" dirty="0" err="1">
                <a:solidFill>
                  <a:srgbClr val="0000FF"/>
                </a:solidFill>
                <a:latin typeface="宋体" panose="02010600030101010101" pitchFamily="2" charset="-122"/>
              </a:rPr>
              <a:t>coef+q</a:t>
            </a:r>
            <a:r>
              <a:rPr kumimoji="1" lang="en-US" altLang="zh-CN" sz="2400" b="1" dirty="0">
                <a:solidFill>
                  <a:srgbClr val="0000FF"/>
                </a:solidFill>
                <a:latin typeface="宋体" panose="02010600030101010101" pitchFamily="2" charset="-122"/>
              </a:rPr>
              <a:t>-&gt;</a:t>
            </a:r>
            <a:r>
              <a:rPr kumimoji="1" lang="en-US" altLang="zh-CN" sz="2400" b="1" dirty="0" err="1">
                <a:solidFill>
                  <a:srgbClr val="0000FF"/>
                </a:solidFill>
                <a:latin typeface="宋体" panose="02010600030101010101" pitchFamily="2" charset="-122"/>
              </a:rPr>
              <a:t>coef</a:t>
            </a:r>
            <a:r>
              <a:rPr kumimoji="1" lang="en-US" altLang="zh-CN" sz="2400" b="1" dirty="0">
                <a:solidFill>
                  <a:srgbClr val="0000FF"/>
                </a:solidFill>
                <a:latin typeface="宋体" panose="02010600030101010101" pitchFamily="2" charset="-122"/>
              </a:rPr>
              <a:t>;</a:t>
            </a:r>
          </a:p>
          <a:p>
            <a:pPr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1" dirty="0">
                <a:solidFill>
                  <a:srgbClr val="0000FF"/>
                </a:solidFill>
                <a:latin typeface="宋体" panose="02010600030101010101" pitchFamily="2" charset="-122"/>
              </a:rPr>
              <a:t>      </a:t>
            </a:r>
            <a:r>
              <a:rPr kumimoji="1" lang="en-US" altLang="zh-CN" sz="2400" b="1" dirty="0" smtClean="0">
                <a:solidFill>
                  <a:srgbClr val="0000FF"/>
                </a:solidFill>
                <a:latin typeface="宋体" panose="02010600030101010101" pitchFamily="2" charset="-122"/>
              </a:rPr>
              <a:t>  </a:t>
            </a:r>
            <a:r>
              <a:rPr kumimoji="1" lang="en-US" altLang="zh-CN" sz="2400" b="1" dirty="0">
                <a:solidFill>
                  <a:srgbClr val="0000FF"/>
                </a:solidFill>
                <a:latin typeface="宋体" panose="02010600030101010101" pitchFamily="2" charset="-122"/>
              </a:rPr>
              <a:t>if x==0 </a:t>
            </a:r>
            <a:r>
              <a:rPr kumimoji="1" lang="zh-CN" altLang="en-US" sz="2400" b="1" dirty="0">
                <a:solidFill>
                  <a:srgbClr val="0000FF"/>
                </a:solidFill>
                <a:latin typeface="宋体" panose="02010600030101010101" pitchFamily="2" charset="-122"/>
              </a:rPr>
              <a:t>删除</a:t>
            </a:r>
            <a:r>
              <a:rPr kumimoji="1" lang="en-US" altLang="zh-CN" sz="2400" b="1" dirty="0">
                <a:solidFill>
                  <a:srgbClr val="0000FF"/>
                </a:solidFill>
                <a:latin typeface="宋体" panose="02010600030101010101" pitchFamily="2" charset="-122"/>
              </a:rPr>
              <a:t>p</a:t>
            </a:r>
            <a:r>
              <a:rPr kumimoji="1" lang="zh-CN" altLang="en-US" sz="2400" b="1" dirty="0">
                <a:solidFill>
                  <a:srgbClr val="0000FF"/>
                </a:solidFill>
                <a:latin typeface="宋体" panose="02010600030101010101" pitchFamily="2" charset="-122"/>
              </a:rPr>
              <a:t>当前结点</a:t>
            </a:r>
            <a:r>
              <a:rPr kumimoji="1" lang="en-US" altLang="zh-CN" sz="2400" b="1" dirty="0">
                <a:solidFill>
                  <a:srgbClr val="0000FF"/>
                </a:solidFill>
                <a:latin typeface="宋体" panose="02010600030101010101" pitchFamily="2" charset="-122"/>
              </a:rPr>
              <a:t>;</a:t>
            </a:r>
          </a:p>
          <a:p>
            <a:pPr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400" b="1" dirty="0">
                <a:solidFill>
                  <a:srgbClr val="0000FF"/>
                </a:solidFill>
                <a:latin typeface="宋体" panose="02010600030101010101" pitchFamily="2" charset="-122"/>
              </a:rPr>
              <a:t>        </a:t>
            </a:r>
            <a:r>
              <a:rPr kumimoji="1" lang="zh-CN" altLang="en-US" sz="2400" b="1" dirty="0" smtClean="0">
                <a:solidFill>
                  <a:srgbClr val="0000FF"/>
                </a:solidFill>
                <a:latin typeface="宋体" panose="02010600030101010101" pitchFamily="2" charset="-122"/>
              </a:rPr>
              <a:t> </a:t>
            </a:r>
            <a:r>
              <a:rPr kumimoji="1" lang="en-US" altLang="zh-CN" sz="2400" b="1" dirty="0" smtClean="0">
                <a:solidFill>
                  <a:srgbClr val="0000FF"/>
                </a:solidFill>
                <a:latin typeface="宋体" panose="02010600030101010101" pitchFamily="2" charset="-122"/>
              </a:rPr>
              <a:t>else { </a:t>
            </a:r>
            <a:r>
              <a:rPr kumimoji="1" lang="zh-CN" altLang="en-US" sz="2400" b="1" dirty="0" smtClean="0">
                <a:solidFill>
                  <a:srgbClr val="0000FF"/>
                </a:solidFill>
                <a:latin typeface="宋体" panose="02010600030101010101" pitchFamily="2" charset="-122"/>
              </a:rPr>
              <a:t>修改</a:t>
            </a:r>
            <a:r>
              <a:rPr kumimoji="1" lang="en-US" altLang="zh-CN" sz="2400" b="1" dirty="0">
                <a:solidFill>
                  <a:srgbClr val="0000FF"/>
                </a:solidFill>
                <a:latin typeface="宋体" panose="02010600030101010101" pitchFamily="2" charset="-122"/>
              </a:rPr>
              <a:t>p</a:t>
            </a:r>
            <a:r>
              <a:rPr kumimoji="1" lang="zh-CN" altLang="en-US" sz="2400" b="1" dirty="0">
                <a:solidFill>
                  <a:srgbClr val="0000FF"/>
                </a:solidFill>
                <a:latin typeface="宋体" panose="02010600030101010101" pitchFamily="2" charset="-122"/>
              </a:rPr>
              <a:t>当前结点的系数为</a:t>
            </a:r>
            <a:r>
              <a:rPr kumimoji="1" lang="en-US" altLang="zh-CN" sz="2400" b="1" dirty="0" err="1">
                <a:solidFill>
                  <a:srgbClr val="0000FF"/>
                </a:solidFill>
                <a:latin typeface="宋体" panose="02010600030101010101" pitchFamily="2" charset="-122"/>
              </a:rPr>
              <a:t>x;p</a:t>
            </a:r>
            <a:r>
              <a:rPr kumimoji="1" lang="zh-CN" altLang="en-US" sz="2400" b="1" dirty="0">
                <a:solidFill>
                  <a:srgbClr val="0000FF"/>
                </a:solidFill>
                <a:latin typeface="宋体" panose="02010600030101010101" pitchFamily="2" charset="-122"/>
              </a:rPr>
              <a:t>后移</a:t>
            </a:r>
            <a:r>
              <a:rPr kumimoji="1" lang="en-US" altLang="zh-CN" sz="2400" b="1" dirty="0" smtClean="0">
                <a:solidFill>
                  <a:srgbClr val="0000FF"/>
                </a:solidFill>
                <a:latin typeface="宋体" panose="02010600030101010101" pitchFamily="2" charset="-122"/>
              </a:rPr>
              <a:t>;}</a:t>
            </a:r>
            <a:endParaRPr kumimoji="1" lang="en-US" altLang="zh-CN" sz="2400" b="1" dirty="0">
              <a:solidFill>
                <a:srgbClr val="0000FF"/>
              </a:solidFill>
              <a:latin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1" dirty="0">
                <a:solidFill>
                  <a:srgbClr val="0000FF"/>
                </a:solidFill>
                <a:latin typeface="宋体" panose="02010600030101010101" pitchFamily="2" charset="-122"/>
              </a:rPr>
              <a:t>       </a:t>
            </a:r>
            <a:r>
              <a:rPr kumimoji="1" lang="zh-CN" altLang="en-US" sz="2400" b="1" dirty="0" smtClean="0">
                <a:solidFill>
                  <a:srgbClr val="0000FF"/>
                </a:solidFill>
                <a:latin typeface="宋体" panose="02010600030101010101" pitchFamily="2" charset="-122"/>
              </a:rPr>
              <a:t>删除</a:t>
            </a:r>
            <a:r>
              <a:rPr kumimoji="1" lang="en-US" altLang="zh-CN" sz="2400" b="1" dirty="0">
                <a:solidFill>
                  <a:srgbClr val="0000FF"/>
                </a:solidFill>
                <a:latin typeface="宋体" panose="02010600030101010101" pitchFamily="2" charset="-122"/>
              </a:rPr>
              <a:t>q</a:t>
            </a:r>
            <a:r>
              <a:rPr kumimoji="1" lang="zh-CN" altLang="en-US" sz="2400" b="1" dirty="0">
                <a:solidFill>
                  <a:srgbClr val="0000FF"/>
                </a:solidFill>
                <a:latin typeface="宋体" panose="02010600030101010101" pitchFamily="2" charset="-122"/>
              </a:rPr>
              <a:t>当前结点</a:t>
            </a:r>
            <a:r>
              <a:rPr kumimoji="1" lang="zh-CN" altLang="en-US" sz="2400" b="1" dirty="0" smtClean="0">
                <a:solidFill>
                  <a:srgbClr val="0000FF"/>
                </a:solidFill>
                <a:latin typeface="宋体" panose="02010600030101010101" pitchFamily="2" charset="-122"/>
              </a:rPr>
              <a:t>；</a:t>
            </a:r>
            <a:r>
              <a:rPr kumimoji="1" lang="en-US" altLang="zh-CN" sz="2400" b="1" dirty="0" smtClean="0">
                <a:solidFill>
                  <a:srgbClr val="0000FF"/>
                </a:solidFill>
                <a:latin typeface="宋体" panose="02010600030101010101" pitchFamily="2" charset="-122"/>
              </a:rPr>
              <a:t>}</a:t>
            </a:r>
            <a:endParaRPr kumimoji="1" lang="en-US" altLang="zh-CN" sz="2400" b="1" dirty="0">
              <a:solidFill>
                <a:srgbClr val="0000FF"/>
              </a:solidFill>
              <a:latin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1" dirty="0">
                <a:solidFill>
                  <a:srgbClr val="000066"/>
                </a:solidFill>
                <a:latin typeface="宋体" panose="02010600030101010101" pitchFamily="2" charset="-122"/>
              </a:rPr>
              <a:t>      </a:t>
            </a:r>
            <a:r>
              <a:rPr kumimoji="1" lang="en-US" altLang="zh-CN" sz="2400" b="1" dirty="0">
                <a:solidFill>
                  <a:srgbClr val="C00000"/>
                </a:solidFill>
                <a:latin typeface="宋体" panose="02010600030101010101" pitchFamily="2" charset="-122"/>
              </a:rPr>
              <a:t>else </a:t>
            </a:r>
            <a:r>
              <a:rPr kumimoji="1" lang="zh-CN" altLang="en-US" sz="2400" b="1" dirty="0">
                <a:solidFill>
                  <a:srgbClr val="C00000"/>
                </a:solidFill>
                <a:latin typeface="宋体" panose="02010600030101010101" pitchFamily="2" charset="-122"/>
              </a:rPr>
              <a:t>将</a:t>
            </a:r>
            <a:r>
              <a:rPr kumimoji="1" lang="en-US" altLang="zh-CN" sz="2400" b="1" dirty="0">
                <a:solidFill>
                  <a:srgbClr val="C00000"/>
                </a:solidFill>
                <a:latin typeface="宋体" panose="02010600030101010101" pitchFamily="2" charset="-122"/>
              </a:rPr>
              <a:t>q</a:t>
            </a:r>
            <a:r>
              <a:rPr kumimoji="1" lang="zh-CN" altLang="en-US" sz="2400" b="1" dirty="0">
                <a:solidFill>
                  <a:srgbClr val="C00000"/>
                </a:solidFill>
                <a:latin typeface="宋体" panose="02010600030101010101" pitchFamily="2" charset="-122"/>
              </a:rPr>
              <a:t>当前结点插入到</a:t>
            </a:r>
            <a:r>
              <a:rPr kumimoji="1" lang="en-US" altLang="zh-CN" sz="2400" b="1" dirty="0">
                <a:solidFill>
                  <a:srgbClr val="C00000"/>
                </a:solidFill>
                <a:latin typeface="宋体" panose="02010600030101010101" pitchFamily="2" charset="-122"/>
              </a:rPr>
              <a:t>p</a:t>
            </a:r>
            <a:r>
              <a:rPr kumimoji="1" lang="zh-CN" altLang="en-US" sz="2400" b="1" dirty="0">
                <a:solidFill>
                  <a:srgbClr val="C00000"/>
                </a:solidFill>
                <a:latin typeface="宋体" panose="02010600030101010101" pitchFamily="2" charset="-122"/>
              </a:rPr>
              <a:t>中；</a:t>
            </a:r>
            <a:endParaRPr kumimoji="1" lang="en-US" altLang="zh-CN" sz="24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}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7392144" y="1539458"/>
            <a:ext cx="4752528" cy="1569660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if(q!=NULL) </a:t>
            </a:r>
          </a:p>
          <a:p>
            <a:pPr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{</a:t>
            </a:r>
            <a:r>
              <a:rPr kumimoji="1" lang="en-US" altLang="zh-CN" sz="2400" b="1" dirty="0" smtClean="0">
                <a:solidFill>
                  <a:schemeClr val="tx1"/>
                </a:solidFill>
                <a:latin typeface="宋体" panose="02010600030101010101" pitchFamily="2" charset="-122"/>
              </a:rPr>
              <a:t> </a:t>
            </a:r>
            <a:r>
              <a:rPr kumimoji="1" lang="zh-CN" altLang="en-US" sz="2400" b="1" dirty="0" smtClean="0">
                <a:solidFill>
                  <a:schemeClr val="tx1"/>
                </a:solidFill>
                <a:latin typeface="宋体" panose="02010600030101010101" pitchFamily="2" charset="-122"/>
              </a:rPr>
              <a:t>将</a:t>
            </a:r>
            <a:r>
              <a:rPr kumimoji="1" lang="en-US" altLang="zh-CN" sz="2400" b="1" dirty="0">
                <a:solidFill>
                  <a:schemeClr val="tx1"/>
                </a:solidFill>
                <a:latin typeface="宋体" panose="02010600030101010101" pitchFamily="2" charset="-122"/>
              </a:rPr>
              <a:t>q</a:t>
            </a:r>
            <a:r>
              <a:rPr kumimoji="1"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</a:rPr>
              <a:t>剩余结点加到和多项式</a:t>
            </a:r>
            <a:r>
              <a:rPr kumimoji="1" lang="zh-CN" altLang="en-US" sz="2400" b="1" dirty="0" smtClean="0">
                <a:solidFill>
                  <a:schemeClr val="tx1"/>
                </a:solidFill>
                <a:latin typeface="宋体" panose="02010600030101010101" pitchFamily="2" charset="-122"/>
              </a:rPr>
              <a:t>中 </a:t>
            </a:r>
            <a:r>
              <a:rPr kumimoji="1" lang="en-US" altLang="zh-CN" sz="2400" b="1" dirty="0" smtClean="0">
                <a:solidFill>
                  <a:schemeClr val="tx1"/>
                </a:solidFill>
                <a:latin typeface="宋体" panose="02010600030101010101" pitchFamily="2" charset="-122"/>
              </a:rPr>
              <a:t>}</a:t>
            </a:r>
            <a:endParaRPr kumimoji="1" lang="en-US" altLang="zh-CN" sz="2400" b="1" dirty="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1" dirty="0">
                <a:solidFill>
                  <a:schemeClr val="tx1"/>
                </a:solidFill>
                <a:latin typeface="宋体" panose="02010600030101010101" pitchFamily="2" charset="-122"/>
              </a:rPr>
              <a:t> else </a:t>
            </a:r>
            <a:r>
              <a:rPr kumimoji="1" lang="en-US" altLang="zh-CN" sz="2400" b="1" dirty="0" smtClean="0">
                <a:solidFill>
                  <a:schemeClr val="tx1"/>
                </a:solidFill>
                <a:latin typeface="宋体" panose="02010600030101010101" pitchFamily="2" charset="-122"/>
              </a:rPr>
              <a:t>{ do </a:t>
            </a:r>
            <a:r>
              <a:rPr kumimoji="1" lang="en-US" altLang="zh-CN" sz="2400" b="1" dirty="0">
                <a:solidFill>
                  <a:schemeClr val="tx1"/>
                </a:solidFill>
                <a:latin typeface="宋体" panose="02010600030101010101" pitchFamily="2" charset="-122"/>
              </a:rPr>
              <a:t>nothing</a:t>
            </a:r>
            <a:r>
              <a:rPr kumimoji="1"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</a:rPr>
              <a:t>？？？</a:t>
            </a:r>
            <a:r>
              <a:rPr kumimoji="1"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文本框 2"/>
          <p:cNvSpPr txBox="1">
            <a:spLocks noChangeArrowheads="1"/>
          </p:cNvSpPr>
          <p:nvPr/>
        </p:nvSpPr>
        <p:spPr bwMode="auto">
          <a:xfrm>
            <a:off x="1631504" y="1124744"/>
            <a:ext cx="7559675" cy="403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多项式加法涉及到的主要算法：</a:t>
            </a:r>
            <a:endParaRPr lang="en-US" altLang="zh-CN" sz="4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、建立多项式，考虑加上排序功能</a:t>
            </a:r>
            <a:endParaRPr lang="en-US" altLang="zh-CN" sz="3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3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、多项式的输出</a:t>
            </a:r>
          </a:p>
          <a:p>
            <a:endParaRPr lang="en-US" altLang="zh-CN" sz="3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、多项式的加法</a:t>
            </a:r>
          </a:p>
        </p:txBody>
      </p:sp>
      <p:sp>
        <p:nvSpPr>
          <p:cNvPr id="3" name="Text Box 38"/>
          <p:cNvSpPr txBox="1">
            <a:spLocks noChangeArrowheads="1"/>
          </p:cNvSpPr>
          <p:nvPr/>
        </p:nvSpPr>
        <p:spPr bwMode="auto">
          <a:xfrm>
            <a:off x="296394" y="80581"/>
            <a:ext cx="697095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2.11 </a:t>
            </a:r>
            <a:r>
              <a:rPr kumimoji="1" lang="zh-CN" altLang="en-US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线性表的应用：一元多项式的加法</a:t>
            </a:r>
            <a:endParaRPr kumimoji="1"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-15145" y="544989"/>
            <a:ext cx="12192000" cy="71612"/>
          </a:xfrm>
          <a:prstGeom prst="line">
            <a:avLst/>
          </a:prstGeom>
          <a:ln w="57150">
            <a:gradFill>
              <a:gsLst>
                <a:gs pos="0">
                  <a:srgbClr val="00B0F0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4007768" y="263691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39" name="图片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853" y="908720"/>
            <a:ext cx="4484083" cy="4573126"/>
          </a:xfrm>
          <a:prstGeom prst="rect">
            <a:avLst/>
          </a:prstGeom>
        </p:spPr>
      </p:pic>
      <p:sp>
        <p:nvSpPr>
          <p:cNvPr id="41" name="Text Box 19"/>
          <p:cNvSpPr txBox="1">
            <a:spLocks noChangeArrowheads="1"/>
          </p:cNvSpPr>
          <p:nvPr/>
        </p:nvSpPr>
        <p:spPr bwMode="auto">
          <a:xfrm>
            <a:off x="4132197" y="4653136"/>
            <a:ext cx="412750" cy="4572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  </a:t>
            </a:r>
          </a:p>
        </p:txBody>
      </p:sp>
      <p:sp>
        <p:nvSpPr>
          <p:cNvPr id="43" name="Text Box 19"/>
          <p:cNvSpPr txBox="1">
            <a:spLocks noChangeArrowheads="1"/>
          </p:cNvSpPr>
          <p:nvPr/>
        </p:nvSpPr>
        <p:spPr bwMode="auto">
          <a:xfrm>
            <a:off x="3066062" y="969265"/>
            <a:ext cx="423664" cy="46166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  </a:t>
            </a:r>
          </a:p>
        </p:txBody>
      </p:sp>
      <p:sp>
        <p:nvSpPr>
          <p:cNvPr id="44" name="Text Box 19"/>
          <p:cNvSpPr txBox="1">
            <a:spLocks noChangeArrowheads="1"/>
          </p:cNvSpPr>
          <p:nvPr/>
        </p:nvSpPr>
        <p:spPr bwMode="auto">
          <a:xfrm>
            <a:off x="1487199" y="4195936"/>
            <a:ext cx="412750" cy="4572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  </a:t>
            </a:r>
          </a:p>
        </p:txBody>
      </p:sp>
      <p:sp>
        <p:nvSpPr>
          <p:cNvPr id="45" name="Text Box 19"/>
          <p:cNvSpPr txBox="1">
            <a:spLocks noChangeArrowheads="1"/>
          </p:cNvSpPr>
          <p:nvPr/>
        </p:nvSpPr>
        <p:spPr bwMode="auto">
          <a:xfrm>
            <a:off x="4924285" y="3734271"/>
            <a:ext cx="423664" cy="46166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  </a:t>
            </a:r>
          </a:p>
        </p:txBody>
      </p:sp>
      <p:sp>
        <p:nvSpPr>
          <p:cNvPr id="46" name="Text Box 19"/>
          <p:cNvSpPr txBox="1">
            <a:spLocks noChangeArrowheads="1"/>
          </p:cNvSpPr>
          <p:nvPr/>
        </p:nvSpPr>
        <p:spPr bwMode="auto">
          <a:xfrm>
            <a:off x="4958593" y="2390620"/>
            <a:ext cx="412750" cy="4572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  </a:t>
            </a:r>
          </a:p>
        </p:txBody>
      </p:sp>
      <p:sp>
        <p:nvSpPr>
          <p:cNvPr id="47" name="Text Box 19"/>
          <p:cNvSpPr txBox="1">
            <a:spLocks noChangeArrowheads="1"/>
          </p:cNvSpPr>
          <p:nvPr/>
        </p:nvSpPr>
        <p:spPr bwMode="auto">
          <a:xfrm>
            <a:off x="2744458" y="5015316"/>
            <a:ext cx="412750" cy="4572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  </a:t>
            </a:r>
          </a:p>
        </p:txBody>
      </p:sp>
      <p:sp>
        <p:nvSpPr>
          <p:cNvPr id="48" name="Text Box 19"/>
          <p:cNvSpPr txBox="1">
            <a:spLocks noChangeArrowheads="1"/>
          </p:cNvSpPr>
          <p:nvPr/>
        </p:nvSpPr>
        <p:spPr bwMode="auto">
          <a:xfrm>
            <a:off x="1618969" y="1552579"/>
            <a:ext cx="412750" cy="4572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  </a:t>
            </a:r>
          </a:p>
        </p:txBody>
      </p:sp>
      <p:sp>
        <p:nvSpPr>
          <p:cNvPr id="49" name="Text Box 19"/>
          <p:cNvSpPr txBox="1">
            <a:spLocks noChangeArrowheads="1"/>
          </p:cNvSpPr>
          <p:nvPr/>
        </p:nvSpPr>
        <p:spPr bwMode="auto">
          <a:xfrm>
            <a:off x="4298456" y="1328192"/>
            <a:ext cx="412750" cy="4572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  </a:t>
            </a:r>
          </a:p>
        </p:txBody>
      </p:sp>
      <p:sp>
        <p:nvSpPr>
          <p:cNvPr id="50" name="Text Box 19"/>
          <p:cNvSpPr txBox="1">
            <a:spLocks noChangeArrowheads="1"/>
          </p:cNvSpPr>
          <p:nvPr/>
        </p:nvSpPr>
        <p:spPr bwMode="auto">
          <a:xfrm>
            <a:off x="1178130" y="2727239"/>
            <a:ext cx="398891" cy="46166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  </a:t>
            </a:r>
          </a:p>
        </p:txBody>
      </p:sp>
      <p:sp>
        <p:nvSpPr>
          <p:cNvPr id="51" name="Rectangle 2"/>
          <p:cNvSpPr>
            <a:spLocks noChangeArrowheads="1"/>
          </p:cNvSpPr>
          <p:nvPr/>
        </p:nvSpPr>
        <p:spPr bwMode="auto">
          <a:xfrm>
            <a:off x="6961386" y="1035030"/>
            <a:ext cx="4897651" cy="5090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问题描述：</a:t>
            </a:r>
          </a:p>
          <a:p>
            <a:pPr algn="just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设有</a:t>
            </a:r>
            <a:r>
              <a:rPr kumimoji="1" lang="en-US" altLang="zh-CN" sz="28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kumimoji="1"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个人围坐在一个圆桌周围，现从</a:t>
            </a:r>
            <a:r>
              <a:rPr kumimoji="1" lang="zh-CN" altLang="en-US" sz="28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kumimoji="1" lang="en-US" altLang="zh-CN" sz="28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kumimoji="1"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个人开始报数，数到</a:t>
            </a:r>
            <a:r>
              <a:rPr kumimoji="1" lang="zh-CN" altLang="en-US" sz="28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kumimoji="1" lang="en-US" altLang="zh-CN" sz="28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kumimoji="1"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的人出列，然后从出列的下一个人重新开始报数，数到第</a:t>
            </a:r>
            <a:r>
              <a:rPr kumimoji="1" lang="en-US" altLang="zh-CN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kumimoji="1"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的人又出列，</a:t>
            </a:r>
            <a:r>
              <a:rPr kumimoji="1" lang="en-US" altLang="zh-CN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r>
              <a:rPr kumimoji="1"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，如此反复直到所有的人全部出列为止。</a:t>
            </a:r>
            <a:endParaRPr kumimoji="1" lang="en-US" altLang="zh-CN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Josephus</a:t>
            </a:r>
            <a:r>
              <a:rPr kumimoji="1"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问题是：对于任意给定的</a:t>
            </a:r>
            <a:r>
              <a:rPr kumimoji="1" lang="en-US" altLang="zh-CN" sz="2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n,s</a:t>
            </a:r>
            <a:r>
              <a:rPr kumimoji="1"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kumimoji="1" lang="en-US" altLang="zh-CN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kumimoji="1"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，求出按出列次序得到的</a:t>
            </a:r>
            <a:r>
              <a:rPr kumimoji="1" lang="en-US" altLang="zh-CN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kumimoji="1"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个人员的</a:t>
            </a:r>
            <a:r>
              <a:rPr kumimoji="1" lang="zh-CN" altLang="en-US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序列</a:t>
            </a:r>
            <a:endParaRPr kumimoji="1"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Text Box 28"/>
          <p:cNvSpPr txBox="1">
            <a:spLocks noChangeArrowheads="1"/>
          </p:cNvSpPr>
          <p:nvPr/>
        </p:nvSpPr>
        <p:spPr bwMode="auto">
          <a:xfrm>
            <a:off x="78554" y="50425"/>
            <a:ext cx="8151590" cy="584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en-US" altLang="zh-CN" sz="3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2.12 Josephus</a:t>
            </a:r>
            <a:r>
              <a:rPr kumimoji="1" lang="zh-CN" altLang="zh-CN" sz="3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kumimoji="1" lang="en-US" altLang="zh-CN" sz="3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kumimoji="1" lang="zh-CN" altLang="en-US" sz="3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举例</a:t>
            </a:r>
            <a:r>
              <a:rPr kumimoji="1" lang="zh-CN" altLang="en-US" sz="3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kumimoji="1" lang="en-US" altLang="zh-CN" sz="32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n=9; </a:t>
            </a:r>
            <a:r>
              <a:rPr kumimoji="1"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s=1;  </a:t>
            </a:r>
            <a:r>
              <a:rPr kumimoji="1" lang="en-US" altLang="zh-CN" sz="32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m=5;</a:t>
            </a:r>
            <a:endParaRPr kumimoji="1" lang="en-US" altLang="zh-CN" sz="3200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cxnSp>
        <p:nvCxnSpPr>
          <p:cNvPr id="53" name="直接连接符 52"/>
          <p:cNvCxnSpPr/>
          <p:nvPr/>
        </p:nvCxnSpPr>
        <p:spPr>
          <a:xfrm flipV="1">
            <a:off x="0" y="548680"/>
            <a:ext cx="12192000" cy="74429"/>
          </a:xfrm>
          <a:prstGeom prst="line">
            <a:avLst/>
          </a:prstGeom>
          <a:ln w="57150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Box 12"/>
          <p:cNvSpPr txBox="1">
            <a:spLocks noChangeArrowheads="1"/>
          </p:cNvSpPr>
          <p:nvPr/>
        </p:nvSpPr>
        <p:spPr bwMode="auto">
          <a:xfrm>
            <a:off x="911424" y="5516470"/>
            <a:ext cx="389850" cy="584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32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5</a:t>
            </a:r>
            <a:endParaRPr kumimoji="1" lang="en-US" altLang="zh-CN" sz="3200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8" name="Text Box 14"/>
          <p:cNvSpPr txBox="1">
            <a:spLocks noChangeArrowheads="1"/>
          </p:cNvSpPr>
          <p:nvPr/>
        </p:nvSpPr>
        <p:spPr bwMode="auto">
          <a:xfrm>
            <a:off x="1521024" y="5516470"/>
            <a:ext cx="389850" cy="584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32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endParaRPr kumimoji="1" lang="en-US" altLang="zh-CN" sz="3200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9" name="Text Box 16"/>
          <p:cNvSpPr txBox="1">
            <a:spLocks noChangeArrowheads="1"/>
          </p:cNvSpPr>
          <p:nvPr/>
        </p:nvSpPr>
        <p:spPr bwMode="auto">
          <a:xfrm>
            <a:off x="2130624" y="5516470"/>
            <a:ext cx="389850" cy="584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32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7</a:t>
            </a:r>
            <a:endParaRPr kumimoji="1" lang="en-US" altLang="zh-CN" sz="3200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0" name="Text Box 18"/>
          <p:cNvSpPr txBox="1">
            <a:spLocks noChangeArrowheads="1"/>
          </p:cNvSpPr>
          <p:nvPr/>
        </p:nvSpPr>
        <p:spPr bwMode="auto">
          <a:xfrm>
            <a:off x="2740224" y="5516470"/>
            <a:ext cx="389850" cy="584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32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4</a:t>
            </a:r>
            <a:endParaRPr kumimoji="1" lang="en-US" altLang="zh-CN" sz="3200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1" name="Text Box 20"/>
          <p:cNvSpPr txBox="1">
            <a:spLocks noChangeArrowheads="1"/>
          </p:cNvSpPr>
          <p:nvPr/>
        </p:nvSpPr>
        <p:spPr bwMode="auto">
          <a:xfrm>
            <a:off x="3349824" y="5516470"/>
            <a:ext cx="389850" cy="584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32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endParaRPr kumimoji="1" lang="en-US" altLang="zh-CN" sz="3200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2" name="Text Box 22"/>
          <p:cNvSpPr txBox="1">
            <a:spLocks noChangeArrowheads="1"/>
          </p:cNvSpPr>
          <p:nvPr/>
        </p:nvSpPr>
        <p:spPr bwMode="auto">
          <a:xfrm>
            <a:off x="3959424" y="5517232"/>
            <a:ext cx="389850" cy="584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32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6</a:t>
            </a:r>
            <a:endParaRPr kumimoji="1" lang="en-US" altLang="zh-CN" sz="3200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3" name="Text Box 24"/>
          <p:cNvSpPr txBox="1">
            <a:spLocks noChangeArrowheads="1"/>
          </p:cNvSpPr>
          <p:nvPr/>
        </p:nvSpPr>
        <p:spPr bwMode="auto">
          <a:xfrm>
            <a:off x="4569024" y="5517232"/>
            <a:ext cx="389850" cy="584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32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9</a:t>
            </a:r>
            <a:endParaRPr kumimoji="1" lang="en-US" altLang="zh-CN" sz="3200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4" name="Text Box 26"/>
          <p:cNvSpPr txBox="1">
            <a:spLocks noChangeArrowheads="1"/>
          </p:cNvSpPr>
          <p:nvPr/>
        </p:nvSpPr>
        <p:spPr bwMode="auto">
          <a:xfrm>
            <a:off x="5191324" y="5517232"/>
            <a:ext cx="389850" cy="584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32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endParaRPr kumimoji="1" lang="en-US" altLang="zh-CN" sz="3200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5807501" y="5508521"/>
            <a:ext cx="389850" cy="584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32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8</a:t>
            </a:r>
            <a:endParaRPr kumimoji="1" lang="en-US" altLang="zh-CN" sz="3200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11" restart="whenNotActive" fill="hold" evtFilter="cancelBubble" nodeType="interactiveSeq">
                <p:stCondLst>
                  <p:cond evt="onClick" delay="0">
                    <p:tgtEl>
                      <p:spTgt spid="5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2" fill="hold">
                      <p:stCondLst>
                        <p:cond delay="0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15" dur="5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BA063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6" dur="5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BA063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7" dur="5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1"/>
                  </p:tgtEl>
                </p:cond>
              </p:nextCondLst>
            </p:seq>
          </p:childTnLst>
        </p:cTn>
      </p:par>
    </p:tnLst>
    <p:bldLst>
      <p:bldP spid="41" grpId="0" animBg="1" autoUpdateAnimBg="0"/>
      <p:bldP spid="43" grpId="0" animBg="1" autoUpdateAnimBg="0"/>
      <p:bldP spid="44" grpId="0" animBg="1" autoUpdateAnimBg="0"/>
      <p:bldP spid="45" grpId="0" animBg="1" autoUpdateAnimBg="0"/>
      <p:bldP spid="46" grpId="0" animBg="1" autoUpdateAnimBg="0"/>
      <p:bldP spid="47" grpId="0" animBg="1" autoUpdateAnimBg="0"/>
      <p:bldP spid="48" grpId="0" animBg="1" autoUpdateAnimBg="0"/>
      <p:bldP spid="49" grpId="0" animBg="1" autoUpdateAnimBg="0"/>
      <p:bldP spid="50" grpId="0" animBg="1" autoUpdateAnimBg="0"/>
      <p:bldP spid="51" grpId="0"/>
      <p:bldP spid="17" grpId="0" animBg="1" autoUpdateAnimBg="0"/>
      <p:bldP spid="18" grpId="0" animBg="1" autoUpdateAnimBg="0"/>
      <p:bldP spid="19" grpId="0" animBg="1" autoUpdateAnimBg="0"/>
      <p:bldP spid="20" grpId="0" animBg="1" autoUpdateAnimBg="0"/>
      <p:bldP spid="21" grpId="0" animBg="1" autoUpdateAnimBg="0"/>
      <p:bldP spid="22" grpId="0" animBg="1" autoUpdateAnimBg="0"/>
      <p:bldP spid="23" grpId="0" animBg="1" autoUpdateAnimBg="0"/>
      <p:bldP spid="24" grpId="0" animBg="1" autoUpdateAnimBg="0"/>
      <p:bldP spid="25" grpId="0" animBg="1" autoUpdateAnimBg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551384" y="1354931"/>
            <a:ext cx="85689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kumimoji="1" lang="zh-CN" altLang="en-US" sz="28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单循环</a:t>
            </a:r>
            <a:r>
              <a:rPr kumimoji="1" lang="zh-CN" altLang="en-US" sz="28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链表</a:t>
            </a:r>
            <a:r>
              <a:rPr kumimoji="1" lang="zh-CN" altLang="en-US" sz="28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</a:t>
            </a:r>
            <a:r>
              <a:rPr kumimoji="1"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求解</a:t>
            </a:r>
            <a:r>
              <a:rPr kumimoji="1" lang="en-US" altLang="zh-CN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Josephus</a:t>
            </a:r>
            <a:r>
              <a:rPr kumimoji="1"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问题的一般步骤为： </a:t>
            </a:r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509525" y="2204864"/>
            <a:ext cx="10657184" cy="3108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zh-CN" sz="2800" b="1" dirty="0"/>
              <a:t>问题分析</a:t>
            </a:r>
            <a:r>
              <a:rPr lang="zh-CN" altLang="zh-CN" sz="2800" dirty="0"/>
              <a:t>：</a:t>
            </a:r>
            <a:r>
              <a:rPr lang="en-US" altLang="zh-CN" sz="2800" dirty="0"/>
              <a:t>Josephus</a:t>
            </a:r>
            <a:r>
              <a:rPr lang="zh-CN" altLang="zh-CN" sz="2800" dirty="0"/>
              <a:t>问题中，</a:t>
            </a:r>
            <a:r>
              <a:rPr lang="en-US" altLang="zh-CN" sz="2800" dirty="0"/>
              <a:t>n</a:t>
            </a:r>
            <a:r>
              <a:rPr lang="zh-CN" altLang="zh-CN" sz="2800" dirty="0"/>
              <a:t>个人之间的关系是线性的，假设采用带有头结点的单循环链表结构，采用</a:t>
            </a:r>
            <a:r>
              <a:rPr lang="zh-CN" altLang="zh-CN" sz="2800" dirty="0">
                <a:solidFill>
                  <a:srgbClr val="FF0000"/>
                </a:solidFill>
              </a:rPr>
              <a:t>尾指针</a:t>
            </a:r>
            <a:r>
              <a:rPr lang="zh-CN" altLang="zh-CN" sz="2800" dirty="0"/>
              <a:t>表示方法</a:t>
            </a:r>
            <a:r>
              <a:rPr lang="zh-CN" altLang="zh-CN" sz="2800" dirty="0" smtClean="0"/>
              <a:t>。</a:t>
            </a:r>
            <a:endParaRPr lang="en-US" altLang="zh-CN" sz="2800" dirty="0" smtClean="0"/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zh-CN" altLang="zh-CN" sz="2800" dirty="0" smtClean="0"/>
              <a:t>创建</a:t>
            </a:r>
            <a:r>
              <a:rPr lang="zh-CN" altLang="zh-CN" sz="2800" dirty="0"/>
              <a:t>单循环链表</a:t>
            </a:r>
            <a:r>
              <a:rPr lang="zh-CN" altLang="zh-CN" sz="2800" dirty="0" smtClean="0"/>
              <a:t>算法</a:t>
            </a:r>
            <a:endParaRPr lang="en-US" altLang="zh-CN" sz="2800" dirty="0" smtClean="0"/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zh-CN" altLang="zh-CN" sz="2800" dirty="0" smtClean="0"/>
              <a:t>单</a:t>
            </a:r>
            <a:r>
              <a:rPr lang="zh-CN" altLang="zh-CN" sz="2800" dirty="0"/>
              <a:t>循环链表查找第</a:t>
            </a:r>
            <a:r>
              <a:rPr lang="en-US" altLang="zh-CN" sz="2800" dirty="0"/>
              <a:t>s</a:t>
            </a:r>
            <a:r>
              <a:rPr lang="zh-CN" altLang="zh-CN" sz="2800" dirty="0"/>
              <a:t>个结点</a:t>
            </a:r>
            <a:r>
              <a:rPr lang="zh-CN" altLang="zh-CN" sz="2800" dirty="0" smtClean="0"/>
              <a:t>，</a:t>
            </a:r>
            <a:endParaRPr lang="en-US" altLang="zh-CN" sz="2800" dirty="0" smtClean="0"/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zh-CN" altLang="zh-CN" sz="2800" dirty="0" smtClean="0"/>
              <a:t>再</a:t>
            </a:r>
            <a:r>
              <a:rPr lang="zh-CN" altLang="zh-CN" sz="2800" dirty="0"/>
              <a:t>从第</a:t>
            </a:r>
            <a:r>
              <a:rPr lang="en-US" altLang="zh-CN" sz="2800" dirty="0"/>
              <a:t>s</a:t>
            </a:r>
            <a:r>
              <a:rPr lang="zh-CN" altLang="zh-CN" sz="2800" dirty="0"/>
              <a:t>个结点查找第</a:t>
            </a:r>
            <a:r>
              <a:rPr lang="en-US" altLang="zh-CN" sz="2800" dirty="0"/>
              <a:t>k</a:t>
            </a:r>
            <a:r>
              <a:rPr lang="zh-CN" altLang="zh-CN" sz="2800" dirty="0"/>
              <a:t>个结点的前驱结点</a:t>
            </a:r>
            <a:r>
              <a:rPr lang="en-US" altLang="zh-CN" sz="2800" dirty="0"/>
              <a:t>pre</a:t>
            </a:r>
            <a:r>
              <a:rPr lang="zh-CN" altLang="zh-CN" sz="2800" dirty="0"/>
              <a:t>，然后删除</a:t>
            </a:r>
            <a:r>
              <a:rPr lang="en-US" altLang="zh-CN" sz="2800" dirty="0"/>
              <a:t>pre</a:t>
            </a:r>
            <a:r>
              <a:rPr lang="zh-CN" altLang="zh-CN" sz="2800" dirty="0"/>
              <a:t>的后继结点</a:t>
            </a:r>
            <a:r>
              <a:rPr lang="zh-CN" altLang="zh-CN" sz="2800" dirty="0" smtClean="0"/>
              <a:t>。</a:t>
            </a:r>
            <a:endParaRPr lang="en-US" altLang="zh-CN" sz="2800" dirty="0" smtClean="0"/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zh-CN" sz="2800" dirty="0" smtClean="0">
                <a:solidFill>
                  <a:srgbClr val="FF0000"/>
                </a:solidFill>
              </a:rPr>
              <a:t>注意</a:t>
            </a:r>
            <a:r>
              <a:rPr lang="zh-CN" altLang="zh-CN" sz="2800" dirty="0">
                <a:solidFill>
                  <a:srgbClr val="FF0000"/>
                </a:solidFill>
              </a:rPr>
              <a:t>单循环链表结束的判断条件</a:t>
            </a:r>
            <a:endParaRPr kumimoji="1" lang="zh-CN" altLang="en-US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 Box 28"/>
          <p:cNvSpPr txBox="1">
            <a:spLocks noChangeArrowheads="1"/>
          </p:cNvSpPr>
          <p:nvPr/>
        </p:nvSpPr>
        <p:spPr bwMode="auto">
          <a:xfrm>
            <a:off x="509525" y="132530"/>
            <a:ext cx="3913251" cy="584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en-US" altLang="zh-CN" sz="3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2.12 Josephus</a:t>
            </a:r>
            <a:r>
              <a:rPr kumimoji="1" lang="zh-CN" altLang="zh-CN" sz="3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endParaRPr kumimoji="1" lang="en-US" altLang="zh-CN" sz="3200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0" y="652893"/>
            <a:ext cx="12192000" cy="74429"/>
          </a:xfrm>
          <a:prstGeom prst="line">
            <a:avLst/>
          </a:prstGeom>
          <a:ln w="57150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6168008" y="97468"/>
            <a:ext cx="3168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具体见算法</a:t>
            </a:r>
            <a:r>
              <a:rPr lang="en-US" altLang="zh-CN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2-27</a:t>
            </a:r>
            <a:endParaRPr lang="zh-CN" altLang="en-US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2856114" y="2824221"/>
            <a:ext cx="771530" cy="387798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altLang="zh-CN" sz="192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o UI" panose="020B0502040204020203" pitchFamily="34" charset="0"/>
              </a:rPr>
              <a:t>2</a:t>
            </a:r>
            <a:endParaRPr lang="zh-CN" altLang="en-US" sz="192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o UI" panose="020B0502040204020203" pitchFamily="34" charset="0"/>
            </a:endParaRPr>
          </a:p>
        </p:txBody>
      </p:sp>
      <p:cxnSp>
        <p:nvCxnSpPr>
          <p:cNvPr id="26" name="直接连接符 25"/>
          <p:cNvCxnSpPr/>
          <p:nvPr/>
        </p:nvCxnSpPr>
        <p:spPr>
          <a:xfrm rot="5400000">
            <a:off x="3048250" y="3017167"/>
            <a:ext cx="406265" cy="1906"/>
          </a:xfrm>
          <a:prstGeom prst="line">
            <a:avLst/>
          </a:prstGeom>
          <a:solidFill>
            <a:srgbClr val="FFC000"/>
          </a:solidFill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组合 37"/>
          <p:cNvGrpSpPr/>
          <p:nvPr/>
        </p:nvGrpSpPr>
        <p:grpSpPr>
          <a:xfrm>
            <a:off x="3530826" y="2821422"/>
            <a:ext cx="1237537" cy="406265"/>
            <a:chOff x="2873131" y="2502130"/>
            <a:chExt cx="1237537" cy="406265"/>
          </a:xfrm>
        </p:grpSpPr>
        <p:sp>
          <p:nvSpPr>
            <p:cNvPr id="39" name="矩形 38"/>
            <p:cNvSpPr/>
            <p:nvPr/>
          </p:nvSpPr>
          <p:spPr>
            <a:xfrm>
              <a:off x="3339138" y="2511364"/>
              <a:ext cx="771530" cy="387798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r>
                <a:rPr lang="en-US" altLang="zh-CN" sz="1920" b="1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o UI" panose="020B0502040204020203" pitchFamily="34" charset="0"/>
                </a:rPr>
                <a:t>3</a:t>
              </a:r>
              <a:endParaRPr lang="zh-CN" altLang="en-US" sz="192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o UI" panose="020B0502040204020203" pitchFamily="34" charset="0"/>
              </a:endParaRPr>
            </a:p>
          </p:txBody>
        </p:sp>
        <p:cxnSp>
          <p:nvCxnSpPr>
            <p:cNvPr id="40" name="直接连接符 39"/>
            <p:cNvCxnSpPr/>
            <p:nvPr/>
          </p:nvCxnSpPr>
          <p:spPr>
            <a:xfrm rot="5400000">
              <a:off x="3531274" y="2704310"/>
              <a:ext cx="406265" cy="1906"/>
            </a:xfrm>
            <a:prstGeom prst="line">
              <a:avLst/>
            </a:prstGeom>
            <a:solidFill>
              <a:srgbClr val="FFC000"/>
            </a:solidFill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/>
            <p:nvPr/>
          </p:nvCxnSpPr>
          <p:spPr>
            <a:xfrm>
              <a:off x="2873131" y="2705367"/>
              <a:ext cx="514279" cy="0"/>
            </a:xfrm>
            <a:prstGeom prst="straightConnector1">
              <a:avLst/>
            </a:prstGeom>
            <a:solidFill>
              <a:srgbClr val="FFC000"/>
            </a:solidFill>
            <a:ln w="28575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矩形 42"/>
          <p:cNvSpPr/>
          <p:nvPr/>
        </p:nvSpPr>
        <p:spPr>
          <a:xfrm>
            <a:off x="5172824" y="2839890"/>
            <a:ext cx="771530" cy="387798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altLang="zh-CN" sz="192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o UI" panose="020B0502040204020203" pitchFamily="34" charset="0"/>
              </a:rPr>
              <a:t>4</a:t>
            </a:r>
            <a:endParaRPr lang="zh-CN" altLang="en-US" sz="192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o UI" panose="020B0502040204020203" pitchFamily="34" charset="0"/>
            </a:endParaRPr>
          </a:p>
        </p:txBody>
      </p:sp>
      <p:cxnSp>
        <p:nvCxnSpPr>
          <p:cNvPr id="44" name="直接连接符 43"/>
          <p:cNvCxnSpPr/>
          <p:nvPr/>
        </p:nvCxnSpPr>
        <p:spPr>
          <a:xfrm rot="5400000">
            <a:off x="5364960" y="3032836"/>
            <a:ext cx="406265" cy="1906"/>
          </a:xfrm>
          <a:prstGeom prst="line">
            <a:avLst/>
          </a:prstGeom>
          <a:solidFill>
            <a:srgbClr val="FFC000"/>
          </a:solidFill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>
            <a:off x="4706817" y="3033893"/>
            <a:ext cx="514279" cy="0"/>
          </a:xfrm>
          <a:prstGeom prst="straightConnector1">
            <a:avLst/>
          </a:prstGeom>
          <a:solidFill>
            <a:srgbClr val="FFC000"/>
          </a:solidFill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endCxn id="51" idx="1"/>
          </p:cNvCxnSpPr>
          <p:nvPr/>
        </p:nvCxnSpPr>
        <p:spPr>
          <a:xfrm>
            <a:off x="5877731" y="3050133"/>
            <a:ext cx="1657254" cy="25238"/>
          </a:xfrm>
          <a:prstGeom prst="straightConnector1">
            <a:avLst/>
          </a:prstGeom>
          <a:solidFill>
            <a:srgbClr val="FFC000"/>
          </a:solidFill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/>
          <p:cNvSpPr/>
          <p:nvPr/>
        </p:nvSpPr>
        <p:spPr>
          <a:xfrm>
            <a:off x="7534985" y="2881472"/>
            <a:ext cx="771530" cy="387798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altLang="zh-CN" sz="192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o UI" panose="020B0502040204020203" pitchFamily="34" charset="0"/>
              </a:rPr>
              <a:t>6</a:t>
            </a:r>
            <a:endParaRPr lang="zh-CN" altLang="en-US" sz="192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o UI" panose="020B0502040204020203" pitchFamily="34" charset="0"/>
            </a:endParaRPr>
          </a:p>
        </p:txBody>
      </p:sp>
      <p:cxnSp>
        <p:nvCxnSpPr>
          <p:cNvPr id="52" name="直接连接符 51"/>
          <p:cNvCxnSpPr/>
          <p:nvPr/>
        </p:nvCxnSpPr>
        <p:spPr>
          <a:xfrm rot="5400000">
            <a:off x="7727121" y="3074418"/>
            <a:ext cx="406265" cy="1906"/>
          </a:xfrm>
          <a:prstGeom prst="line">
            <a:avLst/>
          </a:prstGeom>
          <a:solidFill>
            <a:srgbClr val="FFC000"/>
          </a:solidFill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/>
        </p:nvSpPr>
        <p:spPr>
          <a:xfrm>
            <a:off x="8669584" y="2913377"/>
            <a:ext cx="771530" cy="387798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altLang="zh-CN" sz="192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o UI" panose="020B0502040204020203" pitchFamily="34" charset="0"/>
              </a:rPr>
              <a:t>7</a:t>
            </a:r>
            <a:endParaRPr lang="zh-CN" altLang="en-US" sz="192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o UI" panose="020B0502040204020203" pitchFamily="34" charset="0"/>
            </a:endParaRPr>
          </a:p>
        </p:txBody>
      </p:sp>
      <p:cxnSp>
        <p:nvCxnSpPr>
          <p:cNvPr id="56" name="直接连接符 55"/>
          <p:cNvCxnSpPr/>
          <p:nvPr/>
        </p:nvCxnSpPr>
        <p:spPr>
          <a:xfrm rot="5400000">
            <a:off x="8861720" y="3106323"/>
            <a:ext cx="406265" cy="1906"/>
          </a:xfrm>
          <a:prstGeom prst="line">
            <a:avLst/>
          </a:prstGeom>
          <a:solidFill>
            <a:srgbClr val="FFC000"/>
          </a:solidFill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>
            <a:off x="8203577" y="3107380"/>
            <a:ext cx="514279" cy="0"/>
          </a:xfrm>
          <a:prstGeom prst="straightConnector1">
            <a:avLst/>
          </a:prstGeom>
          <a:solidFill>
            <a:srgbClr val="FFC000"/>
          </a:solidFill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9870207" y="2926302"/>
            <a:ext cx="771530" cy="387798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altLang="zh-CN" sz="192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o UI" panose="020B0502040204020203" pitchFamily="34" charset="0"/>
              </a:rPr>
              <a:t>8</a:t>
            </a:r>
            <a:endParaRPr lang="zh-CN" altLang="en-US" sz="192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o UI" panose="020B0502040204020203" pitchFamily="34" charset="0"/>
            </a:endParaRPr>
          </a:p>
        </p:txBody>
      </p:sp>
      <p:cxnSp>
        <p:nvCxnSpPr>
          <p:cNvPr id="60" name="直接连接符 59"/>
          <p:cNvCxnSpPr/>
          <p:nvPr/>
        </p:nvCxnSpPr>
        <p:spPr>
          <a:xfrm rot="5400000">
            <a:off x="10062343" y="3119248"/>
            <a:ext cx="406265" cy="1906"/>
          </a:xfrm>
          <a:prstGeom prst="line">
            <a:avLst/>
          </a:prstGeom>
          <a:solidFill>
            <a:srgbClr val="FFC000"/>
          </a:solidFill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/>
          <p:nvPr/>
        </p:nvCxnSpPr>
        <p:spPr>
          <a:xfrm>
            <a:off x="9404200" y="3120305"/>
            <a:ext cx="514279" cy="0"/>
          </a:xfrm>
          <a:prstGeom prst="straightConnector1">
            <a:avLst/>
          </a:prstGeom>
          <a:solidFill>
            <a:srgbClr val="FFC000"/>
          </a:solidFill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 62"/>
          <p:cNvSpPr/>
          <p:nvPr/>
        </p:nvSpPr>
        <p:spPr>
          <a:xfrm>
            <a:off x="11026503" y="2935536"/>
            <a:ext cx="771530" cy="387798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altLang="zh-CN" sz="192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o UI" panose="020B0502040204020203" pitchFamily="34" charset="0"/>
              </a:rPr>
              <a:t>9</a:t>
            </a:r>
            <a:endParaRPr lang="zh-CN" altLang="en-US" sz="192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o UI" panose="020B0502040204020203" pitchFamily="34" charset="0"/>
            </a:endParaRPr>
          </a:p>
        </p:txBody>
      </p:sp>
      <p:cxnSp>
        <p:nvCxnSpPr>
          <p:cNvPr id="64" name="直接连接符 63"/>
          <p:cNvCxnSpPr/>
          <p:nvPr/>
        </p:nvCxnSpPr>
        <p:spPr>
          <a:xfrm rot="5400000">
            <a:off x="11218639" y="3128482"/>
            <a:ext cx="406265" cy="1906"/>
          </a:xfrm>
          <a:prstGeom prst="line">
            <a:avLst/>
          </a:prstGeom>
          <a:solidFill>
            <a:srgbClr val="FFC000"/>
          </a:solidFill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/>
          <p:nvPr/>
        </p:nvCxnSpPr>
        <p:spPr>
          <a:xfrm>
            <a:off x="10560496" y="3129539"/>
            <a:ext cx="514279" cy="0"/>
          </a:xfrm>
          <a:prstGeom prst="straightConnector1">
            <a:avLst/>
          </a:prstGeom>
          <a:solidFill>
            <a:srgbClr val="FFC000"/>
          </a:solidFill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67"/>
          <p:cNvSpPr/>
          <p:nvPr/>
        </p:nvSpPr>
        <p:spPr>
          <a:xfrm>
            <a:off x="601958" y="2780928"/>
            <a:ext cx="771530" cy="387798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endParaRPr lang="zh-CN" altLang="en-US" sz="192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o UI" panose="020B0502040204020203" pitchFamily="34" charset="0"/>
            </a:endParaRPr>
          </a:p>
        </p:txBody>
      </p:sp>
      <p:cxnSp>
        <p:nvCxnSpPr>
          <p:cNvPr id="69" name="直接连接符 68"/>
          <p:cNvCxnSpPr/>
          <p:nvPr/>
        </p:nvCxnSpPr>
        <p:spPr>
          <a:xfrm rot="5400000">
            <a:off x="794094" y="2983108"/>
            <a:ext cx="406265" cy="1906"/>
          </a:xfrm>
          <a:prstGeom prst="line">
            <a:avLst/>
          </a:prstGeom>
          <a:solidFill>
            <a:srgbClr val="FFC000"/>
          </a:solidFill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/>
          <p:nvPr/>
        </p:nvCxnSpPr>
        <p:spPr>
          <a:xfrm>
            <a:off x="1189233" y="3017568"/>
            <a:ext cx="514279" cy="0"/>
          </a:xfrm>
          <a:prstGeom prst="straightConnector1">
            <a:avLst/>
          </a:prstGeom>
          <a:solidFill>
            <a:srgbClr val="FFC000"/>
          </a:solidFill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组合 86"/>
          <p:cNvGrpSpPr/>
          <p:nvPr/>
        </p:nvGrpSpPr>
        <p:grpSpPr>
          <a:xfrm>
            <a:off x="3231422" y="2225531"/>
            <a:ext cx="8337186" cy="775340"/>
            <a:chOff x="911424" y="2252447"/>
            <a:chExt cx="10729195" cy="775340"/>
          </a:xfrm>
        </p:grpSpPr>
        <p:cxnSp>
          <p:nvCxnSpPr>
            <p:cNvPr id="72" name="直接连接符 71"/>
            <p:cNvCxnSpPr/>
            <p:nvPr/>
          </p:nvCxnSpPr>
          <p:spPr>
            <a:xfrm flipH="1" flipV="1">
              <a:off x="11640616" y="2348880"/>
              <a:ext cx="1" cy="67890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/>
            <p:nvPr/>
          </p:nvCxnSpPr>
          <p:spPr>
            <a:xfrm flipH="1" flipV="1">
              <a:off x="911424" y="2276872"/>
              <a:ext cx="10729195" cy="3673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/>
          </p:nvCxnSpPr>
          <p:spPr>
            <a:xfrm flipV="1">
              <a:off x="911424" y="2252447"/>
              <a:ext cx="0" cy="543417"/>
            </a:xfrm>
            <a:prstGeom prst="line">
              <a:avLst/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组合 88"/>
          <p:cNvGrpSpPr/>
          <p:nvPr/>
        </p:nvGrpSpPr>
        <p:grpSpPr>
          <a:xfrm>
            <a:off x="7421684" y="3314627"/>
            <a:ext cx="709857" cy="1056769"/>
            <a:chOff x="561607" y="3301175"/>
            <a:chExt cx="709857" cy="695566"/>
          </a:xfrm>
        </p:grpSpPr>
        <p:cxnSp>
          <p:nvCxnSpPr>
            <p:cNvPr id="14" name="直接箭头连接符 13"/>
            <p:cNvCxnSpPr/>
            <p:nvPr/>
          </p:nvCxnSpPr>
          <p:spPr>
            <a:xfrm flipV="1">
              <a:off x="1031456" y="3301175"/>
              <a:ext cx="0" cy="432425"/>
            </a:xfrm>
            <a:prstGeom prst="straightConnector1">
              <a:avLst/>
            </a:prstGeom>
            <a:solidFill>
              <a:srgbClr val="FFC000"/>
            </a:solidFill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文本框 87"/>
            <p:cNvSpPr txBox="1"/>
            <p:nvPr/>
          </p:nvSpPr>
          <p:spPr>
            <a:xfrm>
              <a:off x="561607" y="3753646"/>
              <a:ext cx="709857" cy="2430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FF0000"/>
                  </a:solidFill>
                  <a:latin typeface="Arial Black" panose="020B0A04020102020204" pitchFamily="34" charset="0"/>
                </a:rPr>
                <a:t>pre</a:t>
              </a:r>
              <a:endParaRPr lang="zh-CN" altLang="en-US" b="1" dirty="0">
                <a:solidFill>
                  <a:srgbClr val="FF0000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91" name="组合 90"/>
          <p:cNvGrpSpPr/>
          <p:nvPr/>
        </p:nvGrpSpPr>
        <p:grpSpPr>
          <a:xfrm>
            <a:off x="8737275" y="3310409"/>
            <a:ext cx="1175864" cy="805378"/>
            <a:chOff x="1415480" y="3301175"/>
            <a:chExt cx="1175864" cy="805378"/>
          </a:xfrm>
        </p:grpSpPr>
        <p:cxnSp>
          <p:nvCxnSpPr>
            <p:cNvPr id="28" name="直接箭头连接符 27"/>
            <p:cNvCxnSpPr/>
            <p:nvPr/>
          </p:nvCxnSpPr>
          <p:spPr>
            <a:xfrm flipV="1">
              <a:off x="1847528" y="3301175"/>
              <a:ext cx="0" cy="449950"/>
            </a:xfrm>
            <a:prstGeom prst="straightConnector1">
              <a:avLst/>
            </a:prstGeom>
            <a:solidFill>
              <a:srgbClr val="FFC000"/>
            </a:solidFill>
            <a:ln w="28575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文本框 89"/>
            <p:cNvSpPr txBox="1"/>
            <p:nvPr/>
          </p:nvSpPr>
          <p:spPr>
            <a:xfrm>
              <a:off x="1415480" y="3737221"/>
              <a:ext cx="11758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0000FF"/>
                  </a:solidFill>
                  <a:latin typeface="Arial Black" panose="020B0A04020102020204" pitchFamily="34" charset="0"/>
                </a:rPr>
                <a:t>current</a:t>
              </a:r>
              <a:endParaRPr lang="zh-CN" altLang="en-US" b="1" dirty="0">
                <a:solidFill>
                  <a:srgbClr val="0000FF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92" name="组合 91"/>
          <p:cNvGrpSpPr/>
          <p:nvPr/>
        </p:nvGrpSpPr>
        <p:grpSpPr>
          <a:xfrm>
            <a:off x="593376" y="1524141"/>
            <a:ext cx="894112" cy="1184780"/>
            <a:chOff x="652115" y="3753646"/>
            <a:chExt cx="709857" cy="779824"/>
          </a:xfrm>
        </p:grpSpPr>
        <p:cxnSp>
          <p:nvCxnSpPr>
            <p:cNvPr id="93" name="直接箭头连接符 92"/>
            <p:cNvCxnSpPr/>
            <p:nvPr/>
          </p:nvCxnSpPr>
          <p:spPr>
            <a:xfrm flipH="1">
              <a:off x="1069954" y="3996741"/>
              <a:ext cx="8550" cy="536729"/>
            </a:xfrm>
            <a:prstGeom prst="straightConnector1">
              <a:avLst/>
            </a:prstGeom>
            <a:solidFill>
              <a:srgbClr val="FFC000"/>
            </a:solidFill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文本框 93"/>
            <p:cNvSpPr txBox="1"/>
            <p:nvPr/>
          </p:nvSpPr>
          <p:spPr>
            <a:xfrm>
              <a:off x="652115" y="3753646"/>
              <a:ext cx="709857" cy="2430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00B050"/>
                  </a:solidFill>
                  <a:latin typeface="Arial Black" panose="020B0A04020102020204" pitchFamily="34" charset="0"/>
                </a:rPr>
                <a:t>head</a:t>
              </a:r>
              <a:endParaRPr lang="zh-CN" altLang="en-US" b="1" dirty="0">
                <a:solidFill>
                  <a:srgbClr val="00B050"/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97" name="Text Box 28"/>
          <p:cNvSpPr txBox="1">
            <a:spLocks noChangeArrowheads="1"/>
          </p:cNvSpPr>
          <p:nvPr/>
        </p:nvSpPr>
        <p:spPr bwMode="auto">
          <a:xfrm>
            <a:off x="78554" y="50425"/>
            <a:ext cx="8151590" cy="584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en-US" altLang="zh-CN" sz="3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2.12 Josephus</a:t>
            </a:r>
            <a:r>
              <a:rPr kumimoji="1" lang="zh-CN" altLang="zh-CN" sz="3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kumimoji="1" lang="en-US" altLang="zh-CN" sz="3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kumimoji="1" lang="zh-CN" altLang="en-US" sz="3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举例</a:t>
            </a:r>
            <a:r>
              <a:rPr kumimoji="1" lang="zh-CN" altLang="en-US" sz="3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kumimoji="1" lang="en-US" altLang="zh-CN" sz="32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n=9; </a:t>
            </a:r>
            <a:r>
              <a:rPr kumimoji="1"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s=1;  </a:t>
            </a:r>
            <a:r>
              <a:rPr kumimoji="1" lang="en-US" altLang="zh-CN" sz="32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m=5;</a:t>
            </a:r>
            <a:endParaRPr kumimoji="1" lang="en-US" altLang="zh-CN" sz="3200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cxnSp>
        <p:nvCxnSpPr>
          <p:cNvPr id="98" name="直接连接符 97"/>
          <p:cNvCxnSpPr/>
          <p:nvPr/>
        </p:nvCxnSpPr>
        <p:spPr>
          <a:xfrm flipV="1">
            <a:off x="0" y="548680"/>
            <a:ext cx="12192000" cy="74429"/>
          </a:xfrm>
          <a:prstGeom prst="line">
            <a:avLst/>
          </a:prstGeom>
          <a:ln w="57150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368" y="908720"/>
            <a:ext cx="1051316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>
              <a:spcAft>
                <a:spcPts val="0"/>
              </a:spcAft>
            </a:pPr>
            <a:r>
              <a:rPr lang="zh-CN" altLang="en-US" sz="2400" kern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问题描述：</a:t>
            </a:r>
            <a:r>
              <a:rPr lang="zh-CN" altLang="zh-CN" sz="2400" kern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有</a:t>
            </a: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zh-CN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张纸牌，记为</a:t>
            </a: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1,2,…,N</a:t>
            </a:r>
            <a:r>
              <a:rPr lang="zh-CN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。将它们牌面朝下垂直叠放在一起，应该怎样排放，才能使：从上面抽出的第一张牌是</a:t>
            </a: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，然后把该牌后面的两张牌依次插入牌叠的末尾，抽出面上一张，刚好是</a:t>
            </a: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；再依次把该牌后面的三张牌依次插入牌叠的末尾，抽出面上一张，刚好是</a:t>
            </a: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；如此继续下去直至抽到最后一张是</a:t>
            </a: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zh-CN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zh-CN" sz="2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19336" y="71054"/>
            <a:ext cx="367240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</a:pPr>
            <a:r>
              <a:rPr kumimoji="1" lang="en-US" altLang="zh-CN" sz="28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Josephus</a:t>
            </a:r>
            <a:r>
              <a:rPr kumimoji="1" lang="zh-CN" altLang="en-US" sz="28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问题变形</a:t>
            </a:r>
            <a:endParaRPr kumimoji="1"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1392671" y="5445224"/>
            <a:ext cx="799329" cy="873392"/>
            <a:chOff x="2000231" y="2114716"/>
            <a:chExt cx="2123898" cy="3523563"/>
          </a:xfrm>
          <a:solidFill>
            <a:srgbClr val="8439BD"/>
          </a:solidFill>
        </p:grpSpPr>
        <p:sp>
          <p:nvSpPr>
            <p:cNvPr id="6" name="Freeform 19"/>
            <p:cNvSpPr>
              <a:spLocks noEditPoints="1"/>
            </p:cNvSpPr>
            <p:nvPr/>
          </p:nvSpPr>
          <p:spPr bwMode="auto">
            <a:xfrm>
              <a:off x="3054372" y="2961932"/>
              <a:ext cx="181546" cy="140551"/>
            </a:xfrm>
            <a:custGeom>
              <a:avLst/>
              <a:gdLst/>
              <a:ahLst/>
              <a:cxnLst>
                <a:cxn ang="0">
                  <a:pos x="28" y="8"/>
                </a:cxn>
                <a:cxn ang="0">
                  <a:pos x="26" y="8"/>
                </a:cxn>
                <a:cxn ang="0">
                  <a:pos x="13" y="13"/>
                </a:cxn>
                <a:cxn ang="0">
                  <a:pos x="11" y="24"/>
                </a:cxn>
                <a:cxn ang="0">
                  <a:pos x="12" y="24"/>
                </a:cxn>
                <a:cxn ang="0">
                  <a:pos x="28" y="8"/>
                </a:cxn>
                <a:cxn ang="0">
                  <a:pos x="26" y="27"/>
                </a:cxn>
                <a:cxn ang="0">
                  <a:pos x="24" y="26"/>
                </a:cxn>
                <a:cxn ang="0">
                  <a:pos x="27" y="27"/>
                </a:cxn>
                <a:cxn ang="0">
                  <a:pos x="26" y="27"/>
                </a:cxn>
                <a:cxn ang="0">
                  <a:pos x="33" y="24"/>
                </a:cxn>
                <a:cxn ang="0">
                  <a:pos x="21" y="18"/>
                </a:cxn>
                <a:cxn ang="0">
                  <a:pos x="38" y="19"/>
                </a:cxn>
                <a:cxn ang="0">
                  <a:pos x="33" y="24"/>
                </a:cxn>
              </a:cxnLst>
              <a:rect l="0" t="0" r="r" b="b"/>
              <a:pathLst>
                <a:path w="73" h="56">
                  <a:moveTo>
                    <a:pt x="28" y="8"/>
                  </a:moveTo>
                  <a:cubicBezTo>
                    <a:pt x="27" y="8"/>
                    <a:pt x="26" y="8"/>
                    <a:pt x="26" y="8"/>
                  </a:cubicBezTo>
                  <a:cubicBezTo>
                    <a:pt x="33" y="0"/>
                    <a:pt x="18" y="2"/>
                    <a:pt x="13" y="13"/>
                  </a:cubicBezTo>
                  <a:cubicBezTo>
                    <a:pt x="12" y="13"/>
                    <a:pt x="0" y="24"/>
                    <a:pt x="11" y="24"/>
                  </a:cubicBezTo>
                  <a:cubicBezTo>
                    <a:pt x="11" y="24"/>
                    <a:pt x="12" y="24"/>
                    <a:pt x="12" y="24"/>
                  </a:cubicBezTo>
                  <a:cubicBezTo>
                    <a:pt x="20" y="56"/>
                    <a:pt x="73" y="7"/>
                    <a:pt x="28" y="8"/>
                  </a:cubicBezTo>
                  <a:close/>
                  <a:moveTo>
                    <a:pt x="26" y="27"/>
                  </a:moveTo>
                  <a:cubicBezTo>
                    <a:pt x="25" y="27"/>
                    <a:pt x="24" y="27"/>
                    <a:pt x="24" y="26"/>
                  </a:cubicBezTo>
                  <a:cubicBezTo>
                    <a:pt x="25" y="27"/>
                    <a:pt x="26" y="27"/>
                    <a:pt x="27" y="27"/>
                  </a:cubicBezTo>
                  <a:cubicBezTo>
                    <a:pt x="26" y="27"/>
                    <a:pt x="26" y="27"/>
                    <a:pt x="26" y="27"/>
                  </a:cubicBezTo>
                  <a:close/>
                  <a:moveTo>
                    <a:pt x="33" y="24"/>
                  </a:moveTo>
                  <a:cubicBezTo>
                    <a:pt x="35" y="18"/>
                    <a:pt x="24" y="18"/>
                    <a:pt x="21" y="18"/>
                  </a:cubicBezTo>
                  <a:cubicBezTo>
                    <a:pt x="27" y="15"/>
                    <a:pt x="32" y="16"/>
                    <a:pt x="38" y="19"/>
                  </a:cubicBezTo>
                  <a:cubicBezTo>
                    <a:pt x="36" y="21"/>
                    <a:pt x="35" y="23"/>
                    <a:pt x="33" y="2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7" name="Freeform 20"/>
            <p:cNvSpPr>
              <a:spLocks noEditPoints="1"/>
            </p:cNvSpPr>
            <p:nvPr/>
          </p:nvSpPr>
          <p:spPr bwMode="auto">
            <a:xfrm>
              <a:off x="2843543" y="2290406"/>
              <a:ext cx="370901" cy="579776"/>
            </a:xfrm>
            <a:custGeom>
              <a:avLst/>
              <a:gdLst/>
              <a:ahLst/>
              <a:cxnLst>
                <a:cxn ang="0">
                  <a:pos x="76" y="1"/>
                </a:cxn>
                <a:cxn ang="0">
                  <a:pos x="31" y="121"/>
                </a:cxn>
                <a:cxn ang="0">
                  <a:pos x="6" y="190"/>
                </a:cxn>
                <a:cxn ang="0">
                  <a:pos x="8" y="215"/>
                </a:cxn>
                <a:cxn ang="0">
                  <a:pos x="27" y="200"/>
                </a:cxn>
                <a:cxn ang="0">
                  <a:pos x="142" y="232"/>
                </a:cxn>
                <a:cxn ang="0">
                  <a:pos x="143" y="224"/>
                </a:cxn>
                <a:cxn ang="0">
                  <a:pos x="110" y="217"/>
                </a:cxn>
                <a:cxn ang="0">
                  <a:pos x="42" y="199"/>
                </a:cxn>
                <a:cxn ang="0">
                  <a:pos x="38" y="195"/>
                </a:cxn>
                <a:cxn ang="0">
                  <a:pos x="31" y="195"/>
                </a:cxn>
                <a:cxn ang="0">
                  <a:pos x="57" y="151"/>
                </a:cxn>
                <a:cxn ang="0">
                  <a:pos x="60" y="181"/>
                </a:cxn>
                <a:cxn ang="0">
                  <a:pos x="73" y="117"/>
                </a:cxn>
                <a:cxn ang="0">
                  <a:pos x="97" y="47"/>
                </a:cxn>
                <a:cxn ang="0">
                  <a:pos x="66" y="114"/>
                </a:cxn>
                <a:cxn ang="0">
                  <a:pos x="29" y="182"/>
                </a:cxn>
                <a:cxn ang="0">
                  <a:pos x="76" y="1"/>
                </a:cxn>
                <a:cxn ang="0">
                  <a:pos x="26" y="156"/>
                </a:cxn>
                <a:cxn ang="0">
                  <a:pos x="25" y="159"/>
                </a:cxn>
                <a:cxn ang="0">
                  <a:pos x="26" y="156"/>
                </a:cxn>
                <a:cxn ang="0">
                  <a:pos x="46" y="118"/>
                </a:cxn>
                <a:cxn ang="0">
                  <a:pos x="38" y="127"/>
                </a:cxn>
                <a:cxn ang="0">
                  <a:pos x="59" y="75"/>
                </a:cxn>
                <a:cxn ang="0">
                  <a:pos x="46" y="118"/>
                </a:cxn>
              </a:cxnLst>
              <a:rect l="0" t="0" r="r" b="b"/>
              <a:pathLst>
                <a:path w="148" h="232">
                  <a:moveTo>
                    <a:pt x="76" y="1"/>
                  </a:moveTo>
                  <a:cubicBezTo>
                    <a:pt x="74" y="0"/>
                    <a:pt x="36" y="109"/>
                    <a:pt x="31" y="121"/>
                  </a:cubicBezTo>
                  <a:cubicBezTo>
                    <a:pt x="22" y="143"/>
                    <a:pt x="13" y="166"/>
                    <a:pt x="6" y="190"/>
                  </a:cubicBezTo>
                  <a:cubicBezTo>
                    <a:pt x="5" y="192"/>
                    <a:pt x="0" y="230"/>
                    <a:pt x="8" y="215"/>
                  </a:cubicBezTo>
                  <a:cubicBezTo>
                    <a:pt x="12" y="225"/>
                    <a:pt x="26" y="202"/>
                    <a:pt x="27" y="200"/>
                  </a:cubicBezTo>
                  <a:cubicBezTo>
                    <a:pt x="32" y="217"/>
                    <a:pt x="126" y="232"/>
                    <a:pt x="142" y="232"/>
                  </a:cubicBezTo>
                  <a:cubicBezTo>
                    <a:pt x="148" y="232"/>
                    <a:pt x="147" y="225"/>
                    <a:pt x="143" y="224"/>
                  </a:cubicBezTo>
                  <a:cubicBezTo>
                    <a:pt x="132" y="222"/>
                    <a:pt x="121" y="219"/>
                    <a:pt x="110" y="217"/>
                  </a:cubicBezTo>
                  <a:cubicBezTo>
                    <a:pt x="87" y="213"/>
                    <a:pt x="64" y="208"/>
                    <a:pt x="42" y="199"/>
                  </a:cubicBezTo>
                  <a:cubicBezTo>
                    <a:pt x="43" y="197"/>
                    <a:pt x="41" y="195"/>
                    <a:pt x="38" y="195"/>
                  </a:cubicBezTo>
                  <a:cubicBezTo>
                    <a:pt x="36" y="195"/>
                    <a:pt x="33" y="195"/>
                    <a:pt x="31" y="195"/>
                  </a:cubicBezTo>
                  <a:cubicBezTo>
                    <a:pt x="40" y="180"/>
                    <a:pt x="49" y="166"/>
                    <a:pt x="57" y="151"/>
                  </a:cubicBezTo>
                  <a:cubicBezTo>
                    <a:pt x="57" y="152"/>
                    <a:pt x="49" y="190"/>
                    <a:pt x="60" y="181"/>
                  </a:cubicBezTo>
                  <a:cubicBezTo>
                    <a:pt x="68" y="174"/>
                    <a:pt x="70" y="129"/>
                    <a:pt x="73" y="117"/>
                  </a:cubicBezTo>
                  <a:cubicBezTo>
                    <a:pt x="78" y="105"/>
                    <a:pt x="103" y="59"/>
                    <a:pt x="97" y="47"/>
                  </a:cubicBezTo>
                  <a:cubicBezTo>
                    <a:pt x="93" y="40"/>
                    <a:pt x="68" y="106"/>
                    <a:pt x="66" y="114"/>
                  </a:cubicBezTo>
                  <a:cubicBezTo>
                    <a:pt x="56" y="136"/>
                    <a:pt x="44" y="159"/>
                    <a:pt x="29" y="182"/>
                  </a:cubicBezTo>
                  <a:cubicBezTo>
                    <a:pt x="36" y="166"/>
                    <a:pt x="96" y="3"/>
                    <a:pt x="76" y="1"/>
                  </a:cubicBezTo>
                  <a:close/>
                  <a:moveTo>
                    <a:pt x="26" y="156"/>
                  </a:moveTo>
                  <a:cubicBezTo>
                    <a:pt x="25" y="157"/>
                    <a:pt x="25" y="158"/>
                    <a:pt x="25" y="159"/>
                  </a:cubicBezTo>
                  <a:cubicBezTo>
                    <a:pt x="25" y="158"/>
                    <a:pt x="26" y="157"/>
                    <a:pt x="26" y="156"/>
                  </a:cubicBezTo>
                  <a:close/>
                  <a:moveTo>
                    <a:pt x="46" y="118"/>
                  </a:moveTo>
                  <a:cubicBezTo>
                    <a:pt x="43" y="118"/>
                    <a:pt x="40" y="122"/>
                    <a:pt x="38" y="127"/>
                  </a:cubicBezTo>
                  <a:cubicBezTo>
                    <a:pt x="45" y="110"/>
                    <a:pt x="52" y="92"/>
                    <a:pt x="59" y="75"/>
                  </a:cubicBezTo>
                  <a:cubicBezTo>
                    <a:pt x="55" y="89"/>
                    <a:pt x="51" y="103"/>
                    <a:pt x="46" y="11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8" name="Freeform 21"/>
            <p:cNvSpPr>
              <a:spLocks noEditPoints="1"/>
            </p:cNvSpPr>
            <p:nvPr/>
          </p:nvSpPr>
          <p:spPr bwMode="auto">
            <a:xfrm>
              <a:off x="3444794" y="2427054"/>
              <a:ext cx="374805" cy="542687"/>
            </a:xfrm>
            <a:custGeom>
              <a:avLst/>
              <a:gdLst/>
              <a:ahLst/>
              <a:cxnLst>
                <a:cxn ang="0">
                  <a:pos x="94" y="46"/>
                </a:cxn>
                <a:cxn ang="0">
                  <a:pos x="55" y="95"/>
                </a:cxn>
                <a:cxn ang="0">
                  <a:pos x="8" y="158"/>
                </a:cxn>
                <a:cxn ang="0">
                  <a:pos x="11" y="170"/>
                </a:cxn>
                <a:cxn ang="0">
                  <a:pos x="35" y="158"/>
                </a:cxn>
                <a:cxn ang="0">
                  <a:pos x="7" y="210"/>
                </a:cxn>
                <a:cxn ang="0">
                  <a:pos x="10" y="217"/>
                </a:cxn>
                <a:cxn ang="0">
                  <a:pos x="25" y="204"/>
                </a:cxn>
                <a:cxn ang="0">
                  <a:pos x="70" y="152"/>
                </a:cxn>
                <a:cxn ang="0">
                  <a:pos x="146" y="50"/>
                </a:cxn>
                <a:cxn ang="0">
                  <a:pos x="148" y="42"/>
                </a:cxn>
                <a:cxn ang="0">
                  <a:pos x="130" y="56"/>
                </a:cxn>
                <a:cxn ang="0">
                  <a:pos x="119" y="58"/>
                </a:cxn>
                <a:cxn ang="0">
                  <a:pos x="113" y="48"/>
                </a:cxn>
                <a:cxn ang="0">
                  <a:pos x="122" y="39"/>
                </a:cxn>
                <a:cxn ang="0">
                  <a:pos x="88" y="16"/>
                </a:cxn>
                <a:cxn ang="0">
                  <a:pos x="60" y="5"/>
                </a:cxn>
                <a:cxn ang="0">
                  <a:pos x="80" y="32"/>
                </a:cxn>
                <a:cxn ang="0">
                  <a:pos x="98" y="46"/>
                </a:cxn>
                <a:cxn ang="0">
                  <a:pos x="99" y="57"/>
                </a:cxn>
                <a:cxn ang="0">
                  <a:pos x="88" y="64"/>
                </a:cxn>
                <a:cxn ang="0">
                  <a:pos x="94" y="46"/>
                </a:cxn>
                <a:cxn ang="0">
                  <a:pos x="76" y="20"/>
                </a:cxn>
                <a:cxn ang="0">
                  <a:pos x="71" y="15"/>
                </a:cxn>
                <a:cxn ang="0">
                  <a:pos x="78" y="19"/>
                </a:cxn>
                <a:cxn ang="0">
                  <a:pos x="76" y="20"/>
                </a:cxn>
                <a:cxn ang="0">
                  <a:pos x="85" y="26"/>
                </a:cxn>
                <a:cxn ang="0">
                  <a:pos x="84" y="25"/>
                </a:cxn>
                <a:cxn ang="0">
                  <a:pos x="86" y="24"/>
                </a:cxn>
                <a:cxn ang="0">
                  <a:pos x="90" y="28"/>
                </a:cxn>
                <a:cxn ang="0">
                  <a:pos x="85" y="26"/>
                </a:cxn>
                <a:cxn ang="0">
                  <a:pos x="42" y="170"/>
                </a:cxn>
                <a:cxn ang="0">
                  <a:pos x="20" y="196"/>
                </a:cxn>
                <a:cxn ang="0">
                  <a:pos x="49" y="160"/>
                </a:cxn>
                <a:cxn ang="0">
                  <a:pos x="42" y="170"/>
                </a:cxn>
                <a:cxn ang="0">
                  <a:pos x="116" y="62"/>
                </a:cxn>
                <a:cxn ang="0">
                  <a:pos x="116" y="62"/>
                </a:cxn>
                <a:cxn ang="0">
                  <a:pos x="102" y="77"/>
                </a:cxn>
                <a:cxn ang="0">
                  <a:pos x="106" y="63"/>
                </a:cxn>
                <a:cxn ang="0">
                  <a:pos x="116" y="62"/>
                </a:cxn>
                <a:cxn ang="0">
                  <a:pos x="107" y="55"/>
                </a:cxn>
                <a:cxn ang="0">
                  <a:pos x="107" y="53"/>
                </a:cxn>
                <a:cxn ang="0">
                  <a:pos x="108" y="55"/>
                </a:cxn>
                <a:cxn ang="0">
                  <a:pos x="107" y="55"/>
                </a:cxn>
                <a:cxn ang="0">
                  <a:pos x="112" y="39"/>
                </a:cxn>
                <a:cxn ang="0">
                  <a:pos x="103" y="34"/>
                </a:cxn>
                <a:cxn ang="0">
                  <a:pos x="99" y="27"/>
                </a:cxn>
                <a:cxn ang="0">
                  <a:pos x="112" y="39"/>
                </a:cxn>
                <a:cxn ang="0">
                  <a:pos x="104" y="87"/>
                </a:cxn>
                <a:cxn ang="0">
                  <a:pos x="95" y="101"/>
                </a:cxn>
                <a:cxn ang="0">
                  <a:pos x="72" y="123"/>
                </a:cxn>
                <a:cxn ang="0">
                  <a:pos x="104" y="87"/>
                </a:cxn>
                <a:cxn ang="0">
                  <a:pos x="97" y="67"/>
                </a:cxn>
                <a:cxn ang="0">
                  <a:pos x="72" y="111"/>
                </a:cxn>
                <a:cxn ang="0">
                  <a:pos x="22" y="157"/>
                </a:cxn>
                <a:cxn ang="0">
                  <a:pos x="85" y="69"/>
                </a:cxn>
                <a:cxn ang="0">
                  <a:pos x="87" y="73"/>
                </a:cxn>
                <a:cxn ang="0">
                  <a:pos x="97" y="67"/>
                </a:cxn>
              </a:cxnLst>
              <a:rect l="0" t="0" r="r" b="b"/>
              <a:pathLst>
                <a:path w="150" h="217">
                  <a:moveTo>
                    <a:pt x="94" y="46"/>
                  </a:moveTo>
                  <a:cubicBezTo>
                    <a:pt x="84" y="38"/>
                    <a:pt x="59" y="88"/>
                    <a:pt x="55" y="95"/>
                  </a:cubicBezTo>
                  <a:cubicBezTo>
                    <a:pt x="39" y="115"/>
                    <a:pt x="20" y="134"/>
                    <a:pt x="8" y="158"/>
                  </a:cubicBezTo>
                  <a:cubicBezTo>
                    <a:pt x="0" y="172"/>
                    <a:pt x="0" y="196"/>
                    <a:pt x="11" y="170"/>
                  </a:cubicBezTo>
                  <a:cubicBezTo>
                    <a:pt x="14" y="174"/>
                    <a:pt x="24" y="168"/>
                    <a:pt x="35" y="158"/>
                  </a:cubicBezTo>
                  <a:cubicBezTo>
                    <a:pt x="19" y="175"/>
                    <a:pt x="7" y="194"/>
                    <a:pt x="7" y="210"/>
                  </a:cubicBezTo>
                  <a:cubicBezTo>
                    <a:pt x="5" y="212"/>
                    <a:pt x="6" y="217"/>
                    <a:pt x="10" y="217"/>
                  </a:cubicBezTo>
                  <a:cubicBezTo>
                    <a:pt x="15" y="217"/>
                    <a:pt x="22" y="207"/>
                    <a:pt x="25" y="204"/>
                  </a:cubicBezTo>
                  <a:cubicBezTo>
                    <a:pt x="42" y="189"/>
                    <a:pt x="57" y="171"/>
                    <a:pt x="70" y="152"/>
                  </a:cubicBezTo>
                  <a:cubicBezTo>
                    <a:pt x="79" y="141"/>
                    <a:pt x="150" y="51"/>
                    <a:pt x="146" y="50"/>
                  </a:cubicBezTo>
                  <a:cubicBezTo>
                    <a:pt x="149" y="48"/>
                    <a:pt x="149" y="46"/>
                    <a:pt x="148" y="42"/>
                  </a:cubicBezTo>
                  <a:cubicBezTo>
                    <a:pt x="143" y="37"/>
                    <a:pt x="133" y="53"/>
                    <a:pt x="130" y="56"/>
                  </a:cubicBezTo>
                  <a:cubicBezTo>
                    <a:pt x="129" y="48"/>
                    <a:pt x="121" y="56"/>
                    <a:pt x="119" y="58"/>
                  </a:cubicBezTo>
                  <a:cubicBezTo>
                    <a:pt x="119" y="54"/>
                    <a:pt x="116" y="50"/>
                    <a:pt x="113" y="48"/>
                  </a:cubicBezTo>
                  <a:cubicBezTo>
                    <a:pt x="122" y="52"/>
                    <a:pt x="128" y="52"/>
                    <a:pt x="122" y="39"/>
                  </a:cubicBezTo>
                  <a:cubicBezTo>
                    <a:pt x="116" y="27"/>
                    <a:pt x="102" y="16"/>
                    <a:pt x="88" y="16"/>
                  </a:cubicBezTo>
                  <a:cubicBezTo>
                    <a:pt x="84" y="12"/>
                    <a:pt x="65" y="0"/>
                    <a:pt x="60" y="5"/>
                  </a:cubicBezTo>
                  <a:cubicBezTo>
                    <a:pt x="52" y="14"/>
                    <a:pt x="76" y="29"/>
                    <a:pt x="80" y="32"/>
                  </a:cubicBezTo>
                  <a:cubicBezTo>
                    <a:pt x="86" y="37"/>
                    <a:pt x="92" y="41"/>
                    <a:pt x="98" y="46"/>
                  </a:cubicBezTo>
                  <a:cubicBezTo>
                    <a:pt x="99" y="49"/>
                    <a:pt x="99" y="53"/>
                    <a:pt x="99" y="57"/>
                  </a:cubicBezTo>
                  <a:cubicBezTo>
                    <a:pt x="94" y="59"/>
                    <a:pt x="91" y="61"/>
                    <a:pt x="88" y="64"/>
                  </a:cubicBezTo>
                  <a:cubicBezTo>
                    <a:pt x="90" y="61"/>
                    <a:pt x="99" y="50"/>
                    <a:pt x="94" y="46"/>
                  </a:cubicBezTo>
                  <a:close/>
                  <a:moveTo>
                    <a:pt x="76" y="20"/>
                  </a:moveTo>
                  <a:cubicBezTo>
                    <a:pt x="75" y="18"/>
                    <a:pt x="73" y="17"/>
                    <a:pt x="71" y="15"/>
                  </a:cubicBezTo>
                  <a:cubicBezTo>
                    <a:pt x="74" y="16"/>
                    <a:pt x="76" y="17"/>
                    <a:pt x="78" y="19"/>
                  </a:cubicBezTo>
                  <a:cubicBezTo>
                    <a:pt x="78" y="19"/>
                    <a:pt x="77" y="19"/>
                    <a:pt x="76" y="20"/>
                  </a:cubicBezTo>
                  <a:close/>
                  <a:moveTo>
                    <a:pt x="85" y="26"/>
                  </a:moveTo>
                  <a:cubicBezTo>
                    <a:pt x="85" y="25"/>
                    <a:pt x="84" y="25"/>
                    <a:pt x="84" y="25"/>
                  </a:cubicBezTo>
                  <a:cubicBezTo>
                    <a:pt x="85" y="24"/>
                    <a:pt x="85" y="24"/>
                    <a:pt x="86" y="24"/>
                  </a:cubicBezTo>
                  <a:cubicBezTo>
                    <a:pt x="87" y="25"/>
                    <a:pt x="89" y="27"/>
                    <a:pt x="90" y="28"/>
                  </a:cubicBezTo>
                  <a:cubicBezTo>
                    <a:pt x="88" y="27"/>
                    <a:pt x="87" y="26"/>
                    <a:pt x="85" y="26"/>
                  </a:cubicBezTo>
                  <a:close/>
                  <a:moveTo>
                    <a:pt x="42" y="170"/>
                  </a:moveTo>
                  <a:cubicBezTo>
                    <a:pt x="35" y="179"/>
                    <a:pt x="28" y="188"/>
                    <a:pt x="20" y="196"/>
                  </a:cubicBezTo>
                  <a:cubicBezTo>
                    <a:pt x="27" y="184"/>
                    <a:pt x="38" y="171"/>
                    <a:pt x="49" y="160"/>
                  </a:cubicBezTo>
                  <a:cubicBezTo>
                    <a:pt x="47" y="163"/>
                    <a:pt x="44" y="167"/>
                    <a:pt x="42" y="170"/>
                  </a:cubicBezTo>
                  <a:close/>
                  <a:moveTo>
                    <a:pt x="116" y="62"/>
                  </a:moveTo>
                  <a:cubicBezTo>
                    <a:pt x="116" y="62"/>
                    <a:pt x="116" y="62"/>
                    <a:pt x="116" y="62"/>
                  </a:cubicBezTo>
                  <a:cubicBezTo>
                    <a:pt x="111" y="67"/>
                    <a:pt x="107" y="72"/>
                    <a:pt x="102" y="77"/>
                  </a:cubicBezTo>
                  <a:cubicBezTo>
                    <a:pt x="104" y="73"/>
                    <a:pt x="105" y="68"/>
                    <a:pt x="106" y="63"/>
                  </a:cubicBezTo>
                  <a:cubicBezTo>
                    <a:pt x="109" y="62"/>
                    <a:pt x="113" y="62"/>
                    <a:pt x="116" y="62"/>
                  </a:cubicBezTo>
                  <a:close/>
                  <a:moveTo>
                    <a:pt x="107" y="55"/>
                  </a:moveTo>
                  <a:cubicBezTo>
                    <a:pt x="107" y="54"/>
                    <a:pt x="107" y="54"/>
                    <a:pt x="107" y="53"/>
                  </a:cubicBezTo>
                  <a:cubicBezTo>
                    <a:pt x="107" y="54"/>
                    <a:pt x="108" y="54"/>
                    <a:pt x="108" y="55"/>
                  </a:cubicBezTo>
                  <a:cubicBezTo>
                    <a:pt x="108" y="55"/>
                    <a:pt x="107" y="55"/>
                    <a:pt x="107" y="55"/>
                  </a:cubicBezTo>
                  <a:close/>
                  <a:moveTo>
                    <a:pt x="112" y="39"/>
                  </a:moveTo>
                  <a:cubicBezTo>
                    <a:pt x="109" y="37"/>
                    <a:pt x="106" y="36"/>
                    <a:pt x="103" y="34"/>
                  </a:cubicBezTo>
                  <a:cubicBezTo>
                    <a:pt x="102" y="32"/>
                    <a:pt x="101" y="29"/>
                    <a:pt x="99" y="27"/>
                  </a:cubicBezTo>
                  <a:cubicBezTo>
                    <a:pt x="104" y="30"/>
                    <a:pt x="109" y="34"/>
                    <a:pt x="112" y="39"/>
                  </a:cubicBezTo>
                  <a:close/>
                  <a:moveTo>
                    <a:pt x="104" y="87"/>
                  </a:moveTo>
                  <a:cubicBezTo>
                    <a:pt x="101" y="92"/>
                    <a:pt x="98" y="96"/>
                    <a:pt x="95" y="101"/>
                  </a:cubicBezTo>
                  <a:cubicBezTo>
                    <a:pt x="89" y="107"/>
                    <a:pt x="81" y="114"/>
                    <a:pt x="72" y="123"/>
                  </a:cubicBezTo>
                  <a:cubicBezTo>
                    <a:pt x="87" y="106"/>
                    <a:pt x="101" y="91"/>
                    <a:pt x="104" y="87"/>
                  </a:cubicBezTo>
                  <a:close/>
                  <a:moveTo>
                    <a:pt x="97" y="67"/>
                  </a:moveTo>
                  <a:cubicBezTo>
                    <a:pt x="95" y="75"/>
                    <a:pt x="70" y="107"/>
                    <a:pt x="72" y="111"/>
                  </a:cubicBezTo>
                  <a:cubicBezTo>
                    <a:pt x="57" y="128"/>
                    <a:pt x="40" y="144"/>
                    <a:pt x="22" y="157"/>
                  </a:cubicBezTo>
                  <a:cubicBezTo>
                    <a:pt x="37" y="125"/>
                    <a:pt x="66" y="98"/>
                    <a:pt x="85" y="69"/>
                  </a:cubicBezTo>
                  <a:cubicBezTo>
                    <a:pt x="85" y="70"/>
                    <a:pt x="86" y="72"/>
                    <a:pt x="87" y="73"/>
                  </a:cubicBezTo>
                  <a:cubicBezTo>
                    <a:pt x="91" y="73"/>
                    <a:pt x="95" y="71"/>
                    <a:pt x="97" y="67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9" name="Freeform 22"/>
            <p:cNvSpPr>
              <a:spLocks noEditPoints="1"/>
            </p:cNvSpPr>
            <p:nvPr/>
          </p:nvSpPr>
          <p:spPr bwMode="auto">
            <a:xfrm>
              <a:off x="2417983" y="3512428"/>
              <a:ext cx="443129" cy="694951"/>
            </a:xfrm>
            <a:custGeom>
              <a:avLst/>
              <a:gdLst/>
              <a:ahLst/>
              <a:cxnLst>
                <a:cxn ang="0">
                  <a:pos x="108" y="80"/>
                </a:cxn>
                <a:cxn ang="0">
                  <a:pos x="85" y="118"/>
                </a:cxn>
                <a:cxn ang="0">
                  <a:pos x="54" y="175"/>
                </a:cxn>
                <a:cxn ang="0">
                  <a:pos x="15" y="248"/>
                </a:cxn>
                <a:cxn ang="0">
                  <a:pos x="24" y="251"/>
                </a:cxn>
                <a:cxn ang="0">
                  <a:pos x="70" y="189"/>
                </a:cxn>
                <a:cxn ang="0">
                  <a:pos x="110" y="97"/>
                </a:cxn>
                <a:cxn ang="0">
                  <a:pos x="132" y="63"/>
                </a:cxn>
                <a:cxn ang="0">
                  <a:pos x="160" y="97"/>
                </a:cxn>
                <a:cxn ang="0">
                  <a:pos x="132" y="52"/>
                </a:cxn>
                <a:cxn ang="0">
                  <a:pos x="175" y="41"/>
                </a:cxn>
                <a:cxn ang="0">
                  <a:pos x="119" y="18"/>
                </a:cxn>
                <a:cxn ang="0">
                  <a:pos x="88" y="5"/>
                </a:cxn>
                <a:cxn ang="0">
                  <a:pos x="91" y="16"/>
                </a:cxn>
                <a:cxn ang="0">
                  <a:pos x="159" y="38"/>
                </a:cxn>
                <a:cxn ang="0">
                  <a:pos x="123" y="44"/>
                </a:cxn>
                <a:cxn ang="0">
                  <a:pos x="121" y="53"/>
                </a:cxn>
                <a:cxn ang="0">
                  <a:pos x="126" y="56"/>
                </a:cxn>
                <a:cxn ang="0">
                  <a:pos x="114" y="72"/>
                </a:cxn>
                <a:cxn ang="0">
                  <a:pos x="108" y="80"/>
                </a:cxn>
                <a:cxn ang="0">
                  <a:pos x="34" y="233"/>
                </a:cxn>
                <a:cxn ang="0">
                  <a:pos x="91" y="126"/>
                </a:cxn>
                <a:cxn ang="0">
                  <a:pos x="34" y="233"/>
                </a:cxn>
              </a:cxnLst>
              <a:rect l="0" t="0" r="r" b="b"/>
              <a:pathLst>
                <a:path w="177" h="278">
                  <a:moveTo>
                    <a:pt x="108" y="80"/>
                  </a:moveTo>
                  <a:cubicBezTo>
                    <a:pt x="99" y="92"/>
                    <a:pt x="92" y="105"/>
                    <a:pt x="85" y="118"/>
                  </a:cubicBezTo>
                  <a:cubicBezTo>
                    <a:pt x="81" y="126"/>
                    <a:pt x="48" y="171"/>
                    <a:pt x="54" y="175"/>
                  </a:cubicBezTo>
                  <a:cubicBezTo>
                    <a:pt x="41" y="199"/>
                    <a:pt x="28" y="224"/>
                    <a:pt x="15" y="248"/>
                  </a:cubicBezTo>
                  <a:cubicBezTo>
                    <a:pt x="0" y="277"/>
                    <a:pt x="8" y="278"/>
                    <a:pt x="24" y="251"/>
                  </a:cubicBezTo>
                  <a:cubicBezTo>
                    <a:pt x="31" y="260"/>
                    <a:pt x="67" y="196"/>
                    <a:pt x="70" y="189"/>
                  </a:cubicBezTo>
                  <a:cubicBezTo>
                    <a:pt x="76" y="177"/>
                    <a:pt x="118" y="107"/>
                    <a:pt x="110" y="97"/>
                  </a:cubicBezTo>
                  <a:cubicBezTo>
                    <a:pt x="118" y="86"/>
                    <a:pt x="125" y="74"/>
                    <a:pt x="132" y="63"/>
                  </a:cubicBezTo>
                  <a:cubicBezTo>
                    <a:pt x="135" y="67"/>
                    <a:pt x="154" y="102"/>
                    <a:pt x="160" y="97"/>
                  </a:cubicBezTo>
                  <a:cubicBezTo>
                    <a:pt x="167" y="92"/>
                    <a:pt x="136" y="56"/>
                    <a:pt x="132" y="52"/>
                  </a:cubicBezTo>
                  <a:cubicBezTo>
                    <a:pt x="138" y="51"/>
                    <a:pt x="174" y="48"/>
                    <a:pt x="175" y="41"/>
                  </a:cubicBezTo>
                  <a:cubicBezTo>
                    <a:pt x="177" y="30"/>
                    <a:pt x="126" y="20"/>
                    <a:pt x="119" y="18"/>
                  </a:cubicBezTo>
                  <a:cubicBezTo>
                    <a:pt x="108" y="15"/>
                    <a:pt x="97" y="11"/>
                    <a:pt x="88" y="5"/>
                  </a:cubicBezTo>
                  <a:cubicBezTo>
                    <a:pt x="80" y="0"/>
                    <a:pt x="85" y="13"/>
                    <a:pt x="91" y="16"/>
                  </a:cubicBezTo>
                  <a:cubicBezTo>
                    <a:pt x="113" y="27"/>
                    <a:pt x="137" y="29"/>
                    <a:pt x="159" y="38"/>
                  </a:cubicBezTo>
                  <a:cubicBezTo>
                    <a:pt x="147" y="41"/>
                    <a:pt x="135" y="44"/>
                    <a:pt x="123" y="44"/>
                  </a:cubicBezTo>
                  <a:cubicBezTo>
                    <a:pt x="97" y="29"/>
                    <a:pt x="86" y="53"/>
                    <a:pt x="121" y="53"/>
                  </a:cubicBezTo>
                  <a:cubicBezTo>
                    <a:pt x="123" y="54"/>
                    <a:pt x="124" y="55"/>
                    <a:pt x="126" y="56"/>
                  </a:cubicBezTo>
                  <a:cubicBezTo>
                    <a:pt x="122" y="62"/>
                    <a:pt x="118" y="67"/>
                    <a:pt x="114" y="72"/>
                  </a:cubicBezTo>
                  <a:cubicBezTo>
                    <a:pt x="109" y="73"/>
                    <a:pt x="107" y="75"/>
                    <a:pt x="108" y="80"/>
                  </a:cubicBezTo>
                  <a:close/>
                  <a:moveTo>
                    <a:pt x="34" y="233"/>
                  </a:moveTo>
                  <a:cubicBezTo>
                    <a:pt x="53" y="198"/>
                    <a:pt x="69" y="159"/>
                    <a:pt x="91" y="126"/>
                  </a:cubicBezTo>
                  <a:cubicBezTo>
                    <a:pt x="75" y="163"/>
                    <a:pt x="57" y="202"/>
                    <a:pt x="34" y="23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0" name="Freeform 23"/>
            <p:cNvSpPr>
              <a:spLocks noEditPoints="1"/>
            </p:cNvSpPr>
            <p:nvPr/>
          </p:nvSpPr>
          <p:spPr bwMode="auto">
            <a:xfrm>
              <a:off x="2000231" y="2114716"/>
              <a:ext cx="2123898" cy="3170227"/>
            </a:xfrm>
            <a:custGeom>
              <a:avLst/>
              <a:gdLst/>
              <a:ahLst/>
              <a:cxnLst>
                <a:cxn ang="0">
                  <a:pos x="467" y="52"/>
                </a:cxn>
                <a:cxn ang="0">
                  <a:pos x="692" y="104"/>
                </a:cxn>
                <a:cxn ang="0">
                  <a:pos x="777" y="241"/>
                </a:cxn>
                <a:cxn ang="0">
                  <a:pos x="605" y="411"/>
                </a:cxn>
                <a:cxn ang="0">
                  <a:pos x="269" y="446"/>
                </a:cxn>
                <a:cxn ang="0">
                  <a:pos x="456" y="626"/>
                </a:cxn>
                <a:cxn ang="0">
                  <a:pos x="427" y="694"/>
                </a:cxn>
                <a:cxn ang="0">
                  <a:pos x="219" y="1035"/>
                </a:cxn>
                <a:cxn ang="0">
                  <a:pos x="133" y="740"/>
                </a:cxn>
                <a:cxn ang="0">
                  <a:pos x="30" y="996"/>
                </a:cxn>
                <a:cxn ang="0">
                  <a:pos x="230" y="1073"/>
                </a:cxn>
                <a:cxn ang="0">
                  <a:pos x="474" y="651"/>
                </a:cxn>
                <a:cxn ang="0">
                  <a:pos x="812" y="175"/>
                </a:cxn>
                <a:cxn ang="0">
                  <a:pos x="233" y="557"/>
                </a:cxn>
                <a:cxn ang="0">
                  <a:pos x="84" y="960"/>
                </a:cxn>
                <a:cxn ang="0">
                  <a:pos x="125" y="777"/>
                </a:cxn>
                <a:cxn ang="0">
                  <a:pos x="80" y="960"/>
                </a:cxn>
                <a:cxn ang="0">
                  <a:pos x="44" y="972"/>
                </a:cxn>
                <a:cxn ang="0">
                  <a:pos x="25" y="1224"/>
                </a:cxn>
                <a:cxn ang="0">
                  <a:pos x="43" y="1158"/>
                </a:cxn>
                <a:cxn ang="0">
                  <a:pos x="41" y="1230"/>
                </a:cxn>
                <a:cxn ang="0">
                  <a:pos x="56" y="1194"/>
                </a:cxn>
                <a:cxn ang="0">
                  <a:pos x="70" y="1184"/>
                </a:cxn>
                <a:cxn ang="0">
                  <a:pos x="26" y="1151"/>
                </a:cxn>
                <a:cxn ang="0">
                  <a:pos x="130" y="993"/>
                </a:cxn>
                <a:cxn ang="0">
                  <a:pos x="176" y="1009"/>
                </a:cxn>
                <a:cxn ang="0">
                  <a:pos x="264" y="992"/>
                </a:cxn>
                <a:cxn ang="0">
                  <a:pos x="604" y="448"/>
                </a:cxn>
                <a:cxn ang="0">
                  <a:pos x="575" y="403"/>
                </a:cxn>
                <a:cxn ang="0">
                  <a:pos x="534" y="355"/>
                </a:cxn>
                <a:cxn ang="0">
                  <a:pos x="404" y="324"/>
                </a:cxn>
                <a:cxn ang="0">
                  <a:pos x="316" y="367"/>
                </a:cxn>
                <a:cxn ang="0">
                  <a:pos x="302" y="401"/>
                </a:cxn>
                <a:cxn ang="0">
                  <a:pos x="289" y="429"/>
                </a:cxn>
                <a:cxn ang="0">
                  <a:pos x="289" y="460"/>
                </a:cxn>
                <a:cxn ang="0">
                  <a:pos x="294" y="525"/>
                </a:cxn>
                <a:cxn ang="0">
                  <a:pos x="445" y="653"/>
                </a:cxn>
                <a:cxn ang="0">
                  <a:pos x="462" y="648"/>
                </a:cxn>
                <a:cxn ang="0">
                  <a:pos x="262" y="503"/>
                </a:cxn>
                <a:cxn ang="0">
                  <a:pos x="310" y="457"/>
                </a:cxn>
                <a:cxn ang="0">
                  <a:pos x="469" y="528"/>
                </a:cxn>
                <a:cxn ang="0">
                  <a:pos x="450" y="448"/>
                </a:cxn>
                <a:cxn ang="0">
                  <a:pos x="542" y="458"/>
                </a:cxn>
                <a:cxn ang="0">
                  <a:pos x="380" y="320"/>
                </a:cxn>
                <a:cxn ang="0">
                  <a:pos x="543" y="419"/>
                </a:cxn>
                <a:cxn ang="0">
                  <a:pos x="524" y="546"/>
                </a:cxn>
                <a:cxn ang="0">
                  <a:pos x="317" y="488"/>
                </a:cxn>
                <a:cxn ang="0">
                  <a:pos x="468" y="539"/>
                </a:cxn>
                <a:cxn ang="0">
                  <a:pos x="560" y="423"/>
                </a:cxn>
                <a:cxn ang="0">
                  <a:pos x="524" y="572"/>
                </a:cxn>
                <a:cxn ang="0">
                  <a:pos x="605" y="421"/>
                </a:cxn>
                <a:cxn ang="0">
                  <a:pos x="751" y="313"/>
                </a:cxn>
                <a:cxn ang="0">
                  <a:pos x="790" y="245"/>
                </a:cxn>
                <a:cxn ang="0">
                  <a:pos x="789" y="218"/>
                </a:cxn>
                <a:cxn ang="0">
                  <a:pos x="485" y="43"/>
                </a:cxn>
                <a:cxn ang="0">
                  <a:pos x="540" y="52"/>
                </a:cxn>
                <a:cxn ang="0">
                  <a:pos x="605" y="66"/>
                </a:cxn>
                <a:cxn ang="0">
                  <a:pos x="781" y="218"/>
                </a:cxn>
                <a:cxn ang="0">
                  <a:pos x="693" y="86"/>
                </a:cxn>
                <a:cxn ang="0">
                  <a:pos x="578" y="26"/>
                </a:cxn>
              </a:cxnLst>
              <a:rect l="0" t="0" r="r" b="b"/>
              <a:pathLst>
                <a:path w="849" h="1268">
                  <a:moveTo>
                    <a:pt x="488" y="22"/>
                  </a:moveTo>
                  <a:cubicBezTo>
                    <a:pt x="485" y="22"/>
                    <a:pt x="458" y="23"/>
                    <a:pt x="460" y="31"/>
                  </a:cubicBezTo>
                  <a:cubicBezTo>
                    <a:pt x="443" y="32"/>
                    <a:pt x="427" y="39"/>
                    <a:pt x="413" y="48"/>
                  </a:cubicBezTo>
                  <a:cubicBezTo>
                    <a:pt x="412" y="49"/>
                    <a:pt x="400" y="60"/>
                    <a:pt x="410" y="60"/>
                  </a:cubicBezTo>
                  <a:cubicBezTo>
                    <a:pt x="415" y="60"/>
                    <a:pt x="426" y="50"/>
                    <a:pt x="430" y="48"/>
                  </a:cubicBezTo>
                  <a:cubicBezTo>
                    <a:pt x="428" y="50"/>
                    <a:pt x="428" y="52"/>
                    <a:pt x="429" y="54"/>
                  </a:cubicBezTo>
                  <a:cubicBezTo>
                    <a:pt x="424" y="56"/>
                    <a:pt x="419" y="59"/>
                    <a:pt x="415" y="63"/>
                  </a:cubicBezTo>
                  <a:cubicBezTo>
                    <a:pt x="413" y="69"/>
                    <a:pt x="415" y="71"/>
                    <a:pt x="421" y="69"/>
                  </a:cubicBezTo>
                  <a:cubicBezTo>
                    <a:pt x="430" y="60"/>
                    <a:pt x="443" y="56"/>
                    <a:pt x="455" y="54"/>
                  </a:cubicBezTo>
                  <a:cubicBezTo>
                    <a:pt x="438" y="75"/>
                    <a:pt x="460" y="60"/>
                    <a:pt x="467" y="52"/>
                  </a:cubicBezTo>
                  <a:cubicBezTo>
                    <a:pt x="467" y="52"/>
                    <a:pt x="468" y="52"/>
                    <a:pt x="468" y="52"/>
                  </a:cubicBezTo>
                  <a:cubicBezTo>
                    <a:pt x="471" y="54"/>
                    <a:pt x="482" y="57"/>
                    <a:pt x="483" y="51"/>
                  </a:cubicBezTo>
                  <a:cubicBezTo>
                    <a:pt x="489" y="51"/>
                    <a:pt x="495" y="50"/>
                    <a:pt x="501" y="50"/>
                  </a:cubicBezTo>
                  <a:cubicBezTo>
                    <a:pt x="484" y="58"/>
                    <a:pt x="468" y="69"/>
                    <a:pt x="451" y="78"/>
                  </a:cubicBezTo>
                  <a:cubicBezTo>
                    <a:pt x="428" y="90"/>
                    <a:pt x="452" y="88"/>
                    <a:pt x="464" y="81"/>
                  </a:cubicBezTo>
                  <a:cubicBezTo>
                    <a:pt x="505" y="68"/>
                    <a:pt x="555" y="86"/>
                    <a:pt x="593" y="101"/>
                  </a:cubicBezTo>
                  <a:cubicBezTo>
                    <a:pt x="608" y="108"/>
                    <a:pt x="609" y="99"/>
                    <a:pt x="596" y="94"/>
                  </a:cubicBezTo>
                  <a:cubicBezTo>
                    <a:pt x="576" y="85"/>
                    <a:pt x="554" y="78"/>
                    <a:pt x="532" y="74"/>
                  </a:cubicBezTo>
                  <a:cubicBezTo>
                    <a:pt x="580" y="79"/>
                    <a:pt x="628" y="79"/>
                    <a:pt x="676" y="92"/>
                  </a:cubicBezTo>
                  <a:cubicBezTo>
                    <a:pt x="681" y="96"/>
                    <a:pt x="687" y="100"/>
                    <a:pt x="692" y="104"/>
                  </a:cubicBezTo>
                  <a:cubicBezTo>
                    <a:pt x="692" y="104"/>
                    <a:pt x="692" y="104"/>
                    <a:pt x="692" y="104"/>
                  </a:cubicBezTo>
                  <a:cubicBezTo>
                    <a:pt x="680" y="101"/>
                    <a:pt x="628" y="85"/>
                    <a:pt x="618" y="95"/>
                  </a:cubicBezTo>
                  <a:cubicBezTo>
                    <a:pt x="610" y="104"/>
                    <a:pt x="634" y="103"/>
                    <a:pt x="632" y="103"/>
                  </a:cubicBezTo>
                  <a:cubicBezTo>
                    <a:pt x="651" y="103"/>
                    <a:pt x="670" y="107"/>
                    <a:pt x="689" y="112"/>
                  </a:cubicBezTo>
                  <a:cubicBezTo>
                    <a:pt x="678" y="119"/>
                    <a:pt x="690" y="124"/>
                    <a:pt x="697" y="114"/>
                  </a:cubicBezTo>
                  <a:cubicBezTo>
                    <a:pt x="701" y="116"/>
                    <a:pt x="705" y="117"/>
                    <a:pt x="709" y="119"/>
                  </a:cubicBezTo>
                  <a:cubicBezTo>
                    <a:pt x="728" y="137"/>
                    <a:pt x="745" y="158"/>
                    <a:pt x="757" y="181"/>
                  </a:cubicBezTo>
                  <a:cubicBezTo>
                    <a:pt x="760" y="186"/>
                    <a:pt x="779" y="233"/>
                    <a:pt x="782" y="222"/>
                  </a:cubicBezTo>
                  <a:cubicBezTo>
                    <a:pt x="782" y="223"/>
                    <a:pt x="782" y="224"/>
                    <a:pt x="782" y="225"/>
                  </a:cubicBezTo>
                  <a:cubicBezTo>
                    <a:pt x="780" y="227"/>
                    <a:pt x="769" y="238"/>
                    <a:pt x="777" y="241"/>
                  </a:cubicBezTo>
                  <a:cubicBezTo>
                    <a:pt x="748" y="283"/>
                    <a:pt x="712" y="324"/>
                    <a:pt x="675" y="359"/>
                  </a:cubicBezTo>
                  <a:cubicBezTo>
                    <a:pt x="678" y="354"/>
                    <a:pt x="702" y="326"/>
                    <a:pt x="698" y="322"/>
                  </a:cubicBezTo>
                  <a:cubicBezTo>
                    <a:pt x="691" y="314"/>
                    <a:pt x="672" y="349"/>
                    <a:pt x="669" y="353"/>
                  </a:cubicBezTo>
                  <a:cubicBezTo>
                    <a:pt x="659" y="371"/>
                    <a:pt x="630" y="418"/>
                    <a:pt x="664" y="382"/>
                  </a:cubicBezTo>
                  <a:cubicBezTo>
                    <a:pt x="670" y="386"/>
                    <a:pt x="687" y="360"/>
                    <a:pt x="690" y="356"/>
                  </a:cubicBezTo>
                  <a:cubicBezTo>
                    <a:pt x="694" y="353"/>
                    <a:pt x="698" y="349"/>
                    <a:pt x="702" y="346"/>
                  </a:cubicBezTo>
                  <a:cubicBezTo>
                    <a:pt x="689" y="361"/>
                    <a:pt x="677" y="377"/>
                    <a:pt x="666" y="392"/>
                  </a:cubicBezTo>
                  <a:cubicBezTo>
                    <a:pt x="664" y="395"/>
                    <a:pt x="637" y="433"/>
                    <a:pt x="650" y="427"/>
                  </a:cubicBezTo>
                  <a:cubicBezTo>
                    <a:pt x="645" y="433"/>
                    <a:pt x="641" y="439"/>
                    <a:pt x="637" y="444"/>
                  </a:cubicBezTo>
                  <a:cubicBezTo>
                    <a:pt x="632" y="430"/>
                    <a:pt x="618" y="419"/>
                    <a:pt x="605" y="411"/>
                  </a:cubicBezTo>
                  <a:cubicBezTo>
                    <a:pt x="588" y="400"/>
                    <a:pt x="574" y="381"/>
                    <a:pt x="559" y="366"/>
                  </a:cubicBezTo>
                  <a:cubicBezTo>
                    <a:pt x="531" y="337"/>
                    <a:pt x="490" y="322"/>
                    <a:pt x="451" y="317"/>
                  </a:cubicBezTo>
                  <a:cubicBezTo>
                    <a:pt x="442" y="315"/>
                    <a:pt x="433" y="314"/>
                    <a:pt x="424" y="314"/>
                  </a:cubicBezTo>
                  <a:cubicBezTo>
                    <a:pt x="397" y="302"/>
                    <a:pt x="355" y="307"/>
                    <a:pt x="328" y="318"/>
                  </a:cubicBezTo>
                  <a:cubicBezTo>
                    <a:pt x="325" y="314"/>
                    <a:pt x="321" y="318"/>
                    <a:pt x="320" y="321"/>
                  </a:cubicBezTo>
                  <a:cubicBezTo>
                    <a:pt x="313" y="325"/>
                    <a:pt x="291" y="349"/>
                    <a:pt x="312" y="342"/>
                  </a:cubicBezTo>
                  <a:cubicBezTo>
                    <a:pt x="307" y="356"/>
                    <a:pt x="302" y="370"/>
                    <a:pt x="297" y="384"/>
                  </a:cubicBezTo>
                  <a:cubicBezTo>
                    <a:pt x="294" y="386"/>
                    <a:pt x="288" y="390"/>
                    <a:pt x="287" y="394"/>
                  </a:cubicBezTo>
                  <a:cubicBezTo>
                    <a:pt x="280" y="395"/>
                    <a:pt x="278" y="424"/>
                    <a:pt x="277" y="430"/>
                  </a:cubicBezTo>
                  <a:cubicBezTo>
                    <a:pt x="274" y="435"/>
                    <a:pt x="271" y="440"/>
                    <a:pt x="269" y="446"/>
                  </a:cubicBezTo>
                  <a:cubicBezTo>
                    <a:pt x="267" y="446"/>
                    <a:pt x="251" y="456"/>
                    <a:pt x="264" y="456"/>
                  </a:cubicBezTo>
                  <a:cubicBezTo>
                    <a:pt x="261" y="464"/>
                    <a:pt x="258" y="471"/>
                    <a:pt x="255" y="478"/>
                  </a:cubicBezTo>
                  <a:cubicBezTo>
                    <a:pt x="248" y="484"/>
                    <a:pt x="245" y="491"/>
                    <a:pt x="249" y="500"/>
                  </a:cubicBezTo>
                  <a:cubicBezTo>
                    <a:pt x="248" y="503"/>
                    <a:pt x="245" y="512"/>
                    <a:pt x="247" y="516"/>
                  </a:cubicBezTo>
                  <a:cubicBezTo>
                    <a:pt x="209" y="543"/>
                    <a:pt x="280" y="536"/>
                    <a:pt x="294" y="533"/>
                  </a:cubicBezTo>
                  <a:cubicBezTo>
                    <a:pt x="323" y="543"/>
                    <a:pt x="354" y="545"/>
                    <a:pt x="384" y="555"/>
                  </a:cubicBezTo>
                  <a:cubicBezTo>
                    <a:pt x="400" y="565"/>
                    <a:pt x="415" y="578"/>
                    <a:pt x="425" y="594"/>
                  </a:cubicBezTo>
                  <a:cubicBezTo>
                    <a:pt x="431" y="597"/>
                    <a:pt x="433" y="595"/>
                    <a:pt x="432" y="589"/>
                  </a:cubicBezTo>
                  <a:cubicBezTo>
                    <a:pt x="428" y="582"/>
                    <a:pt x="422" y="576"/>
                    <a:pt x="416" y="570"/>
                  </a:cubicBezTo>
                  <a:cubicBezTo>
                    <a:pt x="437" y="584"/>
                    <a:pt x="448" y="603"/>
                    <a:pt x="456" y="626"/>
                  </a:cubicBezTo>
                  <a:cubicBezTo>
                    <a:pt x="456" y="627"/>
                    <a:pt x="456" y="628"/>
                    <a:pt x="455" y="628"/>
                  </a:cubicBezTo>
                  <a:cubicBezTo>
                    <a:pt x="452" y="632"/>
                    <a:pt x="448" y="636"/>
                    <a:pt x="445" y="640"/>
                  </a:cubicBezTo>
                  <a:cubicBezTo>
                    <a:pt x="444" y="637"/>
                    <a:pt x="433" y="592"/>
                    <a:pt x="428" y="606"/>
                  </a:cubicBezTo>
                  <a:cubicBezTo>
                    <a:pt x="426" y="611"/>
                    <a:pt x="435" y="627"/>
                    <a:pt x="436" y="633"/>
                  </a:cubicBezTo>
                  <a:cubicBezTo>
                    <a:pt x="438" y="644"/>
                    <a:pt x="437" y="656"/>
                    <a:pt x="435" y="668"/>
                  </a:cubicBezTo>
                  <a:cubicBezTo>
                    <a:pt x="416" y="692"/>
                    <a:pt x="392" y="712"/>
                    <a:pt x="372" y="736"/>
                  </a:cubicBezTo>
                  <a:cubicBezTo>
                    <a:pt x="371" y="740"/>
                    <a:pt x="372" y="742"/>
                    <a:pt x="375" y="742"/>
                  </a:cubicBezTo>
                  <a:cubicBezTo>
                    <a:pt x="380" y="742"/>
                    <a:pt x="388" y="730"/>
                    <a:pt x="391" y="727"/>
                  </a:cubicBezTo>
                  <a:cubicBezTo>
                    <a:pt x="404" y="714"/>
                    <a:pt x="417" y="701"/>
                    <a:pt x="430" y="686"/>
                  </a:cubicBezTo>
                  <a:cubicBezTo>
                    <a:pt x="429" y="689"/>
                    <a:pt x="428" y="691"/>
                    <a:pt x="427" y="694"/>
                  </a:cubicBezTo>
                  <a:cubicBezTo>
                    <a:pt x="423" y="700"/>
                    <a:pt x="400" y="721"/>
                    <a:pt x="401" y="728"/>
                  </a:cubicBezTo>
                  <a:cubicBezTo>
                    <a:pt x="400" y="729"/>
                    <a:pt x="399" y="731"/>
                    <a:pt x="398" y="732"/>
                  </a:cubicBezTo>
                  <a:cubicBezTo>
                    <a:pt x="396" y="733"/>
                    <a:pt x="396" y="734"/>
                    <a:pt x="395" y="735"/>
                  </a:cubicBezTo>
                  <a:cubicBezTo>
                    <a:pt x="354" y="789"/>
                    <a:pt x="315" y="845"/>
                    <a:pt x="277" y="900"/>
                  </a:cubicBezTo>
                  <a:cubicBezTo>
                    <a:pt x="267" y="915"/>
                    <a:pt x="274" y="919"/>
                    <a:pt x="284" y="905"/>
                  </a:cubicBezTo>
                  <a:cubicBezTo>
                    <a:pt x="292" y="892"/>
                    <a:pt x="301" y="879"/>
                    <a:pt x="310" y="866"/>
                  </a:cubicBezTo>
                  <a:cubicBezTo>
                    <a:pt x="331" y="836"/>
                    <a:pt x="353" y="805"/>
                    <a:pt x="375" y="775"/>
                  </a:cubicBezTo>
                  <a:cubicBezTo>
                    <a:pt x="363" y="798"/>
                    <a:pt x="220" y="1010"/>
                    <a:pt x="236" y="1019"/>
                  </a:cubicBezTo>
                  <a:cubicBezTo>
                    <a:pt x="231" y="1027"/>
                    <a:pt x="227" y="1035"/>
                    <a:pt x="224" y="1043"/>
                  </a:cubicBezTo>
                  <a:cubicBezTo>
                    <a:pt x="223" y="1040"/>
                    <a:pt x="221" y="1038"/>
                    <a:pt x="219" y="1035"/>
                  </a:cubicBezTo>
                  <a:cubicBezTo>
                    <a:pt x="214" y="1003"/>
                    <a:pt x="176" y="983"/>
                    <a:pt x="138" y="972"/>
                  </a:cubicBezTo>
                  <a:cubicBezTo>
                    <a:pt x="125" y="967"/>
                    <a:pt x="113" y="966"/>
                    <a:pt x="100" y="963"/>
                  </a:cubicBezTo>
                  <a:cubicBezTo>
                    <a:pt x="109" y="959"/>
                    <a:pt x="91" y="950"/>
                    <a:pt x="89" y="949"/>
                  </a:cubicBezTo>
                  <a:cubicBezTo>
                    <a:pt x="103" y="903"/>
                    <a:pt x="120" y="858"/>
                    <a:pt x="137" y="813"/>
                  </a:cubicBezTo>
                  <a:cubicBezTo>
                    <a:pt x="147" y="789"/>
                    <a:pt x="156" y="765"/>
                    <a:pt x="165" y="741"/>
                  </a:cubicBezTo>
                  <a:cubicBezTo>
                    <a:pt x="167" y="737"/>
                    <a:pt x="186" y="696"/>
                    <a:pt x="174" y="700"/>
                  </a:cubicBezTo>
                  <a:cubicBezTo>
                    <a:pt x="191" y="666"/>
                    <a:pt x="207" y="631"/>
                    <a:pt x="225" y="598"/>
                  </a:cubicBezTo>
                  <a:cubicBezTo>
                    <a:pt x="235" y="580"/>
                    <a:pt x="251" y="519"/>
                    <a:pt x="218" y="561"/>
                  </a:cubicBezTo>
                  <a:cubicBezTo>
                    <a:pt x="201" y="583"/>
                    <a:pt x="191" y="612"/>
                    <a:pt x="182" y="638"/>
                  </a:cubicBezTo>
                  <a:cubicBezTo>
                    <a:pt x="169" y="673"/>
                    <a:pt x="148" y="706"/>
                    <a:pt x="133" y="740"/>
                  </a:cubicBezTo>
                  <a:cubicBezTo>
                    <a:pt x="124" y="740"/>
                    <a:pt x="110" y="776"/>
                    <a:pt x="107" y="784"/>
                  </a:cubicBezTo>
                  <a:cubicBezTo>
                    <a:pt x="95" y="806"/>
                    <a:pt x="86" y="829"/>
                    <a:pt x="75" y="852"/>
                  </a:cubicBezTo>
                  <a:cubicBezTo>
                    <a:pt x="65" y="874"/>
                    <a:pt x="55" y="897"/>
                    <a:pt x="47" y="920"/>
                  </a:cubicBezTo>
                  <a:cubicBezTo>
                    <a:pt x="47" y="922"/>
                    <a:pt x="35" y="952"/>
                    <a:pt x="46" y="947"/>
                  </a:cubicBezTo>
                  <a:cubicBezTo>
                    <a:pt x="50" y="948"/>
                    <a:pt x="53" y="949"/>
                    <a:pt x="57" y="948"/>
                  </a:cubicBezTo>
                  <a:cubicBezTo>
                    <a:pt x="56" y="949"/>
                    <a:pt x="55" y="950"/>
                    <a:pt x="53" y="951"/>
                  </a:cubicBezTo>
                  <a:cubicBezTo>
                    <a:pt x="49" y="939"/>
                    <a:pt x="35" y="974"/>
                    <a:pt x="35" y="977"/>
                  </a:cubicBezTo>
                  <a:cubicBezTo>
                    <a:pt x="30" y="978"/>
                    <a:pt x="29" y="981"/>
                    <a:pt x="30" y="986"/>
                  </a:cubicBezTo>
                  <a:cubicBezTo>
                    <a:pt x="28" y="988"/>
                    <a:pt x="28" y="991"/>
                    <a:pt x="31" y="992"/>
                  </a:cubicBezTo>
                  <a:cubicBezTo>
                    <a:pt x="31" y="993"/>
                    <a:pt x="31" y="995"/>
                    <a:pt x="30" y="996"/>
                  </a:cubicBezTo>
                  <a:cubicBezTo>
                    <a:pt x="20" y="992"/>
                    <a:pt x="17" y="1046"/>
                    <a:pt x="17" y="1052"/>
                  </a:cubicBezTo>
                  <a:cubicBezTo>
                    <a:pt x="11" y="1076"/>
                    <a:pt x="12" y="1103"/>
                    <a:pt x="13" y="1127"/>
                  </a:cubicBezTo>
                  <a:cubicBezTo>
                    <a:pt x="14" y="1139"/>
                    <a:pt x="12" y="1228"/>
                    <a:pt x="20" y="1230"/>
                  </a:cubicBezTo>
                  <a:cubicBezTo>
                    <a:pt x="11" y="1241"/>
                    <a:pt x="0" y="1268"/>
                    <a:pt x="23" y="1253"/>
                  </a:cubicBezTo>
                  <a:cubicBezTo>
                    <a:pt x="49" y="1236"/>
                    <a:pt x="72" y="1216"/>
                    <a:pt x="94" y="1195"/>
                  </a:cubicBezTo>
                  <a:cubicBezTo>
                    <a:pt x="111" y="1178"/>
                    <a:pt x="128" y="1160"/>
                    <a:pt x="146" y="1145"/>
                  </a:cubicBezTo>
                  <a:cubicBezTo>
                    <a:pt x="161" y="1135"/>
                    <a:pt x="201" y="1111"/>
                    <a:pt x="206" y="1094"/>
                  </a:cubicBezTo>
                  <a:cubicBezTo>
                    <a:pt x="209" y="1093"/>
                    <a:pt x="216" y="1091"/>
                    <a:pt x="214" y="1086"/>
                  </a:cubicBezTo>
                  <a:cubicBezTo>
                    <a:pt x="217" y="1088"/>
                    <a:pt x="219" y="1084"/>
                    <a:pt x="220" y="1081"/>
                  </a:cubicBezTo>
                  <a:cubicBezTo>
                    <a:pt x="224" y="1079"/>
                    <a:pt x="228" y="1076"/>
                    <a:pt x="230" y="1073"/>
                  </a:cubicBezTo>
                  <a:cubicBezTo>
                    <a:pt x="236" y="1071"/>
                    <a:pt x="235" y="1054"/>
                    <a:pt x="234" y="1049"/>
                  </a:cubicBezTo>
                  <a:cubicBezTo>
                    <a:pt x="242" y="1036"/>
                    <a:pt x="322" y="930"/>
                    <a:pt x="316" y="927"/>
                  </a:cubicBezTo>
                  <a:cubicBezTo>
                    <a:pt x="311" y="923"/>
                    <a:pt x="290" y="958"/>
                    <a:pt x="286" y="963"/>
                  </a:cubicBezTo>
                  <a:cubicBezTo>
                    <a:pt x="288" y="959"/>
                    <a:pt x="289" y="955"/>
                    <a:pt x="291" y="951"/>
                  </a:cubicBezTo>
                  <a:cubicBezTo>
                    <a:pt x="314" y="917"/>
                    <a:pt x="335" y="880"/>
                    <a:pt x="357" y="845"/>
                  </a:cubicBezTo>
                  <a:cubicBezTo>
                    <a:pt x="370" y="826"/>
                    <a:pt x="382" y="807"/>
                    <a:pt x="394" y="788"/>
                  </a:cubicBezTo>
                  <a:cubicBezTo>
                    <a:pt x="401" y="778"/>
                    <a:pt x="408" y="767"/>
                    <a:pt x="415" y="757"/>
                  </a:cubicBezTo>
                  <a:cubicBezTo>
                    <a:pt x="415" y="756"/>
                    <a:pt x="437" y="722"/>
                    <a:pt x="424" y="729"/>
                  </a:cubicBezTo>
                  <a:cubicBezTo>
                    <a:pt x="426" y="725"/>
                    <a:pt x="428" y="721"/>
                    <a:pt x="430" y="717"/>
                  </a:cubicBezTo>
                  <a:cubicBezTo>
                    <a:pt x="444" y="697"/>
                    <a:pt x="470" y="676"/>
                    <a:pt x="474" y="651"/>
                  </a:cubicBezTo>
                  <a:cubicBezTo>
                    <a:pt x="477" y="646"/>
                    <a:pt x="481" y="641"/>
                    <a:pt x="484" y="636"/>
                  </a:cubicBezTo>
                  <a:cubicBezTo>
                    <a:pt x="489" y="645"/>
                    <a:pt x="511" y="615"/>
                    <a:pt x="514" y="611"/>
                  </a:cubicBezTo>
                  <a:cubicBezTo>
                    <a:pt x="530" y="594"/>
                    <a:pt x="547" y="578"/>
                    <a:pt x="565" y="561"/>
                  </a:cubicBezTo>
                  <a:cubicBezTo>
                    <a:pt x="580" y="546"/>
                    <a:pt x="594" y="529"/>
                    <a:pt x="603" y="510"/>
                  </a:cubicBezTo>
                  <a:cubicBezTo>
                    <a:pt x="611" y="499"/>
                    <a:pt x="646" y="463"/>
                    <a:pt x="643" y="449"/>
                  </a:cubicBezTo>
                  <a:cubicBezTo>
                    <a:pt x="675" y="406"/>
                    <a:pt x="711" y="367"/>
                    <a:pt x="748" y="328"/>
                  </a:cubicBezTo>
                  <a:cubicBezTo>
                    <a:pt x="766" y="309"/>
                    <a:pt x="778" y="285"/>
                    <a:pt x="796" y="267"/>
                  </a:cubicBezTo>
                  <a:cubicBezTo>
                    <a:pt x="802" y="261"/>
                    <a:pt x="842" y="204"/>
                    <a:pt x="815" y="221"/>
                  </a:cubicBezTo>
                  <a:cubicBezTo>
                    <a:pt x="828" y="208"/>
                    <a:pt x="781" y="151"/>
                    <a:pt x="774" y="140"/>
                  </a:cubicBezTo>
                  <a:cubicBezTo>
                    <a:pt x="788" y="150"/>
                    <a:pt x="801" y="162"/>
                    <a:pt x="812" y="175"/>
                  </a:cubicBezTo>
                  <a:cubicBezTo>
                    <a:pt x="817" y="180"/>
                    <a:pt x="832" y="209"/>
                    <a:pt x="838" y="209"/>
                  </a:cubicBezTo>
                  <a:cubicBezTo>
                    <a:pt x="849" y="209"/>
                    <a:pt x="803" y="142"/>
                    <a:pt x="797" y="134"/>
                  </a:cubicBezTo>
                  <a:cubicBezTo>
                    <a:pt x="777" y="110"/>
                    <a:pt x="752" y="90"/>
                    <a:pt x="725" y="75"/>
                  </a:cubicBezTo>
                  <a:cubicBezTo>
                    <a:pt x="694" y="59"/>
                    <a:pt x="659" y="39"/>
                    <a:pt x="626" y="31"/>
                  </a:cubicBezTo>
                  <a:cubicBezTo>
                    <a:pt x="586" y="17"/>
                    <a:pt x="529" y="0"/>
                    <a:pt x="488" y="22"/>
                  </a:cubicBezTo>
                  <a:close/>
                  <a:moveTo>
                    <a:pt x="233" y="557"/>
                  </a:moveTo>
                  <a:cubicBezTo>
                    <a:pt x="231" y="575"/>
                    <a:pt x="220" y="591"/>
                    <a:pt x="212" y="607"/>
                  </a:cubicBezTo>
                  <a:cubicBezTo>
                    <a:pt x="210" y="607"/>
                    <a:pt x="208" y="607"/>
                    <a:pt x="207" y="608"/>
                  </a:cubicBezTo>
                  <a:cubicBezTo>
                    <a:pt x="209" y="604"/>
                    <a:pt x="210" y="600"/>
                    <a:pt x="206" y="598"/>
                  </a:cubicBezTo>
                  <a:cubicBezTo>
                    <a:pt x="214" y="581"/>
                    <a:pt x="223" y="565"/>
                    <a:pt x="233" y="557"/>
                  </a:cubicBezTo>
                  <a:close/>
                  <a:moveTo>
                    <a:pt x="206" y="1022"/>
                  </a:moveTo>
                  <a:cubicBezTo>
                    <a:pt x="205" y="1022"/>
                    <a:pt x="205" y="1022"/>
                    <a:pt x="204" y="1022"/>
                  </a:cubicBezTo>
                  <a:cubicBezTo>
                    <a:pt x="201" y="1019"/>
                    <a:pt x="197" y="1015"/>
                    <a:pt x="192" y="1015"/>
                  </a:cubicBezTo>
                  <a:cubicBezTo>
                    <a:pt x="189" y="1010"/>
                    <a:pt x="186" y="1006"/>
                    <a:pt x="182" y="1003"/>
                  </a:cubicBezTo>
                  <a:cubicBezTo>
                    <a:pt x="182" y="1001"/>
                    <a:pt x="181" y="1000"/>
                    <a:pt x="180" y="999"/>
                  </a:cubicBezTo>
                  <a:cubicBezTo>
                    <a:pt x="176" y="997"/>
                    <a:pt x="176" y="997"/>
                    <a:pt x="176" y="997"/>
                  </a:cubicBezTo>
                  <a:cubicBezTo>
                    <a:pt x="176" y="996"/>
                    <a:pt x="175" y="995"/>
                    <a:pt x="174" y="995"/>
                  </a:cubicBezTo>
                  <a:cubicBezTo>
                    <a:pt x="188" y="1002"/>
                    <a:pt x="199" y="1011"/>
                    <a:pt x="206" y="1022"/>
                  </a:cubicBezTo>
                  <a:close/>
                  <a:moveTo>
                    <a:pt x="95" y="962"/>
                  </a:moveTo>
                  <a:cubicBezTo>
                    <a:pt x="91" y="961"/>
                    <a:pt x="87" y="961"/>
                    <a:pt x="84" y="960"/>
                  </a:cubicBezTo>
                  <a:cubicBezTo>
                    <a:pt x="85" y="959"/>
                    <a:pt x="86" y="958"/>
                    <a:pt x="86" y="957"/>
                  </a:cubicBezTo>
                  <a:cubicBezTo>
                    <a:pt x="89" y="958"/>
                    <a:pt x="92" y="960"/>
                    <a:pt x="95" y="962"/>
                  </a:cubicBezTo>
                  <a:close/>
                  <a:moveTo>
                    <a:pt x="167" y="715"/>
                  </a:moveTo>
                  <a:cubicBezTo>
                    <a:pt x="159" y="735"/>
                    <a:pt x="152" y="755"/>
                    <a:pt x="144" y="774"/>
                  </a:cubicBezTo>
                  <a:cubicBezTo>
                    <a:pt x="137" y="791"/>
                    <a:pt x="130" y="809"/>
                    <a:pt x="124" y="827"/>
                  </a:cubicBezTo>
                  <a:cubicBezTo>
                    <a:pt x="136" y="789"/>
                    <a:pt x="149" y="751"/>
                    <a:pt x="167" y="715"/>
                  </a:cubicBezTo>
                  <a:close/>
                  <a:moveTo>
                    <a:pt x="125" y="777"/>
                  </a:moveTo>
                  <a:cubicBezTo>
                    <a:pt x="120" y="790"/>
                    <a:pt x="115" y="803"/>
                    <a:pt x="110" y="815"/>
                  </a:cubicBezTo>
                  <a:cubicBezTo>
                    <a:pt x="110" y="814"/>
                    <a:pt x="109" y="813"/>
                    <a:pt x="109" y="812"/>
                  </a:cubicBezTo>
                  <a:cubicBezTo>
                    <a:pt x="114" y="800"/>
                    <a:pt x="119" y="788"/>
                    <a:pt x="125" y="777"/>
                  </a:cubicBezTo>
                  <a:close/>
                  <a:moveTo>
                    <a:pt x="112" y="837"/>
                  </a:moveTo>
                  <a:cubicBezTo>
                    <a:pt x="101" y="873"/>
                    <a:pt x="90" y="909"/>
                    <a:pt x="74" y="944"/>
                  </a:cubicBezTo>
                  <a:cubicBezTo>
                    <a:pt x="74" y="943"/>
                    <a:pt x="74" y="943"/>
                    <a:pt x="73" y="943"/>
                  </a:cubicBezTo>
                  <a:cubicBezTo>
                    <a:pt x="76" y="934"/>
                    <a:pt x="79" y="925"/>
                    <a:pt x="83" y="915"/>
                  </a:cubicBezTo>
                  <a:cubicBezTo>
                    <a:pt x="89" y="915"/>
                    <a:pt x="108" y="846"/>
                    <a:pt x="112" y="837"/>
                  </a:cubicBezTo>
                  <a:close/>
                  <a:moveTo>
                    <a:pt x="80" y="960"/>
                  </a:moveTo>
                  <a:cubicBezTo>
                    <a:pt x="78" y="960"/>
                    <a:pt x="77" y="960"/>
                    <a:pt x="75" y="960"/>
                  </a:cubicBezTo>
                  <a:cubicBezTo>
                    <a:pt x="76" y="958"/>
                    <a:pt x="78" y="956"/>
                    <a:pt x="79" y="953"/>
                  </a:cubicBezTo>
                  <a:cubicBezTo>
                    <a:pt x="79" y="953"/>
                    <a:pt x="79" y="953"/>
                    <a:pt x="79" y="953"/>
                  </a:cubicBezTo>
                  <a:cubicBezTo>
                    <a:pt x="78" y="956"/>
                    <a:pt x="78" y="958"/>
                    <a:pt x="80" y="960"/>
                  </a:cubicBezTo>
                  <a:close/>
                  <a:moveTo>
                    <a:pt x="95" y="845"/>
                  </a:moveTo>
                  <a:cubicBezTo>
                    <a:pt x="92" y="856"/>
                    <a:pt x="75" y="895"/>
                    <a:pt x="79" y="903"/>
                  </a:cubicBezTo>
                  <a:cubicBezTo>
                    <a:pt x="74" y="916"/>
                    <a:pt x="69" y="929"/>
                    <a:pt x="65" y="941"/>
                  </a:cubicBezTo>
                  <a:cubicBezTo>
                    <a:pt x="63" y="941"/>
                    <a:pt x="60" y="941"/>
                    <a:pt x="57" y="940"/>
                  </a:cubicBezTo>
                  <a:cubicBezTo>
                    <a:pt x="69" y="909"/>
                    <a:pt x="81" y="878"/>
                    <a:pt x="95" y="845"/>
                  </a:cubicBezTo>
                  <a:close/>
                  <a:moveTo>
                    <a:pt x="54" y="927"/>
                  </a:moveTo>
                  <a:cubicBezTo>
                    <a:pt x="57" y="917"/>
                    <a:pt x="60" y="907"/>
                    <a:pt x="64" y="896"/>
                  </a:cubicBezTo>
                  <a:cubicBezTo>
                    <a:pt x="65" y="897"/>
                    <a:pt x="65" y="897"/>
                    <a:pt x="65" y="897"/>
                  </a:cubicBezTo>
                  <a:cubicBezTo>
                    <a:pt x="61" y="907"/>
                    <a:pt x="57" y="917"/>
                    <a:pt x="54" y="927"/>
                  </a:cubicBezTo>
                  <a:close/>
                  <a:moveTo>
                    <a:pt x="44" y="972"/>
                  </a:moveTo>
                  <a:cubicBezTo>
                    <a:pt x="45" y="972"/>
                    <a:pt x="45" y="972"/>
                    <a:pt x="45" y="972"/>
                  </a:cubicBezTo>
                  <a:cubicBezTo>
                    <a:pt x="48" y="966"/>
                    <a:pt x="54" y="960"/>
                    <a:pt x="61" y="956"/>
                  </a:cubicBezTo>
                  <a:cubicBezTo>
                    <a:pt x="60" y="957"/>
                    <a:pt x="58" y="965"/>
                    <a:pt x="58" y="966"/>
                  </a:cubicBezTo>
                  <a:cubicBezTo>
                    <a:pt x="57" y="967"/>
                    <a:pt x="57" y="968"/>
                    <a:pt x="56" y="969"/>
                  </a:cubicBezTo>
                  <a:cubicBezTo>
                    <a:pt x="53" y="973"/>
                    <a:pt x="46" y="977"/>
                    <a:pt x="52" y="983"/>
                  </a:cubicBezTo>
                  <a:cubicBezTo>
                    <a:pt x="52" y="983"/>
                    <a:pt x="52" y="983"/>
                    <a:pt x="52" y="983"/>
                  </a:cubicBezTo>
                  <a:cubicBezTo>
                    <a:pt x="52" y="983"/>
                    <a:pt x="52" y="983"/>
                    <a:pt x="51" y="983"/>
                  </a:cubicBezTo>
                  <a:cubicBezTo>
                    <a:pt x="51" y="978"/>
                    <a:pt x="45" y="980"/>
                    <a:pt x="42" y="981"/>
                  </a:cubicBezTo>
                  <a:cubicBezTo>
                    <a:pt x="43" y="978"/>
                    <a:pt x="43" y="975"/>
                    <a:pt x="44" y="972"/>
                  </a:cubicBezTo>
                  <a:close/>
                  <a:moveTo>
                    <a:pt x="25" y="1224"/>
                  </a:moveTo>
                  <a:cubicBezTo>
                    <a:pt x="24" y="1216"/>
                    <a:pt x="24" y="1209"/>
                    <a:pt x="24" y="1201"/>
                  </a:cubicBezTo>
                  <a:cubicBezTo>
                    <a:pt x="27" y="1195"/>
                    <a:pt x="25" y="1181"/>
                    <a:pt x="25" y="1174"/>
                  </a:cubicBezTo>
                  <a:cubicBezTo>
                    <a:pt x="32" y="1176"/>
                    <a:pt x="32" y="1161"/>
                    <a:pt x="33" y="1158"/>
                  </a:cubicBezTo>
                  <a:cubicBezTo>
                    <a:pt x="35" y="1161"/>
                    <a:pt x="38" y="1164"/>
                    <a:pt x="41" y="1167"/>
                  </a:cubicBezTo>
                  <a:cubicBezTo>
                    <a:pt x="34" y="1174"/>
                    <a:pt x="34" y="1183"/>
                    <a:pt x="45" y="1182"/>
                  </a:cubicBezTo>
                  <a:cubicBezTo>
                    <a:pt x="45" y="1184"/>
                    <a:pt x="46" y="1186"/>
                    <a:pt x="46" y="1188"/>
                  </a:cubicBezTo>
                  <a:cubicBezTo>
                    <a:pt x="43" y="1192"/>
                    <a:pt x="27" y="1211"/>
                    <a:pt x="32" y="1215"/>
                  </a:cubicBezTo>
                  <a:cubicBezTo>
                    <a:pt x="30" y="1218"/>
                    <a:pt x="27" y="1221"/>
                    <a:pt x="25" y="1224"/>
                  </a:cubicBezTo>
                  <a:close/>
                  <a:moveTo>
                    <a:pt x="48" y="1162"/>
                  </a:moveTo>
                  <a:cubicBezTo>
                    <a:pt x="47" y="1161"/>
                    <a:pt x="45" y="1159"/>
                    <a:pt x="43" y="1158"/>
                  </a:cubicBezTo>
                  <a:cubicBezTo>
                    <a:pt x="47" y="1159"/>
                    <a:pt x="51" y="1160"/>
                    <a:pt x="55" y="1161"/>
                  </a:cubicBezTo>
                  <a:cubicBezTo>
                    <a:pt x="54" y="1161"/>
                    <a:pt x="53" y="1161"/>
                    <a:pt x="53" y="1162"/>
                  </a:cubicBezTo>
                  <a:cubicBezTo>
                    <a:pt x="52" y="1161"/>
                    <a:pt x="51" y="1161"/>
                    <a:pt x="51" y="1161"/>
                  </a:cubicBezTo>
                  <a:cubicBezTo>
                    <a:pt x="50" y="1161"/>
                    <a:pt x="49" y="1162"/>
                    <a:pt x="48" y="1162"/>
                  </a:cubicBezTo>
                  <a:close/>
                  <a:moveTo>
                    <a:pt x="49" y="1200"/>
                  </a:moveTo>
                  <a:cubicBezTo>
                    <a:pt x="48" y="1201"/>
                    <a:pt x="48" y="1201"/>
                    <a:pt x="47" y="1202"/>
                  </a:cubicBezTo>
                  <a:cubicBezTo>
                    <a:pt x="47" y="1202"/>
                    <a:pt x="47" y="1201"/>
                    <a:pt x="47" y="1201"/>
                  </a:cubicBezTo>
                  <a:cubicBezTo>
                    <a:pt x="47" y="1201"/>
                    <a:pt x="48" y="1200"/>
                    <a:pt x="48" y="1199"/>
                  </a:cubicBezTo>
                  <a:cubicBezTo>
                    <a:pt x="48" y="1200"/>
                    <a:pt x="49" y="1200"/>
                    <a:pt x="49" y="1200"/>
                  </a:cubicBezTo>
                  <a:close/>
                  <a:moveTo>
                    <a:pt x="41" y="1230"/>
                  </a:moveTo>
                  <a:cubicBezTo>
                    <a:pt x="41" y="1230"/>
                    <a:pt x="41" y="1230"/>
                    <a:pt x="41" y="1230"/>
                  </a:cubicBezTo>
                  <a:cubicBezTo>
                    <a:pt x="45" y="1225"/>
                    <a:pt x="50" y="1221"/>
                    <a:pt x="54" y="1216"/>
                  </a:cubicBezTo>
                  <a:cubicBezTo>
                    <a:pt x="54" y="1215"/>
                    <a:pt x="55" y="1215"/>
                    <a:pt x="55" y="1214"/>
                  </a:cubicBezTo>
                  <a:cubicBezTo>
                    <a:pt x="58" y="1214"/>
                    <a:pt x="59" y="1212"/>
                    <a:pt x="60" y="1210"/>
                  </a:cubicBezTo>
                  <a:cubicBezTo>
                    <a:pt x="62" y="1209"/>
                    <a:pt x="63" y="1207"/>
                    <a:pt x="65" y="1206"/>
                  </a:cubicBezTo>
                  <a:cubicBezTo>
                    <a:pt x="65" y="1207"/>
                    <a:pt x="66" y="1208"/>
                    <a:pt x="67" y="1208"/>
                  </a:cubicBezTo>
                  <a:cubicBezTo>
                    <a:pt x="58" y="1216"/>
                    <a:pt x="49" y="1223"/>
                    <a:pt x="41" y="1230"/>
                  </a:cubicBezTo>
                  <a:close/>
                  <a:moveTo>
                    <a:pt x="59" y="1187"/>
                  </a:moveTo>
                  <a:cubicBezTo>
                    <a:pt x="59" y="1189"/>
                    <a:pt x="59" y="1190"/>
                    <a:pt x="59" y="1192"/>
                  </a:cubicBezTo>
                  <a:cubicBezTo>
                    <a:pt x="58" y="1192"/>
                    <a:pt x="57" y="1193"/>
                    <a:pt x="56" y="1194"/>
                  </a:cubicBezTo>
                  <a:cubicBezTo>
                    <a:pt x="57" y="1192"/>
                    <a:pt x="58" y="1189"/>
                    <a:pt x="59" y="1187"/>
                  </a:cubicBezTo>
                  <a:close/>
                  <a:moveTo>
                    <a:pt x="58" y="1162"/>
                  </a:moveTo>
                  <a:cubicBezTo>
                    <a:pt x="58" y="1163"/>
                    <a:pt x="59" y="1163"/>
                    <a:pt x="60" y="1163"/>
                  </a:cubicBezTo>
                  <a:cubicBezTo>
                    <a:pt x="60" y="1164"/>
                    <a:pt x="60" y="1164"/>
                    <a:pt x="59" y="1165"/>
                  </a:cubicBezTo>
                  <a:cubicBezTo>
                    <a:pt x="59" y="1164"/>
                    <a:pt x="58" y="1163"/>
                    <a:pt x="58" y="1162"/>
                  </a:cubicBezTo>
                  <a:close/>
                  <a:moveTo>
                    <a:pt x="70" y="1184"/>
                  </a:moveTo>
                  <a:cubicBezTo>
                    <a:pt x="69" y="1181"/>
                    <a:pt x="68" y="1179"/>
                    <a:pt x="65" y="1177"/>
                  </a:cubicBezTo>
                  <a:cubicBezTo>
                    <a:pt x="67" y="1176"/>
                    <a:pt x="69" y="1175"/>
                    <a:pt x="71" y="1173"/>
                  </a:cubicBezTo>
                  <a:cubicBezTo>
                    <a:pt x="73" y="1175"/>
                    <a:pt x="75" y="1177"/>
                    <a:pt x="77" y="1179"/>
                  </a:cubicBezTo>
                  <a:cubicBezTo>
                    <a:pt x="75" y="1180"/>
                    <a:pt x="72" y="1182"/>
                    <a:pt x="70" y="1184"/>
                  </a:cubicBezTo>
                  <a:close/>
                  <a:moveTo>
                    <a:pt x="212" y="1077"/>
                  </a:moveTo>
                  <a:cubicBezTo>
                    <a:pt x="207" y="1080"/>
                    <a:pt x="202" y="1084"/>
                    <a:pt x="198" y="1089"/>
                  </a:cubicBezTo>
                  <a:cubicBezTo>
                    <a:pt x="156" y="1111"/>
                    <a:pt x="124" y="1147"/>
                    <a:pt x="86" y="1173"/>
                  </a:cubicBezTo>
                  <a:cubicBezTo>
                    <a:pt x="83" y="1169"/>
                    <a:pt x="81" y="1167"/>
                    <a:pt x="78" y="1164"/>
                  </a:cubicBezTo>
                  <a:cubicBezTo>
                    <a:pt x="77" y="1162"/>
                    <a:pt x="71" y="1160"/>
                    <a:pt x="69" y="1159"/>
                  </a:cubicBezTo>
                  <a:cubicBezTo>
                    <a:pt x="60" y="1148"/>
                    <a:pt x="46" y="1143"/>
                    <a:pt x="34" y="1146"/>
                  </a:cubicBezTo>
                  <a:cubicBezTo>
                    <a:pt x="35" y="1142"/>
                    <a:pt x="35" y="1138"/>
                    <a:pt x="35" y="1134"/>
                  </a:cubicBezTo>
                  <a:cubicBezTo>
                    <a:pt x="37" y="1134"/>
                    <a:pt x="38" y="1132"/>
                    <a:pt x="38" y="1130"/>
                  </a:cubicBezTo>
                  <a:cubicBezTo>
                    <a:pt x="38" y="1120"/>
                    <a:pt x="42" y="1074"/>
                    <a:pt x="35" y="1073"/>
                  </a:cubicBezTo>
                  <a:cubicBezTo>
                    <a:pt x="25" y="1073"/>
                    <a:pt x="27" y="1142"/>
                    <a:pt x="26" y="1151"/>
                  </a:cubicBezTo>
                  <a:cubicBezTo>
                    <a:pt x="26" y="1124"/>
                    <a:pt x="21" y="1096"/>
                    <a:pt x="23" y="1070"/>
                  </a:cubicBezTo>
                  <a:cubicBezTo>
                    <a:pt x="27" y="1067"/>
                    <a:pt x="25" y="1055"/>
                    <a:pt x="25" y="1051"/>
                  </a:cubicBezTo>
                  <a:cubicBezTo>
                    <a:pt x="29" y="1049"/>
                    <a:pt x="35" y="1009"/>
                    <a:pt x="31" y="1007"/>
                  </a:cubicBezTo>
                  <a:cubicBezTo>
                    <a:pt x="32" y="1005"/>
                    <a:pt x="32" y="1003"/>
                    <a:pt x="33" y="1001"/>
                  </a:cubicBezTo>
                  <a:cubicBezTo>
                    <a:pt x="34" y="1001"/>
                    <a:pt x="35" y="1001"/>
                    <a:pt x="37" y="1000"/>
                  </a:cubicBezTo>
                  <a:cubicBezTo>
                    <a:pt x="40" y="1002"/>
                    <a:pt x="46" y="998"/>
                    <a:pt x="42" y="994"/>
                  </a:cubicBezTo>
                  <a:cubicBezTo>
                    <a:pt x="43" y="994"/>
                    <a:pt x="43" y="993"/>
                    <a:pt x="43" y="992"/>
                  </a:cubicBezTo>
                  <a:cubicBezTo>
                    <a:pt x="63" y="991"/>
                    <a:pt x="84" y="991"/>
                    <a:pt x="103" y="994"/>
                  </a:cubicBezTo>
                  <a:cubicBezTo>
                    <a:pt x="121" y="997"/>
                    <a:pt x="144" y="1014"/>
                    <a:pt x="159" y="1014"/>
                  </a:cubicBezTo>
                  <a:cubicBezTo>
                    <a:pt x="175" y="1014"/>
                    <a:pt x="133" y="994"/>
                    <a:pt x="130" y="993"/>
                  </a:cubicBezTo>
                  <a:cubicBezTo>
                    <a:pt x="108" y="985"/>
                    <a:pt x="85" y="983"/>
                    <a:pt x="61" y="983"/>
                  </a:cubicBezTo>
                  <a:cubicBezTo>
                    <a:pt x="64" y="980"/>
                    <a:pt x="66" y="977"/>
                    <a:pt x="68" y="973"/>
                  </a:cubicBezTo>
                  <a:cubicBezTo>
                    <a:pt x="74" y="971"/>
                    <a:pt x="82" y="970"/>
                    <a:pt x="91" y="971"/>
                  </a:cubicBezTo>
                  <a:cubicBezTo>
                    <a:pt x="94" y="971"/>
                    <a:pt x="98" y="972"/>
                    <a:pt x="102" y="972"/>
                  </a:cubicBezTo>
                  <a:cubicBezTo>
                    <a:pt x="101" y="980"/>
                    <a:pt x="139" y="987"/>
                    <a:pt x="143" y="988"/>
                  </a:cubicBezTo>
                  <a:cubicBezTo>
                    <a:pt x="144" y="989"/>
                    <a:pt x="145" y="989"/>
                    <a:pt x="146" y="989"/>
                  </a:cubicBezTo>
                  <a:cubicBezTo>
                    <a:pt x="146" y="992"/>
                    <a:pt x="160" y="1007"/>
                    <a:pt x="161" y="997"/>
                  </a:cubicBezTo>
                  <a:cubicBezTo>
                    <a:pt x="163" y="999"/>
                    <a:pt x="166" y="1000"/>
                    <a:pt x="168" y="1001"/>
                  </a:cubicBezTo>
                  <a:cubicBezTo>
                    <a:pt x="168" y="1002"/>
                    <a:pt x="169" y="1002"/>
                    <a:pt x="169" y="1002"/>
                  </a:cubicBezTo>
                  <a:cubicBezTo>
                    <a:pt x="170" y="1004"/>
                    <a:pt x="172" y="1010"/>
                    <a:pt x="176" y="1009"/>
                  </a:cubicBezTo>
                  <a:cubicBezTo>
                    <a:pt x="186" y="1019"/>
                    <a:pt x="192" y="1050"/>
                    <a:pt x="206" y="1054"/>
                  </a:cubicBezTo>
                  <a:cubicBezTo>
                    <a:pt x="210" y="1066"/>
                    <a:pt x="212" y="1042"/>
                    <a:pt x="210" y="1037"/>
                  </a:cubicBezTo>
                  <a:cubicBezTo>
                    <a:pt x="211" y="1038"/>
                    <a:pt x="211" y="1038"/>
                    <a:pt x="211" y="1038"/>
                  </a:cubicBezTo>
                  <a:cubicBezTo>
                    <a:pt x="211" y="1041"/>
                    <a:pt x="212" y="1042"/>
                    <a:pt x="215" y="1043"/>
                  </a:cubicBezTo>
                  <a:cubicBezTo>
                    <a:pt x="217" y="1046"/>
                    <a:pt x="218" y="1049"/>
                    <a:pt x="219" y="1051"/>
                  </a:cubicBezTo>
                  <a:cubicBezTo>
                    <a:pt x="215" y="1059"/>
                    <a:pt x="213" y="1067"/>
                    <a:pt x="212" y="1077"/>
                  </a:cubicBezTo>
                  <a:close/>
                  <a:moveTo>
                    <a:pt x="264" y="992"/>
                  </a:moveTo>
                  <a:cubicBezTo>
                    <a:pt x="267" y="987"/>
                    <a:pt x="270" y="982"/>
                    <a:pt x="273" y="977"/>
                  </a:cubicBezTo>
                  <a:cubicBezTo>
                    <a:pt x="273" y="978"/>
                    <a:pt x="273" y="979"/>
                    <a:pt x="273" y="980"/>
                  </a:cubicBezTo>
                  <a:cubicBezTo>
                    <a:pt x="270" y="984"/>
                    <a:pt x="267" y="988"/>
                    <a:pt x="264" y="992"/>
                  </a:cubicBezTo>
                  <a:close/>
                  <a:moveTo>
                    <a:pt x="257" y="979"/>
                  </a:moveTo>
                  <a:cubicBezTo>
                    <a:pt x="255" y="983"/>
                    <a:pt x="253" y="987"/>
                    <a:pt x="251" y="991"/>
                  </a:cubicBezTo>
                  <a:cubicBezTo>
                    <a:pt x="257" y="976"/>
                    <a:pt x="265" y="962"/>
                    <a:pt x="274" y="948"/>
                  </a:cubicBezTo>
                  <a:cubicBezTo>
                    <a:pt x="268" y="958"/>
                    <a:pt x="263" y="969"/>
                    <a:pt x="257" y="979"/>
                  </a:cubicBezTo>
                  <a:close/>
                  <a:moveTo>
                    <a:pt x="601" y="431"/>
                  </a:moveTo>
                  <a:cubicBezTo>
                    <a:pt x="600" y="430"/>
                    <a:pt x="600" y="430"/>
                    <a:pt x="599" y="430"/>
                  </a:cubicBezTo>
                  <a:cubicBezTo>
                    <a:pt x="597" y="428"/>
                    <a:pt x="595" y="425"/>
                    <a:pt x="593" y="423"/>
                  </a:cubicBezTo>
                  <a:cubicBezTo>
                    <a:pt x="593" y="419"/>
                    <a:pt x="592" y="416"/>
                    <a:pt x="591" y="412"/>
                  </a:cubicBezTo>
                  <a:cubicBezTo>
                    <a:pt x="595" y="418"/>
                    <a:pt x="598" y="424"/>
                    <a:pt x="601" y="431"/>
                  </a:cubicBezTo>
                  <a:close/>
                  <a:moveTo>
                    <a:pt x="604" y="448"/>
                  </a:moveTo>
                  <a:cubicBezTo>
                    <a:pt x="598" y="456"/>
                    <a:pt x="591" y="463"/>
                    <a:pt x="584" y="470"/>
                  </a:cubicBezTo>
                  <a:cubicBezTo>
                    <a:pt x="589" y="461"/>
                    <a:pt x="594" y="452"/>
                    <a:pt x="599" y="443"/>
                  </a:cubicBezTo>
                  <a:cubicBezTo>
                    <a:pt x="601" y="444"/>
                    <a:pt x="602" y="446"/>
                    <a:pt x="604" y="448"/>
                  </a:cubicBezTo>
                  <a:close/>
                  <a:moveTo>
                    <a:pt x="585" y="426"/>
                  </a:moveTo>
                  <a:cubicBezTo>
                    <a:pt x="585" y="426"/>
                    <a:pt x="584" y="427"/>
                    <a:pt x="584" y="428"/>
                  </a:cubicBezTo>
                  <a:cubicBezTo>
                    <a:pt x="584" y="426"/>
                    <a:pt x="583" y="425"/>
                    <a:pt x="583" y="423"/>
                  </a:cubicBezTo>
                  <a:cubicBezTo>
                    <a:pt x="583" y="424"/>
                    <a:pt x="584" y="425"/>
                    <a:pt x="585" y="426"/>
                  </a:cubicBezTo>
                  <a:close/>
                  <a:moveTo>
                    <a:pt x="579" y="405"/>
                  </a:moveTo>
                  <a:cubicBezTo>
                    <a:pt x="580" y="407"/>
                    <a:pt x="580" y="408"/>
                    <a:pt x="581" y="410"/>
                  </a:cubicBezTo>
                  <a:cubicBezTo>
                    <a:pt x="579" y="407"/>
                    <a:pt x="577" y="405"/>
                    <a:pt x="575" y="403"/>
                  </a:cubicBezTo>
                  <a:cubicBezTo>
                    <a:pt x="577" y="404"/>
                    <a:pt x="578" y="404"/>
                    <a:pt x="579" y="405"/>
                  </a:cubicBezTo>
                  <a:close/>
                  <a:moveTo>
                    <a:pt x="567" y="387"/>
                  </a:moveTo>
                  <a:cubicBezTo>
                    <a:pt x="568" y="388"/>
                    <a:pt x="569" y="390"/>
                    <a:pt x="571" y="392"/>
                  </a:cubicBezTo>
                  <a:cubicBezTo>
                    <a:pt x="567" y="390"/>
                    <a:pt x="564" y="388"/>
                    <a:pt x="560" y="387"/>
                  </a:cubicBezTo>
                  <a:cubicBezTo>
                    <a:pt x="555" y="381"/>
                    <a:pt x="549" y="376"/>
                    <a:pt x="544" y="370"/>
                  </a:cubicBezTo>
                  <a:cubicBezTo>
                    <a:pt x="552" y="375"/>
                    <a:pt x="560" y="381"/>
                    <a:pt x="567" y="387"/>
                  </a:cubicBezTo>
                  <a:close/>
                  <a:moveTo>
                    <a:pt x="534" y="355"/>
                  </a:moveTo>
                  <a:cubicBezTo>
                    <a:pt x="528" y="352"/>
                    <a:pt x="522" y="349"/>
                    <a:pt x="516" y="347"/>
                  </a:cubicBezTo>
                  <a:cubicBezTo>
                    <a:pt x="513" y="345"/>
                    <a:pt x="510" y="342"/>
                    <a:pt x="507" y="340"/>
                  </a:cubicBezTo>
                  <a:cubicBezTo>
                    <a:pt x="516" y="345"/>
                    <a:pt x="526" y="350"/>
                    <a:pt x="534" y="355"/>
                  </a:cubicBezTo>
                  <a:close/>
                  <a:moveTo>
                    <a:pt x="531" y="374"/>
                  </a:moveTo>
                  <a:cubicBezTo>
                    <a:pt x="518" y="368"/>
                    <a:pt x="506" y="361"/>
                    <a:pt x="495" y="353"/>
                  </a:cubicBezTo>
                  <a:cubicBezTo>
                    <a:pt x="508" y="359"/>
                    <a:pt x="520" y="366"/>
                    <a:pt x="531" y="374"/>
                  </a:cubicBezTo>
                  <a:close/>
                  <a:moveTo>
                    <a:pt x="475" y="332"/>
                  </a:moveTo>
                  <a:cubicBezTo>
                    <a:pt x="467" y="330"/>
                    <a:pt x="460" y="328"/>
                    <a:pt x="452" y="326"/>
                  </a:cubicBezTo>
                  <a:cubicBezTo>
                    <a:pt x="451" y="326"/>
                    <a:pt x="451" y="325"/>
                    <a:pt x="450" y="325"/>
                  </a:cubicBezTo>
                  <a:cubicBezTo>
                    <a:pt x="459" y="327"/>
                    <a:pt x="467" y="329"/>
                    <a:pt x="475" y="332"/>
                  </a:cubicBezTo>
                  <a:close/>
                  <a:moveTo>
                    <a:pt x="408" y="324"/>
                  </a:moveTo>
                  <a:cubicBezTo>
                    <a:pt x="410" y="324"/>
                    <a:pt x="412" y="325"/>
                    <a:pt x="414" y="325"/>
                  </a:cubicBezTo>
                  <a:cubicBezTo>
                    <a:pt x="411" y="325"/>
                    <a:pt x="407" y="325"/>
                    <a:pt x="404" y="324"/>
                  </a:cubicBezTo>
                  <a:cubicBezTo>
                    <a:pt x="405" y="324"/>
                    <a:pt x="406" y="324"/>
                    <a:pt x="408" y="324"/>
                  </a:cubicBezTo>
                  <a:close/>
                  <a:moveTo>
                    <a:pt x="328" y="327"/>
                  </a:moveTo>
                  <a:cubicBezTo>
                    <a:pt x="331" y="325"/>
                    <a:pt x="335" y="324"/>
                    <a:pt x="338" y="323"/>
                  </a:cubicBezTo>
                  <a:cubicBezTo>
                    <a:pt x="335" y="324"/>
                    <a:pt x="331" y="326"/>
                    <a:pt x="328" y="327"/>
                  </a:cubicBezTo>
                  <a:cubicBezTo>
                    <a:pt x="328" y="327"/>
                    <a:pt x="328" y="327"/>
                    <a:pt x="328" y="327"/>
                  </a:cubicBezTo>
                  <a:close/>
                  <a:moveTo>
                    <a:pt x="316" y="367"/>
                  </a:moveTo>
                  <a:cubicBezTo>
                    <a:pt x="318" y="367"/>
                    <a:pt x="320" y="366"/>
                    <a:pt x="321" y="365"/>
                  </a:cubicBezTo>
                  <a:cubicBezTo>
                    <a:pt x="318" y="370"/>
                    <a:pt x="316" y="375"/>
                    <a:pt x="313" y="380"/>
                  </a:cubicBezTo>
                  <a:cubicBezTo>
                    <a:pt x="312" y="380"/>
                    <a:pt x="311" y="379"/>
                    <a:pt x="311" y="380"/>
                  </a:cubicBezTo>
                  <a:cubicBezTo>
                    <a:pt x="312" y="376"/>
                    <a:pt x="314" y="371"/>
                    <a:pt x="316" y="367"/>
                  </a:cubicBezTo>
                  <a:close/>
                  <a:moveTo>
                    <a:pt x="309" y="409"/>
                  </a:moveTo>
                  <a:cubicBezTo>
                    <a:pt x="308" y="408"/>
                    <a:pt x="308" y="408"/>
                    <a:pt x="308" y="408"/>
                  </a:cubicBezTo>
                  <a:cubicBezTo>
                    <a:pt x="315" y="392"/>
                    <a:pt x="322" y="377"/>
                    <a:pt x="332" y="364"/>
                  </a:cubicBezTo>
                  <a:cubicBezTo>
                    <a:pt x="333" y="364"/>
                    <a:pt x="333" y="364"/>
                    <a:pt x="334" y="365"/>
                  </a:cubicBezTo>
                  <a:cubicBezTo>
                    <a:pt x="331" y="383"/>
                    <a:pt x="322" y="401"/>
                    <a:pt x="313" y="418"/>
                  </a:cubicBezTo>
                  <a:cubicBezTo>
                    <a:pt x="313" y="417"/>
                    <a:pt x="313" y="416"/>
                    <a:pt x="312" y="415"/>
                  </a:cubicBezTo>
                  <a:cubicBezTo>
                    <a:pt x="312" y="413"/>
                    <a:pt x="312" y="409"/>
                    <a:pt x="309" y="409"/>
                  </a:cubicBezTo>
                  <a:close/>
                  <a:moveTo>
                    <a:pt x="306" y="389"/>
                  </a:moveTo>
                  <a:cubicBezTo>
                    <a:pt x="307" y="388"/>
                    <a:pt x="308" y="388"/>
                    <a:pt x="308" y="388"/>
                  </a:cubicBezTo>
                  <a:cubicBezTo>
                    <a:pt x="306" y="392"/>
                    <a:pt x="304" y="396"/>
                    <a:pt x="302" y="401"/>
                  </a:cubicBezTo>
                  <a:cubicBezTo>
                    <a:pt x="302" y="400"/>
                    <a:pt x="302" y="400"/>
                    <a:pt x="301" y="399"/>
                  </a:cubicBezTo>
                  <a:cubicBezTo>
                    <a:pt x="303" y="396"/>
                    <a:pt x="305" y="392"/>
                    <a:pt x="306" y="389"/>
                  </a:cubicBezTo>
                  <a:close/>
                  <a:moveTo>
                    <a:pt x="308" y="433"/>
                  </a:moveTo>
                  <a:cubicBezTo>
                    <a:pt x="308" y="433"/>
                    <a:pt x="308" y="433"/>
                    <a:pt x="307" y="433"/>
                  </a:cubicBezTo>
                  <a:cubicBezTo>
                    <a:pt x="307" y="433"/>
                    <a:pt x="308" y="433"/>
                    <a:pt x="308" y="433"/>
                  </a:cubicBezTo>
                  <a:cubicBezTo>
                    <a:pt x="308" y="433"/>
                    <a:pt x="308" y="433"/>
                    <a:pt x="308" y="433"/>
                  </a:cubicBezTo>
                  <a:close/>
                  <a:moveTo>
                    <a:pt x="289" y="428"/>
                  </a:moveTo>
                  <a:cubicBezTo>
                    <a:pt x="291" y="421"/>
                    <a:pt x="294" y="414"/>
                    <a:pt x="297" y="407"/>
                  </a:cubicBezTo>
                  <a:cubicBezTo>
                    <a:pt x="298" y="408"/>
                    <a:pt x="298" y="408"/>
                    <a:pt x="299" y="409"/>
                  </a:cubicBezTo>
                  <a:cubicBezTo>
                    <a:pt x="296" y="415"/>
                    <a:pt x="293" y="422"/>
                    <a:pt x="289" y="429"/>
                  </a:cubicBezTo>
                  <a:cubicBezTo>
                    <a:pt x="289" y="429"/>
                    <a:pt x="289" y="429"/>
                    <a:pt x="289" y="429"/>
                  </a:cubicBezTo>
                  <a:cubicBezTo>
                    <a:pt x="289" y="429"/>
                    <a:pt x="289" y="429"/>
                    <a:pt x="289" y="428"/>
                  </a:cubicBezTo>
                  <a:close/>
                  <a:moveTo>
                    <a:pt x="298" y="461"/>
                  </a:moveTo>
                  <a:cubicBezTo>
                    <a:pt x="297" y="461"/>
                    <a:pt x="297" y="461"/>
                    <a:pt x="297" y="461"/>
                  </a:cubicBezTo>
                  <a:cubicBezTo>
                    <a:pt x="297" y="461"/>
                    <a:pt x="297" y="461"/>
                    <a:pt x="297" y="461"/>
                  </a:cubicBezTo>
                  <a:cubicBezTo>
                    <a:pt x="297" y="461"/>
                    <a:pt x="297" y="461"/>
                    <a:pt x="298" y="461"/>
                  </a:cubicBezTo>
                  <a:close/>
                  <a:moveTo>
                    <a:pt x="289" y="460"/>
                  </a:moveTo>
                  <a:cubicBezTo>
                    <a:pt x="289" y="462"/>
                    <a:pt x="289" y="463"/>
                    <a:pt x="290" y="463"/>
                  </a:cubicBezTo>
                  <a:cubicBezTo>
                    <a:pt x="288" y="464"/>
                    <a:pt x="286" y="465"/>
                    <a:pt x="284" y="465"/>
                  </a:cubicBezTo>
                  <a:cubicBezTo>
                    <a:pt x="286" y="464"/>
                    <a:pt x="287" y="462"/>
                    <a:pt x="289" y="460"/>
                  </a:cubicBezTo>
                  <a:close/>
                  <a:moveTo>
                    <a:pt x="246" y="528"/>
                  </a:moveTo>
                  <a:cubicBezTo>
                    <a:pt x="250" y="523"/>
                    <a:pt x="255" y="520"/>
                    <a:pt x="261" y="518"/>
                  </a:cubicBezTo>
                  <a:cubicBezTo>
                    <a:pt x="266" y="522"/>
                    <a:pt x="272" y="525"/>
                    <a:pt x="279" y="528"/>
                  </a:cubicBezTo>
                  <a:cubicBezTo>
                    <a:pt x="267" y="529"/>
                    <a:pt x="257" y="530"/>
                    <a:pt x="246" y="528"/>
                  </a:cubicBezTo>
                  <a:close/>
                  <a:moveTo>
                    <a:pt x="342" y="537"/>
                  </a:moveTo>
                  <a:cubicBezTo>
                    <a:pt x="333" y="535"/>
                    <a:pt x="324" y="533"/>
                    <a:pt x="315" y="531"/>
                  </a:cubicBezTo>
                  <a:cubicBezTo>
                    <a:pt x="329" y="531"/>
                    <a:pt x="342" y="534"/>
                    <a:pt x="355" y="539"/>
                  </a:cubicBezTo>
                  <a:cubicBezTo>
                    <a:pt x="351" y="538"/>
                    <a:pt x="346" y="538"/>
                    <a:pt x="342" y="537"/>
                  </a:cubicBezTo>
                  <a:close/>
                  <a:moveTo>
                    <a:pt x="388" y="548"/>
                  </a:moveTo>
                  <a:cubicBezTo>
                    <a:pt x="358" y="529"/>
                    <a:pt x="329" y="520"/>
                    <a:pt x="294" y="525"/>
                  </a:cubicBezTo>
                  <a:cubicBezTo>
                    <a:pt x="286" y="522"/>
                    <a:pt x="278" y="519"/>
                    <a:pt x="271" y="515"/>
                  </a:cubicBezTo>
                  <a:cubicBezTo>
                    <a:pt x="311" y="507"/>
                    <a:pt x="356" y="528"/>
                    <a:pt x="390" y="548"/>
                  </a:cubicBezTo>
                  <a:cubicBezTo>
                    <a:pt x="389" y="548"/>
                    <a:pt x="388" y="548"/>
                    <a:pt x="388" y="548"/>
                  </a:cubicBezTo>
                  <a:close/>
                  <a:moveTo>
                    <a:pt x="365" y="526"/>
                  </a:moveTo>
                  <a:cubicBezTo>
                    <a:pt x="346" y="517"/>
                    <a:pt x="324" y="509"/>
                    <a:pt x="303" y="507"/>
                  </a:cubicBezTo>
                  <a:cubicBezTo>
                    <a:pt x="356" y="509"/>
                    <a:pt x="428" y="535"/>
                    <a:pt x="450" y="588"/>
                  </a:cubicBezTo>
                  <a:cubicBezTo>
                    <a:pt x="429" y="564"/>
                    <a:pt x="398" y="541"/>
                    <a:pt x="365" y="526"/>
                  </a:cubicBezTo>
                  <a:close/>
                  <a:moveTo>
                    <a:pt x="445" y="649"/>
                  </a:moveTo>
                  <a:cubicBezTo>
                    <a:pt x="446" y="650"/>
                    <a:pt x="446" y="649"/>
                    <a:pt x="447" y="649"/>
                  </a:cubicBezTo>
                  <a:cubicBezTo>
                    <a:pt x="446" y="651"/>
                    <a:pt x="446" y="652"/>
                    <a:pt x="445" y="653"/>
                  </a:cubicBezTo>
                  <a:cubicBezTo>
                    <a:pt x="445" y="652"/>
                    <a:pt x="445" y="651"/>
                    <a:pt x="445" y="649"/>
                  </a:cubicBezTo>
                  <a:close/>
                  <a:moveTo>
                    <a:pt x="441" y="688"/>
                  </a:moveTo>
                  <a:cubicBezTo>
                    <a:pt x="442" y="688"/>
                    <a:pt x="442" y="688"/>
                    <a:pt x="442" y="687"/>
                  </a:cubicBezTo>
                  <a:cubicBezTo>
                    <a:pt x="442" y="688"/>
                    <a:pt x="442" y="688"/>
                    <a:pt x="442" y="688"/>
                  </a:cubicBezTo>
                  <a:cubicBezTo>
                    <a:pt x="442" y="688"/>
                    <a:pt x="442" y="688"/>
                    <a:pt x="441" y="688"/>
                  </a:cubicBezTo>
                  <a:close/>
                  <a:moveTo>
                    <a:pt x="460" y="653"/>
                  </a:moveTo>
                  <a:cubicBezTo>
                    <a:pt x="453" y="659"/>
                    <a:pt x="447" y="666"/>
                    <a:pt x="442" y="674"/>
                  </a:cubicBezTo>
                  <a:cubicBezTo>
                    <a:pt x="442" y="673"/>
                    <a:pt x="442" y="672"/>
                    <a:pt x="442" y="671"/>
                  </a:cubicBezTo>
                  <a:cubicBezTo>
                    <a:pt x="450" y="661"/>
                    <a:pt x="456" y="651"/>
                    <a:pt x="460" y="640"/>
                  </a:cubicBezTo>
                  <a:cubicBezTo>
                    <a:pt x="461" y="643"/>
                    <a:pt x="461" y="645"/>
                    <a:pt x="462" y="648"/>
                  </a:cubicBezTo>
                  <a:cubicBezTo>
                    <a:pt x="461" y="649"/>
                    <a:pt x="460" y="651"/>
                    <a:pt x="460" y="653"/>
                  </a:cubicBezTo>
                  <a:close/>
                  <a:moveTo>
                    <a:pt x="485" y="620"/>
                  </a:moveTo>
                  <a:cubicBezTo>
                    <a:pt x="481" y="624"/>
                    <a:pt x="477" y="628"/>
                    <a:pt x="473" y="633"/>
                  </a:cubicBezTo>
                  <a:cubicBezTo>
                    <a:pt x="473" y="631"/>
                    <a:pt x="473" y="629"/>
                    <a:pt x="472" y="627"/>
                  </a:cubicBezTo>
                  <a:cubicBezTo>
                    <a:pt x="480" y="619"/>
                    <a:pt x="488" y="611"/>
                    <a:pt x="496" y="603"/>
                  </a:cubicBezTo>
                  <a:cubicBezTo>
                    <a:pt x="493" y="608"/>
                    <a:pt x="489" y="614"/>
                    <a:pt x="485" y="620"/>
                  </a:cubicBezTo>
                  <a:close/>
                  <a:moveTo>
                    <a:pt x="468" y="616"/>
                  </a:moveTo>
                  <a:cubicBezTo>
                    <a:pt x="465" y="609"/>
                    <a:pt x="461" y="602"/>
                    <a:pt x="456" y="596"/>
                  </a:cubicBezTo>
                  <a:cubicBezTo>
                    <a:pt x="458" y="595"/>
                    <a:pt x="460" y="593"/>
                    <a:pt x="459" y="590"/>
                  </a:cubicBezTo>
                  <a:cubicBezTo>
                    <a:pt x="437" y="521"/>
                    <a:pt x="328" y="485"/>
                    <a:pt x="262" y="503"/>
                  </a:cubicBezTo>
                  <a:cubicBezTo>
                    <a:pt x="266" y="496"/>
                    <a:pt x="269" y="490"/>
                    <a:pt x="271" y="482"/>
                  </a:cubicBezTo>
                  <a:cubicBezTo>
                    <a:pt x="276" y="487"/>
                    <a:pt x="279" y="478"/>
                    <a:pt x="279" y="476"/>
                  </a:cubicBezTo>
                  <a:cubicBezTo>
                    <a:pt x="286" y="473"/>
                    <a:pt x="293" y="471"/>
                    <a:pt x="300" y="468"/>
                  </a:cubicBezTo>
                  <a:cubicBezTo>
                    <a:pt x="296" y="476"/>
                    <a:pt x="296" y="480"/>
                    <a:pt x="305" y="484"/>
                  </a:cubicBezTo>
                  <a:cubicBezTo>
                    <a:pt x="305" y="485"/>
                    <a:pt x="305" y="486"/>
                    <a:pt x="305" y="487"/>
                  </a:cubicBezTo>
                  <a:cubicBezTo>
                    <a:pt x="306" y="488"/>
                    <a:pt x="307" y="489"/>
                    <a:pt x="308" y="490"/>
                  </a:cubicBezTo>
                  <a:cubicBezTo>
                    <a:pt x="307" y="494"/>
                    <a:pt x="310" y="499"/>
                    <a:pt x="314" y="496"/>
                  </a:cubicBezTo>
                  <a:cubicBezTo>
                    <a:pt x="325" y="501"/>
                    <a:pt x="326" y="486"/>
                    <a:pt x="326" y="480"/>
                  </a:cubicBezTo>
                  <a:cubicBezTo>
                    <a:pt x="332" y="473"/>
                    <a:pt x="333" y="463"/>
                    <a:pt x="322" y="466"/>
                  </a:cubicBezTo>
                  <a:cubicBezTo>
                    <a:pt x="320" y="461"/>
                    <a:pt x="316" y="455"/>
                    <a:pt x="310" y="457"/>
                  </a:cubicBezTo>
                  <a:cubicBezTo>
                    <a:pt x="307" y="455"/>
                    <a:pt x="304" y="454"/>
                    <a:pt x="301" y="453"/>
                  </a:cubicBezTo>
                  <a:cubicBezTo>
                    <a:pt x="301" y="453"/>
                    <a:pt x="302" y="452"/>
                    <a:pt x="302" y="452"/>
                  </a:cubicBezTo>
                  <a:cubicBezTo>
                    <a:pt x="305" y="452"/>
                    <a:pt x="307" y="452"/>
                    <a:pt x="310" y="452"/>
                  </a:cubicBezTo>
                  <a:cubicBezTo>
                    <a:pt x="310" y="459"/>
                    <a:pt x="317" y="454"/>
                    <a:pt x="319" y="452"/>
                  </a:cubicBezTo>
                  <a:cubicBezTo>
                    <a:pt x="334" y="451"/>
                    <a:pt x="349" y="452"/>
                    <a:pt x="364" y="454"/>
                  </a:cubicBezTo>
                  <a:cubicBezTo>
                    <a:pt x="360" y="464"/>
                    <a:pt x="377" y="456"/>
                    <a:pt x="377" y="456"/>
                  </a:cubicBezTo>
                  <a:cubicBezTo>
                    <a:pt x="386" y="458"/>
                    <a:pt x="395" y="460"/>
                    <a:pt x="404" y="464"/>
                  </a:cubicBezTo>
                  <a:cubicBezTo>
                    <a:pt x="426" y="481"/>
                    <a:pt x="436" y="519"/>
                    <a:pt x="464" y="528"/>
                  </a:cubicBezTo>
                  <a:cubicBezTo>
                    <a:pt x="459" y="529"/>
                    <a:pt x="441" y="542"/>
                    <a:pt x="451" y="547"/>
                  </a:cubicBezTo>
                  <a:cubicBezTo>
                    <a:pt x="463" y="583"/>
                    <a:pt x="513" y="532"/>
                    <a:pt x="469" y="528"/>
                  </a:cubicBezTo>
                  <a:cubicBezTo>
                    <a:pt x="474" y="524"/>
                    <a:pt x="470" y="507"/>
                    <a:pt x="470" y="501"/>
                  </a:cubicBezTo>
                  <a:cubicBezTo>
                    <a:pt x="476" y="512"/>
                    <a:pt x="485" y="522"/>
                    <a:pt x="493" y="532"/>
                  </a:cubicBezTo>
                  <a:cubicBezTo>
                    <a:pt x="502" y="543"/>
                    <a:pt x="508" y="538"/>
                    <a:pt x="499" y="527"/>
                  </a:cubicBezTo>
                  <a:cubicBezTo>
                    <a:pt x="489" y="513"/>
                    <a:pt x="476" y="500"/>
                    <a:pt x="470" y="484"/>
                  </a:cubicBezTo>
                  <a:cubicBezTo>
                    <a:pt x="462" y="463"/>
                    <a:pt x="459" y="475"/>
                    <a:pt x="460" y="490"/>
                  </a:cubicBezTo>
                  <a:cubicBezTo>
                    <a:pt x="445" y="474"/>
                    <a:pt x="427" y="463"/>
                    <a:pt x="408" y="456"/>
                  </a:cubicBezTo>
                  <a:cubicBezTo>
                    <a:pt x="395" y="447"/>
                    <a:pt x="383" y="450"/>
                    <a:pt x="369" y="445"/>
                  </a:cubicBezTo>
                  <a:cubicBezTo>
                    <a:pt x="367" y="441"/>
                    <a:pt x="364" y="438"/>
                    <a:pt x="359" y="438"/>
                  </a:cubicBezTo>
                  <a:cubicBezTo>
                    <a:pt x="361" y="438"/>
                    <a:pt x="363" y="438"/>
                    <a:pt x="366" y="438"/>
                  </a:cubicBezTo>
                  <a:cubicBezTo>
                    <a:pt x="393" y="438"/>
                    <a:pt x="423" y="441"/>
                    <a:pt x="450" y="448"/>
                  </a:cubicBezTo>
                  <a:cubicBezTo>
                    <a:pt x="458" y="451"/>
                    <a:pt x="514" y="489"/>
                    <a:pt x="516" y="487"/>
                  </a:cubicBezTo>
                  <a:cubicBezTo>
                    <a:pt x="530" y="474"/>
                    <a:pt x="495" y="456"/>
                    <a:pt x="485" y="451"/>
                  </a:cubicBezTo>
                  <a:cubicBezTo>
                    <a:pt x="435" y="429"/>
                    <a:pt x="377" y="425"/>
                    <a:pt x="323" y="432"/>
                  </a:cubicBezTo>
                  <a:cubicBezTo>
                    <a:pt x="323" y="429"/>
                    <a:pt x="320" y="428"/>
                    <a:pt x="317" y="428"/>
                  </a:cubicBezTo>
                  <a:cubicBezTo>
                    <a:pt x="326" y="408"/>
                    <a:pt x="338" y="389"/>
                    <a:pt x="342" y="367"/>
                  </a:cubicBezTo>
                  <a:cubicBezTo>
                    <a:pt x="356" y="372"/>
                    <a:pt x="371" y="376"/>
                    <a:pt x="385" y="381"/>
                  </a:cubicBezTo>
                  <a:cubicBezTo>
                    <a:pt x="405" y="393"/>
                    <a:pt x="422" y="408"/>
                    <a:pt x="441" y="420"/>
                  </a:cubicBezTo>
                  <a:cubicBezTo>
                    <a:pt x="470" y="439"/>
                    <a:pt x="463" y="417"/>
                    <a:pt x="445" y="402"/>
                  </a:cubicBezTo>
                  <a:cubicBezTo>
                    <a:pt x="451" y="404"/>
                    <a:pt x="483" y="425"/>
                    <a:pt x="488" y="421"/>
                  </a:cubicBezTo>
                  <a:cubicBezTo>
                    <a:pt x="503" y="436"/>
                    <a:pt x="520" y="452"/>
                    <a:pt x="542" y="458"/>
                  </a:cubicBezTo>
                  <a:cubicBezTo>
                    <a:pt x="545" y="459"/>
                    <a:pt x="549" y="453"/>
                    <a:pt x="545" y="451"/>
                  </a:cubicBezTo>
                  <a:cubicBezTo>
                    <a:pt x="533" y="442"/>
                    <a:pt x="521" y="433"/>
                    <a:pt x="509" y="424"/>
                  </a:cubicBezTo>
                  <a:cubicBezTo>
                    <a:pt x="469" y="392"/>
                    <a:pt x="428" y="365"/>
                    <a:pt x="376" y="358"/>
                  </a:cubicBezTo>
                  <a:cubicBezTo>
                    <a:pt x="365" y="356"/>
                    <a:pt x="353" y="354"/>
                    <a:pt x="343" y="354"/>
                  </a:cubicBezTo>
                  <a:cubicBezTo>
                    <a:pt x="342" y="340"/>
                    <a:pt x="334" y="348"/>
                    <a:pt x="329" y="355"/>
                  </a:cubicBezTo>
                  <a:cubicBezTo>
                    <a:pt x="328" y="355"/>
                    <a:pt x="328" y="355"/>
                    <a:pt x="327" y="356"/>
                  </a:cubicBezTo>
                  <a:cubicBezTo>
                    <a:pt x="325" y="356"/>
                    <a:pt x="323" y="356"/>
                    <a:pt x="320" y="355"/>
                  </a:cubicBezTo>
                  <a:cubicBezTo>
                    <a:pt x="322" y="349"/>
                    <a:pt x="324" y="343"/>
                    <a:pt x="326" y="337"/>
                  </a:cubicBezTo>
                  <a:cubicBezTo>
                    <a:pt x="340" y="331"/>
                    <a:pt x="353" y="324"/>
                    <a:pt x="367" y="320"/>
                  </a:cubicBezTo>
                  <a:cubicBezTo>
                    <a:pt x="372" y="320"/>
                    <a:pt x="376" y="320"/>
                    <a:pt x="380" y="320"/>
                  </a:cubicBezTo>
                  <a:cubicBezTo>
                    <a:pt x="377" y="321"/>
                    <a:pt x="367" y="322"/>
                    <a:pt x="365" y="325"/>
                  </a:cubicBezTo>
                  <a:cubicBezTo>
                    <a:pt x="361" y="327"/>
                    <a:pt x="344" y="331"/>
                    <a:pt x="348" y="337"/>
                  </a:cubicBezTo>
                  <a:cubicBezTo>
                    <a:pt x="351" y="344"/>
                    <a:pt x="367" y="333"/>
                    <a:pt x="371" y="332"/>
                  </a:cubicBezTo>
                  <a:cubicBezTo>
                    <a:pt x="398" y="331"/>
                    <a:pt x="426" y="334"/>
                    <a:pt x="452" y="340"/>
                  </a:cubicBezTo>
                  <a:cubicBezTo>
                    <a:pt x="478" y="359"/>
                    <a:pt x="503" y="384"/>
                    <a:pt x="519" y="412"/>
                  </a:cubicBezTo>
                  <a:cubicBezTo>
                    <a:pt x="523" y="420"/>
                    <a:pt x="526" y="408"/>
                    <a:pt x="521" y="401"/>
                  </a:cubicBezTo>
                  <a:cubicBezTo>
                    <a:pt x="510" y="383"/>
                    <a:pt x="496" y="367"/>
                    <a:pt x="480" y="353"/>
                  </a:cubicBezTo>
                  <a:cubicBezTo>
                    <a:pt x="503" y="369"/>
                    <a:pt x="527" y="380"/>
                    <a:pt x="552" y="392"/>
                  </a:cubicBezTo>
                  <a:cubicBezTo>
                    <a:pt x="556" y="396"/>
                    <a:pt x="563" y="411"/>
                    <a:pt x="571" y="423"/>
                  </a:cubicBezTo>
                  <a:cubicBezTo>
                    <a:pt x="563" y="414"/>
                    <a:pt x="551" y="402"/>
                    <a:pt x="543" y="419"/>
                  </a:cubicBezTo>
                  <a:cubicBezTo>
                    <a:pt x="538" y="430"/>
                    <a:pt x="546" y="437"/>
                    <a:pt x="547" y="430"/>
                  </a:cubicBezTo>
                  <a:cubicBezTo>
                    <a:pt x="547" y="430"/>
                    <a:pt x="550" y="417"/>
                    <a:pt x="554" y="418"/>
                  </a:cubicBezTo>
                  <a:cubicBezTo>
                    <a:pt x="537" y="432"/>
                    <a:pt x="579" y="440"/>
                    <a:pt x="573" y="426"/>
                  </a:cubicBezTo>
                  <a:cubicBezTo>
                    <a:pt x="580" y="437"/>
                    <a:pt x="587" y="443"/>
                    <a:pt x="591" y="433"/>
                  </a:cubicBezTo>
                  <a:cubicBezTo>
                    <a:pt x="592" y="434"/>
                    <a:pt x="593" y="435"/>
                    <a:pt x="594" y="436"/>
                  </a:cubicBezTo>
                  <a:cubicBezTo>
                    <a:pt x="588" y="446"/>
                    <a:pt x="582" y="455"/>
                    <a:pt x="577" y="465"/>
                  </a:cubicBezTo>
                  <a:cubicBezTo>
                    <a:pt x="569" y="467"/>
                    <a:pt x="557" y="493"/>
                    <a:pt x="553" y="500"/>
                  </a:cubicBezTo>
                  <a:cubicBezTo>
                    <a:pt x="541" y="513"/>
                    <a:pt x="530" y="527"/>
                    <a:pt x="518" y="541"/>
                  </a:cubicBezTo>
                  <a:cubicBezTo>
                    <a:pt x="515" y="545"/>
                    <a:pt x="486" y="570"/>
                    <a:pt x="493" y="575"/>
                  </a:cubicBezTo>
                  <a:cubicBezTo>
                    <a:pt x="500" y="581"/>
                    <a:pt x="520" y="550"/>
                    <a:pt x="524" y="546"/>
                  </a:cubicBezTo>
                  <a:cubicBezTo>
                    <a:pt x="508" y="572"/>
                    <a:pt x="490" y="595"/>
                    <a:pt x="468" y="616"/>
                  </a:cubicBezTo>
                  <a:close/>
                  <a:moveTo>
                    <a:pt x="306" y="476"/>
                  </a:moveTo>
                  <a:cubicBezTo>
                    <a:pt x="309" y="466"/>
                    <a:pt x="312" y="465"/>
                    <a:pt x="312" y="465"/>
                  </a:cubicBezTo>
                  <a:cubicBezTo>
                    <a:pt x="312" y="465"/>
                    <a:pt x="314" y="466"/>
                    <a:pt x="315" y="470"/>
                  </a:cubicBezTo>
                  <a:cubicBezTo>
                    <a:pt x="313" y="472"/>
                    <a:pt x="311" y="474"/>
                    <a:pt x="309" y="477"/>
                  </a:cubicBezTo>
                  <a:cubicBezTo>
                    <a:pt x="308" y="477"/>
                    <a:pt x="307" y="476"/>
                    <a:pt x="306" y="476"/>
                  </a:cubicBezTo>
                  <a:close/>
                  <a:moveTo>
                    <a:pt x="317" y="488"/>
                  </a:moveTo>
                  <a:cubicBezTo>
                    <a:pt x="317" y="487"/>
                    <a:pt x="318" y="486"/>
                    <a:pt x="318" y="484"/>
                  </a:cubicBezTo>
                  <a:cubicBezTo>
                    <a:pt x="318" y="484"/>
                    <a:pt x="318" y="484"/>
                    <a:pt x="318" y="484"/>
                  </a:cubicBezTo>
                  <a:cubicBezTo>
                    <a:pt x="318" y="486"/>
                    <a:pt x="318" y="488"/>
                    <a:pt x="317" y="488"/>
                  </a:cubicBezTo>
                  <a:cubicBezTo>
                    <a:pt x="317" y="488"/>
                    <a:pt x="317" y="488"/>
                    <a:pt x="317" y="488"/>
                  </a:cubicBezTo>
                  <a:close/>
                  <a:moveTo>
                    <a:pt x="423" y="472"/>
                  </a:moveTo>
                  <a:cubicBezTo>
                    <a:pt x="438" y="480"/>
                    <a:pt x="451" y="490"/>
                    <a:pt x="462" y="505"/>
                  </a:cubicBezTo>
                  <a:cubicBezTo>
                    <a:pt x="462" y="510"/>
                    <a:pt x="463" y="515"/>
                    <a:pt x="463" y="519"/>
                  </a:cubicBezTo>
                  <a:cubicBezTo>
                    <a:pt x="445" y="509"/>
                    <a:pt x="435" y="487"/>
                    <a:pt x="423" y="472"/>
                  </a:cubicBezTo>
                  <a:close/>
                  <a:moveTo>
                    <a:pt x="468" y="539"/>
                  </a:moveTo>
                  <a:cubicBezTo>
                    <a:pt x="470" y="540"/>
                    <a:pt x="472" y="539"/>
                    <a:pt x="472" y="537"/>
                  </a:cubicBezTo>
                  <a:cubicBezTo>
                    <a:pt x="484" y="544"/>
                    <a:pt x="474" y="553"/>
                    <a:pt x="465" y="550"/>
                  </a:cubicBezTo>
                  <a:cubicBezTo>
                    <a:pt x="466" y="550"/>
                    <a:pt x="467" y="550"/>
                    <a:pt x="469" y="550"/>
                  </a:cubicBezTo>
                  <a:cubicBezTo>
                    <a:pt x="477" y="549"/>
                    <a:pt x="469" y="541"/>
                    <a:pt x="468" y="539"/>
                  </a:cubicBezTo>
                  <a:close/>
                  <a:moveTo>
                    <a:pt x="379" y="367"/>
                  </a:moveTo>
                  <a:cubicBezTo>
                    <a:pt x="409" y="374"/>
                    <a:pt x="440" y="385"/>
                    <a:pt x="466" y="403"/>
                  </a:cubicBezTo>
                  <a:cubicBezTo>
                    <a:pt x="439" y="389"/>
                    <a:pt x="408" y="377"/>
                    <a:pt x="379" y="367"/>
                  </a:cubicBezTo>
                  <a:close/>
                  <a:moveTo>
                    <a:pt x="414" y="391"/>
                  </a:moveTo>
                  <a:cubicBezTo>
                    <a:pt x="427" y="398"/>
                    <a:pt x="438" y="405"/>
                    <a:pt x="446" y="414"/>
                  </a:cubicBezTo>
                  <a:cubicBezTo>
                    <a:pt x="435" y="407"/>
                    <a:pt x="425" y="399"/>
                    <a:pt x="414" y="391"/>
                  </a:cubicBezTo>
                  <a:close/>
                  <a:moveTo>
                    <a:pt x="562" y="425"/>
                  </a:moveTo>
                  <a:cubicBezTo>
                    <a:pt x="561" y="425"/>
                    <a:pt x="560" y="424"/>
                    <a:pt x="559" y="424"/>
                  </a:cubicBezTo>
                  <a:cubicBezTo>
                    <a:pt x="559" y="424"/>
                    <a:pt x="559" y="424"/>
                    <a:pt x="559" y="424"/>
                  </a:cubicBezTo>
                  <a:cubicBezTo>
                    <a:pt x="560" y="424"/>
                    <a:pt x="560" y="423"/>
                    <a:pt x="560" y="423"/>
                  </a:cubicBezTo>
                  <a:cubicBezTo>
                    <a:pt x="561" y="423"/>
                    <a:pt x="561" y="424"/>
                    <a:pt x="562" y="425"/>
                  </a:cubicBezTo>
                  <a:close/>
                  <a:moveTo>
                    <a:pt x="574" y="502"/>
                  </a:moveTo>
                  <a:cubicBezTo>
                    <a:pt x="564" y="513"/>
                    <a:pt x="554" y="526"/>
                    <a:pt x="545" y="538"/>
                  </a:cubicBezTo>
                  <a:cubicBezTo>
                    <a:pt x="548" y="533"/>
                    <a:pt x="551" y="527"/>
                    <a:pt x="554" y="522"/>
                  </a:cubicBezTo>
                  <a:cubicBezTo>
                    <a:pt x="557" y="519"/>
                    <a:pt x="559" y="516"/>
                    <a:pt x="561" y="513"/>
                  </a:cubicBezTo>
                  <a:cubicBezTo>
                    <a:pt x="566" y="509"/>
                    <a:pt x="570" y="506"/>
                    <a:pt x="574" y="502"/>
                  </a:cubicBezTo>
                  <a:close/>
                  <a:moveTo>
                    <a:pt x="596" y="505"/>
                  </a:moveTo>
                  <a:cubicBezTo>
                    <a:pt x="577" y="530"/>
                    <a:pt x="555" y="554"/>
                    <a:pt x="534" y="578"/>
                  </a:cubicBezTo>
                  <a:cubicBezTo>
                    <a:pt x="525" y="585"/>
                    <a:pt x="516" y="592"/>
                    <a:pt x="508" y="600"/>
                  </a:cubicBezTo>
                  <a:cubicBezTo>
                    <a:pt x="513" y="590"/>
                    <a:pt x="519" y="581"/>
                    <a:pt x="524" y="572"/>
                  </a:cubicBezTo>
                  <a:cubicBezTo>
                    <a:pt x="549" y="545"/>
                    <a:pt x="571" y="507"/>
                    <a:pt x="602" y="487"/>
                  </a:cubicBezTo>
                  <a:cubicBezTo>
                    <a:pt x="601" y="493"/>
                    <a:pt x="599" y="500"/>
                    <a:pt x="596" y="505"/>
                  </a:cubicBezTo>
                  <a:close/>
                  <a:moveTo>
                    <a:pt x="625" y="465"/>
                  </a:moveTo>
                  <a:cubicBezTo>
                    <a:pt x="620" y="473"/>
                    <a:pt x="615" y="480"/>
                    <a:pt x="610" y="487"/>
                  </a:cubicBezTo>
                  <a:cubicBezTo>
                    <a:pt x="612" y="483"/>
                    <a:pt x="612" y="480"/>
                    <a:pt x="610" y="476"/>
                  </a:cubicBezTo>
                  <a:cubicBezTo>
                    <a:pt x="605" y="473"/>
                    <a:pt x="597" y="480"/>
                    <a:pt x="595" y="482"/>
                  </a:cubicBezTo>
                  <a:cubicBezTo>
                    <a:pt x="597" y="480"/>
                    <a:pt x="618" y="450"/>
                    <a:pt x="604" y="461"/>
                  </a:cubicBezTo>
                  <a:cubicBezTo>
                    <a:pt x="606" y="458"/>
                    <a:pt x="608" y="456"/>
                    <a:pt x="610" y="453"/>
                  </a:cubicBezTo>
                  <a:cubicBezTo>
                    <a:pt x="615" y="454"/>
                    <a:pt x="616" y="445"/>
                    <a:pt x="613" y="442"/>
                  </a:cubicBezTo>
                  <a:cubicBezTo>
                    <a:pt x="611" y="435"/>
                    <a:pt x="609" y="428"/>
                    <a:pt x="605" y="421"/>
                  </a:cubicBezTo>
                  <a:cubicBezTo>
                    <a:pt x="620" y="431"/>
                    <a:pt x="631" y="443"/>
                    <a:pt x="631" y="453"/>
                  </a:cubicBezTo>
                  <a:cubicBezTo>
                    <a:pt x="627" y="457"/>
                    <a:pt x="625" y="461"/>
                    <a:pt x="625" y="465"/>
                  </a:cubicBezTo>
                  <a:close/>
                  <a:moveTo>
                    <a:pt x="709" y="356"/>
                  </a:moveTo>
                  <a:cubicBezTo>
                    <a:pt x="703" y="361"/>
                    <a:pt x="697" y="367"/>
                    <a:pt x="691" y="373"/>
                  </a:cubicBezTo>
                  <a:cubicBezTo>
                    <a:pt x="706" y="353"/>
                    <a:pt x="721" y="335"/>
                    <a:pt x="738" y="318"/>
                  </a:cubicBezTo>
                  <a:cubicBezTo>
                    <a:pt x="729" y="331"/>
                    <a:pt x="719" y="343"/>
                    <a:pt x="709" y="356"/>
                  </a:cubicBezTo>
                  <a:close/>
                  <a:moveTo>
                    <a:pt x="751" y="313"/>
                  </a:moveTo>
                  <a:cubicBezTo>
                    <a:pt x="754" y="308"/>
                    <a:pt x="757" y="303"/>
                    <a:pt x="760" y="299"/>
                  </a:cubicBezTo>
                  <a:cubicBezTo>
                    <a:pt x="762" y="297"/>
                    <a:pt x="765" y="295"/>
                    <a:pt x="767" y="293"/>
                  </a:cubicBezTo>
                  <a:cubicBezTo>
                    <a:pt x="762" y="299"/>
                    <a:pt x="757" y="306"/>
                    <a:pt x="751" y="313"/>
                  </a:cubicBezTo>
                  <a:close/>
                  <a:moveTo>
                    <a:pt x="810" y="221"/>
                  </a:moveTo>
                  <a:cubicBezTo>
                    <a:pt x="811" y="222"/>
                    <a:pt x="812" y="222"/>
                    <a:pt x="814" y="222"/>
                  </a:cubicBezTo>
                  <a:cubicBezTo>
                    <a:pt x="809" y="225"/>
                    <a:pt x="804" y="229"/>
                    <a:pt x="801" y="233"/>
                  </a:cubicBezTo>
                  <a:cubicBezTo>
                    <a:pt x="801" y="226"/>
                    <a:pt x="801" y="219"/>
                    <a:pt x="800" y="211"/>
                  </a:cubicBezTo>
                  <a:cubicBezTo>
                    <a:pt x="803" y="215"/>
                    <a:pt x="806" y="218"/>
                    <a:pt x="810" y="221"/>
                  </a:cubicBezTo>
                  <a:close/>
                  <a:moveTo>
                    <a:pt x="798" y="248"/>
                  </a:moveTo>
                  <a:cubicBezTo>
                    <a:pt x="804" y="241"/>
                    <a:pt x="809" y="235"/>
                    <a:pt x="816" y="230"/>
                  </a:cubicBezTo>
                  <a:cubicBezTo>
                    <a:pt x="811" y="239"/>
                    <a:pt x="804" y="248"/>
                    <a:pt x="795" y="257"/>
                  </a:cubicBezTo>
                  <a:cubicBezTo>
                    <a:pt x="796" y="254"/>
                    <a:pt x="797" y="251"/>
                    <a:pt x="798" y="248"/>
                  </a:cubicBezTo>
                  <a:close/>
                  <a:moveTo>
                    <a:pt x="790" y="245"/>
                  </a:moveTo>
                  <a:cubicBezTo>
                    <a:pt x="789" y="246"/>
                    <a:pt x="781" y="253"/>
                    <a:pt x="787" y="256"/>
                  </a:cubicBezTo>
                  <a:cubicBezTo>
                    <a:pt x="785" y="261"/>
                    <a:pt x="783" y="266"/>
                    <a:pt x="781" y="271"/>
                  </a:cubicBezTo>
                  <a:cubicBezTo>
                    <a:pt x="773" y="277"/>
                    <a:pt x="766" y="283"/>
                    <a:pt x="759" y="289"/>
                  </a:cubicBezTo>
                  <a:cubicBezTo>
                    <a:pt x="751" y="288"/>
                    <a:pt x="733" y="311"/>
                    <a:pt x="726" y="316"/>
                  </a:cubicBezTo>
                  <a:cubicBezTo>
                    <a:pt x="750" y="289"/>
                    <a:pt x="774" y="261"/>
                    <a:pt x="792" y="231"/>
                  </a:cubicBezTo>
                  <a:cubicBezTo>
                    <a:pt x="792" y="236"/>
                    <a:pt x="791" y="240"/>
                    <a:pt x="790" y="245"/>
                  </a:cubicBezTo>
                  <a:close/>
                  <a:moveTo>
                    <a:pt x="789" y="218"/>
                  </a:moveTo>
                  <a:cubicBezTo>
                    <a:pt x="788" y="210"/>
                    <a:pt x="788" y="202"/>
                    <a:pt x="787" y="194"/>
                  </a:cubicBezTo>
                  <a:cubicBezTo>
                    <a:pt x="790" y="201"/>
                    <a:pt x="792" y="208"/>
                    <a:pt x="792" y="215"/>
                  </a:cubicBezTo>
                  <a:cubicBezTo>
                    <a:pt x="791" y="216"/>
                    <a:pt x="790" y="217"/>
                    <a:pt x="789" y="218"/>
                  </a:cubicBezTo>
                  <a:close/>
                  <a:moveTo>
                    <a:pt x="791" y="180"/>
                  </a:moveTo>
                  <a:cubicBezTo>
                    <a:pt x="791" y="180"/>
                    <a:pt x="791" y="180"/>
                    <a:pt x="790" y="180"/>
                  </a:cubicBezTo>
                  <a:cubicBezTo>
                    <a:pt x="789" y="178"/>
                    <a:pt x="788" y="176"/>
                    <a:pt x="787" y="174"/>
                  </a:cubicBezTo>
                  <a:cubicBezTo>
                    <a:pt x="789" y="176"/>
                    <a:pt x="790" y="178"/>
                    <a:pt x="791" y="180"/>
                  </a:cubicBezTo>
                  <a:close/>
                  <a:moveTo>
                    <a:pt x="485" y="34"/>
                  </a:moveTo>
                  <a:cubicBezTo>
                    <a:pt x="487" y="33"/>
                    <a:pt x="489" y="31"/>
                    <a:pt x="491" y="30"/>
                  </a:cubicBezTo>
                  <a:cubicBezTo>
                    <a:pt x="494" y="30"/>
                    <a:pt x="498" y="31"/>
                    <a:pt x="500" y="32"/>
                  </a:cubicBezTo>
                  <a:cubicBezTo>
                    <a:pt x="495" y="33"/>
                    <a:pt x="490" y="34"/>
                    <a:pt x="485" y="35"/>
                  </a:cubicBezTo>
                  <a:cubicBezTo>
                    <a:pt x="485" y="35"/>
                    <a:pt x="485" y="34"/>
                    <a:pt x="485" y="34"/>
                  </a:cubicBezTo>
                  <a:close/>
                  <a:moveTo>
                    <a:pt x="485" y="43"/>
                  </a:moveTo>
                  <a:cubicBezTo>
                    <a:pt x="500" y="40"/>
                    <a:pt x="517" y="37"/>
                    <a:pt x="533" y="36"/>
                  </a:cubicBezTo>
                  <a:cubicBezTo>
                    <a:pt x="542" y="36"/>
                    <a:pt x="551" y="36"/>
                    <a:pt x="561" y="36"/>
                  </a:cubicBezTo>
                  <a:cubicBezTo>
                    <a:pt x="548" y="37"/>
                    <a:pt x="535" y="40"/>
                    <a:pt x="522" y="43"/>
                  </a:cubicBezTo>
                  <a:cubicBezTo>
                    <a:pt x="511" y="42"/>
                    <a:pt x="498" y="42"/>
                    <a:pt x="485" y="43"/>
                  </a:cubicBezTo>
                  <a:close/>
                  <a:moveTo>
                    <a:pt x="483" y="69"/>
                  </a:moveTo>
                  <a:cubicBezTo>
                    <a:pt x="486" y="68"/>
                    <a:pt x="489" y="66"/>
                    <a:pt x="492" y="64"/>
                  </a:cubicBezTo>
                  <a:cubicBezTo>
                    <a:pt x="494" y="67"/>
                    <a:pt x="496" y="68"/>
                    <a:pt x="499" y="69"/>
                  </a:cubicBezTo>
                  <a:cubicBezTo>
                    <a:pt x="493" y="69"/>
                    <a:pt x="488" y="69"/>
                    <a:pt x="483" y="69"/>
                  </a:cubicBezTo>
                  <a:close/>
                  <a:moveTo>
                    <a:pt x="523" y="51"/>
                  </a:moveTo>
                  <a:cubicBezTo>
                    <a:pt x="529" y="51"/>
                    <a:pt x="535" y="52"/>
                    <a:pt x="540" y="52"/>
                  </a:cubicBezTo>
                  <a:cubicBezTo>
                    <a:pt x="530" y="53"/>
                    <a:pt x="520" y="55"/>
                    <a:pt x="510" y="56"/>
                  </a:cubicBezTo>
                  <a:cubicBezTo>
                    <a:pt x="514" y="54"/>
                    <a:pt x="519" y="52"/>
                    <a:pt x="523" y="51"/>
                  </a:cubicBezTo>
                  <a:close/>
                  <a:moveTo>
                    <a:pt x="577" y="68"/>
                  </a:moveTo>
                  <a:cubicBezTo>
                    <a:pt x="558" y="66"/>
                    <a:pt x="539" y="65"/>
                    <a:pt x="520" y="63"/>
                  </a:cubicBezTo>
                  <a:cubicBezTo>
                    <a:pt x="538" y="61"/>
                    <a:pt x="557" y="58"/>
                    <a:pt x="575" y="58"/>
                  </a:cubicBezTo>
                  <a:cubicBezTo>
                    <a:pt x="583" y="61"/>
                    <a:pt x="589" y="63"/>
                    <a:pt x="595" y="68"/>
                  </a:cubicBezTo>
                  <a:cubicBezTo>
                    <a:pt x="589" y="68"/>
                    <a:pt x="583" y="68"/>
                    <a:pt x="577" y="68"/>
                  </a:cubicBezTo>
                  <a:close/>
                  <a:moveTo>
                    <a:pt x="609" y="72"/>
                  </a:moveTo>
                  <a:cubicBezTo>
                    <a:pt x="609" y="71"/>
                    <a:pt x="608" y="69"/>
                    <a:pt x="608" y="68"/>
                  </a:cubicBezTo>
                  <a:cubicBezTo>
                    <a:pt x="607" y="67"/>
                    <a:pt x="606" y="67"/>
                    <a:pt x="605" y="66"/>
                  </a:cubicBezTo>
                  <a:cubicBezTo>
                    <a:pt x="619" y="69"/>
                    <a:pt x="632" y="73"/>
                    <a:pt x="645" y="77"/>
                  </a:cubicBezTo>
                  <a:cubicBezTo>
                    <a:pt x="633" y="75"/>
                    <a:pt x="621" y="73"/>
                    <a:pt x="609" y="72"/>
                  </a:cubicBezTo>
                  <a:close/>
                  <a:moveTo>
                    <a:pt x="713" y="111"/>
                  </a:moveTo>
                  <a:cubicBezTo>
                    <a:pt x="708" y="107"/>
                    <a:pt x="704" y="103"/>
                    <a:pt x="699" y="99"/>
                  </a:cubicBezTo>
                  <a:cubicBezTo>
                    <a:pt x="699" y="99"/>
                    <a:pt x="699" y="99"/>
                    <a:pt x="699" y="99"/>
                  </a:cubicBezTo>
                  <a:cubicBezTo>
                    <a:pt x="713" y="104"/>
                    <a:pt x="726" y="110"/>
                    <a:pt x="738" y="117"/>
                  </a:cubicBezTo>
                  <a:cubicBezTo>
                    <a:pt x="741" y="120"/>
                    <a:pt x="744" y="124"/>
                    <a:pt x="747" y="127"/>
                  </a:cubicBezTo>
                  <a:cubicBezTo>
                    <a:pt x="736" y="121"/>
                    <a:pt x="725" y="115"/>
                    <a:pt x="713" y="111"/>
                  </a:cubicBezTo>
                  <a:close/>
                  <a:moveTo>
                    <a:pt x="777" y="172"/>
                  </a:moveTo>
                  <a:cubicBezTo>
                    <a:pt x="780" y="187"/>
                    <a:pt x="780" y="203"/>
                    <a:pt x="781" y="218"/>
                  </a:cubicBezTo>
                  <a:cubicBezTo>
                    <a:pt x="771" y="185"/>
                    <a:pt x="753" y="154"/>
                    <a:pt x="728" y="127"/>
                  </a:cubicBezTo>
                  <a:cubicBezTo>
                    <a:pt x="741" y="133"/>
                    <a:pt x="753" y="141"/>
                    <a:pt x="764" y="150"/>
                  </a:cubicBezTo>
                  <a:cubicBezTo>
                    <a:pt x="769" y="157"/>
                    <a:pt x="773" y="165"/>
                    <a:pt x="777" y="172"/>
                  </a:cubicBezTo>
                  <a:close/>
                  <a:moveTo>
                    <a:pt x="797" y="149"/>
                  </a:moveTo>
                  <a:cubicBezTo>
                    <a:pt x="783" y="136"/>
                    <a:pt x="768" y="125"/>
                    <a:pt x="752" y="115"/>
                  </a:cubicBezTo>
                  <a:cubicBezTo>
                    <a:pt x="732" y="103"/>
                    <a:pt x="718" y="85"/>
                    <a:pt x="699" y="71"/>
                  </a:cubicBezTo>
                  <a:cubicBezTo>
                    <a:pt x="743" y="91"/>
                    <a:pt x="774" y="115"/>
                    <a:pt x="797" y="149"/>
                  </a:cubicBezTo>
                  <a:close/>
                  <a:moveTo>
                    <a:pt x="689" y="74"/>
                  </a:moveTo>
                  <a:cubicBezTo>
                    <a:pt x="699" y="81"/>
                    <a:pt x="709" y="89"/>
                    <a:pt x="717" y="97"/>
                  </a:cubicBezTo>
                  <a:cubicBezTo>
                    <a:pt x="710" y="93"/>
                    <a:pt x="702" y="89"/>
                    <a:pt x="693" y="86"/>
                  </a:cubicBezTo>
                  <a:cubicBezTo>
                    <a:pt x="691" y="82"/>
                    <a:pt x="688" y="78"/>
                    <a:pt x="686" y="75"/>
                  </a:cubicBezTo>
                  <a:cubicBezTo>
                    <a:pt x="687" y="75"/>
                    <a:pt x="688" y="75"/>
                    <a:pt x="689" y="74"/>
                  </a:cubicBezTo>
                  <a:close/>
                  <a:moveTo>
                    <a:pt x="637" y="50"/>
                  </a:moveTo>
                  <a:cubicBezTo>
                    <a:pt x="653" y="57"/>
                    <a:pt x="668" y="67"/>
                    <a:pt x="680" y="81"/>
                  </a:cubicBezTo>
                  <a:cubicBezTo>
                    <a:pt x="636" y="64"/>
                    <a:pt x="597" y="51"/>
                    <a:pt x="550" y="45"/>
                  </a:cubicBezTo>
                  <a:cubicBezTo>
                    <a:pt x="578" y="41"/>
                    <a:pt x="607" y="43"/>
                    <a:pt x="637" y="50"/>
                  </a:cubicBezTo>
                  <a:close/>
                  <a:moveTo>
                    <a:pt x="513" y="30"/>
                  </a:moveTo>
                  <a:cubicBezTo>
                    <a:pt x="511" y="30"/>
                    <a:pt x="509" y="31"/>
                    <a:pt x="507" y="31"/>
                  </a:cubicBezTo>
                  <a:cubicBezTo>
                    <a:pt x="509" y="28"/>
                    <a:pt x="506" y="26"/>
                    <a:pt x="503" y="25"/>
                  </a:cubicBezTo>
                  <a:cubicBezTo>
                    <a:pt x="524" y="18"/>
                    <a:pt x="551" y="20"/>
                    <a:pt x="578" y="26"/>
                  </a:cubicBezTo>
                  <a:cubicBezTo>
                    <a:pt x="569" y="26"/>
                    <a:pt x="517" y="21"/>
                    <a:pt x="513" y="3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1" name="Freeform 24"/>
            <p:cNvSpPr/>
            <p:nvPr/>
          </p:nvSpPr>
          <p:spPr bwMode="auto">
            <a:xfrm>
              <a:off x="2269622" y="4730543"/>
              <a:ext cx="216685" cy="195210"/>
            </a:xfrm>
            <a:custGeom>
              <a:avLst/>
              <a:gdLst/>
              <a:ahLst/>
              <a:cxnLst>
                <a:cxn ang="0">
                  <a:pos x="73" y="14"/>
                </a:cxn>
                <a:cxn ang="0">
                  <a:pos x="69" y="15"/>
                </a:cxn>
                <a:cxn ang="0">
                  <a:pos x="59" y="12"/>
                </a:cxn>
                <a:cxn ang="0">
                  <a:pos x="21" y="48"/>
                </a:cxn>
                <a:cxn ang="0">
                  <a:pos x="5" y="71"/>
                </a:cxn>
                <a:cxn ang="0">
                  <a:pos x="27" y="57"/>
                </a:cxn>
                <a:cxn ang="0">
                  <a:pos x="32" y="63"/>
                </a:cxn>
                <a:cxn ang="0">
                  <a:pos x="56" y="35"/>
                </a:cxn>
                <a:cxn ang="0">
                  <a:pos x="73" y="14"/>
                </a:cxn>
              </a:cxnLst>
              <a:rect l="0" t="0" r="r" b="b"/>
              <a:pathLst>
                <a:path w="87" h="78">
                  <a:moveTo>
                    <a:pt x="73" y="14"/>
                  </a:moveTo>
                  <a:cubicBezTo>
                    <a:pt x="72" y="14"/>
                    <a:pt x="70" y="14"/>
                    <a:pt x="69" y="15"/>
                  </a:cubicBezTo>
                  <a:cubicBezTo>
                    <a:pt x="75" y="6"/>
                    <a:pt x="61" y="11"/>
                    <a:pt x="59" y="12"/>
                  </a:cubicBezTo>
                  <a:cubicBezTo>
                    <a:pt x="59" y="0"/>
                    <a:pt x="24" y="44"/>
                    <a:pt x="21" y="48"/>
                  </a:cubicBezTo>
                  <a:cubicBezTo>
                    <a:pt x="18" y="51"/>
                    <a:pt x="0" y="66"/>
                    <a:pt x="5" y="71"/>
                  </a:cubicBezTo>
                  <a:cubicBezTo>
                    <a:pt x="11" y="78"/>
                    <a:pt x="24" y="60"/>
                    <a:pt x="27" y="57"/>
                  </a:cubicBezTo>
                  <a:cubicBezTo>
                    <a:pt x="25" y="60"/>
                    <a:pt x="27" y="68"/>
                    <a:pt x="32" y="63"/>
                  </a:cubicBezTo>
                  <a:cubicBezTo>
                    <a:pt x="41" y="54"/>
                    <a:pt x="48" y="44"/>
                    <a:pt x="56" y="35"/>
                  </a:cubicBezTo>
                  <a:cubicBezTo>
                    <a:pt x="57" y="35"/>
                    <a:pt x="87" y="12"/>
                    <a:pt x="73" y="1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2" name="Freeform 25"/>
            <p:cNvSpPr/>
            <p:nvPr/>
          </p:nvSpPr>
          <p:spPr bwMode="auto">
            <a:xfrm>
              <a:off x="2033417" y="5076072"/>
              <a:ext cx="1417233" cy="562207"/>
            </a:xfrm>
            <a:custGeom>
              <a:avLst/>
              <a:gdLst/>
              <a:ahLst/>
              <a:cxnLst>
                <a:cxn ang="0">
                  <a:pos x="555" y="219"/>
                </a:cxn>
                <a:cxn ang="0">
                  <a:pos x="565" y="182"/>
                </a:cxn>
                <a:cxn ang="0">
                  <a:pos x="536" y="156"/>
                </a:cxn>
                <a:cxn ang="0">
                  <a:pos x="428" y="146"/>
                </a:cxn>
                <a:cxn ang="0">
                  <a:pos x="279" y="149"/>
                </a:cxn>
                <a:cxn ang="0">
                  <a:pos x="148" y="147"/>
                </a:cxn>
                <a:cxn ang="0">
                  <a:pos x="300" y="87"/>
                </a:cxn>
                <a:cxn ang="0">
                  <a:pos x="488" y="41"/>
                </a:cxn>
                <a:cxn ang="0">
                  <a:pos x="539" y="9"/>
                </a:cxn>
                <a:cxn ang="0">
                  <a:pos x="440" y="1"/>
                </a:cxn>
                <a:cxn ang="0">
                  <a:pos x="240" y="33"/>
                </a:cxn>
                <a:cxn ang="0">
                  <a:pos x="46" y="74"/>
                </a:cxn>
                <a:cxn ang="0">
                  <a:pos x="7" y="83"/>
                </a:cxn>
                <a:cxn ang="0">
                  <a:pos x="23" y="87"/>
                </a:cxn>
                <a:cxn ang="0">
                  <a:pos x="132" y="63"/>
                </a:cxn>
                <a:cxn ang="0">
                  <a:pos x="335" y="22"/>
                </a:cxn>
                <a:cxn ang="0">
                  <a:pos x="528" y="15"/>
                </a:cxn>
                <a:cxn ang="0">
                  <a:pos x="411" y="49"/>
                </a:cxn>
                <a:cxn ang="0">
                  <a:pos x="277" y="86"/>
                </a:cxn>
                <a:cxn ang="0">
                  <a:pos x="175" y="120"/>
                </a:cxn>
                <a:cxn ang="0">
                  <a:pos x="137" y="149"/>
                </a:cxn>
                <a:cxn ang="0">
                  <a:pos x="190" y="159"/>
                </a:cxn>
                <a:cxn ang="0">
                  <a:pos x="428" y="154"/>
                </a:cxn>
                <a:cxn ang="0">
                  <a:pos x="522" y="160"/>
                </a:cxn>
                <a:cxn ang="0">
                  <a:pos x="555" y="179"/>
                </a:cxn>
                <a:cxn ang="0">
                  <a:pos x="555" y="219"/>
                </a:cxn>
              </a:cxnLst>
              <a:rect l="0" t="0" r="r" b="b"/>
              <a:pathLst>
                <a:path w="567" h="225">
                  <a:moveTo>
                    <a:pt x="555" y="219"/>
                  </a:moveTo>
                  <a:cubicBezTo>
                    <a:pt x="567" y="225"/>
                    <a:pt x="567" y="187"/>
                    <a:pt x="565" y="182"/>
                  </a:cubicBezTo>
                  <a:cubicBezTo>
                    <a:pt x="561" y="168"/>
                    <a:pt x="548" y="161"/>
                    <a:pt x="536" y="156"/>
                  </a:cubicBezTo>
                  <a:cubicBezTo>
                    <a:pt x="502" y="143"/>
                    <a:pt x="463" y="145"/>
                    <a:pt x="428" y="146"/>
                  </a:cubicBezTo>
                  <a:cubicBezTo>
                    <a:pt x="378" y="148"/>
                    <a:pt x="329" y="148"/>
                    <a:pt x="279" y="149"/>
                  </a:cubicBezTo>
                  <a:cubicBezTo>
                    <a:pt x="239" y="150"/>
                    <a:pt x="188" y="158"/>
                    <a:pt x="148" y="147"/>
                  </a:cubicBezTo>
                  <a:cubicBezTo>
                    <a:pt x="185" y="113"/>
                    <a:pt x="253" y="101"/>
                    <a:pt x="300" y="87"/>
                  </a:cubicBezTo>
                  <a:cubicBezTo>
                    <a:pt x="362" y="68"/>
                    <a:pt x="426" y="59"/>
                    <a:pt x="488" y="41"/>
                  </a:cubicBezTo>
                  <a:cubicBezTo>
                    <a:pt x="494" y="39"/>
                    <a:pt x="552" y="12"/>
                    <a:pt x="539" y="9"/>
                  </a:cubicBezTo>
                  <a:cubicBezTo>
                    <a:pt x="507" y="1"/>
                    <a:pt x="473" y="0"/>
                    <a:pt x="440" y="1"/>
                  </a:cubicBezTo>
                  <a:cubicBezTo>
                    <a:pt x="372" y="4"/>
                    <a:pt x="306" y="20"/>
                    <a:pt x="240" y="33"/>
                  </a:cubicBezTo>
                  <a:cubicBezTo>
                    <a:pt x="175" y="46"/>
                    <a:pt x="111" y="61"/>
                    <a:pt x="46" y="74"/>
                  </a:cubicBezTo>
                  <a:cubicBezTo>
                    <a:pt x="39" y="76"/>
                    <a:pt x="11" y="77"/>
                    <a:pt x="7" y="83"/>
                  </a:cubicBezTo>
                  <a:cubicBezTo>
                    <a:pt x="0" y="93"/>
                    <a:pt x="26" y="86"/>
                    <a:pt x="23" y="87"/>
                  </a:cubicBezTo>
                  <a:cubicBezTo>
                    <a:pt x="60" y="80"/>
                    <a:pt x="96" y="71"/>
                    <a:pt x="132" y="63"/>
                  </a:cubicBezTo>
                  <a:cubicBezTo>
                    <a:pt x="199" y="47"/>
                    <a:pt x="267" y="34"/>
                    <a:pt x="335" y="22"/>
                  </a:cubicBezTo>
                  <a:cubicBezTo>
                    <a:pt x="398" y="11"/>
                    <a:pt x="465" y="2"/>
                    <a:pt x="528" y="15"/>
                  </a:cubicBezTo>
                  <a:cubicBezTo>
                    <a:pt x="494" y="37"/>
                    <a:pt x="450" y="42"/>
                    <a:pt x="411" y="49"/>
                  </a:cubicBezTo>
                  <a:cubicBezTo>
                    <a:pt x="366" y="58"/>
                    <a:pt x="321" y="72"/>
                    <a:pt x="277" y="86"/>
                  </a:cubicBezTo>
                  <a:cubicBezTo>
                    <a:pt x="243" y="96"/>
                    <a:pt x="207" y="106"/>
                    <a:pt x="175" y="120"/>
                  </a:cubicBezTo>
                  <a:cubicBezTo>
                    <a:pt x="168" y="124"/>
                    <a:pt x="135" y="139"/>
                    <a:pt x="137" y="149"/>
                  </a:cubicBezTo>
                  <a:cubicBezTo>
                    <a:pt x="140" y="161"/>
                    <a:pt x="181" y="159"/>
                    <a:pt x="190" y="159"/>
                  </a:cubicBezTo>
                  <a:cubicBezTo>
                    <a:pt x="269" y="158"/>
                    <a:pt x="349" y="157"/>
                    <a:pt x="428" y="154"/>
                  </a:cubicBezTo>
                  <a:cubicBezTo>
                    <a:pt x="459" y="153"/>
                    <a:pt x="491" y="152"/>
                    <a:pt x="522" y="160"/>
                  </a:cubicBezTo>
                  <a:cubicBezTo>
                    <a:pt x="534" y="163"/>
                    <a:pt x="548" y="168"/>
                    <a:pt x="555" y="179"/>
                  </a:cubicBezTo>
                  <a:cubicBezTo>
                    <a:pt x="561" y="188"/>
                    <a:pt x="551" y="217"/>
                    <a:pt x="555" y="219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</p:grpSp>
      <p:cxnSp>
        <p:nvCxnSpPr>
          <p:cNvPr id="13" name="直接连接符 12"/>
          <p:cNvCxnSpPr/>
          <p:nvPr/>
        </p:nvCxnSpPr>
        <p:spPr>
          <a:xfrm flipV="1">
            <a:off x="119336" y="533189"/>
            <a:ext cx="12072664" cy="48908"/>
          </a:xfrm>
          <a:prstGeom prst="line">
            <a:avLst/>
          </a:prstGeom>
          <a:ln w="76200">
            <a:gradFill>
              <a:gsLst>
                <a:gs pos="0">
                  <a:srgbClr val="00B0F0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1127448" y="3140968"/>
          <a:ext cx="5472608" cy="292608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684076"/>
                <a:gridCol w="684076"/>
                <a:gridCol w="684076"/>
                <a:gridCol w="684076"/>
                <a:gridCol w="684076"/>
                <a:gridCol w="684076"/>
                <a:gridCol w="684076"/>
                <a:gridCol w="684076"/>
              </a:tblGrid>
              <a:tr h="33483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</a:tr>
              <a:tr h="33483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3483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3483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3483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3483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3483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3483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9061" y="3557121"/>
            <a:ext cx="3429000" cy="21431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6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8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表格 27"/>
          <p:cNvGraphicFramePr>
            <a:graphicFrameLocks noGrp="1"/>
          </p:cNvGraphicFramePr>
          <p:nvPr/>
        </p:nvGraphicFramePr>
        <p:xfrm>
          <a:off x="437655" y="5562812"/>
          <a:ext cx="6234408" cy="568720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779301"/>
                <a:gridCol w="779301"/>
                <a:gridCol w="779301"/>
                <a:gridCol w="779301"/>
                <a:gridCol w="779301"/>
                <a:gridCol w="779301"/>
                <a:gridCol w="779301"/>
                <a:gridCol w="779301"/>
              </a:tblGrid>
              <a:tr h="56872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6" name="椭圆 5"/>
          <p:cNvSpPr/>
          <p:nvPr/>
        </p:nvSpPr>
        <p:spPr>
          <a:xfrm>
            <a:off x="447309" y="5613089"/>
            <a:ext cx="609397" cy="504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tx1"/>
                </a:solidFill>
              </a:rPr>
              <a:t>A</a:t>
            </a:r>
            <a:endParaRPr lang="zh-CN" altLang="en-US" sz="3200" b="1" dirty="0">
              <a:solidFill>
                <a:schemeClr val="tx1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2892980" y="5601457"/>
            <a:ext cx="609397" cy="504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>
                <a:solidFill>
                  <a:schemeClr val="tx1"/>
                </a:solidFill>
              </a:rPr>
              <a:t>D</a:t>
            </a:r>
            <a:endParaRPr lang="zh-CN" altLang="en-US" sz="3200" b="1" dirty="0">
              <a:solidFill>
                <a:schemeClr val="tx1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3658769" y="5613089"/>
            <a:ext cx="609397" cy="504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>
                <a:solidFill>
                  <a:schemeClr val="tx1"/>
                </a:solidFill>
              </a:rPr>
              <a:t>E</a:t>
            </a:r>
            <a:endParaRPr lang="zh-CN" altLang="en-US" sz="3200" b="1" dirty="0">
              <a:solidFill>
                <a:schemeClr val="tx1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1293553" y="5613089"/>
            <a:ext cx="609397" cy="504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tx1"/>
                </a:solidFill>
              </a:rPr>
              <a:t>B</a:t>
            </a:r>
            <a:endParaRPr lang="zh-CN" altLang="en-US" sz="3200" b="1" dirty="0">
              <a:solidFill>
                <a:schemeClr val="tx1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4481871" y="5601457"/>
            <a:ext cx="538803" cy="504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b="1" dirty="0">
              <a:solidFill>
                <a:schemeClr val="tx1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2076304" y="5613089"/>
            <a:ext cx="609397" cy="504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>
                <a:solidFill>
                  <a:schemeClr val="tx1"/>
                </a:solidFill>
              </a:rPr>
              <a:t>C</a:t>
            </a:r>
            <a:endParaRPr lang="zh-CN" altLang="en-US" sz="3200" b="1" dirty="0">
              <a:solidFill>
                <a:schemeClr val="tx1"/>
              </a:solidFill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5916721" y="5589239"/>
            <a:ext cx="609397" cy="504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>
                <a:solidFill>
                  <a:schemeClr val="tx1"/>
                </a:solidFill>
              </a:rPr>
              <a:t>Z</a:t>
            </a:r>
            <a:endParaRPr lang="zh-CN" altLang="en-US" sz="3200" b="1" dirty="0">
              <a:solidFill>
                <a:schemeClr val="tx1"/>
              </a:solidFill>
            </a:endParaRPr>
          </a:p>
        </p:txBody>
      </p:sp>
      <p:graphicFrame>
        <p:nvGraphicFramePr>
          <p:cNvPr id="21" name="表格 20"/>
          <p:cNvGraphicFramePr>
            <a:graphicFrameLocks noGrp="1"/>
          </p:cNvGraphicFramePr>
          <p:nvPr/>
        </p:nvGraphicFramePr>
        <p:xfrm>
          <a:off x="407368" y="188640"/>
          <a:ext cx="6207176" cy="49685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5897"/>
                <a:gridCol w="775897"/>
                <a:gridCol w="775897"/>
                <a:gridCol w="775897"/>
                <a:gridCol w="775897"/>
                <a:gridCol w="775897"/>
                <a:gridCol w="775897"/>
                <a:gridCol w="775897"/>
              </a:tblGrid>
              <a:tr h="621069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621069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621069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621069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621069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621069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621069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621069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椭圆 21"/>
          <p:cNvSpPr/>
          <p:nvPr/>
        </p:nvSpPr>
        <p:spPr>
          <a:xfrm>
            <a:off x="1281048" y="2717110"/>
            <a:ext cx="609397" cy="504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>
                <a:solidFill>
                  <a:schemeClr val="tx1"/>
                </a:solidFill>
              </a:rPr>
              <a:t>C</a:t>
            </a:r>
            <a:endParaRPr lang="zh-CN" altLang="en-US" sz="3200" b="1" dirty="0">
              <a:solidFill>
                <a:schemeClr val="tx1"/>
              </a:solidFill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2798629" y="1484782"/>
            <a:ext cx="609397" cy="504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tx1"/>
                </a:solidFill>
              </a:rPr>
              <a:t>B</a:t>
            </a:r>
            <a:endParaRPr lang="zh-CN" altLang="en-US" sz="3200" b="1" dirty="0">
              <a:solidFill>
                <a:schemeClr val="tx1"/>
              </a:solidFill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4434070" y="1484782"/>
            <a:ext cx="609397" cy="504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tx1"/>
                </a:solidFill>
              </a:rPr>
              <a:t>A</a:t>
            </a:r>
            <a:endParaRPr lang="zh-CN" altLang="en-US" sz="3200" b="1" dirty="0">
              <a:solidFill>
                <a:schemeClr val="tx1"/>
              </a:solidFill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470102" y="1484782"/>
            <a:ext cx="609397" cy="504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>
                <a:solidFill>
                  <a:schemeClr val="tx1"/>
                </a:solidFill>
              </a:rPr>
              <a:t>Z</a:t>
            </a:r>
            <a:endParaRPr lang="zh-CN" altLang="en-US" sz="3200" b="1" dirty="0">
              <a:solidFill>
                <a:schemeClr val="tx1"/>
              </a:solidFill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2099096" y="4002048"/>
            <a:ext cx="609397" cy="504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>
                <a:solidFill>
                  <a:schemeClr val="tx1"/>
                </a:solidFill>
              </a:rPr>
              <a:t>D</a:t>
            </a:r>
            <a:endParaRPr lang="zh-CN" altLang="en-US" sz="3200" b="1" dirty="0">
              <a:solidFill>
                <a:schemeClr val="tx1"/>
              </a:solidFill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3681561" y="2717110"/>
            <a:ext cx="609397" cy="504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>
                <a:solidFill>
                  <a:schemeClr val="tx1"/>
                </a:solidFill>
              </a:rPr>
              <a:t>E</a:t>
            </a:r>
            <a:endParaRPr lang="zh-CN" altLang="en-US" sz="3200" b="1" dirty="0">
              <a:solidFill>
                <a:schemeClr val="tx1"/>
              </a:solidFill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5164213" y="5589240"/>
            <a:ext cx="538803" cy="4924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b="1" dirty="0">
              <a:solidFill>
                <a:schemeClr val="tx1"/>
              </a:solidFill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1316346" y="836710"/>
            <a:ext cx="538803" cy="504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b="1" dirty="0">
              <a:solidFill>
                <a:schemeClr val="tx1"/>
              </a:solidFill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3681561" y="4002048"/>
            <a:ext cx="538803" cy="504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b="1" dirty="0">
              <a:solidFill>
                <a:schemeClr val="tx1"/>
              </a:solidFill>
            </a:endParaRPr>
          </a:p>
        </p:txBody>
      </p:sp>
      <p:sp>
        <p:nvSpPr>
          <p:cNvPr id="33" name="椭圆形标注 32"/>
          <p:cNvSpPr/>
          <p:nvPr/>
        </p:nvSpPr>
        <p:spPr>
          <a:xfrm>
            <a:off x="7608168" y="1049482"/>
            <a:ext cx="648072" cy="1880400"/>
          </a:xfrm>
          <a:prstGeom prst="wedgeEllipseCallout">
            <a:avLst>
              <a:gd name="adj1" fmla="val -188205"/>
              <a:gd name="adj2" fmla="val 47844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链表</a:t>
            </a:r>
          </a:p>
        </p:txBody>
      </p:sp>
      <p:sp>
        <p:nvSpPr>
          <p:cNvPr id="34" name="椭圆形标注 33"/>
          <p:cNvSpPr/>
          <p:nvPr/>
        </p:nvSpPr>
        <p:spPr>
          <a:xfrm>
            <a:off x="7602724" y="3955045"/>
            <a:ext cx="648072" cy="1880400"/>
          </a:xfrm>
          <a:prstGeom prst="wedgeEllipseCallout">
            <a:avLst>
              <a:gd name="adj1" fmla="val -188205"/>
              <a:gd name="adj2" fmla="val 47844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顺序表</a:t>
            </a:r>
            <a:endParaRPr lang="zh-CN" altLang="en-US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8428881" y="4003030"/>
            <a:ext cx="371137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kumimoji="1"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用一组</a:t>
            </a:r>
            <a:r>
              <a:rPr kumimoji="1"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地址连续的存储单元</a:t>
            </a:r>
            <a:r>
              <a:rPr kumimoji="1"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依次存储线性表中各</a:t>
            </a:r>
            <a:r>
              <a:rPr kumimoji="1"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元素，通过</a:t>
            </a:r>
            <a:r>
              <a:rPr kumimoji="1"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位置</a:t>
            </a:r>
            <a:r>
              <a:rPr kumimoji="1"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表示结点之间的逻辑关系</a:t>
            </a:r>
            <a:endParaRPr kumimoji="1"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8451566" y="1089160"/>
            <a:ext cx="3280176" cy="19660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用一组</a:t>
            </a:r>
            <a:r>
              <a:rPr kumimoji="1"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任意的存储单元</a:t>
            </a:r>
            <a:r>
              <a:rPr kumimoji="1"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存储线性表中各元素，通过</a:t>
            </a:r>
            <a:r>
              <a:rPr kumimoji="1"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指针</a:t>
            </a:r>
            <a:r>
              <a:rPr kumimoji="1"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来表示数据元素之间的逻辑关系</a:t>
            </a:r>
          </a:p>
        </p:txBody>
      </p:sp>
      <p:sp>
        <p:nvSpPr>
          <p:cNvPr id="32" name="Rectangle 3"/>
          <p:cNvSpPr>
            <a:spLocks noChangeArrowheads="1"/>
          </p:cNvSpPr>
          <p:nvPr/>
        </p:nvSpPr>
        <p:spPr bwMode="auto">
          <a:xfrm>
            <a:off x="7913254" y="62403"/>
            <a:ext cx="376047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36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kumimoji="1" lang="zh-CN" altLang="en-US" sz="36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、顺序表</a:t>
            </a:r>
            <a:r>
              <a:rPr kumimoji="1" lang="en-US" altLang="zh-CN" sz="36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VS</a:t>
            </a:r>
            <a:r>
              <a:rPr kumimoji="1" lang="zh-CN" altLang="en-US" sz="36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链表</a:t>
            </a:r>
            <a:endParaRPr kumimoji="1" lang="zh-CN" altLang="en-US" sz="3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animRot by="120000">
                                      <p:cBhvr>
                                        <p:cTn id="1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animRot by="120000">
                                      <p:cBhvr>
                                        <p:cTn id="2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30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1" fill="hold">
                      <p:stCondLst>
                        <p:cond delay="0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animRot by="120000">
                                      <p:cBhvr>
                                        <p:cTn id="3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>
                      <p:stCondLst>
                        <p:cond delay="0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animRot by="120000">
                                      <p:cBhvr>
                                        <p:cTn id="5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5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9" fill="hold">
                      <p:stCondLst>
                        <p:cond delay="0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6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6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animRot by="120000">
                                      <p:cBhvr>
                                        <p:cTn id="6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72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3" fill="hold">
                      <p:stCondLst>
                        <p:cond delay="0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7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7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animRot by="120000">
                                      <p:cBhvr>
                                        <p:cTn id="8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8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86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7" fill="hold">
                      <p:stCondLst>
                        <p:cond delay="0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9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animRot by="120000">
                                      <p:cBhvr>
                                        <p:cTn id="9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9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9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100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1" fill="hold">
                      <p:stCondLst>
                        <p:cond delay="0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10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0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animRot by="120000">
                                      <p:cBhvr>
                                        <p:cTn id="10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1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1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  <p:seq concurrent="1" nextAc="seek">
              <p:cTn id="114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5" fill="hold">
                      <p:stCondLst>
                        <p:cond delay="0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1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animRot by="120000">
                                      <p:cBhvr>
                                        <p:cTn id="12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2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  <p:seq concurrent="1" nextAc="seek">
              <p:cTn id="128" restart="whenNotActive" fill="hold" evtFilter="cancelBubble" nodeType="interactiveSeq">
                <p:stCondLst>
                  <p:cond evt="onClick" delay="0">
                    <p:tgtEl>
                      <p:spTgt spid="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9" fill="hold">
                      <p:stCondLst>
                        <p:cond delay="0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1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animRot by="120000">
                                      <p:cBhvr>
                                        <p:cTn id="13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3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"/>
                  </p:tgtEl>
                </p:cond>
              </p:nextCondLst>
            </p:seq>
            <p:seq concurrent="1" nextAc="seek">
              <p:cTn id="142" restart="whenNotActive" fill="hold" evtFilter="cancelBubble" nodeType="interactiveSeq">
                <p:stCondLst>
                  <p:cond evt="onClick" delay="0">
                    <p:tgtEl>
                      <p:spTgt spid="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3" fill="hold">
                      <p:stCondLst>
                        <p:cond delay="0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14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4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4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4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animRot by="120000">
                                      <p:cBhvr>
                                        <p:cTn id="15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5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5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"/>
                  </p:tgtEl>
                </p:cond>
              </p:nextCondLst>
            </p:seq>
            <p:seq concurrent="1" nextAc="seek">
              <p:cTn id="156" restart="whenNotActive" fill="hold" evtFilter="cancelBubble" nodeType="interactiveSeq">
                <p:stCondLst>
                  <p:cond evt="onClick" delay="0">
                    <p:tgtEl>
                      <p:spTgt spid="2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7" fill="hold">
                      <p:stCondLst>
                        <p:cond delay="0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16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6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6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6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animRot by="120000">
                                      <p:cBhvr>
                                        <p:cTn id="16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6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6"/>
                  </p:tgtEl>
                </p:cond>
              </p:nextCondLst>
            </p:seq>
            <p:seq concurrent="1" nextAc="seek">
              <p:cTn id="170" restart="whenNotActive" fill="hold" evtFilter="cancelBubble" nodeType="interactiveSeq">
                <p:stCondLst>
                  <p:cond evt="onClick" delay="0">
                    <p:tgtEl>
                      <p:spTgt spid="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1" fill="hold">
                      <p:stCondLst>
                        <p:cond delay="0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17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7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7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7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animRot by="120000">
                                      <p:cBhvr>
                                        <p:cTn id="17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8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8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8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8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"/>
                  </p:tgtEl>
                </p:cond>
              </p:nextCondLst>
            </p:seq>
            <p:seq concurrent="1" nextAc="seek">
              <p:cTn id="184" restart="whenNotActive" fill="hold" evtFilter="cancelBubble" nodeType="interactiveSeq">
                <p:stCondLst>
                  <p:cond evt="onClick" delay="0">
                    <p:tgtEl>
                      <p:spTgt spid="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5" fill="hold">
                      <p:stCondLst>
                        <p:cond delay="0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18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8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9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9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animRot by="120000">
                                      <p:cBhvr>
                                        <p:cTn id="19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9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9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9"/>
                  </p:tgtEl>
                </p:cond>
              </p:nextCondLst>
            </p:seq>
            <p:seq concurrent="1" nextAc="seek">
              <p:cTn id="198" restart="whenNotActive" fill="hold" evtFilter="cancelBubble" nodeType="interactiveSeq">
                <p:stCondLst>
                  <p:cond evt="onClick" delay="0">
                    <p:tgtEl>
                      <p:spTgt spid="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9" fill="hold">
                      <p:stCondLst>
                        <p:cond delay="0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20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0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0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0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animRot by="120000">
                                      <p:cBhvr>
                                        <p:cTn id="20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0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0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1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"/>
                  </p:tgtEl>
                </p:cond>
              </p:nextCondLst>
            </p:seq>
            <p:seq concurrent="1" nextAc="seek">
              <p:cTn id="212" restart="whenNotActive" fill="hold" evtFilter="cancelBubble" nodeType="interactiveSeq">
                <p:stCondLst>
                  <p:cond evt="onClick" delay="0">
                    <p:tgtEl>
                      <p:spTgt spid="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3" fill="hold">
                      <p:stCondLst>
                        <p:cond delay="0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2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1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1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animRot by="120000">
                                      <p:cBhvr>
                                        <p:cTn id="22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2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2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2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2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1"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2113932" y="1850716"/>
          <a:ext cx="6696752" cy="568720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837094"/>
                <a:gridCol w="837094"/>
                <a:gridCol w="837094"/>
                <a:gridCol w="837094"/>
                <a:gridCol w="837094"/>
                <a:gridCol w="837094"/>
                <a:gridCol w="837094"/>
                <a:gridCol w="837094"/>
              </a:tblGrid>
              <a:tr h="56872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3" name="椭圆 2"/>
          <p:cNvSpPr/>
          <p:nvPr/>
        </p:nvSpPr>
        <p:spPr>
          <a:xfrm>
            <a:off x="2286852" y="1914536"/>
            <a:ext cx="609397" cy="504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mtClean="0">
                <a:solidFill>
                  <a:schemeClr val="tx1"/>
                </a:solidFill>
              </a:rPr>
              <a:t>K</a:t>
            </a:r>
            <a:r>
              <a:rPr lang="en-US" altLang="zh-CN" b="1" baseline="-25000" smtClean="0">
                <a:solidFill>
                  <a:schemeClr val="tx1"/>
                </a:solidFill>
              </a:rPr>
              <a:t>0</a:t>
            </a:r>
            <a:endParaRPr lang="zh-CN" altLang="en-US" b="1" baseline="-25000" dirty="0">
              <a:solidFill>
                <a:schemeClr val="tx1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003756" y="1890687"/>
            <a:ext cx="538803" cy="4924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b="1" dirty="0">
              <a:solidFill>
                <a:schemeClr val="tx1"/>
              </a:solidFill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3052641" y="1908455"/>
            <a:ext cx="609397" cy="504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mtClean="0">
                <a:solidFill>
                  <a:schemeClr val="tx1"/>
                </a:solidFill>
              </a:rPr>
              <a:t>K</a:t>
            </a:r>
            <a:r>
              <a:rPr lang="en-US" altLang="zh-CN" b="1" baseline="-25000">
                <a:solidFill>
                  <a:schemeClr val="tx1"/>
                </a:solidFill>
              </a:rPr>
              <a:t>1</a:t>
            </a:r>
            <a:endParaRPr lang="zh-CN" altLang="en-US" b="1" baseline="-25000" dirty="0">
              <a:solidFill>
                <a:schemeClr val="tx1"/>
              </a:solidFill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3847086" y="1902904"/>
            <a:ext cx="609397" cy="504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mtClean="0">
                <a:solidFill>
                  <a:schemeClr val="tx1"/>
                </a:solidFill>
              </a:rPr>
              <a:t>K</a:t>
            </a:r>
            <a:r>
              <a:rPr lang="en-US" altLang="zh-CN" b="1" baseline="-25000" smtClean="0">
                <a:solidFill>
                  <a:schemeClr val="tx1"/>
                </a:solidFill>
              </a:rPr>
              <a:t>2</a:t>
            </a:r>
            <a:endParaRPr lang="zh-CN" altLang="en-US" b="1" baseline="-25000" dirty="0">
              <a:solidFill>
                <a:schemeClr val="tx1"/>
              </a:solidFill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4676607" y="1914536"/>
            <a:ext cx="609397" cy="504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mtClean="0">
                <a:solidFill>
                  <a:schemeClr val="tx1"/>
                </a:solidFill>
              </a:rPr>
              <a:t>K</a:t>
            </a:r>
            <a:r>
              <a:rPr lang="en-US" altLang="zh-CN" b="1" baseline="-25000" smtClean="0">
                <a:solidFill>
                  <a:schemeClr val="tx1"/>
                </a:solidFill>
              </a:rPr>
              <a:t>3</a:t>
            </a:r>
            <a:endParaRPr lang="zh-CN" altLang="en-US" b="1" baseline="-25000" dirty="0">
              <a:solidFill>
                <a:schemeClr val="tx1"/>
              </a:solidFill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5394879" y="1902904"/>
            <a:ext cx="609397" cy="504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mtClean="0">
                <a:solidFill>
                  <a:schemeClr val="tx1"/>
                </a:solidFill>
              </a:rPr>
              <a:t>K</a:t>
            </a:r>
            <a:r>
              <a:rPr lang="en-US" altLang="zh-CN" b="1" baseline="-25000">
                <a:solidFill>
                  <a:schemeClr val="tx1"/>
                </a:solidFill>
              </a:rPr>
              <a:t>i</a:t>
            </a:r>
            <a:endParaRPr lang="zh-CN" altLang="en-US" b="1" baseline="-25000" dirty="0">
              <a:solidFill>
                <a:schemeClr val="tx1"/>
              </a:solidFill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6065360" y="1884442"/>
            <a:ext cx="829521" cy="5349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mtClean="0">
                <a:solidFill>
                  <a:schemeClr val="tx1"/>
                </a:solidFill>
              </a:rPr>
              <a:t>K</a:t>
            </a:r>
            <a:r>
              <a:rPr lang="en-US" altLang="zh-CN" b="1" baseline="-25000">
                <a:solidFill>
                  <a:schemeClr val="tx1"/>
                </a:solidFill>
              </a:rPr>
              <a:t>i</a:t>
            </a:r>
            <a:r>
              <a:rPr lang="en-US" altLang="zh-CN" b="1" baseline="-25000" smtClean="0">
                <a:solidFill>
                  <a:schemeClr val="tx1"/>
                </a:solidFill>
              </a:rPr>
              <a:t>+1</a:t>
            </a:r>
            <a:endParaRPr lang="zh-CN" altLang="en-US" b="1" baseline="-25000" dirty="0">
              <a:solidFill>
                <a:schemeClr val="tx1"/>
              </a:solidFill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7732519" y="1889184"/>
            <a:ext cx="829521" cy="5349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mtClean="0">
                <a:solidFill>
                  <a:schemeClr val="tx1"/>
                </a:solidFill>
              </a:rPr>
              <a:t>K</a:t>
            </a:r>
            <a:r>
              <a:rPr lang="en-US" altLang="zh-CN" b="1" baseline="-25000" smtClean="0">
                <a:solidFill>
                  <a:schemeClr val="tx1"/>
                </a:solidFill>
              </a:rPr>
              <a:t>n-1</a:t>
            </a:r>
            <a:endParaRPr lang="zh-CN" altLang="en-US" b="1" baseline="-25000" dirty="0">
              <a:solidFill>
                <a:schemeClr val="tx1"/>
              </a:solidFill>
            </a:endParaRPr>
          </a:p>
        </p:txBody>
      </p:sp>
      <p:cxnSp>
        <p:nvCxnSpPr>
          <p:cNvPr id="21" name="直接箭头连接符 20"/>
          <p:cNvCxnSpPr/>
          <p:nvPr/>
        </p:nvCxnSpPr>
        <p:spPr>
          <a:xfrm>
            <a:off x="2605754" y="876330"/>
            <a:ext cx="0" cy="1008112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V="1">
            <a:off x="5642324" y="2419436"/>
            <a:ext cx="0" cy="1080120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Box 11"/>
          <p:cNvSpPr txBox="1">
            <a:spLocks noChangeArrowheads="1"/>
          </p:cNvSpPr>
          <p:nvPr/>
        </p:nvSpPr>
        <p:spPr bwMode="auto">
          <a:xfrm>
            <a:off x="4981305" y="4779593"/>
            <a:ext cx="3657600" cy="4572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LOC(k</a:t>
            </a:r>
            <a:r>
              <a:rPr kumimoji="1" lang="en-US" altLang="zh-CN" b="1" baseline="-25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kumimoji="1" lang="en-US" altLang="zh-CN"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)= LOC(k</a:t>
            </a:r>
            <a:r>
              <a:rPr kumimoji="1" lang="en-US" altLang="zh-CN" b="1" baseline="-25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kumimoji="1" lang="en-US" altLang="zh-CN"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)+i*c</a:t>
            </a:r>
          </a:p>
        </p:txBody>
      </p:sp>
      <p:sp>
        <p:nvSpPr>
          <p:cNvPr id="24" name="Text Box 9"/>
          <p:cNvSpPr txBox="1">
            <a:spLocks noChangeArrowheads="1"/>
          </p:cNvSpPr>
          <p:nvPr/>
        </p:nvSpPr>
        <p:spPr bwMode="auto">
          <a:xfrm>
            <a:off x="2004276" y="340132"/>
            <a:ext cx="142321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LOC(k</a:t>
            </a:r>
            <a:r>
              <a:rPr kumimoji="1" lang="en-US" altLang="zh-CN" b="1" baseline="-25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kumimoji="1" lang="en-US" altLang="zh-CN"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)</a:t>
            </a:r>
          </a:p>
        </p:txBody>
      </p:sp>
      <p:sp>
        <p:nvSpPr>
          <p:cNvPr id="27" name="Text Box 10"/>
          <p:cNvSpPr txBox="1">
            <a:spLocks noChangeArrowheads="1"/>
          </p:cNvSpPr>
          <p:nvPr/>
        </p:nvSpPr>
        <p:spPr bwMode="auto">
          <a:xfrm>
            <a:off x="5644865" y="3148407"/>
            <a:ext cx="259228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</a:t>
            </a:r>
            <a:r>
              <a:rPr kumimoji="1" lang="zh-CN" altLang="en-US" sz="2400" b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</a:t>
            </a:r>
            <a:r>
              <a:rPr kumimoji="1" lang="en-US" altLang="zh-CN" sz="2400" b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LOC(k</a:t>
            </a:r>
            <a:r>
              <a:rPr kumimoji="1" lang="en-US" altLang="zh-CN" sz="2400" b="1" baseline="-250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kumimoji="1" lang="en-US" altLang="zh-CN" sz="2400" b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)</a:t>
            </a:r>
            <a:endParaRPr kumimoji="1" lang="en-US" altLang="zh-CN" sz="2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Text Box 8"/>
          <p:cNvSpPr txBox="1">
            <a:spLocks noChangeArrowheads="1"/>
          </p:cNvSpPr>
          <p:nvPr/>
        </p:nvSpPr>
        <p:spPr bwMode="auto">
          <a:xfrm>
            <a:off x="4151784" y="983511"/>
            <a:ext cx="346761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每个元素占</a:t>
            </a:r>
            <a:r>
              <a:rPr kumimoji="1" lang="en-US" altLang="zh-CN" sz="2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kumimoji="1" lang="zh-CN" altLang="en-US" sz="2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个存储单元</a:t>
            </a:r>
            <a:endParaRPr kumimoji="1" lang="zh-CN" altLang="en-US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Text Box 8"/>
          <p:cNvSpPr txBox="1">
            <a:spLocks noChangeArrowheads="1"/>
          </p:cNvSpPr>
          <p:nvPr/>
        </p:nvSpPr>
        <p:spPr bwMode="auto">
          <a:xfrm>
            <a:off x="2499078" y="2980256"/>
            <a:ext cx="223651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40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随机存取</a:t>
            </a:r>
            <a:endParaRPr kumimoji="1" lang="zh-CN" altLang="en-US" sz="40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animRot by="120000">
                                      <p:cBhvr>
                                        <p:cTn id="1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seq concurrent="1" nextAc="seek">
              <p:cTn id="21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2" fill="hold">
                      <p:stCondLst>
                        <p:cond delay="0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animRot by="120000">
                                      <p:cBhvr>
                                        <p:cTn id="3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35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6" fill="hold">
                      <p:stCondLst>
                        <p:cond delay="0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animRot by="120000">
                                      <p:cBhvr>
                                        <p:cTn id="4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49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0" fill="hold">
                      <p:stCondLst>
                        <p:cond delay="0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5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animRot by="120000">
                                      <p:cBhvr>
                                        <p:cTn id="5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63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4" fill="hold">
                      <p:stCondLst>
                        <p:cond delay="0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6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7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animRot by="120000">
                                      <p:cBhvr>
                                        <p:cTn id="7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7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77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8" fill="hold">
                      <p:stCondLst>
                        <p:cond delay="0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8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8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animRot by="120000">
                                      <p:cBhvr>
                                        <p:cTn id="8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9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91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2" fill="hold">
                      <p:stCondLst>
                        <p:cond delay="0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9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animRot by="120000">
                                      <p:cBhvr>
                                        <p:cTn id="10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0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seq concurrent="1" nextAc="seek">
              <p:cTn id="105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6" fill="hold">
                      <p:stCondLst>
                        <p:cond delay="0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10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1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animRot by="120000">
                                      <p:cBhvr>
                                        <p:cTn id="11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1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1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seq concurrent="1" nextAc="seek">
              <p:cTn id="119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0" fill="hold">
                      <p:stCondLst>
                        <p:cond delay="0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1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1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32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animRot by="120000">
                                      <p:cBhvr>
                                        <p:cTn id="12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3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3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seq concurrent="1" nextAc="seek">
              <p:cTn id="133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4" fill="hold">
                      <p:stCondLst>
                        <p:cond delay="0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1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1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4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32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animRot by="120000">
                                      <p:cBhvr>
                                        <p:cTn id="14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</p:childTnLst>
        </p:cTn>
      </p:par>
    </p:tnLst>
    <p:bldLst>
      <p:bldP spid="3" grpId="0" bldLvl="0" animBg="1"/>
      <p:bldP spid="3" grpId="1" bldLvl="0" animBg="1"/>
      <p:bldP spid="10" grpId="0" bldLvl="0" animBg="1"/>
      <p:bldP spid="10" grpId="1" bldLvl="0" animBg="1"/>
      <p:bldP spid="13" grpId="0" bldLvl="0" animBg="1"/>
      <p:bldP spid="13" grpId="1" bldLvl="0" animBg="1"/>
      <p:bldP spid="14" grpId="0" bldLvl="0" animBg="1"/>
      <p:bldP spid="14" grpId="1" bldLvl="0" animBg="1"/>
      <p:bldP spid="15" grpId="0" bldLvl="0" animBg="1"/>
      <p:bldP spid="15" grpId="1" bldLvl="0" animBg="1"/>
      <p:bldP spid="16" grpId="0" bldLvl="0" animBg="1"/>
      <p:bldP spid="16" grpId="1" bldLvl="0" animBg="1"/>
      <p:bldP spid="17" grpId="0" bldLvl="0" animBg="1"/>
      <p:bldP spid="17" grpId="1" bldLvl="0" animBg="1"/>
      <p:bldP spid="19" grpId="0" bldLvl="0" animBg="1"/>
      <p:bldP spid="19" grpId="1" bldLvl="0" animBg="1"/>
      <p:bldP spid="18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heme/theme1.xml><?xml version="1.0" encoding="utf-8"?>
<a:theme xmlns:a="http://schemas.openxmlformats.org/drawingml/2006/main" name="回顾">
  <a:themeElements>
    <a:clrScheme name="回顾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回顾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imes New Roman"/>
        <a:ea typeface="楷体_GB2312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sm" len="sm"/>
          <a:tailEnd type="none" w="sm" len="sm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sm" len="sm"/>
          <a:tailEnd type="none" w="sm" len="sm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sm" len="sm"/>
          <a:tailEnd type="none" w="sm" len="sm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sm" len="sm"/>
          <a:tailEnd type="none" w="sm" len="sm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回顾">
    <a:dk1>
      <a:sysClr val="windowText" lastClr="000000"/>
    </a:dk1>
    <a:lt1>
      <a:sysClr val="window" lastClr="FFFFFF"/>
    </a:lt1>
    <a:dk2>
      <a:srgbClr val="344068"/>
    </a:dk2>
    <a:lt2>
      <a:srgbClr val="D9E0E6"/>
    </a:lt2>
    <a:accent1>
      <a:srgbClr val="1CADE4"/>
    </a:accent1>
    <a:accent2>
      <a:srgbClr val="2683C6"/>
    </a:accent2>
    <a:accent3>
      <a:srgbClr val="28C4CC"/>
    </a:accent3>
    <a:accent4>
      <a:srgbClr val="42BA97"/>
    </a:accent4>
    <a:accent5>
      <a:srgbClr val="3E8853"/>
    </a:accent5>
    <a:accent6>
      <a:srgbClr val="62A39F"/>
    </a:accent6>
    <a:hlink>
      <a:srgbClr val="6EAC1C"/>
    </a:hlink>
    <a:folHlink>
      <a:srgbClr val="B26B0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4643</Words>
  <Application>Microsoft Office PowerPoint</Application>
  <PresentationFormat>自定义</PresentationFormat>
  <Paragraphs>1239</Paragraphs>
  <Slides>79</Slides>
  <Notes>9</Notes>
  <HiddenSlides>0</HiddenSlides>
  <MMClips>0</MMClips>
  <ScaleCrop>false</ScaleCrop>
  <HeadingPairs>
    <vt:vector size="6" baseType="variant">
      <vt:variant>
        <vt:lpstr>主题</vt:lpstr>
      </vt:variant>
      <vt:variant>
        <vt:i4>3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79</vt:i4>
      </vt:variant>
    </vt:vector>
  </HeadingPairs>
  <TitlesOfParts>
    <vt:vector size="83" baseType="lpstr">
      <vt:lpstr>回顾</vt:lpstr>
      <vt:lpstr>Blends</vt:lpstr>
      <vt:lpstr>默认设计模板</vt:lpstr>
      <vt:lpstr>Visio</vt:lpstr>
      <vt:lpstr>第二章  线性表</vt:lpstr>
      <vt:lpstr>1、线性表的类型定义</vt:lpstr>
      <vt:lpstr>2、线性表的结构分析</vt:lpstr>
      <vt:lpstr>3、线性表特性</vt:lpstr>
      <vt:lpstr>4、线性表中的元素类型</vt:lpstr>
      <vt:lpstr>5、线性表举例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WWW.YlmF.CoM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张瑞霞</dc:creator>
  <cp:lastModifiedBy>PLAN</cp:lastModifiedBy>
  <cp:revision>396</cp:revision>
  <cp:lastPrinted>2411-12-30T00:00:00Z</cp:lastPrinted>
  <dcterms:created xsi:type="dcterms:W3CDTF">2011-09-23T05:45:00Z</dcterms:created>
  <dcterms:modified xsi:type="dcterms:W3CDTF">2022-10-26T03:57:29Z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2052-11.1.0.11544</vt:lpwstr>
  </property>
  <property fmtid="{D5CDD505-2E9C-101B-9397-08002B2CF9AE}" pid="3" name="ICV">
    <vt:lpwstr>8A43C886C89442318F9AFCA5072CCEE8</vt:lpwstr>
  </property>
</Properties>
</file>