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593" r:id="rId4"/>
    <p:sldId id="362" r:id="rId5"/>
    <p:sldId id="361" r:id="rId7"/>
    <p:sldId id="360" r:id="rId8"/>
    <p:sldId id="363" r:id="rId9"/>
    <p:sldId id="423" r:id="rId10"/>
    <p:sldId id="364" r:id="rId11"/>
    <p:sldId id="366" r:id="rId12"/>
    <p:sldId id="471" r:id="rId13"/>
    <p:sldId id="478" r:id="rId14"/>
    <p:sldId id="425" r:id="rId15"/>
    <p:sldId id="460" r:id="rId16"/>
    <p:sldId id="426" r:id="rId17"/>
    <p:sldId id="461" r:id="rId18"/>
    <p:sldId id="427" r:id="rId19"/>
    <p:sldId id="472" r:id="rId20"/>
    <p:sldId id="428" r:id="rId21"/>
    <p:sldId id="369" r:id="rId22"/>
    <p:sldId id="421" r:id="rId23"/>
    <p:sldId id="429" r:id="rId24"/>
    <p:sldId id="462" r:id="rId25"/>
    <p:sldId id="477" r:id="rId26"/>
    <p:sldId id="430" r:id="rId27"/>
    <p:sldId id="463" r:id="rId28"/>
    <p:sldId id="431" r:id="rId29"/>
    <p:sldId id="432" r:id="rId30"/>
    <p:sldId id="374" r:id="rId31"/>
    <p:sldId id="375" r:id="rId32"/>
    <p:sldId id="376" r:id="rId33"/>
    <p:sldId id="378" r:id="rId34"/>
    <p:sldId id="379" r:id="rId35"/>
    <p:sldId id="380" r:id="rId36"/>
    <p:sldId id="382" r:id="rId37"/>
    <p:sldId id="385" r:id="rId38"/>
    <p:sldId id="386" r:id="rId39"/>
    <p:sldId id="387" r:id="rId40"/>
    <p:sldId id="388" r:id="rId41"/>
    <p:sldId id="391" r:id="rId42"/>
    <p:sldId id="594" r:id="rId43"/>
    <p:sldId id="595" r:id="rId44"/>
    <p:sldId id="596" r:id="rId45"/>
    <p:sldId id="438" r:id="rId46"/>
    <p:sldId id="473" r:id="rId47"/>
    <p:sldId id="439" r:id="rId48"/>
    <p:sldId id="440" r:id="rId49"/>
    <p:sldId id="441" r:id="rId50"/>
    <p:sldId id="442" r:id="rId51"/>
    <p:sldId id="406" r:id="rId52"/>
    <p:sldId id="545" r:id="rId53"/>
    <p:sldId id="546" r:id="rId54"/>
    <p:sldId id="408" r:id="rId55"/>
    <p:sldId id="547" r:id="rId56"/>
    <p:sldId id="548" r:id="rId57"/>
    <p:sldId id="549" r:id="rId58"/>
    <p:sldId id="411" r:id="rId59"/>
    <p:sldId id="444" r:id="rId60"/>
    <p:sldId id="445" r:id="rId61"/>
    <p:sldId id="446" r:id="rId62"/>
    <p:sldId id="454" r:id="rId63"/>
    <p:sldId id="448" r:id="rId64"/>
    <p:sldId id="456" r:id="rId65"/>
    <p:sldId id="449" r:id="rId66"/>
    <p:sldId id="422" r:id="rId67"/>
    <p:sldId id="452" r:id="rId68"/>
    <p:sldId id="577" r:id="rId69"/>
    <p:sldId id="481" r:id="rId70"/>
    <p:sldId id="475" r:id="rId71"/>
    <p:sldId id="467" r:id="rId72"/>
    <p:sldId id="476" r:id="rId73"/>
    <p:sldId id="468" r:id="rId74"/>
    <p:sldId id="415" r:id="rId75"/>
    <p:sldId id="458" r:id="rId76"/>
    <p:sldId id="482" r:id="rId77"/>
    <p:sldId id="483" r:id="rId78"/>
    <p:sldId id="484" r:id="rId79"/>
    <p:sldId id="416" r:id="rId80"/>
    <p:sldId id="417" r:id="rId81"/>
    <p:sldId id="459" r:id="rId82"/>
    <p:sldId id="485" r:id="rId83"/>
    <p:sldId id="420" r:id="rId8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5364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14" autoAdjust="0"/>
  </p:normalViewPr>
  <p:slideViewPr>
    <p:cSldViewPr>
      <p:cViewPr>
        <p:scale>
          <a:sx n="80" d="100"/>
          <a:sy n="80" d="100"/>
        </p:scale>
        <p:origin x="-112" y="-48"/>
      </p:cViewPr>
      <p:guideLst>
        <p:guide orient="horz" pos="2208"/>
        <p:guide pos="384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zh-CN"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zh-CN" altLang="zh-CN"/>
          </a:p>
        </p:txBody>
      </p:sp>
      <p:sp>
        <p:nvSpPr>
          <p:cNvPr id="819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lstStyle/>
          <a:p>
            <a:pPr lvl="0"/>
            <a:r>
              <a:rPr lang="zh-CN" noProof="0" smtClean="0"/>
              <a:t>单击此处编辑母版文本样式</a:t>
            </a:r>
            <a:endParaRPr lang="zh-CN" noProof="0" smtClean="0"/>
          </a:p>
          <a:p>
            <a:pPr lvl="1"/>
            <a:r>
              <a:rPr lang="zh-CN" noProof="0" smtClean="0"/>
              <a:t>第二级</a:t>
            </a:r>
            <a:endParaRPr lang="zh-CN" noProof="0" smtClean="0"/>
          </a:p>
          <a:p>
            <a:pPr lvl="2"/>
            <a:r>
              <a:rPr lang="zh-CN" noProof="0" smtClean="0"/>
              <a:t>第三级</a:t>
            </a:r>
            <a:endParaRPr lang="zh-CN" noProof="0" smtClean="0"/>
          </a:p>
          <a:p>
            <a:pPr lvl="3"/>
            <a:r>
              <a:rPr lang="zh-CN" noProof="0" smtClean="0"/>
              <a:t>第四级</a:t>
            </a:r>
            <a:endParaRPr lang="zh-CN" noProof="0" smtClean="0"/>
          </a:p>
          <a:p>
            <a:pPr lvl="4"/>
            <a:r>
              <a:rPr lang="zh-CN" noProof="0" smtClean="0"/>
              <a:t>第五级</a:t>
            </a:r>
            <a:endParaRPr lang="zh-CN" noProof="0" smtClean="0"/>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zh-CN"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28CC0032-9A85-4A60-A496-7CA2B98FCB83}" type="slidenum">
              <a:rPr lang="zh-CN"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8CC0032-9A85-4A60-A496-7CA2B98FCB83}" type="slidenum">
              <a:rPr lang="zh-CN" altLang="zh-CN" smtClean="0"/>
            </a:fld>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触发器是农夫</a:t>
            </a:r>
            <a:endParaRPr lang="zh-CN" altLang="en-US" dirty="0"/>
          </a:p>
        </p:txBody>
      </p:sp>
      <p:sp>
        <p:nvSpPr>
          <p:cNvPr id="4" name="灯片编号占位符 3"/>
          <p:cNvSpPr>
            <a:spLocks noGrp="1"/>
          </p:cNvSpPr>
          <p:nvPr>
            <p:ph type="sldNum" sz="quarter" idx="10"/>
          </p:nvPr>
        </p:nvSpPr>
        <p:spPr/>
        <p:txBody>
          <a:bodyPr/>
          <a:lstStyle/>
          <a:p>
            <a:pPr>
              <a:defRPr/>
            </a:pPr>
            <a:fld id="{28CC0032-9A85-4A60-A496-7CA2B98FCB83}" type="slidenum">
              <a:rPr lang="zh-CN"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1" dirty="0" smtClean="0">
                <a:solidFill>
                  <a:schemeClr val="tx1"/>
                </a:solidFill>
                <a:latin typeface="微软雅黑" panose="020B0503020204020204" pitchFamily="34" charset="-122"/>
                <a:ea typeface="微软雅黑" panose="020B0503020204020204" pitchFamily="34" charset="-122"/>
              </a:rPr>
              <a:t>紫色表示到达北岸经过的中间状态</a:t>
            </a: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1" dirty="0" smtClean="0">
                <a:solidFill>
                  <a:schemeClr val="tx1"/>
                </a:solidFill>
                <a:latin typeface="微软雅黑" panose="020B0503020204020204" pitchFamily="34" charset="-122"/>
                <a:ea typeface="微软雅黑" panose="020B0503020204020204" pitchFamily="34" charset="-122"/>
              </a:rPr>
              <a:t>绿色表示不可能、不安全或者处理过的状态</a:t>
            </a: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sz="1200" b="1" dirty="0" smtClean="0">
              <a:solidFill>
                <a:schemeClr val="tx1"/>
              </a:solidFill>
              <a:latin typeface="微软雅黑" panose="020B0503020204020204" pitchFamily="34" charset="-122"/>
              <a:ea typeface="微软雅黑" panose="020B0503020204020204" pitchFamily="34" charset="-122"/>
            </a:endParaRPr>
          </a:p>
          <a:p>
            <a:pPr algn="ct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CC0032-9A85-4A60-A496-7CA2B98FCB83}" type="slidenum">
              <a:rPr lang="zh-CN" altLang="zh-CN" smtClean="0"/>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ADT</a:t>
            </a:r>
            <a:r>
              <a:rPr lang="zh-CN" altLang="en-US" smtClean="0"/>
              <a:t>接口</a:t>
            </a:r>
            <a:endParaRPr lang="zh-CN" altLang="en-US" smtClean="0"/>
          </a:p>
        </p:txBody>
      </p:sp>
      <p:sp>
        <p:nvSpPr>
          <p:cNvPr id="133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fld id="{6713E15A-71C4-4E70-930C-E1405E5E0075}" type="slidenum">
              <a:rPr lang="zh-CN" altLang="zh-CN" smtClean="0">
                <a:latin typeface="Arial" panose="020B0604020202020204" pitchFamily="34" charset="0"/>
              </a:rPr>
            </a:fld>
            <a:endParaRPr lang="zh-CN" altLang="zh-CN"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53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fld id="{C54B2C1B-80FB-46C1-B17B-077137FDD04C}" type="slidenum">
              <a:rPr lang="zh-CN" altLang="zh-CN" smtClean="0">
                <a:latin typeface="Arial" panose="020B0604020202020204" pitchFamily="34" charset="0"/>
              </a:rPr>
            </a:fld>
            <a:endParaRPr lang="zh-CN" altLang="zh-CN"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CC0032-9A85-4A60-A496-7CA2B98FCB83}" type="slidenum">
              <a:rPr lang="zh-CN" altLang="zh-CN" smtClean="0"/>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fld id="{49788176-1739-4082-8712-2D348598CB36}" type="slidenum">
              <a:rPr lang="zh-CN" altLang="zh-CN" smtClean="0">
                <a:latin typeface="Arial" panose="020B0604020202020204" pitchFamily="34" charset="0"/>
              </a:rPr>
            </a:fld>
            <a:endParaRPr lang="zh-CN"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9100016-8D8B-410E-B034-0BA8A2072F6A}" type="slidenum">
              <a:rPr lang="zh-CN" altLang="zh-CN" smtClean="0"/>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100016-8D8B-410E-B034-0BA8A2072F6A}" type="slidenum">
              <a:rPr lang="zh-CN" altLang="zh-CN" smtClean="0"/>
            </a:fld>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100016-8D8B-410E-B034-0BA8A2072F6A}" type="slidenum">
              <a:rPr lang="zh-CN"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9100016-8D8B-410E-B034-0BA8A2072F6A}" type="slidenum">
              <a:rPr lang="zh-CN"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4"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a:xfrm>
            <a:off x="0" y="2438400"/>
            <a:ext cx="12012084" cy="1052513"/>
            <a:chOff x="0" y="1536"/>
            <a:chExt cx="5675" cy="663"/>
          </a:xfrm>
        </p:grpSpPr>
        <p:grpSp>
          <p:nvGrpSpPr>
            <p:cNvPr id="3075" name="Group 3"/>
            <p:cNvGrpSpPr/>
            <p:nvPr/>
          </p:nvGrpSpPr>
          <p:grpSpPr>
            <a:xfrm>
              <a:off x="183" y="1604"/>
              <a:ext cx="448"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grpSp>
        <p:grpSp>
          <p:nvGrpSpPr>
            <p:cNvPr id="3078" name="Group 6"/>
            <p:cNvGrpSpPr/>
            <p:nvPr/>
          </p:nvGrpSpPr>
          <p:grpSpPr>
            <a:xfrm>
              <a:off x="261" y="1870"/>
              <a:ext cx="465"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grpSp>
      <p:sp>
        <p:nvSpPr>
          <p:cNvPr id="139276" name="Rectangle 12"/>
          <p:cNvSpPr>
            <a:spLocks noGrp="1" noChangeArrowheads="1"/>
          </p:cNvSpPr>
          <p:nvPr>
            <p:ph type="ctrTitle"/>
          </p:nvPr>
        </p:nvSpPr>
        <p:spPr>
          <a:xfrm>
            <a:off x="1320800" y="1676400"/>
            <a:ext cx="10363200" cy="1462088"/>
          </a:xfrm>
        </p:spPr>
        <p:txBody>
          <a:bodyPr/>
          <a:lstStyle>
            <a:lvl1pPr>
              <a:defRPr b="0"/>
            </a:lvl1pPr>
          </a:lstStyle>
          <a:p>
            <a:pPr fontAlgn="base"/>
            <a:r>
              <a:rPr lang="zh-CN" altLang="en-US" strike="noStrike" noProof="1"/>
              <a:t>单击此处编辑母版标题样式</a:t>
            </a:r>
            <a:endParaRPr lang="zh-CN" altLang="en-US" strike="noStrike" noProof="1"/>
          </a:p>
        </p:txBody>
      </p:sp>
      <p:sp>
        <p:nvSpPr>
          <p:cNvPr id="139277"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b="0"/>
            </a:lvl1pPr>
          </a:lstStyle>
          <a:p>
            <a:pPr fontAlgn="base"/>
            <a:r>
              <a:rPr lang="zh-CN" altLang="en-US" strike="noStrike" noProof="1"/>
              <a:t>单击此处编辑母版副标题样式</a:t>
            </a:r>
            <a:endParaRPr lang="zh-CN" altLang="en-US" strike="noStrike" noProof="1"/>
          </a:p>
        </p:txBody>
      </p:sp>
      <p:sp>
        <p:nvSpPr>
          <p:cNvPr id="24" name="Rectangle 14"/>
          <p:cNvSpPr>
            <a:spLocks noGrp="1" noChangeArrowheads="1"/>
          </p:cNvSpPr>
          <p:nvPr>
            <p:ph type="dt" sz="half" idx="2"/>
          </p:nvPr>
        </p:nvSpPr>
        <p:spPr bwMode="auto">
          <a:xfrm>
            <a:off x="1320800" y="6248400"/>
            <a:ext cx="2540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4572000" y="6248400"/>
            <a:ext cx="38608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9144000" y="6248400"/>
            <a:ext cx="2540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C0908C7-D603-4A88-B687-A0EEB93127D6}" type="slidenum">
              <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84325A-CC1B-4EA7-816B-702CD64F4A05}"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84325A-CC1B-4EA7-816B-702CD64F4A05}"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84325A-CC1B-4EA7-816B-702CD64F4A05}"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84325A-CC1B-4EA7-816B-702CD64F4A05}"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84325A-CC1B-4EA7-816B-702CD64F4A05}"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84325A-CC1B-4EA7-816B-702CD64F4A05}"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84325A-CC1B-4EA7-816B-702CD64F4A05}"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84325A-CC1B-4EA7-816B-702CD64F4A05}"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84325A-CC1B-4EA7-816B-702CD64F4A05}"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1534584" y="214313"/>
            <a:ext cx="7600949" cy="59182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84325A-CC1B-4EA7-816B-702CD64F4A05}"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34584" y="214313"/>
            <a:ext cx="10390716" cy="1462087"/>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1576917" y="2017713"/>
            <a:ext cx="103632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84325A-CC1B-4EA7-816B-702CD64F4A05}"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534584" y="214313"/>
            <a:ext cx="10405533" cy="5918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84325A-CC1B-4EA7-816B-702CD64F4A05}"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4763" y="6400800"/>
            <a:ext cx="1218723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097280" y="2582335"/>
            <a:ext cx="493776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ectangle 7"/>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Date Placeholder 4"/>
          <p:cNvSpPr>
            <a:spLocks noGrp="1"/>
          </p:cNvSpPr>
          <p:nvPr>
            <p:ph type="dt" sz="half" idx="10"/>
          </p:nvPr>
        </p:nvSpPr>
        <p:spPr>
          <a:xfrm>
            <a:off x="1096963" y="6459538"/>
            <a:ext cx="2473325" cy="365125"/>
          </a:xfrm>
          <a:prstGeom prst="rect">
            <a:avLst/>
          </a:prstGeom>
        </p:spPr>
        <p:txBody>
          <a:bodyPr/>
          <a:lstStyle>
            <a:lvl1pPr>
              <a:defRPr/>
            </a:lvl1pPr>
          </a:lstStyle>
          <a:p>
            <a:pPr>
              <a:defRPr/>
            </a:pPr>
            <a:endParaRPr lang="zh-CN" altLang="zh-CN"/>
          </a:p>
        </p:txBody>
      </p:sp>
      <p:sp>
        <p:nvSpPr>
          <p:cNvPr id="8" name="Footer Placeholder 5"/>
          <p:cNvSpPr>
            <a:spLocks noGrp="1"/>
          </p:cNvSpPr>
          <p:nvPr>
            <p:ph type="ftr" sz="quarter" idx="11"/>
          </p:nvPr>
        </p:nvSpPr>
        <p:spPr>
          <a:xfrm>
            <a:off x="3686175" y="6459538"/>
            <a:ext cx="4822825" cy="365125"/>
          </a:xfrm>
          <a:prstGeom prst="rect">
            <a:avLst/>
          </a:prstGeom>
        </p:spPr>
        <p:txBody>
          <a:bodyPr/>
          <a:lstStyle>
            <a:lvl1pPr>
              <a:defRPr/>
            </a:lvl1pPr>
          </a:lstStyle>
          <a:p>
            <a:pPr>
              <a:defRPr/>
            </a:pPr>
            <a:r>
              <a:rPr lang="zh-CN" altLang="en-US" smtClean="0"/>
              <a:t>桂林电子科技大学</a:t>
            </a:r>
            <a:endParaRPr lang="zh-CN" altLang="zh-CN"/>
          </a:p>
        </p:txBody>
      </p:sp>
      <p:sp>
        <p:nvSpPr>
          <p:cNvPr id="9" name="Slide Number Placeholder 6"/>
          <p:cNvSpPr>
            <a:spLocks noGrp="1"/>
          </p:cNvSpPr>
          <p:nvPr>
            <p:ph type="sldNum" sz="quarter" idx="12"/>
          </p:nvPr>
        </p:nvSpPr>
        <p:spPr>
          <a:xfrm>
            <a:off x="9901238" y="6459538"/>
            <a:ext cx="1311275" cy="365125"/>
          </a:xfrm>
          <a:prstGeom prst="rect">
            <a:avLst/>
          </a:prstGeom>
        </p:spPr>
        <p:txBody>
          <a:bodyPr/>
          <a:lstStyle>
            <a:lvl1pPr>
              <a:defRPr/>
            </a:lvl1pPr>
          </a:lstStyle>
          <a:p>
            <a:pPr>
              <a:defRPr/>
            </a:pPr>
            <a:fld id="{4703A9BF-D443-47CC-9CEA-A1211203866E}" type="slidenum">
              <a:rPr lang="zh-CN" altLang="zh-CN"/>
            </a:fld>
            <a:endParaRPr lang="zh-CN"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1029" name="Text Placeholder 2"/>
          <p:cNvSpPr>
            <a:spLocks noGrp="1"/>
          </p:cNvSpPr>
          <p:nvPr>
            <p:ph type="body" idx="1"/>
          </p:nvPr>
        </p:nvSpPr>
        <p:spPr bwMode="auto">
          <a:xfrm>
            <a:off x="1096963" y="1846263"/>
            <a:ext cx="100584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cxnSp>
        <p:nvCxnSpPr>
          <p:cNvPr id="10" name="Straight Connector 9"/>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p:titleStyle>
    <p:bodyStyle>
      <a:lvl1pPr marL="90805" indent="-9080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90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705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218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556684" y="1098550"/>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1066800" y="1098550"/>
            <a:ext cx="43815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721784" y="1520825"/>
            <a:ext cx="563033"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1214967" y="1520825"/>
            <a:ext cx="49106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69333" y="1447800"/>
            <a:ext cx="74718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1016000" y="990600"/>
            <a:ext cx="4233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楷体_GB2312" pitchFamily="49" charset="-122"/>
              </a:defRPr>
            </a:lvl1pPr>
            <a:lvl2pPr marL="742950" indent="-285750" eaLnBrk="0" hangingPunct="0">
              <a:defRPr sz="2400">
                <a:solidFill>
                  <a:schemeClr val="tx1"/>
                </a:solidFill>
                <a:latin typeface="Tahoma" panose="020B0604030504040204" pitchFamily="34" charset="0"/>
                <a:ea typeface="楷体_GB2312" pitchFamily="49" charset="-122"/>
              </a:defRPr>
            </a:lvl2pPr>
            <a:lvl3pPr marL="1143000" indent="-228600" eaLnBrk="0" hangingPunct="0">
              <a:defRPr sz="2400">
                <a:solidFill>
                  <a:schemeClr val="tx1"/>
                </a:solidFill>
                <a:latin typeface="Tahoma" panose="020B0604030504040204" pitchFamily="34" charset="0"/>
                <a:ea typeface="楷体_GB2312" pitchFamily="49" charset="-122"/>
              </a:defRPr>
            </a:lvl3pPr>
            <a:lvl4pPr marL="1600200" indent="-228600" eaLnBrk="0" hangingPunct="0">
              <a:defRPr sz="2400">
                <a:solidFill>
                  <a:schemeClr val="tx1"/>
                </a:solidFill>
                <a:latin typeface="Tahoma" panose="020B0604030504040204" pitchFamily="34" charset="0"/>
                <a:ea typeface="楷体_GB2312" pitchFamily="49" charset="-122"/>
              </a:defRPr>
            </a:lvl4pPr>
            <a:lvl5pPr marL="2057400" indent="-228600" eaLnBrk="0" hangingPunct="0">
              <a:defRPr sz="2400">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534584" y="214313"/>
            <a:ext cx="10390716"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p:nvPr>
        </p:nvSpPr>
        <p:spPr>
          <a:xfrm>
            <a:off x="1576917" y="2017713"/>
            <a:ext cx="10363200" cy="4114800"/>
          </a:xfrm>
          <a:prstGeom prst="rect">
            <a:avLst/>
          </a:prstGeom>
          <a:noFill/>
          <a:ln w="9525">
            <a:noFill/>
          </a:ln>
        </p:spPr>
        <p:txBody>
          <a:bodyPr anchor="t" anchorCtr="0"/>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38251" name="Rectangle 11"/>
          <p:cNvSpPr>
            <a:spLocks noGrp="1" noChangeArrowheads="1"/>
          </p:cNvSpPr>
          <p:nvPr>
            <p:ph type="dt" sz="half" idx="2"/>
          </p:nvPr>
        </p:nvSpPr>
        <p:spPr bwMode="auto">
          <a:xfrm>
            <a:off x="1549400" y="6243638"/>
            <a:ext cx="2540000" cy="457200"/>
          </a:xfrm>
          <a:prstGeom prst="rect">
            <a:avLst/>
          </a:prstGeom>
          <a:noFill/>
          <a:ln w="9525">
            <a:noFill/>
            <a:miter lim="800000"/>
          </a:ln>
          <a:effectLst/>
        </p:spPr>
        <p:txBody>
          <a:bodyPr vert="horz" wrap="square" lIns="91440" tIns="45720" rIns="91440" bIns="45720" numCol="1" anchor="b" anchorCtr="0" compatLnSpc="1"/>
          <a:lstStyle>
            <a:lvl1pPr>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8252" name="Rectangle 12"/>
          <p:cNvSpPr>
            <a:spLocks noGrp="1" noChangeArrowheads="1"/>
          </p:cNvSpPr>
          <p:nvPr>
            <p:ph type="ftr" sz="quarter" idx="3"/>
          </p:nvPr>
        </p:nvSpPr>
        <p:spPr bwMode="auto">
          <a:xfrm>
            <a:off x="4876800" y="6243638"/>
            <a:ext cx="3860800" cy="457200"/>
          </a:xfrm>
          <a:prstGeom prst="rect">
            <a:avLst/>
          </a:prstGeom>
          <a:noFill/>
          <a:ln w="9525">
            <a:noFill/>
            <a:miter lim="800000"/>
          </a:ln>
          <a:effectLst/>
        </p:spPr>
        <p:txBody>
          <a:bodyPr vert="horz" wrap="square" lIns="91440" tIns="45720" rIns="91440" bIns="45720" numCol="1" anchor="b" anchorCtr="0" compatLnSpc="1"/>
          <a:lstStyle>
            <a:lvl1pPr algn="ctr">
              <a:defRPr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8253" name="Rectangle 13"/>
          <p:cNvSpPr>
            <a:spLocks noGrp="1" noChangeArrowheads="1"/>
          </p:cNvSpPr>
          <p:nvPr>
            <p:ph type="sldNum" sz="quarter" idx="4"/>
          </p:nvPr>
        </p:nvSpPr>
        <p:spPr bwMode="auto">
          <a:xfrm>
            <a:off x="9389533" y="6243638"/>
            <a:ext cx="2540000" cy="457200"/>
          </a:xfrm>
          <a:prstGeom prst="rect">
            <a:avLst/>
          </a:prstGeom>
          <a:noFill/>
          <a:ln w="9525">
            <a:noFill/>
            <a:miter lim="800000"/>
          </a:ln>
          <a:effectLst/>
        </p:spPr>
        <p:txBody>
          <a:bodyPr vert="horz" wrap="square" lIns="91440" tIns="45720" rIns="91440" bIns="45720" numCol="1" anchor="b" anchorCtr="0" compatLnSpc="1"/>
          <a:lstStyle>
            <a:lvl1pPr algn="r">
              <a:defRPr sz="14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884325A-CC1B-4EA7-816B-702CD64F4A05}"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4400" b="1">
          <a:solidFill>
            <a:schemeClr val="tx2"/>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4400" b="1">
          <a:solidFill>
            <a:schemeClr val="tx2"/>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4400" b="1">
          <a:solidFill>
            <a:schemeClr val="tx2"/>
          </a:solidFill>
          <a:latin typeface="Times New Roman" panose="02020603050405020304" pitchFamily="18" charset="0"/>
          <a:ea typeface="楷体_GB2312" pitchFamily="49" charset="-122"/>
        </a:defRPr>
      </a:lvl5pPr>
      <a:lvl6pPr marL="457200" algn="l" rtl="0" fontAlgn="base">
        <a:spcBef>
          <a:spcPct val="0"/>
        </a:spcBef>
        <a:spcAft>
          <a:spcPct val="0"/>
        </a:spcAft>
        <a:defRPr sz="4400" b="1">
          <a:solidFill>
            <a:schemeClr val="tx2"/>
          </a:solidFill>
          <a:latin typeface="Times New Roman" panose="02020603050405020304" pitchFamily="18" charset="0"/>
          <a:ea typeface="楷体_GB2312" pitchFamily="49" charset="-122"/>
        </a:defRPr>
      </a:lvl6pPr>
      <a:lvl7pPr marL="914400" algn="l" rtl="0" fontAlgn="base">
        <a:spcBef>
          <a:spcPct val="0"/>
        </a:spcBef>
        <a:spcAft>
          <a:spcPct val="0"/>
        </a:spcAft>
        <a:defRPr sz="4400" b="1">
          <a:solidFill>
            <a:schemeClr val="tx2"/>
          </a:solidFill>
          <a:latin typeface="Times New Roman" panose="02020603050405020304" pitchFamily="18" charset="0"/>
          <a:ea typeface="楷体_GB2312" pitchFamily="49" charset="-122"/>
        </a:defRPr>
      </a:lvl7pPr>
      <a:lvl8pPr marL="1371600" algn="l" rtl="0" fontAlgn="base">
        <a:spcBef>
          <a:spcPct val="0"/>
        </a:spcBef>
        <a:spcAft>
          <a:spcPct val="0"/>
        </a:spcAft>
        <a:defRPr sz="4400" b="1">
          <a:solidFill>
            <a:schemeClr val="tx2"/>
          </a:solidFill>
          <a:latin typeface="Times New Roman" panose="02020603050405020304" pitchFamily="18" charset="0"/>
          <a:ea typeface="楷体_GB2312" pitchFamily="49" charset="-122"/>
        </a:defRPr>
      </a:lvl8pPr>
      <a:lvl9pPr marL="1828800" algn="l" rtl="0" fontAlgn="base">
        <a:spcBef>
          <a:spcPct val="0"/>
        </a:spcBef>
        <a:spcAft>
          <a:spcPct val="0"/>
        </a:spcAft>
        <a:defRPr sz="44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1.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6.png"/></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6.png"/></Relationships>
</file>

<file path=ppt/slides/_rels/slide7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6.png"/></Relationships>
</file>

<file path=ppt/slides/_rels/slide7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6.png"/></Relationships>
</file>

<file path=ppt/slides/_rels/slide76.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Rectangle 2"/>
          <p:cNvSpPr>
            <a:spLocks noGrp="1" noChangeArrowheads="1"/>
          </p:cNvSpPr>
          <p:nvPr>
            <p:ph idx="1"/>
          </p:nvPr>
        </p:nvSpPr>
        <p:spPr>
          <a:xfrm>
            <a:off x="3216275" y="2492375"/>
            <a:ext cx="4364038" cy="24384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Ø"/>
              <a:defRPr/>
            </a:pPr>
            <a:r>
              <a:rPr kumimoji="0" lang="zh-CN" altLang="en-US" sz="3200" b="0" i="0"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黑体" panose="02010609060101010101" pitchFamily="49" charset="-122"/>
                <a:cs typeface="+mn-cs"/>
              </a:rPr>
              <a:t>栈</a:t>
            </a:r>
            <a:endParaRPr kumimoji="0" lang="zh-CN" altLang="en-US" sz="3200" b="0" i="0"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Ø"/>
              <a:defRPr/>
            </a:pPr>
            <a:r>
              <a:rPr kumimoji="0" lang="zh-CN" altLang="en-US" sz="3200" b="0" i="0"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黑体" panose="02010609060101010101" pitchFamily="49" charset="-122"/>
                <a:cs typeface="+mn-cs"/>
              </a:rPr>
              <a:t>栈的应用</a:t>
            </a:r>
            <a:endParaRPr kumimoji="0" lang="zh-CN" altLang="en-US" sz="3200" b="0" i="0"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Ø"/>
              <a:defRPr/>
            </a:pPr>
            <a:r>
              <a:rPr kumimoji="0" lang="zh-CN" altLang="en-US" sz="3200" b="0" i="0"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黑体" panose="02010609060101010101" pitchFamily="49" charset="-122"/>
                <a:cs typeface="+mn-cs"/>
              </a:rPr>
              <a:t>队列</a:t>
            </a:r>
            <a:endParaRPr kumimoji="0" lang="zh-CN" altLang="en-US" sz="3200" b="0" i="0"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Ø"/>
              <a:defRPr/>
            </a:pPr>
            <a:r>
              <a:rPr kumimoji="0" lang="zh-CN" altLang="en-US" sz="3200" b="0" i="0" u="none" strike="noStrike" kern="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队列的应用</a:t>
            </a:r>
            <a:endParaRPr kumimoji="0" lang="zh-CN" altLang="en-US" sz="3200" b="0" i="0" u="none" strike="noStrike" kern="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6146" name="Rectangle 4"/>
          <p:cNvSpPr/>
          <p:nvPr/>
        </p:nvSpPr>
        <p:spPr>
          <a:xfrm>
            <a:off x="3143250" y="849313"/>
            <a:ext cx="4094480" cy="768350"/>
          </a:xfrm>
          <a:prstGeom prst="rect">
            <a:avLst/>
          </a:prstGeom>
          <a:noFill/>
          <a:ln w="9525">
            <a:noFill/>
          </a:ln>
        </p:spPr>
        <p:txBody>
          <a:bodyPr wrap="none" anchor="t" anchorCtr="0">
            <a:spAutoFit/>
          </a:bodyPr>
          <a:p>
            <a:pPr>
              <a:buFont typeface="Wingdings" panose="05000000000000000000" pitchFamily="2" charset="2"/>
            </a:pPr>
            <a:r>
              <a:rPr lang="zh-CN" altLang="en-US" sz="4400" dirty="0">
                <a:solidFill>
                  <a:schemeClr val="tx2"/>
                </a:solidFill>
                <a:latin typeface="黑体" panose="02010609060101010101" pitchFamily="49" charset="-122"/>
                <a:ea typeface="黑体" panose="02010609060101010101" pitchFamily="49" charset="-122"/>
              </a:rPr>
              <a:t>第</a:t>
            </a:r>
            <a:r>
              <a:rPr lang="en-US" altLang="zh-CN" sz="4400" dirty="0">
                <a:solidFill>
                  <a:schemeClr val="tx2"/>
                </a:solidFill>
                <a:latin typeface="黑体" panose="02010609060101010101" pitchFamily="49" charset="-122"/>
                <a:ea typeface="黑体" panose="02010609060101010101" pitchFamily="49" charset="-122"/>
              </a:rPr>
              <a:t>3</a:t>
            </a:r>
            <a:r>
              <a:rPr lang="zh-CN" altLang="en-US" sz="4400" dirty="0">
                <a:solidFill>
                  <a:schemeClr val="tx2"/>
                </a:solidFill>
                <a:latin typeface="黑体" panose="02010609060101010101" pitchFamily="49" charset="-122"/>
                <a:ea typeface="黑体" panose="02010609060101010101" pitchFamily="49" charset="-122"/>
              </a:rPr>
              <a:t>章 栈和队列</a:t>
            </a:r>
            <a:endParaRPr lang="zh-CN" altLang="en-US" sz="44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42">
                                            <p:txEl>
                                              <p:charRg st="0" end="2"/>
                                            </p:txEl>
                                          </p:spTgt>
                                        </p:tgtEl>
                                        <p:attrNameLst>
                                          <p:attrName>style.visibility</p:attrName>
                                        </p:attrNameLst>
                                      </p:cBhvr>
                                      <p:to>
                                        <p:strVal val="visible"/>
                                      </p:to>
                                    </p:set>
                                    <p:anim calcmode="lin" valueType="num">
                                      <p:cBhvr additive="base">
                                        <p:cTn id="7" dur="500" fill="hold"/>
                                        <p:tgtEl>
                                          <p:spTgt spid="163842">
                                            <p:txEl>
                                              <p:charRg st="0"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42">
                                            <p:txEl>
                                              <p:charRg st="0"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42">
                                            <p:txEl>
                                              <p:charRg st="2" end="7"/>
                                            </p:txEl>
                                          </p:spTgt>
                                        </p:tgtEl>
                                        <p:attrNameLst>
                                          <p:attrName>style.visibility</p:attrName>
                                        </p:attrNameLst>
                                      </p:cBhvr>
                                      <p:to>
                                        <p:strVal val="visible"/>
                                      </p:to>
                                    </p:set>
                                    <p:anim calcmode="lin" valueType="num">
                                      <p:cBhvr additive="base">
                                        <p:cTn id="13" dur="500" fill="hold"/>
                                        <p:tgtEl>
                                          <p:spTgt spid="163842">
                                            <p:txEl>
                                              <p:charRg st="2" end="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42">
                                            <p:txEl>
                                              <p:charRg st="2"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42">
                                            <p:txEl>
                                              <p:charRg st="7" end="10"/>
                                            </p:txEl>
                                          </p:spTgt>
                                        </p:tgtEl>
                                        <p:attrNameLst>
                                          <p:attrName>style.visibility</p:attrName>
                                        </p:attrNameLst>
                                      </p:cBhvr>
                                      <p:to>
                                        <p:strVal val="visible"/>
                                      </p:to>
                                    </p:set>
                                    <p:anim calcmode="lin" valueType="num">
                                      <p:cBhvr additive="base">
                                        <p:cTn id="19" dur="500" fill="hold"/>
                                        <p:tgtEl>
                                          <p:spTgt spid="163842">
                                            <p:txEl>
                                              <p:charRg st="7"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42">
                                            <p:txEl>
                                              <p:charRg st="7" end="1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42">
                                            <p:txEl>
                                              <p:charRg st="10" end="16"/>
                                            </p:txEl>
                                          </p:spTgt>
                                        </p:tgtEl>
                                        <p:attrNameLst>
                                          <p:attrName>style.visibility</p:attrName>
                                        </p:attrNameLst>
                                      </p:cBhvr>
                                      <p:to>
                                        <p:strVal val="visible"/>
                                      </p:to>
                                    </p:set>
                                    <p:anim calcmode="lin" valueType="num">
                                      <p:cBhvr additive="base">
                                        <p:cTn id="25" dur="500" fill="hold"/>
                                        <p:tgtEl>
                                          <p:spTgt spid="163842">
                                            <p:txEl>
                                              <p:charRg st="10" end="1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42">
                                            <p:txEl>
                                              <p:charRg st="10"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rrowheads="1"/>
          </p:cNvSpPr>
          <p:nvPr>
            <p:ph type="title" idx="4294967295"/>
          </p:nvPr>
        </p:nvSpPr>
        <p:spPr>
          <a:xfrm>
            <a:off x="0" y="4763"/>
            <a:ext cx="12192000" cy="615950"/>
          </a:xfrm>
          <a:noFill/>
        </p:spPr>
        <p:txBody>
          <a:bodyPr/>
          <a:lstStyle/>
          <a:p>
            <a:pPr eaLnBrk="1" hangingPunct="1">
              <a:defRPr/>
            </a:pPr>
            <a:r>
              <a:rPr lang="en-US" altLang="zh-CN" sz="4000" b="1" dirty="0">
                <a:solidFill>
                  <a:schemeClr val="tx1"/>
                </a:solidFill>
                <a:latin typeface="华文中宋" panose="02010600040101010101" pitchFamily="2" charset="-122"/>
                <a:ea typeface="华文中宋" panose="02010600040101010101" pitchFamily="2" charset="-122"/>
              </a:rPr>
              <a:t> </a:t>
            </a:r>
            <a:r>
              <a:rPr lang="zh-CN" altLang="en-US" sz="3600" b="1" dirty="0" smtClean="0">
                <a:solidFill>
                  <a:schemeClr val="tx1"/>
                </a:solidFill>
                <a:latin typeface="微软雅黑" panose="020B0503020204020204" pitchFamily="34" charset="-122"/>
                <a:ea typeface="微软雅黑" panose="020B0503020204020204" pitchFamily="34" charset="-122"/>
              </a:rPr>
              <a:t>栈</a:t>
            </a:r>
            <a:r>
              <a:rPr lang="zh-CN" altLang="en-US" sz="3600" b="1" dirty="0">
                <a:solidFill>
                  <a:schemeClr val="tx1"/>
                </a:solidFill>
                <a:latin typeface="微软雅黑" panose="020B0503020204020204" pitchFamily="34" charset="-122"/>
                <a:ea typeface="微软雅黑" panose="020B0503020204020204" pitchFamily="34" charset="-122"/>
              </a:rPr>
              <a:t>的实现：顺序表示</a:t>
            </a:r>
            <a:endParaRPr lang="zh-CN" altLang="en-US" sz="3600" b="1" dirty="0">
              <a:latin typeface="微软雅黑" panose="020B0503020204020204" pitchFamily="34" charset="-122"/>
              <a:ea typeface="微软雅黑" panose="020B0503020204020204" pitchFamily="34" charset="-122"/>
            </a:endParaRPr>
          </a:p>
        </p:txBody>
      </p:sp>
      <p:sp>
        <p:nvSpPr>
          <p:cNvPr id="12291" name="Text Box 2"/>
          <p:cNvSpPr txBox="1">
            <a:spLocks noChangeArrowheads="1"/>
          </p:cNvSpPr>
          <p:nvPr/>
        </p:nvSpPr>
        <p:spPr bwMode="auto">
          <a:xfrm>
            <a:off x="4439816" y="3686623"/>
            <a:ext cx="7488832"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b="1" dirty="0" err="1" smtClean="0">
                <a:solidFill>
                  <a:schemeClr val="tx1"/>
                </a:solidFill>
                <a:latin typeface="Consolas" panose="020B0609020204030204" pitchFamily="49" charset="0"/>
                <a:ea typeface="楷体_GB2312" pitchFamily="49" charset="-122"/>
                <a:cs typeface="Consolas" panose="020B0609020204030204" pitchFamily="49" charset="0"/>
              </a:rPr>
              <a:t>SeqStack</a:t>
            </a:r>
            <a:r>
              <a:rPr lang="en-US" altLang="zh-CN" sz="2400" b="1" dirty="0" smtClean="0">
                <a:solidFill>
                  <a:schemeClr val="tx1"/>
                </a:solidFill>
                <a:latin typeface="Consolas" panose="020B0609020204030204" pitchFamily="49" charset="0"/>
                <a:ea typeface="楷体_GB2312" pitchFamily="49" charset="-122"/>
                <a:cs typeface="Consolas" panose="020B0609020204030204" pitchFamily="49" charset="0"/>
              </a:rPr>
              <a:t> </a:t>
            </a:r>
            <a:r>
              <a:rPr lang="en-US" altLang="zh-CN" sz="2400" b="1" dirty="0" err="1" smtClean="0">
                <a:solidFill>
                  <a:schemeClr val="tx1"/>
                </a:solidFill>
                <a:latin typeface="Consolas" panose="020B0609020204030204" pitchFamily="49" charset="0"/>
                <a:ea typeface="楷体_GB2312" pitchFamily="49" charset="-122"/>
                <a:cs typeface="Consolas" panose="020B0609020204030204" pitchFamily="49" charset="0"/>
              </a:rPr>
              <a:t>sstack</a:t>
            </a:r>
            <a:r>
              <a:rPr lang="en-US" altLang="zh-CN" sz="2400" b="1" dirty="0" smtClean="0">
                <a:solidFill>
                  <a:schemeClr val="tx1"/>
                </a:solidFill>
                <a:latin typeface="Consolas" panose="020B0609020204030204" pitchFamily="49" charset="0"/>
                <a:ea typeface="楷体_GB2312" pitchFamily="49" charset="-122"/>
                <a:cs typeface="Consolas" panose="020B0609020204030204" pitchFamily="49" charset="0"/>
              </a:rPr>
              <a:t>  </a:t>
            </a:r>
            <a:r>
              <a:rPr lang="zh-CN" altLang="en-US" sz="2400" b="1" dirty="0" smtClean="0">
                <a:solidFill>
                  <a:schemeClr val="tx1"/>
                </a:solidFill>
                <a:latin typeface="Consolas" panose="020B0609020204030204" pitchFamily="49" charset="0"/>
                <a:ea typeface="楷体_GB2312" pitchFamily="49" charset="-122"/>
                <a:cs typeface="Consolas" panose="020B0609020204030204" pitchFamily="49" charset="0"/>
              </a:rPr>
              <a:t>定义变量</a:t>
            </a:r>
            <a:r>
              <a:rPr lang="en-US" altLang="zh-CN" sz="2400" b="1" dirty="0" err="1" smtClean="0">
                <a:solidFill>
                  <a:schemeClr val="tx1"/>
                </a:solidFill>
                <a:latin typeface="Consolas" panose="020B0609020204030204" pitchFamily="49" charset="0"/>
                <a:ea typeface="楷体_GB2312" pitchFamily="49" charset="-122"/>
                <a:cs typeface="Consolas" panose="020B0609020204030204" pitchFamily="49" charset="0"/>
              </a:rPr>
              <a:t>sstack</a:t>
            </a:r>
            <a:endParaRPr lang="en-US" altLang="zh-CN" sz="2400" b="1" dirty="0">
              <a:solidFill>
                <a:schemeClr val="tx1"/>
              </a:solidFill>
              <a:latin typeface="Consolas" panose="020B0609020204030204" pitchFamily="49" charset="0"/>
              <a:ea typeface="楷体_GB2312" pitchFamily="49" charset="-122"/>
              <a:cs typeface="Consolas" panose="020B0609020204030204" pitchFamily="49" charset="0"/>
            </a:endParaRPr>
          </a:p>
          <a:p>
            <a:pPr eaLnBrk="1" hangingPunct="1">
              <a:lnSpc>
                <a:spcPct val="100000"/>
              </a:lnSpc>
              <a:spcBef>
                <a:spcPct val="50000"/>
              </a:spcBef>
              <a:spcAft>
                <a:spcPct val="0"/>
              </a:spcAft>
              <a:buClrTx/>
              <a:buSzTx/>
              <a:buFontTx/>
              <a:buNone/>
            </a:pPr>
            <a:r>
              <a:rPr lang="en-US" altLang="zh-CN" sz="2400" b="1" dirty="0" err="1" smtClean="0">
                <a:solidFill>
                  <a:schemeClr val="tx1"/>
                </a:solidFill>
                <a:latin typeface="Consolas" panose="020B0609020204030204" pitchFamily="49" charset="0"/>
                <a:ea typeface="楷体_GB2312" pitchFamily="49" charset="-122"/>
                <a:cs typeface="Consolas" panose="020B0609020204030204" pitchFamily="49" charset="0"/>
              </a:rPr>
              <a:t>sstack</a:t>
            </a:r>
            <a:r>
              <a:rPr lang="en-US" altLang="zh-CN" sz="2400" b="1" dirty="0" smtClean="0">
                <a:solidFill>
                  <a:schemeClr val="tx1"/>
                </a:solidFill>
                <a:latin typeface="Consolas" panose="020B0609020204030204" pitchFamily="49" charset="0"/>
                <a:ea typeface="楷体_GB2312" pitchFamily="49" charset="-122"/>
                <a:cs typeface="Consolas" panose="020B0609020204030204" pitchFamily="49" charset="0"/>
              </a:rPr>
              <a:t>-</a:t>
            </a:r>
            <a:r>
              <a:rPr lang="en-US" altLang="zh-CN" sz="2400" b="1" dirty="0">
                <a:solidFill>
                  <a:schemeClr val="tx1"/>
                </a:solidFill>
                <a:latin typeface="Consolas" panose="020B0609020204030204" pitchFamily="49" charset="0"/>
                <a:ea typeface="楷体_GB2312" pitchFamily="49" charset="-122"/>
                <a:cs typeface="Consolas" panose="020B0609020204030204" pitchFamily="49" charset="0"/>
              </a:rPr>
              <a:t>&gt;</a:t>
            </a:r>
            <a:r>
              <a:rPr lang="en-US" altLang="zh-CN" sz="2400" b="1" dirty="0" smtClean="0">
                <a:solidFill>
                  <a:schemeClr val="tx1"/>
                </a:solidFill>
                <a:latin typeface="Consolas" panose="020B0609020204030204" pitchFamily="49" charset="0"/>
                <a:ea typeface="楷体_GB2312" pitchFamily="49" charset="-122"/>
                <a:cs typeface="Consolas" panose="020B0609020204030204" pitchFamily="49" charset="0"/>
              </a:rPr>
              <a:t>top  </a:t>
            </a:r>
            <a:r>
              <a:rPr lang="zh-CN" altLang="en-US" sz="2400" b="1" dirty="0">
                <a:solidFill>
                  <a:schemeClr val="tx1"/>
                </a:solidFill>
                <a:latin typeface="Arial" panose="020B0604020202020204" pitchFamily="34" charset="0"/>
                <a:ea typeface="楷体_GB2312" pitchFamily="49" charset="-122"/>
                <a:cs typeface="Consolas" panose="020B0609020204030204" pitchFamily="49" charset="0"/>
              </a:rPr>
              <a:t>表示指向栈顶的变量  </a:t>
            </a:r>
            <a:endParaRPr lang="en-US" altLang="zh-CN" sz="2400" b="1" dirty="0">
              <a:solidFill>
                <a:schemeClr val="tx1"/>
              </a:solidFill>
              <a:latin typeface="Arial" panose="020B0604020202020204" pitchFamily="34" charset="0"/>
              <a:ea typeface="楷体_GB2312" pitchFamily="49" charset="-122"/>
              <a:cs typeface="Consolas" panose="020B0609020204030204" pitchFamily="49" charset="0"/>
            </a:endParaRPr>
          </a:p>
          <a:p>
            <a:pPr eaLnBrk="1" hangingPunct="1">
              <a:lnSpc>
                <a:spcPct val="100000"/>
              </a:lnSpc>
              <a:spcBef>
                <a:spcPct val="50000"/>
              </a:spcBef>
              <a:spcAft>
                <a:spcPct val="0"/>
              </a:spcAft>
              <a:buClrTx/>
              <a:buSzTx/>
              <a:buFontTx/>
              <a:buNone/>
            </a:pPr>
            <a:r>
              <a:rPr lang="en-US" altLang="zh-CN" sz="2400" b="1" dirty="0" err="1" smtClean="0">
                <a:solidFill>
                  <a:schemeClr val="tx1"/>
                </a:solidFill>
                <a:latin typeface="Consolas" panose="020B0609020204030204" pitchFamily="49" charset="0"/>
                <a:ea typeface="楷体_GB2312" pitchFamily="49" charset="-122"/>
                <a:cs typeface="Consolas" panose="020B0609020204030204" pitchFamily="49" charset="0"/>
              </a:rPr>
              <a:t>sstack</a:t>
            </a:r>
            <a:r>
              <a:rPr lang="en-US" altLang="zh-CN" sz="2400" b="1" dirty="0" smtClean="0">
                <a:solidFill>
                  <a:schemeClr val="tx1"/>
                </a:solidFill>
                <a:latin typeface="Consolas" panose="020B0609020204030204" pitchFamily="49" charset="0"/>
                <a:ea typeface="楷体_GB2312" pitchFamily="49" charset="-122"/>
                <a:cs typeface="Consolas" panose="020B0609020204030204" pitchFamily="49" charset="0"/>
              </a:rPr>
              <a:t>-&gt;</a:t>
            </a:r>
            <a:r>
              <a:rPr lang="en-US" altLang="zh-CN" sz="2400" b="1" dirty="0" err="1" smtClean="0">
                <a:solidFill>
                  <a:schemeClr val="tx1"/>
                </a:solidFill>
                <a:latin typeface="Consolas" panose="020B0609020204030204" pitchFamily="49" charset="0"/>
                <a:ea typeface="楷体_GB2312" pitchFamily="49" charset="-122"/>
                <a:cs typeface="Consolas" panose="020B0609020204030204" pitchFamily="49" charset="0"/>
              </a:rPr>
              <a:t>elem</a:t>
            </a:r>
            <a:r>
              <a:rPr lang="en-US" altLang="zh-CN" sz="2400" b="1" dirty="0" smtClean="0">
                <a:solidFill>
                  <a:schemeClr val="tx1"/>
                </a:solidFill>
                <a:latin typeface="Consolas" panose="020B0609020204030204" pitchFamily="49" charset="0"/>
                <a:ea typeface="楷体_GB2312" pitchFamily="49" charset="-122"/>
                <a:cs typeface="Consolas" panose="020B0609020204030204" pitchFamily="49" charset="0"/>
              </a:rPr>
              <a:t>  </a:t>
            </a:r>
            <a:r>
              <a:rPr lang="zh-CN" altLang="en-US" sz="2400" b="1" dirty="0">
                <a:solidFill>
                  <a:schemeClr val="tx1"/>
                </a:solidFill>
                <a:latin typeface="Arial" panose="020B0604020202020204" pitchFamily="34" charset="0"/>
                <a:ea typeface="楷体_GB2312" pitchFamily="49" charset="-122"/>
              </a:rPr>
              <a:t>表示存放栈中元素的</a:t>
            </a:r>
            <a:r>
              <a:rPr lang="zh-CN" altLang="en-US" sz="2400" b="1" dirty="0" smtClean="0">
                <a:solidFill>
                  <a:schemeClr val="tx1"/>
                </a:solidFill>
                <a:latin typeface="Arial" panose="020B0604020202020204" pitchFamily="34" charset="0"/>
                <a:ea typeface="楷体_GB2312" pitchFamily="49" charset="-122"/>
              </a:rPr>
              <a:t>数组起始地址</a:t>
            </a:r>
            <a:endParaRPr lang="zh-CN" altLang="en-US" sz="2400" b="1" dirty="0">
              <a:solidFill>
                <a:schemeClr val="tx1"/>
              </a:solidFill>
              <a:latin typeface="Arial" panose="020B0604020202020204" pitchFamily="34" charset="0"/>
              <a:ea typeface="楷体_GB2312" pitchFamily="49" charset="-122"/>
            </a:endParaRPr>
          </a:p>
          <a:p>
            <a:pPr eaLnBrk="1" hangingPunct="1">
              <a:lnSpc>
                <a:spcPct val="100000"/>
              </a:lnSpc>
              <a:spcBef>
                <a:spcPct val="50000"/>
              </a:spcBef>
              <a:spcAft>
                <a:spcPct val="0"/>
              </a:spcAft>
              <a:buClrTx/>
              <a:buSzTx/>
              <a:buFontTx/>
              <a:buNone/>
            </a:pPr>
            <a:r>
              <a:rPr lang="en-US" altLang="zh-CN" sz="2400" b="1" dirty="0" err="1" smtClean="0">
                <a:solidFill>
                  <a:schemeClr val="tx1"/>
                </a:solidFill>
                <a:latin typeface="Consolas" panose="020B0609020204030204" pitchFamily="49" charset="0"/>
                <a:ea typeface="楷体_GB2312" pitchFamily="49" charset="-122"/>
              </a:rPr>
              <a:t>sstack</a:t>
            </a:r>
            <a:r>
              <a:rPr lang="en-US" altLang="zh-CN" sz="2400" b="1" dirty="0" smtClean="0">
                <a:solidFill>
                  <a:schemeClr val="tx1"/>
                </a:solidFill>
                <a:latin typeface="Consolas" panose="020B0609020204030204" pitchFamily="49" charset="0"/>
                <a:ea typeface="楷体_GB2312" pitchFamily="49" charset="-122"/>
              </a:rPr>
              <a:t>-&gt;</a:t>
            </a:r>
            <a:r>
              <a:rPr lang="en-US" altLang="zh-CN" sz="2400" b="1" dirty="0" err="1" smtClean="0">
                <a:solidFill>
                  <a:schemeClr val="tx1"/>
                </a:solidFill>
                <a:latin typeface="Consolas" panose="020B0609020204030204" pitchFamily="49" charset="0"/>
                <a:ea typeface="楷体_GB2312" pitchFamily="49" charset="-122"/>
              </a:rPr>
              <a:t>elem</a:t>
            </a:r>
            <a:r>
              <a:rPr lang="en-US" altLang="zh-CN" sz="2400" b="1" dirty="0" smtClean="0">
                <a:solidFill>
                  <a:schemeClr val="tx1"/>
                </a:solidFill>
                <a:latin typeface="Consolas" panose="020B0609020204030204" pitchFamily="49" charset="0"/>
                <a:ea typeface="楷体_GB2312" pitchFamily="49" charset="-122"/>
              </a:rPr>
              <a:t>[</a:t>
            </a:r>
            <a:r>
              <a:rPr lang="en-US" altLang="zh-CN" sz="2400" b="1" dirty="0" err="1" smtClean="0">
                <a:solidFill>
                  <a:schemeClr val="tx1"/>
                </a:solidFill>
                <a:latin typeface="Consolas" panose="020B0609020204030204" pitchFamily="49" charset="0"/>
                <a:ea typeface="楷体_GB2312" pitchFamily="49" charset="-122"/>
              </a:rPr>
              <a:t>sstack</a:t>
            </a:r>
            <a:r>
              <a:rPr lang="en-US" altLang="zh-CN" sz="2400" b="1" dirty="0" smtClean="0">
                <a:solidFill>
                  <a:schemeClr val="tx1"/>
                </a:solidFill>
                <a:latin typeface="Consolas" panose="020B0609020204030204" pitchFamily="49" charset="0"/>
                <a:ea typeface="楷体_GB2312" pitchFamily="49" charset="-122"/>
              </a:rPr>
              <a:t>-</a:t>
            </a:r>
            <a:r>
              <a:rPr lang="en-US" altLang="zh-CN" sz="2400" b="1" dirty="0">
                <a:solidFill>
                  <a:schemeClr val="tx1"/>
                </a:solidFill>
                <a:latin typeface="Consolas" panose="020B0609020204030204" pitchFamily="49" charset="0"/>
                <a:ea typeface="楷体_GB2312" pitchFamily="49" charset="-122"/>
              </a:rPr>
              <a:t>&gt;t]  </a:t>
            </a:r>
            <a:r>
              <a:rPr lang="zh-CN" altLang="en-US" sz="2400" b="1" dirty="0">
                <a:solidFill>
                  <a:schemeClr val="tx1"/>
                </a:solidFill>
                <a:latin typeface="Arial" panose="020B0604020202020204" pitchFamily="34" charset="0"/>
                <a:ea typeface="楷体_GB2312" pitchFamily="49" charset="-122"/>
              </a:rPr>
              <a:t>表示当前的栈顶元素</a:t>
            </a:r>
            <a:endParaRPr lang="zh-CN" altLang="en-US" sz="2400" b="1" dirty="0">
              <a:solidFill>
                <a:schemeClr val="tx1"/>
              </a:solidFill>
              <a:latin typeface="Arial" panose="020B0604020202020204" pitchFamily="34" charset="0"/>
              <a:ea typeface="楷体_GB2312" pitchFamily="49" charset="-122"/>
            </a:endParaRPr>
          </a:p>
        </p:txBody>
      </p:sp>
      <p:grpSp>
        <p:nvGrpSpPr>
          <p:cNvPr id="12292" name="组合 4"/>
          <p:cNvGrpSpPr/>
          <p:nvPr/>
        </p:nvGrpSpPr>
        <p:grpSpPr bwMode="auto">
          <a:xfrm>
            <a:off x="768349" y="1295624"/>
            <a:ext cx="1450975" cy="3367087"/>
            <a:chOff x="1908934" y="3014255"/>
            <a:chExt cx="1450762" cy="3367073"/>
          </a:xfrm>
          <a:solidFill>
            <a:srgbClr val="FFC000"/>
          </a:solidFill>
        </p:grpSpPr>
        <p:sp>
          <p:nvSpPr>
            <p:cNvPr id="3" name="矩形 2"/>
            <p:cNvSpPr/>
            <p:nvPr/>
          </p:nvSpPr>
          <p:spPr>
            <a:xfrm>
              <a:off x="1920044" y="5805068"/>
              <a:ext cx="143965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800" b="1" dirty="0" smtClean="0">
                  <a:solidFill>
                    <a:schemeClr val="tx1"/>
                  </a:solidFill>
                </a:rPr>
                <a:t>A</a:t>
              </a:r>
              <a:endParaRPr lang="zh-CN" altLang="en-US" sz="2800" b="1" dirty="0">
                <a:solidFill>
                  <a:schemeClr val="tx1"/>
                </a:solidFill>
              </a:endParaRPr>
            </a:p>
          </p:txBody>
        </p:sp>
        <p:sp>
          <p:nvSpPr>
            <p:cNvPr id="6" name="矩形 5"/>
            <p:cNvSpPr/>
            <p:nvPr/>
          </p:nvSpPr>
          <p:spPr>
            <a:xfrm>
              <a:off x="1920044" y="5319295"/>
              <a:ext cx="1439652" cy="574673"/>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B</a:t>
              </a:r>
              <a:endParaRPr lang="zh-CN" altLang="en-US" sz="2400" b="1" dirty="0">
                <a:solidFill>
                  <a:schemeClr val="tx1"/>
                </a:solidFill>
              </a:endParaRPr>
            </a:p>
          </p:txBody>
        </p:sp>
        <p:sp>
          <p:nvSpPr>
            <p:cNvPr id="7" name="矩形 6"/>
            <p:cNvSpPr/>
            <p:nvPr/>
          </p:nvSpPr>
          <p:spPr>
            <a:xfrm>
              <a:off x="1920044" y="4743035"/>
              <a:ext cx="143965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C</a:t>
              </a:r>
              <a:endParaRPr lang="zh-CN" altLang="en-US" sz="2400" b="1" dirty="0">
                <a:solidFill>
                  <a:schemeClr val="tx1"/>
                </a:solidFill>
              </a:endParaRPr>
            </a:p>
          </p:txBody>
        </p:sp>
        <p:sp>
          <p:nvSpPr>
            <p:cNvPr id="8" name="矩形 7"/>
            <p:cNvSpPr/>
            <p:nvPr/>
          </p:nvSpPr>
          <p:spPr>
            <a:xfrm>
              <a:off x="1908934" y="4166775"/>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sp>
          <p:nvSpPr>
            <p:cNvPr id="10" name="矩形 9"/>
            <p:cNvSpPr/>
            <p:nvPr/>
          </p:nvSpPr>
          <p:spPr>
            <a:xfrm>
              <a:off x="1908934" y="3590515"/>
              <a:ext cx="145076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sp>
          <p:nvSpPr>
            <p:cNvPr id="11" name="矩形 10"/>
            <p:cNvSpPr/>
            <p:nvPr/>
          </p:nvSpPr>
          <p:spPr>
            <a:xfrm>
              <a:off x="1908934" y="3014255"/>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grpSp>
      <p:cxnSp>
        <p:nvCxnSpPr>
          <p:cNvPr id="12" name="直接连接符 11"/>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075309" y="1052736"/>
            <a:ext cx="1450975" cy="1728787"/>
            <a:chOff x="5370512" y="953864"/>
            <a:chExt cx="1450975" cy="1728787"/>
          </a:xfrm>
          <a:solidFill>
            <a:srgbClr val="00B0F0"/>
          </a:solidFill>
        </p:grpSpPr>
        <p:sp>
          <p:nvSpPr>
            <p:cNvPr id="17" name="矩形 16"/>
            <p:cNvSpPr/>
            <p:nvPr/>
          </p:nvSpPr>
          <p:spPr bwMode="auto">
            <a:xfrm>
              <a:off x="5370512" y="2106389"/>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000" b="1" dirty="0" err="1" smtClean="0">
                  <a:solidFill>
                    <a:schemeClr val="tx1"/>
                  </a:solidFill>
                </a:rPr>
                <a:t>elem</a:t>
              </a:r>
              <a:endParaRPr lang="zh-CN" altLang="en-US" sz="2000" b="1" dirty="0">
                <a:solidFill>
                  <a:schemeClr val="tx1"/>
                </a:solidFill>
              </a:endParaRPr>
            </a:p>
          </p:txBody>
        </p:sp>
        <p:sp>
          <p:nvSpPr>
            <p:cNvPr id="18" name="矩形 17"/>
            <p:cNvSpPr/>
            <p:nvPr/>
          </p:nvSpPr>
          <p:spPr bwMode="auto">
            <a:xfrm>
              <a:off x="5370512" y="1530126"/>
              <a:ext cx="1450975" cy="576263"/>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000" b="1" dirty="0">
                  <a:solidFill>
                    <a:srgbClr val="FF0000"/>
                  </a:solidFill>
                </a:rPr>
                <a:t>2</a:t>
              </a:r>
              <a:endParaRPr lang="zh-CN" altLang="en-US" sz="2000" b="1" dirty="0">
                <a:solidFill>
                  <a:srgbClr val="FF0000"/>
                </a:solidFill>
              </a:endParaRPr>
            </a:p>
          </p:txBody>
        </p:sp>
        <p:sp>
          <p:nvSpPr>
            <p:cNvPr id="19" name="矩形 18"/>
            <p:cNvSpPr/>
            <p:nvPr/>
          </p:nvSpPr>
          <p:spPr bwMode="auto">
            <a:xfrm>
              <a:off x="5370512" y="953864"/>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000" b="1" dirty="0" smtClean="0">
                  <a:solidFill>
                    <a:srgbClr val="FF0000"/>
                  </a:solidFill>
                </a:rPr>
                <a:t>6</a:t>
              </a:r>
              <a:endParaRPr lang="zh-CN" altLang="en-US" sz="2000" b="1" dirty="0">
                <a:solidFill>
                  <a:srgbClr val="FF0000"/>
                </a:solidFill>
              </a:endParaRPr>
            </a:p>
          </p:txBody>
        </p:sp>
      </p:grpSp>
      <p:cxnSp>
        <p:nvCxnSpPr>
          <p:cNvPr id="5" name="直接连接符 4"/>
          <p:cNvCxnSpPr>
            <a:stCxn id="17" idx="1"/>
          </p:cNvCxnSpPr>
          <p:nvPr/>
        </p:nvCxnSpPr>
        <p:spPr>
          <a:xfrm flipH="1">
            <a:off x="3144613" y="2493392"/>
            <a:ext cx="93069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3144613" y="2493392"/>
            <a:ext cx="0" cy="1881188"/>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直接箭头连接符 21"/>
          <p:cNvCxnSpPr>
            <a:endCxn id="3" idx="3"/>
          </p:cNvCxnSpPr>
          <p:nvPr/>
        </p:nvCxnSpPr>
        <p:spPr>
          <a:xfrm flipH="1">
            <a:off x="2219324" y="4374580"/>
            <a:ext cx="9252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矩形 3"/>
          <p:cNvSpPr/>
          <p:nvPr/>
        </p:nvSpPr>
        <p:spPr>
          <a:xfrm>
            <a:off x="5879976" y="1775229"/>
            <a:ext cx="2441694" cy="400110"/>
          </a:xfrm>
          <a:prstGeom prst="rect">
            <a:avLst/>
          </a:prstGeom>
        </p:spPr>
        <p:txBody>
          <a:bodyPr wrap="none">
            <a:spAutoFit/>
          </a:bodyPr>
          <a:lstStyle/>
          <a:p>
            <a:r>
              <a:rPr lang="en-US" altLang="zh-CN" sz="2000" b="1" dirty="0" err="1">
                <a:latin typeface="Consolas" panose="020B0609020204030204" pitchFamily="49" charset="0"/>
                <a:ea typeface="楷体_GB2312" pitchFamily="49" charset="-122"/>
                <a:cs typeface="Consolas" panose="020B0609020204030204" pitchFamily="49" charset="0"/>
              </a:rPr>
              <a:t>sstack</a:t>
            </a:r>
            <a:r>
              <a:rPr lang="en-US" altLang="zh-CN" sz="2000" b="1" dirty="0">
                <a:latin typeface="Consolas" panose="020B0609020204030204" pitchFamily="49" charset="0"/>
                <a:ea typeface="楷体_GB2312" pitchFamily="49" charset="-122"/>
                <a:cs typeface="Consolas" panose="020B0609020204030204" pitchFamily="49" charset="0"/>
              </a:rPr>
              <a:t>-&gt;</a:t>
            </a:r>
            <a:r>
              <a:rPr lang="en-US" altLang="zh-CN" sz="2000" b="1" dirty="0" smtClean="0">
                <a:latin typeface="Consolas" panose="020B0609020204030204" pitchFamily="49" charset="0"/>
                <a:ea typeface="楷体_GB2312" pitchFamily="49" charset="-122"/>
                <a:cs typeface="Consolas" panose="020B0609020204030204" pitchFamily="49" charset="0"/>
              </a:rPr>
              <a:t>top = 2 </a:t>
            </a:r>
            <a:endParaRPr lang="zh-CN" altLang="en-US" sz="2000" dirty="0"/>
          </a:p>
        </p:txBody>
      </p:sp>
      <p:sp>
        <p:nvSpPr>
          <p:cNvPr id="21" name="矩形 20"/>
          <p:cNvSpPr/>
          <p:nvPr/>
        </p:nvSpPr>
        <p:spPr>
          <a:xfrm>
            <a:off x="5879976" y="1143314"/>
            <a:ext cx="2441694" cy="400110"/>
          </a:xfrm>
          <a:prstGeom prst="rect">
            <a:avLst/>
          </a:prstGeom>
        </p:spPr>
        <p:txBody>
          <a:bodyPr wrap="none">
            <a:spAutoFit/>
          </a:bodyPr>
          <a:lstStyle/>
          <a:p>
            <a:r>
              <a:rPr lang="en-US" altLang="zh-CN" sz="2000" b="1" dirty="0" err="1">
                <a:latin typeface="Consolas" panose="020B0609020204030204" pitchFamily="49" charset="0"/>
                <a:ea typeface="楷体_GB2312" pitchFamily="49" charset="-122"/>
                <a:cs typeface="Consolas" panose="020B0609020204030204" pitchFamily="49" charset="0"/>
              </a:rPr>
              <a:t>sstack</a:t>
            </a:r>
            <a:r>
              <a:rPr lang="en-US" altLang="zh-CN" sz="2000" b="1" dirty="0">
                <a:latin typeface="Consolas" panose="020B0609020204030204" pitchFamily="49" charset="0"/>
                <a:ea typeface="楷体_GB2312" pitchFamily="49" charset="-122"/>
                <a:cs typeface="Consolas" panose="020B0609020204030204" pitchFamily="49" charset="0"/>
              </a:rPr>
              <a:t>-</a:t>
            </a:r>
            <a:r>
              <a:rPr lang="en-US" altLang="zh-CN" sz="2000" b="1" dirty="0" smtClean="0">
                <a:latin typeface="Consolas" panose="020B0609020204030204" pitchFamily="49" charset="0"/>
                <a:ea typeface="楷体_GB2312" pitchFamily="49" charset="-122"/>
                <a:cs typeface="Consolas" panose="020B0609020204030204" pitchFamily="49" charset="0"/>
              </a:rPr>
              <a:t>&gt;Max = 6 </a:t>
            </a:r>
            <a:endParaRPr lang="zh-CN" altLang="en-US" sz="2000" dirty="0"/>
          </a:p>
        </p:txBody>
      </p:sp>
      <p:sp>
        <p:nvSpPr>
          <p:cNvPr id="23" name="矩形 22"/>
          <p:cNvSpPr/>
          <p:nvPr/>
        </p:nvSpPr>
        <p:spPr>
          <a:xfrm>
            <a:off x="286685" y="4262601"/>
            <a:ext cx="325730" cy="400110"/>
          </a:xfrm>
          <a:prstGeom prst="rect">
            <a:avLst/>
          </a:prstGeom>
        </p:spPr>
        <p:txBody>
          <a:bodyPr wrap="none">
            <a:spAutoFit/>
          </a:bodyPr>
          <a:lstStyle/>
          <a:p>
            <a:r>
              <a:rPr lang="en-US" altLang="zh-CN" sz="2000" b="1" dirty="0" smtClean="0">
                <a:latin typeface="Consolas" panose="020B0609020204030204" pitchFamily="49" charset="0"/>
                <a:ea typeface="楷体_GB2312" pitchFamily="49" charset="-122"/>
                <a:cs typeface="Consolas" panose="020B0609020204030204" pitchFamily="49" charset="0"/>
              </a:rPr>
              <a:t>0</a:t>
            </a:r>
            <a:endParaRPr lang="zh-CN" altLang="en-US" sz="2000" dirty="0"/>
          </a:p>
        </p:txBody>
      </p:sp>
      <p:sp>
        <p:nvSpPr>
          <p:cNvPr id="24" name="矩形 23"/>
          <p:cNvSpPr/>
          <p:nvPr/>
        </p:nvSpPr>
        <p:spPr>
          <a:xfrm>
            <a:off x="297662" y="3686339"/>
            <a:ext cx="325730" cy="400110"/>
          </a:xfrm>
          <a:prstGeom prst="rect">
            <a:avLst/>
          </a:prstGeom>
        </p:spPr>
        <p:txBody>
          <a:bodyPr wrap="none">
            <a:spAutoFit/>
          </a:bodyPr>
          <a:lstStyle/>
          <a:p>
            <a:r>
              <a:rPr lang="en-US" altLang="zh-CN" sz="2000" b="1" dirty="0" smtClean="0">
                <a:latin typeface="Consolas" panose="020B0609020204030204" pitchFamily="49" charset="0"/>
                <a:ea typeface="楷体_GB2312" pitchFamily="49" charset="-122"/>
                <a:cs typeface="Consolas" panose="020B0609020204030204" pitchFamily="49" charset="0"/>
              </a:rPr>
              <a:t>1</a:t>
            </a:r>
            <a:endParaRPr lang="zh-CN" altLang="en-US" sz="2000" dirty="0"/>
          </a:p>
        </p:txBody>
      </p:sp>
      <p:sp>
        <p:nvSpPr>
          <p:cNvPr id="25" name="矩形 24"/>
          <p:cNvSpPr/>
          <p:nvPr/>
        </p:nvSpPr>
        <p:spPr>
          <a:xfrm>
            <a:off x="276220" y="3119541"/>
            <a:ext cx="325730" cy="400110"/>
          </a:xfrm>
          <a:prstGeom prst="rect">
            <a:avLst/>
          </a:prstGeom>
        </p:spPr>
        <p:txBody>
          <a:bodyPr wrap="none">
            <a:spAutoFit/>
          </a:bodyPr>
          <a:lstStyle/>
          <a:p>
            <a:r>
              <a:rPr lang="en-US" altLang="zh-CN" sz="2000" b="1" dirty="0" smtClean="0">
                <a:latin typeface="Consolas" panose="020B0609020204030204" pitchFamily="49" charset="0"/>
                <a:ea typeface="楷体_GB2312" pitchFamily="49" charset="-122"/>
                <a:cs typeface="Consolas" panose="020B0609020204030204" pitchFamily="49" charset="0"/>
              </a:rPr>
              <a:t>2</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 name="Rectangle 2"/>
          <p:cNvSpPr txBox="1">
            <a:spLocks noRot="1" noChangeArrowheads="1"/>
          </p:cNvSpPr>
          <p:nvPr/>
        </p:nvSpPr>
        <p:spPr>
          <a:xfrm>
            <a:off x="0" y="0"/>
            <a:ext cx="12192000" cy="615950"/>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2pPr>
            <a:lvl3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3pPr>
            <a:lvl4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4pPr>
            <a:lvl5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3200" b="1" dirty="0" smtClean="0">
                <a:solidFill>
                  <a:schemeClr val="tx1"/>
                </a:solidFill>
                <a:latin typeface="微软雅黑" panose="020B0503020204020204" pitchFamily="34" charset="-122"/>
                <a:ea typeface="微软雅黑" panose="020B0503020204020204" pitchFamily="34" charset="-122"/>
              </a:rPr>
              <a:t> 3.2.2 </a:t>
            </a:r>
            <a:r>
              <a:rPr lang="zh-CN" altLang="en-US" sz="3200" b="1" dirty="0" smtClean="0">
                <a:solidFill>
                  <a:schemeClr val="tx1"/>
                </a:solidFill>
                <a:latin typeface="微软雅黑" panose="020B0503020204020204" pitchFamily="34" charset="-122"/>
                <a:ea typeface="微软雅黑" panose="020B0503020204020204" pitchFamily="34" charset="-122"/>
              </a:rPr>
              <a:t>判断栈是否为空   </a:t>
            </a:r>
            <a:r>
              <a:rPr lang="zh-CN" altLang="en-US" sz="3200" b="1" dirty="0" smtClean="0">
                <a:solidFill>
                  <a:srgbClr val="FF0000"/>
                </a:solidFill>
                <a:latin typeface="微软雅黑" panose="020B0503020204020204" pitchFamily="34" charset="-122"/>
                <a:ea typeface="微软雅黑" panose="020B0503020204020204" pitchFamily="34" charset="-122"/>
              </a:rPr>
              <a:t>算法</a:t>
            </a:r>
            <a:r>
              <a:rPr lang="en-US" altLang="zh-CN" sz="3200" b="1" dirty="0" smtClean="0">
                <a:solidFill>
                  <a:srgbClr val="FF0000"/>
                </a:solidFill>
                <a:latin typeface="微软雅黑" panose="020B0503020204020204" pitchFamily="34" charset="-122"/>
                <a:ea typeface="微软雅黑" panose="020B0503020204020204" pitchFamily="34" charset="-122"/>
              </a:rPr>
              <a:t>3-2</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454696" y="1109368"/>
            <a:ext cx="10465840" cy="830997"/>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算法思路：</a:t>
            </a:r>
            <a:r>
              <a:rPr lang="zh-CN" altLang="zh-CN" sz="2400" b="1" dirty="0">
                <a:latin typeface="微软雅黑" panose="020B0503020204020204" pitchFamily="34" charset="-122"/>
                <a:ea typeface="微软雅黑" panose="020B0503020204020204" pitchFamily="34" charset="-122"/>
              </a:rPr>
              <a:t>顺序栈的判空是检查栈顶指针是否等于初始化的</a:t>
            </a:r>
            <a:r>
              <a:rPr lang="en-US" altLang="zh-CN" sz="2400" b="1" dirty="0">
                <a:latin typeface="微软雅黑" panose="020B0503020204020204" pitchFamily="34" charset="-122"/>
                <a:ea typeface="微软雅黑" panose="020B0503020204020204" pitchFamily="34" charset="-122"/>
              </a:rPr>
              <a:t>-1</a:t>
            </a:r>
            <a:r>
              <a:rPr lang="zh-CN" altLang="zh-CN" sz="2400" b="1" dirty="0">
                <a:latin typeface="微软雅黑" panose="020B0503020204020204" pitchFamily="34" charset="-122"/>
                <a:ea typeface="微软雅黑" panose="020B0503020204020204" pitchFamily="34" charset="-122"/>
              </a:rPr>
              <a:t>，如果是</a:t>
            </a:r>
            <a:r>
              <a:rPr lang="en-US" altLang="zh-CN" sz="2400" b="1" dirty="0">
                <a:latin typeface="微软雅黑" panose="020B0503020204020204" pitchFamily="34" charset="-122"/>
                <a:ea typeface="微软雅黑" panose="020B0503020204020204" pitchFamily="34" charset="-122"/>
              </a:rPr>
              <a:t>-1</a:t>
            </a:r>
            <a:r>
              <a:rPr lang="zh-CN" altLang="zh-CN" sz="2400" b="1" dirty="0">
                <a:latin typeface="微软雅黑" panose="020B0503020204020204" pitchFamily="34" charset="-122"/>
                <a:ea typeface="微软雅黑" panose="020B0503020204020204" pitchFamily="34" charset="-122"/>
              </a:rPr>
              <a:t>，则返回</a:t>
            </a:r>
            <a:r>
              <a:rPr lang="en-US" altLang="zh-CN" sz="2400" b="1" dirty="0">
                <a:latin typeface="微软雅黑" panose="020B0503020204020204" pitchFamily="34" charset="-122"/>
                <a:ea typeface="微软雅黑" panose="020B0503020204020204" pitchFamily="34" charset="-122"/>
              </a:rPr>
              <a:t>1</a:t>
            </a:r>
            <a:r>
              <a:rPr lang="zh-CN" altLang="zh-CN" sz="2400" b="1" dirty="0">
                <a:latin typeface="微软雅黑" panose="020B0503020204020204" pitchFamily="34" charset="-122"/>
                <a:ea typeface="微软雅黑" panose="020B0503020204020204" pitchFamily="34" charset="-122"/>
              </a:rPr>
              <a:t>，否返回</a:t>
            </a:r>
            <a:r>
              <a:rPr lang="en-US" altLang="zh-CN" sz="2400" b="1" dirty="0" smtClean="0">
                <a:latin typeface="微软雅黑" panose="020B0503020204020204" pitchFamily="34" charset="-122"/>
                <a:ea typeface="微软雅黑" panose="020B0503020204020204" pitchFamily="34" charset="-122"/>
              </a:rPr>
              <a:t>0</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827214" y="2852936"/>
          <a:ext cx="10058400" cy="1463040"/>
        </p:xfrm>
        <a:graphic>
          <a:graphicData uri="http://schemas.openxmlformats.org/drawingml/2006/table">
            <a:tbl>
              <a:tblPr firstRow="1" firstCol="1" bandRow="1">
                <a:tableStyleId>{8A107856-5554-42FB-B03E-39F5DBC370BA}</a:tableStyleId>
              </a:tblPr>
              <a:tblGrid>
                <a:gridCol w="427226"/>
                <a:gridCol w="9631174"/>
              </a:tblGrid>
              <a:tr h="0">
                <a:tc>
                  <a:txBody>
                    <a:bodyPr/>
                    <a:lstStyle/>
                    <a:p>
                      <a:pPr algn="just">
                        <a:spcAft>
                          <a:spcPts val="0"/>
                        </a:spcAft>
                      </a:pPr>
                      <a:r>
                        <a:rPr lang="en-US" sz="2400" kern="100">
                          <a:effectLst/>
                        </a:rPr>
                        <a:t>1</a:t>
                      </a:r>
                      <a:endParaRPr lang="zh-CN" sz="2400" kern="100">
                        <a:effectLst/>
                      </a:endParaRPr>
                    </a:p>
                    <a:p>
                      <a:pPr algn="just">
                        <a:spcAft>
                          <a:spcPts val="0"/>
                        </a:spcAft>
                      </a:pPr>
                      <a:r>
                        <a:rPr lang="en-US" sz="2400" kern="100">
                          <a:effectLst/>
                        </a:rPr>
                        <a:t>2</a:t>
                      </a:r>
                      <a:endParaRPr lang="zh-CN" sz="2400" kern="100">
                        <a:effectLst/>
                      </a:endParaRPr>
                    </a:p>
                    <a:p>
                      <a:pPr algn="just">
                        <a:spcAft>
                          <a:spcPts val="0"/>
                        </a:spcAft>
                      </a:pPr>
                      <a:r>
                        <a:rPr lang="en-US" sz="2400" kern="100">
                          <a:effectLst/>
                        </a:rPr>
                        <a:t>3</a:t>
                      </a:r>
                      <a:endParaRPr lang="zh-CN" sz="2400" kern="100">
                        <a:effectLst/>
                      </a:endParaRPr>
                    </a:p>
                    <a:p>
                      <a:pPr algn="just">
                        <a:spcAft>
                          <a:spcPts val="0"/>
                        </a:spcAft>
                      </a:pPr>
                      <a:r>
                        <a:rPr lang="en-US" sz="2400" kern="100">
                          <a:effectLst/>
                        </a:rPr>
                        <a:t>4</a:t>
                      </a:r>
                      <a:endParaRPr lang="zh-CN" sz="2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400" kern="100" dirty="0" err="1">
                          <a:effectLst/>
                        </a:rPr>
                        <a:t>int</a:t>
                      </a:r>
                      <a:r>
                        <a:rPr lang="en-US" sz="2400" kern="100" dirty="0">
                          <a:effectLst/>
                        </a:rPr>
                        <a:t> </a:t>
                      </a:r>
                      <a:r>
                        <a:rPr lang="en-US" sz="2400" kern="100" dirty="0" err="1">
                          <a:effectLst/>
                        </a:rPr>
                        <a:t>IsNullStack_seq</a:t>
                      </a:r>
                      <a:r>
                        <a:rPr lang="en-US" sz="2400" kern="100" dirty="0">
                          <a:effectLst/>
                        </a:rPr>
                        <a:t>(</a:t>
                      </a:r>
                      <a:r>
                        <a:rPr lang="en-US" sz="2400" kern="100" dirty="0" err="1">
                          <a:effectLst/>
                        </a:rPr>
                        <a:t>SeqStack</a:t>
                      </a:r>
                      <a:r>
                        <a:rPr lang="en-US" sz="2400" kern="100" dirty="0">
                          <a:effectLst/>
                        </a:rPr>
                        <a:t> </a:t>
                      </a:r>
                      <a:r>
                        <a:rPr lang="en-US" sz="2400" kern="100" dirty="0" err="1">
                          <a:effectLst/>
                        </a:rPr>
                        <a:t>sstack</a:t>
                      </a:r>
                      <a:r>
                        <a:rPr lang="en-US" sz="2400" kern="100" dirty="0">
                          <a:effectLst/>
                        </a:rPr>
                        <a:t>) //</a:t>
                      </a:r>
                      <a:r>
                        <a:rPr lang="zh-CN" sz="2400" kern="100" dirty="0">
                          <a:effectLst/>
                        </a:rPr>
                        <a:t>判断一个栈是否为空</a:t>
                      </a:r>
                      <a:endParaRPr lang="zh-CN" sz="2400" kern="100" dirty="0">
                        <a:effectLst/>
                      </a:endParaRPr>
                    </a:p>
                    <a:p>
                      <a:pPr algn="just">
                        <a:spcAft>
                          <a:spcPts val="0"/>
                        </a:spcAft>
                      </a:pPr>
                      <a:r>
                        <a:rPr lang="en-US" sz="2400" kern="100" dirty="0">
                          <a:effectLst/>
                        </a:rPr>
                        <a:t>{</a:t>
                      </a:r>
                      <a:endParaRPr lang="zh-CN" sz="2400" kern="100" dirty="0">
                        <a:effectLst/>
                      </a:endParaRPr>
                    </a:p>
                    <a:p>
                      <a:pPr algn="just">
                        <a:spcAft>
                          <a:spcPts val="0"/>
                        </a:spcAft>
                      </a:pPr>
                      <a:r>
                        <a:rPr lang="en-US" sz="2400" kern="100" dirty="0">
                          <a:effectLst/>
                        </a:rPr>
                        <a:t>	return(</a:t>
                      </a:r>
                      <a:r>
                        <a:rPr lang="en-US" sz="2400" kern="100" dirty="0" err="1">
                          <a:effectLst/>
                        </a:rPr>
                        <a:t>sstack</a:t>
                      </a:r>
                      <a:r>
                        <a:rPr lang="en-US" sz="2400" kern="100" dirty="0">
                          <a:effectLst/>
                        </a:rPr>
                        <a:t>-&gt;top==-1); //</a:t>
                      </a:r>
                      <a:r>
                        <a:rPr lang="zh-CN" sz="2400" kern="100" dirty="0">
                          <a:effectLst/>
                        </a:rPr>
                        <a:t>检查栈顶</a:t>
                      </a:r>
                      <a:r>
                        <a:rPr lang="en-US" sz="2400" kern="100" dirty="0">
                          <a:effectLst/>
                        </a:rPr>
                        <a:t>top</a:t>
                      </a:r>
                      <a:endParaRPr lang="zh-CN" sz="2400" kern="100" dirty="0">
                        <a:effectLst/>
                      </a:endParaRPr>
                    </a:p>
                    <a:p>
                      <a:pPr algn="just">
                        <a:spcAft>
                          <a:spcPts val="0"/>
                        </a:spcAft>
                      </a:pPr>
                      <a:r>
                        <a:rPr lang="en-US" sz="2400" kern="100" dirty="0">
                          <a:effectLst/>
                        </a:rPr>
                        <a:t>}</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rrowheads="1"/>
          </p:cNvSpPr>
          <p:nvPr>
            <p:ph type="title" idx="4294967295"/>
          </p:nvPr>
        </p:nvSpPr>
        <p:spPr>
          <a:xfrm>
            <a:off x="0" y="4763"/>
            <a:ext cx="12192000" cy="615950"/>
          </a:xfrm>
          <a:noFill/>
        </p:spPr>
        <p:txBody>
          <a:bodyPr/>
          <a:lstStyle/>
          <a:p>
            <a:pPr eaLnBrk="1" hangingPunct="1">
              <a:defRPr/>
            </a:pPr>
            <a:r>
              <a:rPr lang="en-US" altLang="zh-CN" sz="4000" b="1" dirty="0">
                <a:solidFill>
                  <a:schemeClr val="tx1"/>
                </a:solidFill>
                <a:latin typeface="华文中宋" panose="02010600040101010101" pitchFamily="2" charset="-122"/>
                <a:ea typeface="华文中宋" panose="02010600040101010101" pitchFamily="2" charset="-122"/>
              </a:rPr>
              <a:t> </a:t>
            </a:r>
            <a:endParaRPr lang="zh-CN" altLang="en-US" sz="3600" b="1"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3" name="Rectangle 2"/>
          <p:cNvSpPr txBox="1">
            <a:spLocks noRot="1" noChangeArrowheads="1"/>
          </p:cNvSpPr>
          <p:nvPr/>
        </p:nvSpPr>
        <p:spPr>
          <a:xfrm>
            <a:off x="0" y="0"/>
            <a:ext cx="12192000" cy="615950"/>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2pPr>
            <a:lvl3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3pPr>
            <a:lvl4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4pPr>
            <a:lvl5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4000" b="1" dirty="0" smtClean="0">
                <a:solidFill>
                  <a:schemeClr val="tx1"/>
                </a:solidFill>
                <a:latin typeface="华文中宋" panose="02010600040101010101" pitchFamily="2" charset="-122"/>
                <a:ea typeface="华文中宋" panose="02010600040101010101" pitchFamily="2" charset="-122"/>
              </a:rPr>
              <a:t> </a:t>
            </a:r>
            <a:r>
              <a:rPr lang="en-US" altLang="zh-CN" sz="3600" b="1" dirty="0" smtClean="0">
                <a:solidFill>
                  <a:schemeClr val="tx1"/>
                </a:solidFill>
                <a:latin typeface="微软雅黑" panose="020B0503020204020204" pitchFamily="34" charset="-122"/>
                <a:ea typeface="微软雅黑" panose="020B0503020204020204" pitchFamily="34" charset="-122"/>
              </a:rPr>
              <a:t>3.2.3 </a:t>
            </a:r>
            <a:r>
              <a:rPr lang="zh-CN" altLang="en-US" sz="3600" b="1" dirty="0" smtClean="0">
                <a:solidFill>
                  <a:schemeClr val="tx1"/>
                </a:solidFill>
                <a:latin typeface="微软雅黑" panose="020B0503020204020204" pitchFamily="34" charset="-122"/>
                <a:ea typeface="微软雅黑" panose="020B0503020204020204" pitchFamily="34" charset="-122"/>
              </a:rPr>
              <a:t>进栈</a:t>
            </a:r>
            <a:endParaRPr lang="zh-CN" altLang="en-US" sz="3600" dirty="0">
              <a:solidFill>
                <a:srgbClr val="FF0000"/>
              </a:solidFill>
              <a:latin typeface="微软雅黑" panose="020B0503020204020204" pitchFamily="34" charset="-122"/>
              <a:ea typeface="微软雅黑" panose="020B0503020204020204" pitchFamily="34" charset="-122"/>
            </a:endParaRPr>
          </a:p>
        </p:txBody>
      </p:sp>
      <p:grpSp>
        <p:nvGrpSpPr>
          <p:cNvPr id="24" name="组合 4"/>
          <p:cNvGrpSpPr/>
          <p:nvPr/>
        </p:nvGrpSpPr>
        <p:grpSpPr bwMode="auto">
          <a:xfrm>
            <a:off x="6597488" y="1842536"/>
            <a:ext cx="1450975" cy="3367087"/>
            <a:chOff x="1908934" y="3014255"/>
            <a:chExt cx="1450762" cy="3367073"/>
          </a:xfrm>
          <a:solidFill>
            <a:srgbClr val="FFC000"/>
          </a:solidFill>
        </p:grpSpPr>
        <p:sp>
          <p:nvSpPr>
            <p:cNvPr id="25" name="矩形 24"/>
            <p:cNvSpPr/>
            <p:nvPr/>
          </p:nvSpPr>
          <p:spPr>
            <a:xfrm>
              <a:off x="1920044" y="5805068"/>
              <a:ext cx="143965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800" b="1" dirty="0" smtClean="0">
                  <a:solidFill>
                    <a:schemeClr val="tx1"/>
                  </a:solidFill>
                </a:rPr>
                <a:t>A</a:t>
              </a:r>
              <a:endParaRPr lang="zh-CN" altLang="en-US" sz="2800" b="1" dirty="0">
                <a:solidFill>
                  <a:schemeClr val="tx1"/>
                </a:solidFill>
              </a:endParaRPr>
            </a:p>
          </p:txBody>
        </p:sp>
        <p:sp>
          <p:nvSpPr>
            <p:cNvPr id="26" name="矩形 25"/>
            <p:cNvSpPr/>
            <p:nvPr/>
          </p:nvSpPr>
          <p:spPr>
            <a:xfrm>
              <a:off x="1920044" y="5319295"/>
              <a:ext cx="1439652" cy="574673"/>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B</a:t>
              </a:r>
              <a:endParaRPr lang="zh-CN" altLang="en-US" sz="2400" b="1" dirty="0">
                <a:solidFill>
                  <a:schemeClr val="tx1"/>
                </a:solidFill>
              </a:endParaRPr>
            </a:p>
          </p:txBody>
        </p:sp>
        <p:sp>
          <p:nvSpPr>
            <p:cNvPr id="27" name="矩形 26"/>
            <p:cNvSpPr/>
            <p:nvPr/>
          </p:nvSpPr>
          <p:spPr>
            <a:xfrm>
              <a:off x="1920044" y="4743035"/>
              <a:ext cx="143965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C</a:t>
              </a:r>
              <a:endParaRPr lang="zh-CN" altLang="en-US" sz="2400" b="1" dirty="0">
                <a:solidFill>
                  <a:schemeClr val="tx1"/>
                </a:solidFill>
              </a:endParaRPr>
            </a:p>
          </p:txBody>
        </p:sp>
        <p:sp>
          <p:nvSpPr>
            <p:cNvPr id="28" name="矩形 27"/>
            <p:cNvSpPr/>
            <p:nvPr/>
          </p:nvSpPr>
          <p:spPr>
            <a:xfrm>
              <a:off x="1908934" y="4166775"/>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rgbClr val="FF0000"/>
                  </a:solidFill>
                </a:rPr>
                <a:t>D</a:t>
              </a:r>
              <a:endParaRPr lang="zh-CN" altLang="en-US" sz="2400" b="1" dirty="0">
                <a:solidFill>
                  <a:srgbClr val="FF0000"/>
                </a:solidFill>
              </a:endParaRPr>
            </a:p>
          </p:txBody>
        </p:sp>
        <p:sp>
          <p:nvSpPr>
            <p:cNvPr id="29" name="矩形 28"/>
            <p:cNvSpPr/>
            <p:nvPr/>
          </p:nvSpPr>
          <p:spPr>
            <a:xfrm>
              <a:off x="1908934" y="3590515"/>
              <a:ext cx="145076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sp>
          <p:nvSpPr>
            <p:cNvPr id="30" name="矩形 29"/>
            <p:cNvSpPr/>
            <p:nvPr/>
          </p:nvSpPr>
          <p:spPr>
            <a:xfrm>
              <a:off x="1908934" y="3014255"/>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grpSp>
      <p:grpSp>
        <p:nvGrpSpPr>
          <p:cNvPr id="31" name="组合 30"/>
          <p:cNvGrpSpPr/>
          <p:nvPr/>
        </p:nvGrpSpPr>
        <p:grpSpPr>
          <a:xfrm>
            <a:off x="9912424" y="1599648"/>
            <a:ext cx="1450975" cy="1728787"/>
            <a:chOff x="5370512" y="953864"/>
            <a:chExt cx="1450975" cy="1728787"/>
          </a:xfrm>
          <a:solidFill>
            <a:schemeClr val="accent1"/>
          </a:solidFill>
        </p:grpSpPr>
        <p:sp>
          <p:nvSpPr>
            <p:cNvPr id="32" name="矩形 31"/>
            <p:cNvSpPr/>
            <p:nvPr/>
          </p:nvSpPr>
          <p:spPr bwMode="auto">
            <a:xfrm>
              <a:off x="5370512" y="2106389"/>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err="1" smtClean="0">
                  <a:solidFill>
                    <a:schemeClr val="tx1"/>
                  </a:solidFill>
                </a:rPr>
                <a:t>elem</a:t>
              </a:r>
              <a:endParaRPr lang="zh-CN" altLang="en-US" sz="2800" b="1" dirty="0">
                <a:solidFill>
                  <a:schemeClr val="tx1"/>
                </a:solidFill>
              </a:endParaRPr>
            </a:p>
          </p:txBody>
        </p:sp>
        <p:sp>
          <p:nvSpPr>
            <p:cNvPr id="33" name="矩形 32"/>
            <p:cNvSpPr/>
            <p:nvPr/>
          </p:nvSpPr>
          <p:spPr bwMode="auto">
            <a:xfrm>
              <a:off x="5370512" y="1530126"/>
              <a:ext cx="1450975" cy="576263"/>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smtClean="0">
                  <a:solidFill>
                    <a:srgbClr val="FF0000"/>
                  </a:solidFill>
                </a:rPr>
                <a:t>3</a:t>
              </a:r>
              <a:endParaRPr lang="zh-CN" altLang="en-US" sz="2800" b="1" dirty="0">
                <a:solidFill>
                  <a:srgbClr val="FF0000"/>
                </a:solidFill>
              </a:endParaRPr>
            </a:p>
          </p:txBody>
        </p:sp>
        <p:sp>
          <p:nvSpPr>
            <p:cNvPr id="34" name="矩形 33"/>
            <p:cNvSpPr/>
            <p:nvPr/>
          </p:nvSpPr>
          <p:spPr bwMode="auto">
            <a:xfrm>
              <a:off x="5370512" y="953864"/>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smtClean="0">
                  <a:solidFill>
                    <a:schemeClr val="tx1"/>
                  </a:solidFill>
                </a:rPr>
                <a:t>6</a:t>
              </a:r>
              <a:endParaRPr lang="zh-CN" altLang="en-US" sz="2800" b="1" dirty="0">
                <a:solidFill>
                  <a:schemeClr val="tx1"/>
                </a:solidFill>
              </a:endParaRPr>
            </a:p>
          </p:txBody>
        </p:sp>
      </p:grpSp>
      <p:cxnSp>
        <p:nvCxnSpPr>
          <p:cNvPr id="35" name="直接连接符 34"/>
          <p:cNvCxnSpPr>
            <a:stCxn id="32" idx="1"/>
          </p:cNvCxnSpPr>
          <p:nvPr/>
        </p:nvCxnSpPr>
        <p:spPr>
          <a:xfrm flipH="1">
            <a:off x="8981728" y="3040304"/>
            <a:ext cx="93069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8981728" y="3040304"/>
            <a:ext cx="0" cy="1881188"/>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直接箭头连接符 36"/>
          <p:cNvCxnSpPr>
            <a:endCxn id="25" idx="3"/>
          </p:cNvCxnSpPr>
          <p:nvPr/>
        </p:nvCxnSpPr>
        <p:spPr>
          <a:xfrm flipH="1">
            <a:off x="8048463" y="4921492"/>
            <a:ext cx="9252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39" name="组合 4"/>
          <p:cNvGrpSpPr/>
          <p:nvPr/>
        </p:nvGrpSpPr>
        <p:grpSpPr bwMode="auto">
          <a:xfrm>
            <a:off x="717031" y="1842536"/>
            <a:ext cx="1450975" cy="3367087"/>
            <a:chOff x="1908934" y="3014255"/>
            <a:chExt cx="1450762" cy="3367073"/>
          </a:xfrm>
          <a:solidFill>
            <a:srgbClr val="FFC000"/>
          </a:solidFill>
        </p:grpSpPr>
        <p:sp>
          <p:nvSpPr>
            <p:cNvPr id="40" name="矩形 39"/>
            <p:cNvSpPr/>
            <p:nvPr/>
          </p:nvSpPr>
          <p:spPr>
            <a:xfrm>
              <a:off x="1920044" y="5805068"/>
              <a:ext cx="143965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800" b="1" dirty="0" smtClean="0">
                  <a:solidFill>
                    <a:schemeClr val="tx1"/>
                  </a:solidFill>
                </a:rPr>
                <a:t>A</a:t>
              </a:r>
              <a:endParaRPr lang="zh-CN" altLang="en-US" sz="2800" b="1" dirty="0">
                <a:solidFill>
                  <a:schemeClr val="tx1"/>
                </a:solidFill>
              </a:endParaRPr>
            </a:p>
          </p:txBody>
        </p:sp>
        <p:sp>
          <p:nvSpPr>
            <p:cNvPr id="41" name="矩形 40"/>
            <p:cNvSpPr/>
            <p:nvPr/>
          </p:nvSpPr>
          <p:spPr>
            <a:xfrm>
              <a:off x="1920044" y="5319295"/>
              <a:ext cx="1439652" cy="574673"/>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B</a:t>
              </a:r>
              <a:endParaRPr lang="zh-CN" altLang="en-US" sz="2400" b="1" dirty="0">
                <a:solidFill>
                  <a:schemeClr val="tx1"/>
                </a:solidFill>
              </a:endParaRPr>
            </a:p>
          </p:txBody>
        </p:sp>
        <p:sp>
          <p:nvSpPr>
            <p:cNvPr id="42" name="矩形 41"/>
            <p:cNvSpPr/>
            <p:nvPr/>
          </p:nvSpPr>
          <p:spPr>
            <a:xfrm>
              <a:off x="1920044" y="4743035"/>
              <a:ext cx="143965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C</a:t>
              </a:r>
              <a:endParaRPr lang="zh-CN" altLang="en-US" sz="2400" b="1" dirty="0">
                <a:solidFill>
                  <a:schemeClr val="tx1"/>
                </a:solidFill>
              </a:endParaRPr>
            </a:p>
          </p:txBody>
        </p:sp>
        <p:sp>
          <p:nvSpPr>
            <p:cNvPr id="43" name="矩形 42"/>
            <p:cNvSpPr/>
            <p:nvPr/>
          </p:nvSpPr>
          <p:spPr>
            <a:xfrm>
              <a:off x="1908934" y="4166775"/>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sz="2400" b="1" dirty="0">
                <a:solidFill>
                  <a:schemeClr val="tx1"/>
                </a:solidFill>
              </a:endParaRPr>
            </a:p>
          </p:txBody>
        </p:sp>
        <p:sp>
          <p:nvSpPr>
            <p:cNvPr id="44" name="矩形 43"/>
            <p:cNvSpPr/>
            <p:nvPr/>
          </p:nvSpPr>
          <p:spPr>
            <a:xfrm>
              <a:off x="1908934" y="3590515"/>
              <a:ext cx="145076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sp>
          <p:nvSpPr>
            <p:cNvPr id="45" name="矩形 44"/>
            <p:cNvSpPr/>
            <p:nvPr/>
          </p:nvSpPr>
          <p:spPr>
            <a:xfrm>
              <a:off x="1908934" y="3014255"/>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grpSp>
      <p:grpSp>
        <p:nvGrpSpPr>
          <p:cNvPr id="46" name="组合 45"/>
          <p:cNvGrpSpPr/>
          <p:nvPr/>
        </p:nvGrpSpPr>
        <p:grpSpPr>
          <a:xfrm>
            <a:off x="4023991" y="1599648"/>
            <a:ext cx="1450975" cy="1728787"/>
            <a:chOff x="5370512" y="953864"/>
            <a:chExt cx="1450975" cy="1728787"/>
          </a:xfrm>
          <a:solidFill>
            <a:srgbClr val="00B0F0"/>
          </a:solidFill>
        </p:grpSpPr>
        <p:sp>
          <p:nvSpPr>
            <p:cNvPr id="47" name="矩形 46"/>
            <p:cNvSpPr/>
            <p:nvPr/>
          </p:nvSpPr>
          <p:spPr bwMode="auto">
            <a:xfrm>
              <a:off x="5370512" y="2106389"/>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err="1" smtClean="0">
                  <a:solidFill>
                    <a:schemeClr val="tx1"/>
                  </a:solidFill>
                </a:rPr>
                <a:t>elem</a:t>
              </a:r>
              <a:endParaRPr lang="zh-CN" altLang="en-US" sz="2800" b="1" dirty="0">
                <a:solidFill>
                  <a:schemeClr val="tx1"/>
                </a:solidFill>
              </a:endParaRPr>
            </a:p>
          </p:txBody>
        </p:sp>
        <p:sp>
          <p:nvSpPr>
            <p:cNvPr id="48" name="矩形 47"/>
            <p:cNvSpPr/>
            <p:nvPr/>
          </p:nvSpPr>
          <p:spPr bwMode="auto">
            <a:xfrm>
              <a:off x="5370512" y="1530126"/>
              <a:ext cx="1450975" cy="576263"/>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smtClean="0">
                  <a:solidFill>
                    <a:schemeClr val="tx1"/>
                  </a:solidFill>
                </a:rPr>
                <a:t>2</a:t>
              </a:r>
              <a:endParaRPr lang="zh-CN" altLang="en-US" sz="2800" b="1" dirty="0">
                <a:solidFill>
                  <a:schemeClr val="tx1"/>
                </a:solidFill>
              </a:endParaRPr>
            </a:p>
          </p:txBody>
        </p:sp>
        <p:sp>
          <p:nvSpPr>
            <p:cNvPr id="49" name="矩形 48"/>
            <p:cNvSpPr/>
            <p:nvPr/>
          </p:nvSpPr>
          <p:spPr bwMode="auto">
            <a:xfrm>
              <a:off x="5370512" y="953864"/>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smtClean="0">
                  <a:solidFill>
                    <a:schemeClr val="tx1"/>
                  </a:solidFill>
                </a:rPr>
                <a:t>6</a:t>
              </a:r>
              <a:endParaRPr lang="zh-CN" altLang="en-US" sz="2800" b="1" dirty="0">
                <a:solidFill>
                  <a:schemeClr val="tx1"/>
                </a:solidFill>
              </a:endParaRPr>
            </a:p>
          </p:txBody>
        </p:sp>
      </p:grpSp>
      <p:cxnSp>
        <p:nvCxnSpPr>
          <p:cNvPr id="50" name="直接连接符 49"/>
          <p:cNvCxnSpPr>
            <a:stCxn id="47" idx="1"/>
          </p:cNvCxnSpPr>
          <p:nvPr/>
        </p:nvCxnSpPr>
        <p:spPr>
          <a:xfrm flipH="1">
            <a:off x="3093295" y="3040304"/>
            <a:ext cx="93069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a:xfrm>
            <a:off x="3093295" y="3040304"/>
            <a:ext cx="0" cy="1881188"/>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直接箭头连接符 51"/>
          <p:cNvCxnSpPr>
            <a:endCxn id="40" idx="3"/>
          </p:cNvCxnSpPr>
          <p:nvPr/>
        </p:nvCxnSpPr>
        <p:spPr>
          <a:xfrm flipH="1">
            <a:off x="2168006" y="4921492"/>
            <a:ext cx="9252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椭圆形标注 14"/>
          <p:cNvSpPr/>
          <p:nvPr/>
        </p:nvSpPr>
        <p:spPr>
          <a:xfrm>
            <a:off x="8328248" y="822101"/>
            <a:ext cx="1357337" cy="763035"/>
          </a:xfrm>
          <a:prstGeom prst="wedgeEllipseCallout">
            <a:avLst>
              <a:gd name="adj1" fmla="val 85919"/>
              <a:gd name="adj2" fmla="val 158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修改</a:t>
            </a:r>
            <a:endParaRPr lang="en-US" altLang="zh-CN" sz="2400" b="1" dirty="0" smtClean="0">
              <a:solidFill>
                <a:schemeClr val="tx1"/>
              </a:solidFill>
            </a:endParaRPr>
          </a:p>
          <a:p>
            <a:pPr algn="ctr"/>
            <a:r>
              <a:rPr lang="zh-CN" altLang="en-US" sz="2400" b="1" dirty="0" smtClean="0">
                <a:solidFill>
                  <a:schemeClr val="tx1"/>
                </a:solidFill>
              </a:rPr>
              <a:t>栈顶</a:t>
            </a:r>
            <a:endParaRPr lang="zh-CN" altLang="en-US" sz="2400" b="1" dirty="0">
              <a:solidFill>
                <a:schemeClr val="tx1"/>
              </a:solidFill>
            </a:endParaRPr>
          </a:p>
        </p:txBody>
      </p:sp>
      <p:sp>
        <p:nvSpPr>
          <p:cNvPr id="16" name="椭圆形标注 15"/>
          <p:cNvSpPr/>
          <p:nvPr/>
        </p:nvSpPr>
        <p:spPr>
          <a:xfrm>
            <a:off x="4533157" y="4312686"/>
            <a:ext cx="1342925" cy="819149"/>
          </a:xfrm>
          <a:prstGeom prst="wedgeEllipseCallout">
            <a:avLst>
              <a:gd name="adj1" fmla="val 149237"/>
              <a:gd name="adj2" fmla="val -1826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放入</a:t>
            </a:r>
            <a:endParaRPr lang="en-US" altLang="zh-CN" sz="2400" b="1" dirty="0" smtClean="0">
              <a:solidFill>
                <a:schemeClr val="tx1"/>
              </a:solidFill>
            </a:endParaRPr>
          </a:p>
          <a:p>
            <a:pPr algn="ctr"/>
            <a:r>
              <a:rPr lang="zh-CN" altLang="en-US" sz="2400" b="1" dirty="0" smtClean="0">
                <a:solidFill>
                  <a:schemeClr val="tx1"/>
                </a:solidFill>
              </a:rPr>
              <a:t>元素</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 name="Rectangle 2"/>
          <p:cNvSpPr txBox="1">
            <a:spLocks noRot="1" noChangeArrowheads="1"/>
          </p:cNvSpPr>
          <p:nvPr/>
        </p:nvSpPr>
        <p:spPr>
          <a:xfrm>
            <a:off x="0" y="0"/>
            <a:ext cx="12192000" cy="615950"/>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2pPr>
            <a:lvl3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3pPr>
            <a:lvl4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4pPr>
            <a:lvl5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4000" b="1" dirty="0" smtClean="0">
                <a:solidFill>
                  <a:schemeClr val="tx1"/>
                </a:solidFill>
                <a:latin typeface="华文中宋" panose="02010600040101010101" pitchFamily="2" charset="-122"/>
                <a:ea typeface="华文中宋" panose="02010600040101010101" pitchFamily="2" charset="-122"/>
              </a:rPr>
              <a:t> </a:t>
            </a:r>
            <a:r>
              <a:rPr lang="en-US" altLang="zh-CN" sz="3600" b="1" dirty="0" smtClean="0">
                <a:solidFill>
                  <a:schemeClr val="tx1"/>
                </a:solidFill>
                <a:latin typeface="微软雅黑" panose="020B0503020204020204" pitchFamily="34" charset="-122"/>
                <a:ea typeface="微软雅黑" panose="020B0503020204020204" pitchFamily="34" charset="-122"/>
              </a:rPr>
              <a:t>3.2.3 </a:t>
            </a:r>
            <a:r>
              <a:rPr lang="zh-CN" altLang="en-US" sz="3600" b="1" dirty="0" smtClean="0">
                <a:solidFill>
                  <a:schemeClr val="tx1"/>
                </a:solidFill>
                <a:latin typeface="微软雅黑" panose="020B0503020204020204" pitchFamily="34" charset="-122"/>
                <a:ea typeface="微软雅黑" panose="020B0503020204020204" pitchFamily="34" charset="-122"/>
              </a:rPr>
              <a:t>进栈  </a:t>
            </a:r>
            <a:r>
              <a:rPr lang="zh-CN" altLang="en-US" sz="3600" b="1" dirty="0" smtClean="0">
                <a:solidFill>
                  <a:srgbClr val="FF0000"/>
                </a:solidFill>
                <a:latin typeface="微软雅黑" panose="020B0503020204020204" pitchFamily="34" charset="-122"/>
                <a:ea typeface="微软雅黑" panose="020B0503020204020204" pitchFamily="34" charset="-122"/>
              </a:rPr>
              <a:t>算法</a:t>
            </a:r>
            <a:r>
              <a:rPr lang="en-US" altLang="zh-CN" sz="3600" b="1" dirty="0" smtClean="0">
                <a:solidFill>
                  <a:srgbClr val="FF0000"/>
                </a:solidFill>
                <a:latin typeface="微软雅黑" panose="020B0503020204020204" pitchFamily="34" charset="-122"/>
                <a:ea typeface="微软雅黑" panose="020B0503020204020204" pitchFamily="34" charset="-122"/>
              </a:rPr>
              <a:t>3-3</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547466" y="1109368"/>
            <a:ext cx="11021142" cy="1200329"/>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算法思路：</a:t>
            </a:r>
            <a:r>
              <a:rPr lang="zh-CN" altLang="zh-CN" sz="2400" b="1" dirty="0">
                <a:latin typeface="微软雅黑" panose="020B0503020204020204" pitchFamily="34" charset="-122"/>
                <a:ea typeface="微软雅黑" panose="020B0503020204020204" pitchFamily="34" charset="-122"/>
              </a:rPr>
              <a:t>首先检查栈是否满了，也就是检查栈顶是否已经达到了最大值，如果是，则不能再进行进栈操作，否则能够进栈。进栈时需要先修改栈顶，然后将元素压入栈中。</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695400" y="2420888"/>
          <a:ext cx="10759677" cy="3657600"/>
        </p:xfrm>
        <a:graphic>
          <a:graphicData uri="http://schemas.openxmlformats.org/drawingml/2006/table">
            <a:tbl>
              <a:tblPr firstRow="1" firstCol="1" bandRow="1">
                <a:tableStyleId>{8A107856-5554-42FB-B03E-39F5DBC370BA}</a:tableStyleId>
              </a:tblPr>
              <a:tblGrid>
                <a:gridCol w="471180"/>
                <a:gridCol w="10288497"/>
              </a:tblGrid>
              <a:tr h="0">
                <a:tc>
                  <a:txBody>
                    <a:bodyPr/>
                    <a:lstStyle/>
                    <a:p>
                      <a:pPr algn="just">
                        <a:spcAft>
                          <a:spcPts val="0"/>
                        </a:spcAft>
                      </a:pPr>
                      <a:r>
                        <a:rPr lang="en-US" sz="2400" kern="100">
                          <a:effectLst/>
                        </a:rPr>
                        <a:t>1</a:t>
                      </a:r>
                      <a:endParaRPr lang="zh-CN" sz="2400" kern="100">
                        <a:effectLst/>
                      </a:endParaRPr>
                    </a:p>
                    <a:p>
                      <a:pPr algn="just">
                        <a:spcAft>
                          <a:spcPts val="0"/>
                        </a:spcAft>
                      </a:pPr>
                      <a:r>
                        <a:rPr lang="en-US" sz="2400" kern="100">
                          <a:effectLst/>
                        </a:rPr>
                        <a:t>2</a:t>
                      </a:r>
                      <a:endParaRPr lang="zh-CN" sz="2400" kern="100">
                        <a:effectLst/>
                      </a:endParaRPr>
                    </a:p>
                    <a:p>
                      <a:pPr algn="just">
                        <a:spcAft>
                          <a:spcPts val="0"/>
                        </a:spcAft>
                      </a:pPr>
                      <a:r>
                        <a:rPr lang="en-US" sz="2400" kern="100">
                          <a:effectLst/>
                        </a:rPr>
                        <a:t>3</a:t>
                      </a:r>
                      <a:endParaRPr lang="zh-CN" sz="2400" kern="100">
                        <a:effectLst/>
                      </a:endParaRPr>
                    </a:p>
                    <a:p>
                      <a:pPr algn="just">
                        <a:spcAft>
                          <a:spcPts val="0"/>
                        </a:spcAft>
                      </a:pPr>
                      <a:r>
                        <a:rPr lang="en-US" sz="2400" kern="100">
                          <a:effectLst/>
                        </a:rPr>
                        <a:t>4</a:t>
                      </a:r>
                      <a:endParaRPr lang="zh-CN" sz="2400" kern="100">
                        <a:effectLst/>
                      </a:endParaRPr>
                    </a:p>
                    <a:p>
                      <a:pPr algn="just">
                        <a:spcAft>
                          <a:spcPts val="0"/>
                        </a:spcAft>
                      </a:pPr>
                      <a:r>
                        <a:rPr lang="en-US" sz="2400" kern="100">
                          <a:effectLst/>
                        </a:rPr>
                        <a:t>5</a:t>
                      </a:r>
                      <a:endParaRPr lang="zh-CN" sz="2400" kern="100">
                        <a:effectLst/>
                      </a:endParaRPr>
                    </a:p>
                    <a:p>
                      <a:pPr algn="just">
                        <a:spcAft>
                          <a:spcPts val="0"/>
                        </a:spcAft>
                      </a:pPr>
                      <a:r>
                        <a:rPr lang="en-US" sz="2400" kern="100">
                          <a:effectLst/>
                        </a:rPr>
                        <a:t>6</a:t>
                      </a:r>
                      <a:endParaRPr lang="zh-CN" sz="2400" kern="100">
                        <a:effectLst/>
                      </a:endParaRPr>
                    </a:p>
                    <a:p>
                      <a:pPr algn="just">
                        <a:spcAft>
                          <a:spcPts val="0"/>
                        </a:spcAft>
                      </a:pPr>
                      <a:r>
                        <a:rPr lang="en-US" sz="2400" kern="100">
                          <a:effectLst/>
                        </a:rPr>
                        <a:t>7</a:t>
                      </a:r>
                      <a:endParaRPr lang="zh-CN" sz="2400" kern="100">
                        <a:effectLst/>
                      </a:endParaRPr>
                    </a:p>
                    <a:p>
                      <a:pPr algn="just">
                        <a:spcAft>
                          <a:spcPts val="0"/>
                        </a:spcAft>
                      </a:pPr>
                      <a:r>
                        <a:rPr lang="en-US" sz="2400" kern="100">
                          <a:effectLst/>
                        </a:rPr>
                        <a:t>8</a:t>
                      </a:r>
                      <a:endParaRPr lang="zh-CN" sz="2400" kern="100">
                        <a:effectLst/>
                      </a:endParaRPr>
                    </a:p>
                    <a:p>
                      <a:pPr algn="just">
                        <a:spcAft>
                          <a:spcPts val="0"/>
                        </a:spcAft>
                      </a:pPr>
                      <a:r>
                        <a:rPr lang="en-US" sz="2400" kern="100">
                          <a:effectLst/>
                        </a:rPr>
                        <a:t>9</a:t>
                      </a:r>
                      <a:endParaRPr lang="zh-CN" sz="2400" kern="100">
                        <a:effectLst/>
                      </a:endParaRPr>
                    </a:p>
                    <a:p>
                      <a:pPr algn="just">
                        <a:spcAft>
                          <a:spcPts val="0"/>
                        </a:spcAft>
                      </a:pPr>
                      <a:r>
                        <a:rPr lang="en-US" sz="2400" kern="100">
                          <a:effectLst/>
                        </a:rPr>
                        <a:t>10</a:t>
                      </a:r>
                      <a:endParaRPr lang="zh-CN" sz="2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400" kern="100" dirty="0">
                          <a:effectLst/>
                        </a:rPr>
                        <a:t>void </a:t>
                      </a:r>
                      <a:r>
                        <a:rPr lang="en-US" sz="2400" kern="100" dirty="0" err="1">
                          <a:effectLst/>
                        </a:rPr>
                        <a:t>Push_seq</a:t>
                      </a:r>
                      <a:r>
                        <a:rPr lang="en-US" sz="2400" kern="100" dirty="0">
                          <a:effectLst/>
                        </a:rPr>
                        <a:t>(</a:t>
                      </a:r>
                      <a:r>
                        <a:rPr lang="en-US" sz="2400" kern="100" dirty="0" err="1">
                          <a:effectLst/>
                        </a:rPr>
                        <a:t>SeqStack</a:t>
                      </a:r>
                      <a:r>
                        <a:rPr lang="en-US" sz="2400" kern="100" dirty="0">
                          <a:effectLst/>
                        </a:rPr>
                        <a:t> </a:t>
                      </a:r>
                      <a:r>
                        <a:rPr lang="en-US" sz="2400" kern="100" dirty="0" err="1">
                          <a:effectLst/>
                        </a:rPr>
                        <a:t>sstack,int</a:t>
                      </a:r>
                      <a:r>
                        <a:rPr lang="en-US" sz="2400" kern="100" dirty="0">
                          <a:effectLst/>
                        </a:rPr>
                        <a:t> x) //</a:t>
                      </a:r>
                      <a:r>
                        <a:rPr lang="zh-CN" sz="2400" kern="100" dirty="0">
                          <a:effectLst/>
                        </a:rPr>
                        <a:t>入栈</a:t>
                      </a:r>
                      <a:endParaRPr lang="zh-CN" sz="2400" kern="100" dirty="0">
                        <a:effectLst/>
                      </a:endParaRPr>
                    </a:p>
                    <a:p>
                      <a:pPr algn="just">
                        <a:spcAft>
                          <a:spcPts val="0"/>
                        </a:spcAft>
                      </a:pPr>
                      <a:r>
                        <a:rPr lang="en-US" sz="2400" kern="100" dirty="0">
                          <a:effectLst/>
                        </a:rPr>
                        <a:t>{</a:t>
                      </a:r>
                      <a:endParaRPr lang="zh-CN" sz="2400" kern="100" dirty="0">
                        <a:effectLst/>
                      </a:endParaRPr>
                    </a:p>
                    <a:p>
                      <a:pPr algn="just">
                        <a:spcAft>
                          <a:spcPts val="0"/>
                        </a:spcAft>
                      </a:pPr>
                      <a:r>
                        <a:rPr lang="en-US" sz="2400" kern="100" dirty="0">
                          <a:effectLst/>
                        </a:rPr>
                        <a:t>	</a:t>
                      </a:r>
                      <a:r>
                        <a:rPr lang="en-US" sz="2400" kern="100" dirty="0">
                          <a:solidFill>
                            <a:srgbClr val="FF0000"/>
                          </a:solidFill>
                          <a:effectLst/>
                        </a:rPr>
                        <a:t>if( </a:t>
                      </a:r>
                      <a:r>
                        <a:rPr lang="en-US" sz="2400" kern="100" dirty="0" err="1">
                          <a:solidFill>
                            <a:srgbClr val="FF0000"/>
                          </a:solidFill>
                          <a:effectLst/>
                        </a:rPr>
                        <a:t>sstack</a:t>
                      </a:r>
                      <a:r>
                        <a:rPr lang="en-US" sz="2400" kern="100" dirty="0">
                          <a:solidFill>
                            <a:srgbClr val="FF0000"/>
                          </a:solidFill>
                          <a:effectLst/>
                        </a:rPr>
                        <a:t>-&gt;top&gt;=(</a:t>
                      </a:r>
                      <a:r>
                        <a:rPr lang="en-US" sz="2400" kern="100" dirty="0" err="1">
                          <a:solidFill>
                            <a:srgbClr val="FF0000"/>
                          </a:solidFill>
                          <a:effectLst/>
                        </a:rPr>
                        <a:t>sstack</a:t>
                      </a:r>
                      <a:r>
                        <a:rPr lang="en-US" sz="2400" kern="100" dirty="0">
                          <a:solidFill>
                            <a:srgbClr val="FF0000"/>
                          </a:solidFill>
                          <a:effectLst/>
                        </a:rPr>
                        <a:t>-&gt;MAX-1))  //</a:t>
                      </a:r>
                      <a:r>
                        <a:rPr lang="zh-CN" sz="2400" kern="100" dirty="0">
                          <a:solidFill>
                            <a:srgbClr val="FF0000"/>
                          </a:solidFill>
                          <a:effectLst/>
                        </a:rPr>
                        <a:t>检查栈是否满</a:t>
                      </a:r>
                      <a:endParaRPr lang="zh-CN" sz="2400" kern="100" dirty="0">
                        <a:solidFill>
                          <a:srgbClr val="FF0000"/>
                        </a:solidFill>
                        <a:effectLst/>
                      </a:endParaRPr>
                    </a:p>
                    <a:p>
                      <a:pPr algn="just">
                        <a:spcAft>
                          <a:spcPts val="0"/>
                        </a:spcAft>
                      </a:pPr>
                      <a:r>
                        <a:rPr lang="en-US" sz="2400" kern="100" dirty="0">
                          <a:solidFill>
                            <a:srgbClr val="FF0000"/>
                          </a:solidFill>
                          <a:effectLst/>
                        </a:rPr>
                        <a:t>      		</a:t>
                      </a:r>
                      <a:r>
                        <a:rPr lang="en-US" sz="2400" kern="100" dirty="0" err="1">
                          <a:solidFill>
                            <a:srgbClr val="FF0000"/>
                          </a:solidFill>
                          <a:effectLst/>
                        </a:rPr>
                        <a:t>printf</a:t>
                      </a:r>
                      <a:r>
                        <a:rPr lang="en-US" sz="2400" kern="100" dirty="0">
                          <a:solidFill>
                            <a:srgbClr val="FF0000"/>
                          </a:solidFill>
                          <a:effectLst/>
                        </a:rPr>
                        <a:t>( "overflow! \n" );</a:t>
                      </a:r>
                      <a:endParaRPr lang="zh-CN" sz="2400" kern="100" dirty="0">
                        <a:solidFill>
                          <a:srgbClr val="FF0000"/>
                        </a:solidFill>
                        <a:effectLst/>
                      </a:endParaRPr>
                    </a:p>
                    <a:p>
                      <a:pPr algn="just">
                        <a:spcAft>
                          <a:spcPts val="0"/>
                        </a:spcAft>
                      </a:pPr>
                      <a:r>
                        <a:rPr lang="en-US" sz="2400" kern="100" dirty="0">
                          <a:effectLst/>
                        </a:rPr>
                        <a:t>  	</a:t>
                      </a:r>
                      <a:r>
                        <a:rPr lang="en-US" sz="2400" kern="100" dirty="0">
                          <a:solidFill>
                            <a:srgbClr val="00B050"/>
                          </a:solidFill>
                          <a:effectLst/>
                        </a:rPr>
                        <a:t>else</a:t>
                      </a:r>
                      <a:endParaRPr lang="zh-CN" sz="2400" kern="100" dirty="0">
                        <a:solidFill>
                          <a:srgbClr val="00B050"/>
                        </a:solidFill>
                        <a:effectLst/>
                      </a:endParaRPr>
                    </a:p>
                    <a:p>
                      <a:pPr indent="228600" algn="just">
                        <a:spcAft>
                          <a:spcPts val="0"/>
                        </a:spcAft>
                      </a:pPr>
                      <a:r>
                        <a:rPr lang="en-US" sz="2400" kern="100" dirty="0" smtClean="0">
                          <a:solidFill>
                            <a:srgbClr val="00B050"/>
                          </a:solidFill>
                          <a:effectLst/>
                        </a:rPr>
                        <a:t>         {</a:t>
                      </a:r>
                      <a:endParaRPr lang="zh-CN" sz="2400" kern="100" dirty="0">
                        <a:solidFill>
                          <a:srgbClr val="00B050"/>
                        </a:solidFill>
                        <a:effectLst/>
                      </a:endParaRPr>
                    </a:p>
                    <a:p>
                      <a:pPr algn="just">
                        <a:spcAft>
                          <a:spcPts val="0"/>
                        </a:spcAft>
                      </a:pPr>
                      <a:r>
                        <a:rPr lang="en-US" sz="2400" kern="100" dirty="0">
                          <a:solidFill>
                            <a:srgbClr val="00B050"/>
                          </a:solidFill>
                          <a:effectLst/>
                        </a:rPr>
                        <a:t>		</a:t>
                      </a:r>
                      <a:r>
                        <a:rPr lang="en-US" sz="2400" kern="100" dirty="0" err="1">
                          <a:solidFill>
                            <a:srgbClr val="00B050"/>
                          </a:solidFill>
                          <a:effectLst/>
                        </a:rPr>
                        <a:t>sstack</a:t>
                      </a:r>
                      <a:r>
                        <a:rPr lang="en-US" sz="2400" kern="100" dirty="0">
                          <a:solidFill>
                            <a:srgbClr val="00B050"/>
                          </a:solidFill>
                          <a:effectLst/>
                        </a:rPr>
                        <a:t>-&gt;top ++; //</a:t>
                      </a:r>
                      <a:r>
                        <a:rPr lang="zh-CN" sz="2400" kern="100" dirty="0">
                          <a:solidFill>
                            <a:srgbClr val="00B050"/>
                          </a:solidFill>
                          <a:effectLst/>
                        </a:rPr>
                        <a:t>若不满，先修改栈顶变量</a:t>
                      </a:r>
                      <a:endParaRPr lang="zh-CN" sz="2400" kern="100" dirty="0">
                        <a:solidFill>
                          <a:srgbClr val="00B050"/>
                        </a:solidFill>
                        <a:effectLst/>
                      </a:endParaRPr>
                    </a:p>
                    <a:p>
                      <a:pPr algn="just">
                        <a:spcAft>
                          <a:spcPts val="0"/>
                        </a:spcAft>
                      </a:pPr>
                      <a:r>
                        <a:rPr lang="en-US" sz="2400" kern="100" dirty="0">
                          <a:solidFill>
                            <a:srgbClr val="00B050"/>
                          </a:solidFill>
                          <a:effectLst/>
                        </a:rPr>
                        <a:t>		</a:t>
                      </a:r>
                      <a:r>
                        <a:rPr lang="en-US" sz="2400" kern="100" dirty="0" err="1">
                          <a:solidFill>
                            <a:srgbClr val="00B050"/>
                          </a:solidFill>
                          <a:effectLst/>
                        </a:rPr>
                        <a:t>sstack</a:t>
                      </a:r>
                      <a:r>
                        <a:rPr lang="en-US" sz="2400" kern="100" dirty="0">
                          <a:solidFill>
                            <a:srgbClr val="00B050"/>
                          </a:solidFill>
                          <a:effectLst/>
                        </a:rPr>
                        <a:t>-&gt;</a:t>
                      </a:r>
                      <a:r>
                        <a:rPr lang="en-US" sz="2400" kern="100" dirty="0" err="1">
                          <a:solidFill>
                            <a:srgbClr val="00B050"/>
                          </a:solidFill>
                          <a:effectLst/>
                        </a:rPr>
                        <a:t>elem</a:t>
                      </a:r>
                      <a:r>
                        <a:rPr lang="en-US" sz="2400" kern="100" dirty="0">
                          <a:solidFill>
                            <a:srgbClr val="00B050"/>
                          </a:solidFill>
                          <a:effectLst/>
                        </a:rPr>
                        <a:t>[</a:t>
                      </a:r>
                      <a:r>
                        <a:rPr lang="en-US" sz="2400" kern="100" dirty="0" err="1">
                          <a:solidFill>
                            <a:srgbClr val="00B050"/>
                          </a:solidFill>
                          <a:effectLst/>
                        </a:rPr>
                        <a:t>sstack</a:t>
                      </a:r>
                      <a:r>
                        <a:rPr lang="en-US" sz="2400" kern="100" dirty="0">
                          <a:solidFill>
                            <a:srgbClr val="00B050"/>
                          </a:solidFill>
                          <a:effectLst/>
                        </a:rPr>
                        <a:t>-&gt;top] = x; //</a:t>
                      </a:r>
                      <a:r>
                        <a:rPr lang="zh-CN" sz="2400" kern="100" dirty="0">
                          <a:solidFill>
                            <a:srgbClr val="00B050"/>
                          </a:solidFill>
                          <a:effectLst/>
                        </a:rPr>
                        <a:t>把元素</a:t>
                      </a:r>
                      <a:r>
                        <a:rPr lang="en-US" sz="2400" kern="100" dirty="0">
                          <a:solidFill>
                            <a:srgbClr val="00B050"/>
                          </a:solidFill>
                          <a:effectLst/>
                        </a:rPr>
                        <a:t>x</a:t>
                      </a:r>
                      <a:r>
                        <a:rPr lang="zh-CN" sz="2400" kern="100" dirty="0">
                          <a:solidFill>
                            <a:srgbClr val="00B050"/>
                          </a:solidFill>
                          <a:effectLst/>
                        </a:rPr>
                        <a:t>放到栈顶变量的位置中</a:t>
                      </a:r>
                      <a:endParaRPr lang="zh-CN" sz="2400" kern="100" dirty="0">
                        <a:solidFill>
                          <a:srgbClr val="00B050"/>
                        </a:solidFill>
                        <a:effectLst/>
                      </a:endParaRPr>
                    </a:p>
                    <a:p>
                      <a:pPr algn="just">
                        <a:spcAft>
                          <a:spcPts val="0"/>
                        </a:spcAft>
                      </a:pPr>
                      <a:r>
                        <a:rPr lang="en-US" sz="2400" kern="100" dirty="0">
                          <a:solidFill>
                            <a:srgbClr val="00B050"/>
                          </a:solidFill>
                          <a:effectLst/>
                        </a:rPr>
                        <a:t>	 }</a:t>
                      </a:r>
                      <a:endParaRPr lang="zh-CN" sz="2400" kern="100" dirty="0">
                        <a:solidFill>
                          <a:srgbClr val="00B050"/>
                        </a:solidFill>
                        <a:effectLst/>
                      </a:endParaRPr>
                    </a:p>
                    <a:p>
                      <a:pPr algn="just">
                        <a:spcAft>
                          <a:spcPts val="0"/>
                        </a:spcAft>
                      </a:pPr>
                      <a:r>
                        <a:rPr lang="en-US" sz="2400" kern="100" dirty="0">
                          <a:effectLst/>
                        </a:rPr>
                        <a:t>}</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rrowheads="1"/>
          </p:cNvSpPr>
          <p:nvPr>
            <p:ph type="title" idx="4294967295"/>
          </p:nvPr>
        </p:nvSpPr>
        <p:spPr>
          <a:xfrm>
            <a:off x="0" y="4763"/>
            <a:ext cx="12192000" cy="615950"/>
          </a:xfrm>
          <a:noFill/>
        </p:spPr>
        <p:txBody>
          <a:bodyPr/>
          <a:lstStyle/>
          <a:p>
            <a:pPr eaLnBrk="1" hangingPunct="1">
              <a:defRPr/>
            </a:pPr>
            <a:r>
              <a:rPr lang="en-US" altLang="zh-CN" sz="4000" b="1" dirty="0">
                <a:solidFill>
                  <a:schemeClr val="tx1"/>
                </a:solidFill>
                <a:latin typeface="华文中宋" panose="02010600040101010101" pitchFamily="2" charset="-122"/>
                <a:ea typeface="华文中宋" panose="02010600040101010101" pitchFamily="2" charset="-122"/>
              </a:rPr>
              <a:t> </a:t>
            </a:r>
            <a:endParaRPr lang="zh-CN" altLang="en-US" sz="3600" b="1"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3" name="Rectangle 2"/>
          <p:cNvSpPr txBox="1">
            <a:spLocks noRot="1" noChangeArrowheads="1"/>
          </p:cNvSpPr>
          <p:nvPr/>
        </p:nvSpPr>
        <p:spPr>
          <a:xfrm>
            <a:off x="0" y="0"/>
            <a:ext cx="12192000" cy="615950"/>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2pPr>
            <a:lvl3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3pPr>
            <a:lvl4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4pPr>
            <a:lvl5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4000" b="1" dirty="0" smtClean="0">
                <a:solidFill>
                  <a:schemeClr val="tx1"/>
                </a:solidFill>
                <a:latin typeface="华文中宋" panose="02010600040101010101" pitchFamily="2" charset="-122"/>
                <a:ea typeface="华文中宋" panose="02010600040101010101" pitchFamily="2" charset="-122"/>
              </a:rPr>
              <a:t> </a:t>
            </a:r>
            <a:r>
              <a:rPr lang="en-US" altLang="zh-CN" sz="3600" b="1" dirty="0" smtClean="0">
                <a:solidFill>
                  <a:schemeClr val="tx1"/>
                </a:solidFill>
                <a:latin typeface="微软雅黑" panose="020B0503020204020204" pitchFamily="34" charset="-122"/>
                <a:ea typeface="微软雅黑" panose="020B0503020204020204" pitchFamily="34" charset="-122"/>
              </a:rPr>
              <a:t>3.2.4 </a:t>
            </a:r>
            <a:r>
              <a:rPr lang="zh-CN" altLang="en-US" sz="3600" b="1" dirty="0" smtClean="0">
                <a:solidFill>
                  <a:schemeClr val="tx1"/>
                </a:solidFill>
                <a:latin typeface="微软雅黑" panose="020B0503020204020204" pitchFamily="34" charset="-122"/>
                <a:ea typeface="微软雅黑" panose="020B0503020204020204" pitchFamily="34" charset="-122"/>
              </a:rPr>
              <a:t>出栈</a:t>
            </a:r>
            <a:endParaRPr lang="zh-CN" altLang="en-US" sz="3600" dirty="0">
              <a:solidFill>
                <a:srgbClr val="FF0000"/>
              </a:solidFill>
              <a:latin typeface="微软雅黑" panose="020B0503020204020204" pitchFamily="34" charset="-122"/>
              <a:ea typeface="微软雅黑" panose="020B0503020204020204" pitchFamily="34" charset="-122"/>
            </a:endParaRPr>
          </a:p>
        </p:txBody>
      </p:sp>
      <p:grpSp>
        <p:nvGrpSpPr>
          <p:cNvPr id="24" name="组合 4"/>
          <p:cNvGrpSpPr/>
          <p:nvPr/>
        </p:nvGrpSpPr>
        <p:grpSpPr bwMode="auto">
          <a:xfrm>
            <a:off x="740642" y="1790105"/>
            <a:ext cx="1466926" cy="3367087"/>
            <a:chOff x="1908934" y="3014255"/>
            <a:chExt cx="1466711" cy="3367073"/>
          </a:xfrm>
          <a:solidFill>
            <a:srgbClr val="FFC000"/>
          </a:solidFill>
        </p:grpSpPr>
        <p:sp>
          <p:nvSpPr>
            <p:cNvPr id="25" name="矩形 24"/>
            <p:cNvSpPr/>
            <p:nvPr/>
          </p:nvSpPr>
          <p:spPr>
            <a:xfrm>
              <a:off x="1920044" y="5805068"/>
              <a:ext cx="143965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800" b="1" dirty="0" smtClean="0">
                  <a:solidFill>
                    <a:schemeClr val="tx1"/>
                  </a:solidFill>
                </a:rPr>
                <a:t>A</a:t>
              </a:r>
              <a:endParaRPr lang="zh-CN" altLang="en-US" sz="2800" b="1" dirty="0">
                <a:solidFill>
                  <a:schemeClr val="tx1"/>
                </a:solidFill>
              </a:endParaRPr>
            </a:p>
          </p:txBody>
        </p:sp>
        <p:sp>
          <p:nvSpPr>
            <p:cNvPr id="26" name="矩形 25"/>
            <p:cNvSpPr/>
            <p:nvPr/>
          </p:nvSpPr>
          <p:spPr>
            <a:xfrm>
              <a:off x="1920044" y="5319295"/>
              <a:ext cx="1439652" cy="574673"/>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B</a:t>
              </a:r>
              <a:endParaRPr lang="zh-CN" altLang="en-US" sz="2400" b="1" dirty="0">
                <a:solidFill>
                  <a:schemeClr val="tx1"/>
                </a:solidFill>
              </a:endParaRPr>
            </a:p>
          </p:txBody>
        </p:sp>
        <p:sp>
          <p:nvSpPr>
            <p:cNvPr id="27" name="矩形 26"/>
            <p:cNvSpPr/>
            <p:nvPr/>
          </p:nvSpPr>
          <p:spPr>
            <a:xfrm>
              <a:off x="1920044" y="4743035"/>
              <a:ext cx="143965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C</a:t>
              </a:r>
              <a:endParaRPr lang="zh-CN" altLang="en-US" sz="2400" b="1" dirty="0">
                <a:solidFill>
                  <a:schemeClr val="tx1"/>
                </a:solidFill>
              </a:endParaRPr>
            </a:p>
          </p:txBody>
        </p:sp>
        <p:sp>
          <p:nvSpPr>
            <p:cNvPr id="28" name="矩形 27"/>
            <p:cNvSpPr/>
            <p:nvPr/>
          </p:nvSpPr>
          <p:spPr>
            <a:xfrm>
              <a:off x="1924883" y="4162213"/>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rgbClr val="FF0000"/>
                  </a:solidFill>
                </a:rPr>
                <a:t>D</a:t>
              </a:r>
              <a:endParaRPr lang="zh-CN" altLang="en-US" sz="2400" b="1" dirty="0">
                <a:solidFill>
                  <a:srgbClr val="FF0000"/>
                </a:solidFill>
              </a:endParaRPr>
            </a:p>
          </p:txBody>
        </p:sp>
        <p:sp>
          <p:nvSpPr>
            <p:cNvPr id="29" name="矩形 28"/>
            <p:cNvSpPr/>
            <p:nvPr/>
          </p:nvSpPr>
          <p:spPr>
            <a:xfrm>
              <a:off x="1908934" y="3590515"/>
              <a:ext cx="145076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sp>
          <p:nvSpPr>
            <p:cNvPr id="30" name="矩形 29"/>
            <p:cNvSpPr/>
            <p:nvPr/>
          </p:nvSpPr>
          <p:spPr>
            <a:xfrm>
              <a:off x="1908934" y="3014255"/>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grpSp>
      <p:grpSp>
        <p:nvGrpSpPr>
          <p:cNvPr id="31" name="组合 30"/>
          <p:cNvGrpSpPr/>
          <p:nvPr/>
        </p:nvGrpSpPr>
        <p:grpSpPr>
          <a:xfrm>
            <a:off x="9912424" y="1599648"/>
            <a:ext cx="1450975" cy="1728787"/>
            <a:chOff x="5370512" y="953864"/>
            <a:chExt cx="1450975" cy="1728787"/>
          </a:xfrm>
          <a:solidFill>
            <a:srgbClr val="00B0F0"/>
          </a:solidFill>
        </p:grpSpPr>
        <p:sp>
          <p:nvSpPr>
            <p:cNvPr id="32" name="矩形 31"/>
            <p:cNvSpPr/>
            <p:nvPr/>
          </p:nvSpPr>
          <p:spPr bwMode="auto">
            <a:xfrm>
              <a:off x="5370512" y="2106389"/>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err="1" smtClean="0">
                  <a:solidFill>
                    <a:schemeClr val="tx1"/>
                  </a:solidFill>
                </a:rPr>
                <a:t>elem</a:t>
              </a:r>
              <a:endParaRPr lang="zh-CN" altLang="en-US" sz="2800" b="1" dirty="0">
                <a:solidFill>
                  <a:schemeClr val="tx1"/>
                </a:solidFill>
              </a:endParaRPr>
            </a:p>
          </p:txBody>
        </p:sp>
        <p:sp>
          <p:nvSpPr>
            <p:cNvPr id="33" name="矩形 32"/>
            <p:cNvSpPr/>
            <p:nvPr/>
          </p:nvSpPr>
          <p:spPr bwMode="auto">
            <a:xfrm>
              <a:off x="5370512" y="1530126"/>
              <a:ext cx="1450975" cy="576263"/>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smtClean="0">
                  <a:solidFill>
                    <a:srgbClr val="FF0000"/>
                  </a:solidFill>
                </a:rPr>
                <a:t>2</a:t>
              </a:r>
              <a:endParaRPr lang="zh-CN" altLang="en-US" sz="2800" b="1" dirty="0">
                <a:solidFill>
                  <a:srgbClr val="FF0000"/>
                </a:solidFill>
              </a:endParaRPr>
            </a:p>
          </p:txBody>
        </p:sp>
        <p:sp>
          <p:nvSpPr>
            <p:cNvPr id="34" name="矩形 33"/>
            <p:cNvSpPr/>
            <p:nvPr/>
          </p:nvSpPr>
          <p:spPr bwMode="auto">
            <a:xfrm>
              <a:off x="5370512" y="953864"/>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smtClean="0">
                  <a:solidFill>
                    <a:schemeClr val="tx1"/>
                  </a:solidFill>
                </a:rPr>
                <a:t>6</a:t>
              </a:r>
              <a:endParaRPr lang="zh-CN" altLang="en-US" sz="2800" b="1" dirty="0">
                <a:solidFill>
                  <a:schemeClr val="tx1"/>
                </a:solidFill>
              </a:endParaRPr>
            </a:p>
          </p:txBody>
        </p:sp>
      </p:grpSp>
      <p:cxnSp>
        <p:nvCxnSpPr>
          <p:cNvPr id="35" name="直接连接符 34"/>
          <p:cNvCxnSpPr>
            <a:stCxn id="32" idx="1"/>
          </p:cNvCxnSpPr>
          <p:nvPr/>
        </p:nvCxnSpPr>
        <p:spPr>
          <a:xfrm flipH="1">
            <a:off x="8981728" y="3040304"/>
            <a:ext cx="93069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8981728" y="3040304"/>
            <a:ext cx="0" cy="1881188"/>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直接箭头连接符 36"/>
          <p:cNvCxnSpPr>
            <a:endCxn id="25" idx="3"/>
          </p:cNvCxnSpPr>
          <p:nvPr/>
        </p:nvCxnSpPr>
        <p:spPr>
          <a:xfrm flipH="1">
            <a:off x="2191617" y="4869061"/>
            <a:ext cx="9252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39" name="组合 4"/>
          <p:cNvGrpSpPr/>
          <p:nvPr/>
        </p:nvGrpSpPr>
        <p:grpSpPr bwMode="auto">
          <a:xfrm>
            <a:off x="6600056" y="1844824"/>
            <a:ext cx="1450975" cy="3367087"/>
            <a:chOff x="1908934" y="3014255"/>
            <a:chExt cx="1450762" cy="3367073"/>
          </a:xfrm>
          <a:solidFill>
            <a:srgbClr val="FFC000"/>
          </a:solidFill>
        </p:grpSpPr>
        <p:sp>
          <p:nvSpPr>
            <p:cNvPr id="40" name="矩形 39"/>
            <p:cNvSpPr/>
            <p:nvPr/>
          </p:nvSpPr>
          <p:spPr>
            <a:xfrm>
              <a:off x="1920044" y="5805068"/>
              <a:ext cx="143965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800" b="1" dirty="0" smtClean="0">
                  <a:solidFill>
                    <a:schemeClr val="tx1"/>
                  </a:solidFill>
                </a:rPr>
                <a:t>A</a:t>
              </a:r>
              <a:endParaRPr lang="zh-CN" altLang="en-US" sz="2800" b="1" dirty="0">
                <a:solidFill>
                  <a:schemeClr val="tx1"/>
                </a:solidFill>
              </a:endParaRPr>
            </a:p>
          </p:txBody>
        </p:sp>
        <p:sp>
          <p:nvSpPr>
            <p:cNvPr id="41" name="矩形 40"/>
            <p:cNvSpPr/>
            <p:nvPr/>
          </p:nvSpPr>
          <p:spPr>
            <a:xfrm>
              <a:off x="1920044" y="5319295"/>
              <a:ext cx="1439652" cy="574673"/>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B</a:t>
              </a:r>
              <a:endParaRPr lang="zh-CN" altLang="en-US" sz="2400" b="1" dirty="0">
                <a:solidFill>
                  <a:schemeClr val="tx1"/>
                </a:solidFill>
              </a:endParaRPr>
            </a:p>
          </p:txBody>
        </p:sp>
        <p:sp>
          <p:nvSpPr>
            <p:cNvPr id="42" name="矩形 41"/>
            <p:cNvSpPr/>
            <p:nvPr/>
          </p:nvSpPr>
          <p:spPr>
            <a:xfrm>
              <a:off x="1920044" y="4743035"/>
              <a:ext cx="143965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C</a:t>
              </a:r>
              <a:endParaRPr lang="zh-CN" altLang="en-US" sz="2400" b="1" dirty="0">
                <a:solidFill>
                  <a:schemeClr val="tx1"/>
                </a:solidFill>
              </a:endParaRPr>
            </a:p>
          </p:txBody>
        </p:sp>
        <p:sp>
          <p:nvSpPr>
            <p:cNvPr id="43" name="矩形 42"/>
            <p:cNvSpPr/>
            <p:nvPr/>
          </p:nvSpPr>
          <p:spPr>
            <a:xfrm>
              <a:off x="1908934" y="4166775"/>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sz="2400" b="1" dirty="0">
                <a:solidFill>
                  <a:schemeClr val="tx1"/>
                </a:solidFill>
              </a:endParaRPr>
            </a:p>
          </p:txBody>
        </p:sp>
        <p:sp>
          <p:nvSpPr>
            <p:cNvPr id="44" name="矩形 43"/>
            <p:cNvSpPr/>
            <p:nvPr/>
          </p:nvSpPr>
          <p:spPr>
            <a:xfrm>
              <a:off x="1908934" y="3590515"/>
              <a:ext cx="145076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sp>
          <p:nvSpPr>
            <p:cNvPr id="45" name="矩形 44"/>
            <p:cNvSpPr/>
            <p:nvPr/>
          </p:nvSpPr>
          <p:spPr>
            <a:xfrm>
              <a:off x="1908934" y="3014255"/>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grpSp>
      <p:grpSp>
        <p:nvGrpSpPr>
          <p:cNvPr id="46" name="组合 45"/>
          <p:cNvGrpSpPr/>
          <p:nvPr/>
        </p:nvGrpSpPr>
        <p:grpSpPr>
          <a:xfrm>
            <a:off x="4023991" y="1599648"/>
            <a:ext cx="1450975" cy="1728787"/>
            <a:chOff x="5370512" y="953864"/>
            <a:chExt cx="1450975" cy="1728787"/>
          </a:xfrm>
          <a:solidFill>
            <a:srgbClr val="00B0F0"/>
          </a:solidFill>
        </p:grpSpPr>
        <p:sp>
          <p:nvSpPr>
            <p:cNvPr id="47" name="矩形 46"/>
            <p:cNvSpPr/>
            <p:nvPr/>
          </p:nvSpPr>
          <p:spPr bwMode="auto">
            <a:xfrm>
              <a:off x="5370512" y="2106389"/>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err="1" smtClean="0">
                  <a:solidFill>
                    <a:schemeClr val="tx1"/>
                  </a:solidFill>
                </a:rPr>
                <a:t>elem</a:t>
              </a:r>
              <a:endParaRPr lang="zh-CN" altLang="en-US" sz="2800" b="1" dirty="0">
                <a:solidFill>
                  <a:schemeClr val="tx1"/>
                </a:solidFill>
              </a:endParaRPr>
            </a:p>
          </p:txBody>
        </p:sp>
        <p:sp>
          <p:nvSpPr>
            <p:cNvPr id="48" name="矩形 47"/>
            <p:cNvSpPr/>
            <p:nvPr/>
          </p:nvSpPr>
          <p:spPr bwMode="auto">
            <a:xfrm>
              <a:off x="5370512" y="1530126"/>
              <a:ext cx="1450975" cy="576263"/>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smtClean="0">
                  <a:solidFill>
                    <a:schemeClr val="tx1"/>
                  </a:solidFill>
                </a:rPr>
                <a:t>3</a:t>
              </a:r>
              <a:endParaRPr lang="zh-CN" altLang="en-US" sz="2800" b="1" dirty="0">
                <a:solidFill>
                  <a:schemeClr val="tx1"/>
                </a:solidFill>
              </a:endParaRPr>
            </a:p>
          </p:txBody>
        </p:sp>
        <p:sp>
          <p:nvSpPr>
            <p:cNvPr id="49" name="矩形 48"/>
            <p:cNvSpPr/>
            <p:nvPr/>
          </p:nvSpPr>
          <p:spPr bwMode="auto">
            <a:xfrm>
              <a:off x="5370512" y="953864"/>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smtClean="0">
                  <a:solidFill>
                    <a:schemeClr val="tx1"/>
                  </a:solidFill>
                </a:rPr>
                <a:t>6</a:t>
              </a:r>
              <a:endParaRPr lang="zh-CN" altLang="en-US" sz="2800" b="1" dirty="0">
                <a:solidFill>
                  <a:schemeClr val="tx1"/>
                </a:solidFill>
              </a:endParaRPr>
            </a:p>
          </p:txBody>
        </p:sp>
      </p:grpSp>
      <p:cxnSp>
        <p:nvCxnSpPr>
          <p:cNvPr id="50" name="直接连接符 49"/>
          <p:cNvCxnSpPr>
            <a:stCxn id="47" idx="1"/>
          </p:cNvCxnSpPr>
          <p:nvPr/>
        </p:nvCxnSpPr>
        <p:spPr>
          <a:xfrm flipH="1">
            <a:off x="3093295" y="3040304"/>
            <a:ext cx="93069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a:xfrm>
            <a:off x="3093295" y="3040304"/>
            <a:ext cx="0" cy="1881188"/>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直接箭头连接符 51"/>
          <p:cNvCxnSpPr>
            <a:endCxn id="40" idx="3"/>
          </p:cNvCxnSpPr>
          <p:nvPr/>
        </p:nvCxnSpPr>
        <p:spPr>
          <a:xfrm flipH="1">
            <a:off x="8051031" y="4923780"/>
            <a:ext cx="9252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椭圆形标注 14"/>
          <p:cNvSpPr/>
          <p:nvPr/>
        </p:nvSpPr>
        <p:spPr>
          <a:xfrm>
            <a:off x="8328248" y="822101"/>
            <a:ext cx="1357337" cy="763035"/>
          </a:xfrm>
          <a:prstGeom prst="wedgeEllipseCallout">
            <a:avLst>
              <a:gd name="adj1" fmla="val 85919"/>
              <a:gd name="adj2" fmla="val 158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修改</a:t>
            </a:r>
            <a:endParaRPr lang="en-US" altLang="zh-CN" sz="2400" b="1" dirty="0" smtClean="0">
              <a:solidFill>
                <a:schemeClr val="tx1"/>
              </a:solidFill>
            </a:endParaRPr>
          </a:p>
          <a:p>
            <a:pPr algn="ctr"/>
            <a:r>
              <a:rPr lang="zh-CN" altLang="en-US" sz="2400" b="1" dirty="0" smtClean="0">
                <a:solidFill>
                  <a:schemeClr val="tx1"/>
                </a:solidFill>
              </a:rPr>
              <a:t>栈顶</a:t>
            </a:r>
            <a:endParaRPr lang="zh-CN" altLang="en-US" sz="2400" b="1" dirty="0">
              <a:solidFill>
                <a:schemeClr val="tx1"/>
              </a:solidFill>
            </a:endParaRPr>
          </a:p>
        </p:txBody>
      </p:sp>
      <p:cxnSp>
        <p:nvCxnSpPr>
          <p:cNvPr id="38" name="直接箭头连接符 37"/>
          <p:cNvCxnSpPr/>
          <p:nvPr/>
        </p:nvCxnSpPr>
        <p:spPr>
          <a:xfrm>
            <a:off x="191344" y="3226199"/>
            <a:ext cx="56041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a:off x="5879976" y="3861742"/>
            <a:ext cx="70020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54"/>
                    </p:tgtEl>
                  </p:cond>
                </p:stCondLst>
                <p:endSync evt="end" delay="0">
                  <p:rtn val="all"/>
                </p:endSync>
                <p:childTnLst>
                  <p:par>
                    <p:cTn id="10" fill="hold">
                      <p:stCondLst>
                        <p:cond delay="0"/>
                      </p:stCondLst>
                      <p:childTnLst>
                        <p:par>
                          <p:cTn id="11" fill="hold">
                            <p:stCondLst>
                              <p:cond delay="0"/>
                            </p:stCondLst>
                            <p:childTnLst>
                              <p:par>
                                <p:cTn id="12" presetID="6" presetClass="emph" presetSubtype="0" fill="hold" nodeType="clickEffect">
                                  <p:stCondLst>
                                    <p:cond delay="0"/>
                                  </p:stCondLst>
                                  <p:childTnLst>
                                    <p:animScale>
                                      <p:cBhvr>
                                        <p:cTn id="13" dur="2000" fill="hold"/>
                                        <p:tgtEl>
                                          <p:spTgt spid="54"/>
                                        </p:tgtEl>
                                      </p:cBhvr>
                                      <p:by x="150000" y="150000"/>
                                    </p:animScale>
                                  </p:childTnLst>
                                </p:cTn>
                              </p:par>
                            </p:childTnLst>
                          </p:cTn>
                        </p:par>
                      </p:childTnLst>
                    </p:cTn>
                  </p:par>
                </p:childTnLst>
              </p:cTn>
              <p:nextCondLst>
                <p:cond evt="onClick" delay="0">
                  <p:tgtEl>
                    <p:spTgt spid="54"/>
                  </p:tgtEl>
                </p:cond>
              </p:nextCondLst>
            </p:seq>
            <p:seq concurrent="1" nextAc="seek">
              <p:cTn id="14" restart="whenNotActive" fill="hold" evtFilter="cancelBubble" nodeType="interactiveSeq">
                <p:stCondLst>
                  <p:cond evt="onClick" delay="0">
                    <p:tgtEl>
                      <p:spTgt spid="38"/>
                    </p:tgtEl>
                  </p:cond>
                </p:stCondLst>
                <p:endSync evt="end" delay="0">
                  <p:rtn val="all"/>
                </p:endSync>
                <p:childTnLst>
                  <p:par>
                    <p:cTn id="15" fill="hold">
                      <p:stCondLst>
                        <p:cond delay="0"/>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38"/>
                                        </p:tgtEl>
                                      </p:cBhvr>
                                      <p:by x="150000" y="150000"/>
                                    </p:animScale>
                                  </p:childTnLst>
                                </p:cTn>
                              </p:par>
                            </p:childTnLst>
                          </p:cTn>
                        </p:par>
                      </p:childTnLst>
                    </p:cTn>
                  </p:par>
                </p:childTnLst>
              </p:cTn>
              <p:nextCondLst>
                <p:cond evt="onClick" delay="0">
                  <p:tgtEl>
                    <p:spTgt spid="38"/>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 name="Rectangle 2"/>
          <p:cNvSpPr txBox="1">
            <a:spLocks noRot="1" noChangeArrowheads="1"/>
          </p:cNvSpPr>
          <p:nvPr/>
        </p:nvSpPr>
        <p:spPr>
          <a:xfrm>
            <a:off x="0" y="0"/>
            <a:ext cx="12192000" cy="615950"/>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2pPr>
            <a:lvl3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3pPr>
            <a:lvl4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4pPr>
            <a:lvl5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3200" b="1" dirty="0" smtClean="0">
                <a:solidFill>
                  <a:schemeClr val="tx1"/>
                </a:solidFill>
                <a:latin typeface="华文中宋" panose="02010600040101010101" pitchFamily="2" charset="-122"/>
                <a:ea typeface="华文中宋" panose="02010600040101010101" pitchFamily="2" charset="-122"/>
              </a:rPr>
              <a:t> </a:t>
            </a:r>
            <a:r>
              <a:rPr lang="en-US" altLang="zh-CN" sz="3200" b="1" dirty="0" smtClean="0">
                <a:solidFill>
                  <a:schemeClr val="tx1"/>
                </a:solidFill>
                <a:latin typeface="微软雅黑" panose="020B0503020204020204" pitchFamily="34" charset="-122"/>
                <a:ea typeface="微软雅黑" panose="020B0503020204020204" pitchFamily="34" charset="-122"/>
              </a:rPr>
              <a:t>3.2.4 </a:t>
            </a:r>
            <a:r>
              <a:rPr lang="zh-CN" altLang="en-US" sz="3200" b="1" dirty="0" smtClean="0">
                <a:solidFill>
                  <a:schemeClr val="tx1"/>
                </a:solidFill>
                <a:latin typeface="微软雅黑" panose="020B0503020204020204" pitchFamily="34" charset="-122"/>
                <a:ea typeface="微软雅黑" panose="020B0503020204020204" pitchFamily="34" charset="-122"/>
              </a:rPr>
              <a:t>出栈      </a:t>
            </a:r>
            <a:r>
              <a:rPr lang="zh-CN" altLang="en-US" sz="3200" b="1" dirty="0" smtClean="0">
                <a:solidFill>
                  <a:srgbClr val="FF0000"/>
                </a:solidFill>
                <a:latin typeface="微软雅黑" panose="020B0503020204020204" pitchFamily="34" charset="-122"/>
                <a:ea typeface="微软雅黑" panose="020B0503020204020204" pitchFamily="34" charset="-122"/>
              </a:rPr>
              <a:t>算法</a:t>
            </a:r>
            <a:r>
              <a:rPr lang="en-US" altLang="zh-CN" sz="3200" b="1" dirty="0" smtClean="0">
                <a:solidFill>
                  <a:srgbClr val="FF0000"/>
                </a:solidFill>
                <a:latin typeface="微软雅黑" panose="020B0503020204020204" pitchFamily="34" charset="-122"/>
                <a:ea typeface="微软雅黑" panose="020B0503020204020204" pitchFamily="34" charset="-122"/>
              </a:rPr>
              <a:t>3-4</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839416" y="1171621"/>
            <a:ext cx="10067291" cy="830997"/>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算法思路：</a:t>
            </a:r>
            <a:r>
              <a:rPr lang="zh-CN" altLang="zh-CN" sz="2400" b="1" dirty="0" smtClean="0">
                <a:latin typeface="微软雅黑" panose="020B0503020204020204" pitchFamily="34" charset="-122"/>
                <a:ea typeface="微软雅黑" panose="020B0503020204020204" pitchFamily="34" charset="-122"/>
              </a:rPr>
              <a:t>首先</a:t>
            </a:r>
            <a:r>
              <a:rPr lang="zh-CN" altLang="zh-CN" sz="2400" b="1" dirty="0">
                <a:latin typeface="微软雅黑" panose="020B0503020204020204" pitchFamily="34" charset="-122"/>
                <a:ea typeface="微软雅黑" panose="020B0503020204020204" pitchFamily="34" charset="-122"/>
              </a:rPr>
              <a:t>检查栈是否为空，如果是空栈，输出提示信息，不空，则栈顶指针减</a:t>
            </a:r>
            <a:r>
              <a:rPr lang="en-US" altLang="zh-CN" sz="2400" b="1" dirty="0">
                <a:latin typeface="微软雅黑" panose="020B0503020204020204" pitchFamily="34" charset="-122"/>
                <a:ea typeface="微软雅黑" panose="020B0503020204020204" pitchFamily="34" charset="-122"/>
              </a:rPr>
              <a:t>1</a:t>
            </a:r>
            <a:r>
              <a:rPr lang="zh-CN"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848307" y="2708920"/>
          <a:ext cx="10058400" cy="2560320"/>
        </p:xfrm>
        <a:graphic>
          <a:graphicData uri="http://schemas.openxmlformats.org/drawingml/2006/table">
            <a:tbl>
              <a:tblPr firstRow="1" firstCol="1" bandRow="1">
                <a:tableStyleId>{8A107856-5554-42FB-B03E-39F5DBC370BA}</a:tableStyleId>
              </a:tblPr>
              <a:tblGrid>
                <a:gridCol w="430626"/>
                <a:gridCol w="9627774"/>
              </a:tblGrid>
              <a:tr h="0">
                <a:tc>
                  <a:txBody>
                    <a:bodyPr/>
                    <a:lstStyle/>
                    <a:p>
                      <a:pPr algn="just">
                        <a:spcAft>
                          <a:spcPts val="0"/>
                        </a:spcAft>
                      </a:pPr>
                      <a:r>
                        <a:rPr lang="en-US" sz="2400" kern="100">
                          <a:effectLst/>
                        </a:rPr>
                        <a:t>1</a:t>
                      </a:r>
                      <a:endParaRPr lang="zh-CN" sz="2400" kern="100">
                        <a:effectLst/>
                      </a:endParaRPr>
                    </a:p>
                    <a:p>
                      <a:pPr algn="just">
                        <a:spcAft>
                          <a:spcPts val="0"/>
                        </a:spcAft>
                      </a:pPr>
                      <a:r>
                        <a:rPr lang="en-US" sz="2400" kern="100">
                          <a:effectLst/>
                        </a:rPr>
                        <a:t>2</a:t>
                      </a:r>
                      <a:endParaRPr lang="zh-CN" sz="2400" kern="100">
                        <a:effectLst/>
                      </a:endParaRPr>
                    </a:p>
                    <a:p>
                      <a:pPr algn="just">
                        <a:spcAft>
                          <a:spcPts val="0"/>
                        </a:spcAft>
                      </a:pPr>
                      <a:r>
                        <a:rPr lang="en-US" sz="2400" kern="100">
                          <a:effectLst/>
                        </a:rPr>
                        <a:t>3</a:t>
                      </a:r>
                      <a:endParaRPr lang="zh-CN" sz="2400" kern="100">
                        <a:effectLst/>
                      </a:endParaRPr>
                    </a:p>
                    <a:p>
                      <a:pPr algn="just">
                        <a:spcAft>
                          <a:spcPts val="0"/>
                        </a:spcAft>
                      </a:pPr>
                      <a:r>
                        <a:rPr lang="en-US" sz="2400" kern="100">
                          <a:effectLst/>
                        </a:rPr>
                        <a:t>4</a:t>
                      </a:r>
                      <a:endParaRPr lang="zh-CN" sz="2400" kern="100">
                        <a:effectLst/>
                      </a:endParaRPr>
                    </a:p>
                    <a:p>
                      <a:pPr algn="just">
                        <a:spcAft>
                          <a:spcPts val="0"/>
                        </a:spcAft>
                      </a:pPr>
                      <a:r>
                        <a:rPr lang="en-US" sz="2400" kern="100">
                          <a:effectLst/>
                        </a:rPr>
                        <a:t>5</a:t>
                      </a:r>
                      <a:endParaRPr lang="zh-CN" sz="2400" kern="100">
                        <a:effectLst/>
                      </a:endParaRPr>
                    </a:p>
                    <a:p>
                      <a:pPr algn="just">
                        <a:spcAft>
                          <a:spcPts val="0"/>
                        </a:spcAft>
                      </a:pPr>
                      <a:r>
                        <a:rPr lang="en-US" sz="2400" kern="100">
                          <a:effectLst/>
                        </a:rPr>
                        <a:t>6</a:t>
                      </a:r>
                      <a:endParaRPr lang="zh-CN" sz="2400" kern="100">
                        <a:effectLst/>
                      </a:endParaRPr>
                    </a:p>
                    <a:p>
                      <a:pPr algn="just">
                        <a:spcAft>
                          <a:spcPts val="0"/>
                        </a:spcAft>
                      </a:pPr>
                      <a:r>
                        <a:rPr lang="en-US" sz="2400" kern="100">
                          <a:effectLst/>
                        </a:rPr>
                        <a:t>7</a:t>
                      </a:r>
                      <a:endParaRPr lang="zh-CN" sz="2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400" kern="100" dirty="0">
                          <a:effectLst/>
                        </a:rPr>
                        <a:t>void </a:t>
                      </a:r>
                      <a:r>
                        <a:rPr lang="en-US" sz="2400" kern="100" dirty="0" err="1">
                          <a:effectLst/>
                        </a:rPr>
                        <a:t>Pop_seq</a:t>
                      </a:r>
                      <a:r>
                        <a:rPr lang="en-US" sz="2400" kern="100" dirty="0">
                          <a:effectLst/>
                        </a:rPr>
                        <a:t>(</a:t>
                      </a:r>
                      <a:r>
                        <a:rPr lang="en-US" sz="2400" kern="100" dirty="0" err="1">
                          <a:effectLst/>
                        </a:rPr>
                        <a:t>SeqStack</a:t>
                      </a:r>
                      <a:r>
                        <a:rPr lang="en-US" sz="2400" kern="100" dirty="0">
                          <a:effectLst/>
                        </a:rPr>
                        <a:t> </a:t>
                      </a:r>
                      <a:r>
                        <a:rPr lang="en-US" sz="2400" kern="100" dirty="0" err="1">
                          <a:effectLst/>
                        </a:rPr>
                        <a:t>sstack</a:t>
                      </a:r>
                      <a:r>
                        <a:rPr lang="en-US" sz="2400" kern="100" dirty="0">
                          <a:effectLst/>
                        </a:rPr>
                        <a:t>)     //</a:t>
                      </a:r>
                      <a:r>
                        <a:rPr lang="zh-CN" sz="2400" kern="100" dirty="0">
                          <a:effectLst/>
                        </a:rPr>
                        <a:t>出栈</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	</a:t>
                      </a:r>
                      <a:r>
                        <a:rPr lang="en-US" sz="2400" kern="100" dirty="0">
                          <a:solidFill>
                            <a:srgbClr val="FF0000"/>
                          </a:solidFill>
                          <a:effectLst/>
                        </a:rPr>
                        <a:t>if (</a:t>
                      </a:r>
                      <a:r>
                        <a:rPr lang="en-US" sz="2400" kern="100" dirty="0" err="1">
                          <a:solidFill>
                            <a:srgbClr val="FF0000"/>
                          </a:solidFill>
                          <a:effectLst/>
                        </a:rPr>
                        <a:t>IsNullStack_seq</a:t>
                      </a:r>
                      <a:r>
                        <a:rPr lang="en-US" sz="2400" kern="100" dirty="0">
                          <a:solidFill>
                            <a:srgbClr val="FF0000"/>
                          </a:solidFill>
                          <a:effectLst/>
                        </a:rPr>
                        <a:t>(</a:t>
                      </a:r>
                      <a:r>
                        <a:rPr lang="en-US" sz="2400" kern="100" dirty="0" err="1">
                          <a:solidFill>
                            <a:srgbClr val="FF0000"/>
                          </a:solidFill>
                          <a:effectLst/>
                        </a:rPr>
                        <a:t>sstack</a:t>
                      </a:r>
                      <a:r>
                        <a:rPr lang="en-US" sz="2400" kern="100" dirty="0">
                          <a:solidFill>
                            <a:srgbClr val="FF0000"/>
                          </a:solidFill>
                          <a:effectLst/>
                        </a:rPr>
                        <a:t>))  //</a:t>
                      </a:r>
                      <a:r>
                        <a:rPr lang="zh-CN" sz="2400" kern="100" dirty="0">
                          <a:solidFill>
                            <a:srgbClr val="FF0000"/>
                          </a:solidFill>
                          <a:effectLst/>
                        </a:rPr>
                        <a:t>判断栈是否为空，调用算法</a:t>
                      </a:r>
                      <a:r>
                        <a:rPr lang="en-US" sz="2400" kern="100" dirty="0">
                          <a:solidFill>
                            <a:srgbClr val="FF0000"/>
                          </a:solidFill>
                          <a:effectLst/>
                        </a:rPr>
                        <a:t>3-2</a:t>
                      </a:r>
                      <a:endParaRPr lang="zh-CN" sz="2400" kern="100" dirty="0">
                        <a:solidFill>
                          <a:srgbClr val="FF0000"/>
                        </a:solidFill>
                        <a:effectLst/>
                      </a:endParaRPr>
                    </a:p>
                    <a:p>
                      <a:pPr algn="just">
                        <a:spcAft>
                          <a:spcPts val="0"/>
                        </a:spcAft>
                      </a:pPr>
                      <a:r>
                        <a:rPr lang="en-US" sz="2400" kern="100" dirty="0">
                          <a:solidFill>
                            <a:srgbClr val="FF0000"/>
                          </a:solidFill>
                          <a:effectLst/>
                        </a:rPr>
                        <a:t>		</a:t>
                      </a:r>
                      <a:r>
                        <a:rPr lang="en-US" sz="2400" kern="100" dirty="0" err="1">
                          <a:solidFill>
                            <a:srgbClr val="FF0000"/>
                          </a:solidFill>
                          <a:effectLst/>
                        </a:rPr>
                        <a:t>printf</a:t>
                      </a:r>
                      <a:r>
                        <a:rPr lang="en-US" sz="2400" kern="100" dirty="0">
                          <a:solidFill>
                            <a:srgbClr val="FF0000"/>
                          </a:solidFill>
                          <a:effectLst/>
                        </a:rPr>
                        <a:t>("Underflow!\n");</a:t>
                      </a:r>
                      <a:endParaRPr lang="zh-CN" sz="2400" kern="100" dirty="0">
                        <a:solidFill>
                          <a:srgbClr val="FF0000"/>
                        </a:solidFill>
                        <a:effectLst/>
                      </a:endParaRPr>
                    </a:p>
                    <a:p>
                      <a:pPr algn="just">
                        <a:spcAft>
                          <a:spcPts val="0"/>
                        </a:spcAft>
                      </a:pPr>
                      <a:r>
                        <a:rPr lang="en-US" sz="2400" kern="100" dirty="0">
                          <a:solidFill>
                            <a:srgbClr val="00B050"/>
                          </a:solidFill>
                          <a:effectLst/>
                        </a:rPr>
                        <a:t>    </a:t>
                      </a:r>
                      <a:r>
                        <a:rPr lang="en-US" sz="2400" kern="100" dirty="0" smtClean="0">
                          <a:solidFill>
                            <a:srgbClr val="00B050"/>
                          </a:solidFill>
                          <a:effectLst/>
                        </a:rPr>
                        <a:t>         else</a:t>
                      </a:r>
                      <a:r>
                        <a:rPr lang="en-US" sz="2400" kern="100" dirty="0">
                          <a:solidFill>
                            <a:srgbClr val="00B050"/>
                          </a:solidFill>
                          <a:effectLst/>
                        </a:rPr>
                        <a:t>	</a:t>
                      </a:r>
                      <a:endParaRPr lang="zh-CN" sz="2400" kern="100" dirty="0">
                        <a:solidFill>
                          <a:srgbClr val="00B050"/>
                        </a:solidFill>
                        <a:effectLst/>
                      </a:endParaRPr>
                    </a:p>
                    <a:p>
                      <a:pPr algn="just">
                        <a:spcAft>
                          <a:spcPts val="0"/>
                        </a:spcAft>
                      </a:pPr>
                      <a:r>
                        <a:rPr lang="en-US" sz="2400" kern="100" dirty="0">
                          <a:solidFill>
                            <a:srgbClr val="00B050"/>
                          </a:solidFill>
                          <a:effectLst/>
                        </a:rPr>
                        <a:t>		</a:t>
                      </a:r>
                      <a:r>
                        <a:rPr lang="en-US" sz="2400" kern="100" dirty="0" err="1">
                          <a:solidFill>
                            <a:srgbClr val="00B050"/>
                          </a:solidFill>
                          <a:effectLst/>
                        </a:rPr>
                        <a:t>sstack</a:t>
                      </a:r>
                      <a:r>
                        <a:rPr lang="en-US" sz="2400" kern="100" dirty="0">
                          <a:solidFill>
                            <a:srgbClr val="00B050"/>
                          </a:solidFill>
                          <a:effectLst/>
                        </a:rPr>
                        <a:t>-&gt;top = </a:t>
                      </a:r>
                      <a:r>
                        <a:rPr lang="en-US" sz="2400" kern="100" dirty="0" err="1">
                          <a:solidFill>
                            <a:srgbClr val="00B050"/>
                          </a:solidFill>
                          <a:effectLst/>
                        </a:rPr>
                        <a:t>sstack</a:t>
                      </a:r>
                      <a:r>
                        <a:rPr lang="en-US" sz="2400" kern="100" dirty="0">
                          <a:solidFill>
                            <a:srgbClr val="00B050"/>
                          </a:solidFill>
                          <a:effectLst/>
                        </a:rPr>
                        <a:t>-&gt;top-1; //</a:t>
                      </a:r>
                      <a:r>
                        <a:rPr lang="zh-CN" sz="2400" kern="100" dirty="0">
                          <a:solidFill>
                            <a:srgbClr val="00B050"/>
                          </a:solidFill>
                          <a:effectLst/>
                        </a:rPr>
                        <a:t>栈顶减</a:t>
                      </a:r>
                      <a:r>
                        <a:rPr lang="en-US" sz="2400" kern="100" dirty="0">
                          <a:solidFill>
                            <a:srgbClr val="00B050"/>
                          </a:solidFill>
                          <a:effectLst/>
                        </a:rPr>
                        <a:t>1</a:t>
                      </a:r>
                      <a:endParaRPr lang="zh-CN" sz="2400" kern="100" dirty="0">
                        <a:solidFill>
                          <a:srgbClr val="00B050"/>
                        </a:solidFill>
                        <a:effectLst/>
                      </a:endParaRPr>
                    </a:p>
                    <a:p>
                      <a:pPr algn="just">
                        <a:spcAft>
                          <a:spcPts val="0"/>
                        </a:spcAft>
                      </a:pPr>
                      <a:r>
                        <a:rPr lang="en-US" sz="2400" kern="100" dirty="0">
                          <a:effectLst/>
                        </a:rPr>
                        <a:t>}</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rrowheads="1"/>
          </p:cNvSpPr>
          <p:nvPr>
            <p:ph type="title" idx="4294967295"/>
          </p:nvPr>
        </p:nvSpPr>
        <p:spPr>
          <a:xfrm>
            <a:off x="0" y="4763"/>
            <a:ext cx="12192000" cy="615950"/>
          </a:xfrm>
          <a:noFill/>
        </p:spPr>
        <p:txBody>
          <a:bodyPr/>
          <a:lstStyle/>
          <a:p>
            <a:pPr eaLnBrk="1" hangingPunct="1">
              <a:defRPr/>
            </a:pPr>
            <a:r>
              <a:rPr lang="en-US" altLang="zh-CN" sz="4000" b="1" dirty="0">
                <a:solidFill>
                  <a:schemeClr val="tx1"/>
                </a:solidFill>
                <a:latin typeface="华文中宋" panose="02010600040101010101" pitchFamily="2" charset="-122"/>
                <a:ea typeface="华文中宋" panose="02010600040101010101" pitchFamily="2" charset="-122"/>
              </a:rPr>
              <a:t> </a:t>
            </a:r>
            <a:endParaRPr lang="zh-CN" altLang="en-US" sz="3600" b="1"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3" name="Rectangle 2"/>
          <p:cNvSpPr txBox="1">
            <a:spLocks noRot="1" noChangeArrowheads="1"/>
          </p:cNvSpPr>
          <p:nvPr/>
        </p:nvSpPr>
        <p:spPr>
          <a:xfrm>
            <a:off x="0" y="0"/>
            <a:ext cx="12192000" cy="615950"/>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2pPr>
            <a:lvl3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3pPr>
            <a:lvl4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4pPr>
            <a:lvl5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4000" b="1" dirty="0" smtClean="0">
                <a:solidFill>
                  <a:schemeClr val="tx1"/>
                </a:solidFill>
                <a:latin typeface="华文中宋" panose="02010600040101010101" pitchFamily="2" charset="-122"/>
                <a:ea typeface="华文中宋" panose="02010600040101010101" pitchFamily="2" charset="-122"/>
              </a:rPr>
              <a:t> </a:t>
            </a:r>
            <a:r>
              <a:rPr lang="en-US" altLang="zh-CN" sz="3600" b="1" dirty="0">
                <a:solidFill>
                  <a:schemeClr val="tx1"/>
                </a:solidFill>
                <a:latin typeface="微软雅黑" panose="020B0503020204020204" pitchFamily="34" charset="-122"/>
                <a:ea typeface="微软雅黑" panose="020B0503020204020204" pitchFamily="34" charset="-122"/>
              </a:rPr>
              <a:t>3.2.5 </a:t>
            </a:r>
            <a:r>
              <a:rPr lang="zh-CN" altLang="en-US" sz="3600" b="1" dirty="0">
                <a:solidFill>
                  <a:schemeClr val="tx1"/>
                </a:solidFill>
                <a:latin typeface="微软雅黑" panose="020B0503020204020204" pitchFamily="34" charset="-122"/>
                <a:ea typeface="微软雅黑" panose="020B0503020204020204" pitchFamily="34" charset="-122"/>
              </a:rPr>
              <a:t>取栈顶元素</a:t>
            </a:r>
            <a:endParaRPr lang="zh-CN" altLang="en-US" sz="3600" dirty="0">
              <a:solidFill>
                <a:srgbClr val="FF0000"/>
              </a:solidFill>
              <a:latin typeface="微软雅黑" panose="020B0503020204020204" pitchFamily="34" charset="-122"/>
              <a:ea typeface="微软雅黑" panose="020B0503020204020204" pitchFamily="34" charset="-122"/>
            </a:endParaRPr>
          </a:p>
        </p:txBody>
      </p:sp>
      <p:grpSp>
        <p:nvGrpSpPr>
          <p:cNvPr id="24" name="组合 4"/>
          <p:cNvGrpSpPr/>
          <p:nvPr/>
        </p:nvGrpSpPr>
        <p:grpSpPr bwMode="auto">
          <a:xfrm>
            <a:off x="740642" y="1790105"/>
            <a:ext cx="1466926" cy="3367087"/>
            <a:chOff x="1908934" y="3014255"/>
            <a:chExt cx="1466711" cy="3367073"/>
          </a:xfrm>
          <a:solidFill>
            <a:srgbClr val="FFC000"/>
          </a:solidFill>
        </p:grpSpPr>
        <p:sp>
          <p:nvSpPr>
            <p:cNvPr id="25" name="矩形 24"/>
            <p:cNvSpPr/>
            <p:nvPr/>
          </p:nvSpPr>
          <p:spPr>
            <a:xfrm>
              <a:off x="1920044" y="5805068"/>
              <a:ext cx="143965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800" b="1" dirty="0" smtClean="0">
                  <a:solidFill>
                    <a:schemeClr val="tx1"/>
                  </a:solidFill>
                </a:rPr>
                <a:t>A</a:t>
              </a:r>
              <a:endParaRPr lang="zh-CN" altLang="en-US" sz="2800" b="1" dirty="0">
                <a:solidFill>
                  <a:schemeClr val="tx1"/>
                </a:solidFill>
              </a:endParaRPr>
            </a:p>
          </p:txBody>
        </p:sp>
        <p:sp>
          <p:nvSpPr>
            <p:cNvPr id="26" name="矩形 25"/>
            <p:cNvSpPr/>
            <p:nvPr/>
          </p:nvSpPr>
          <p:spPr>
            <a:xfrm>
              <a:off x="1920044" y="5319295"/>
              <a:ext cx="1439652" cy="574673"/>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B</a:t>
              </a:r>
              <a:endParaRPr lang="zh-CN" altLang="en-US" sz="2400" b="1" dirty="0">
                <a:solidFill>
                  <a:schemeClr val="tx1"/>
                </a:solidFill>
              </a:endParaRPr>
            </a:p>
          </p:txBody>
        </p:sp>
        <p:sp>
          <p:nvSpPr>
            <p:cNvPr id="27" name="矩形 26"/>
            <p:cNvSpPr/>
            <p:nvPr/>
          </p:nvSpPr>
          <p:spPr>
            <a:xfrm>
              <a:off x="1920044" y="4743035"/>
              <a:ext cx="143965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C</a:t>
              </a:r>
              <a:endParaRPr lang="zh-CN" altLang="en-US" sz="2400" b="1" dirty="0">
                <a:solidFill>
                  <a:schemeClr val="tx1"/>
                </a:solidFill>
              </a:endParaRPr>
            </a:p>
          </p:txBody>
        </p:sp>
        <p:sp>
          <p:nvSpPr>
            <p:cNvPr id="28" name="矩形 27"/>
            <p:cNvSpPr/>
            <p:nvPr/>
          </p:nvSpPr>
          <p:spPr>
            <a:xfrm>
              <a:off x="1924883" y="4162213"/>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rgbClr val="FF0000"/>
                  </a:solidFill>
                </a:rPr>
                <a:t>D</a:t>
              </a:r>
              <a:endParaRPr lang="zh-CN" altLang="en-US" sz="2400" b="1" dirty="0">
                <a:solidFill>
                  <a:srgbClr val="FF0000"/>
                </a:solidFill>
              </a:endParaRPr>
            </a:p>
          </p:txBody>
        </p:sp>
        <p:sp>
          <p:nvSpPr>
            <p:cNvPr id="29" name="矩形 28"/>
            <p:cNvSpPr/>
            <p:nvPr/>
          </p:nvSpPr>
          <p:spPr>
            <a:xfrm>
              <a:off x="1908934" y="3590515"/>
              <a:ext cx="145076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sp>
          <p:nvSpPr>
            <p:cNvPr id="30" name="矩形 29"/>
            <p:cNvSpPr/>
            <p:nvPr/>
          </p:nvSpPr>
          <p:spPr>
            <a:xfrm>
              <a:off x="1908934" y="3014255"/>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grpSp>
      <p:grpSp>
        <p:nvGrpSpPr>
          <p:cNvPr id="31" name="组合 30"/>
          <p:cNvGrpSpPr/>
          <p:nvPr/>
        </p:nvGrpSpPr>
        <p:grpSpPr>
          <a:xfrm>
            <a:off x="9912424" y="1599648"/>
            <a:ext cx="1450975" cy="1728787"/>
            <a:chOff x="5370512" y="953864"/>
            <a:chExt cx="1450975" cy="1728787"/>
          </a:xfrm>
          <a:solidFill>
            <a:srgbClr val="00B0F0"/>
          </a:solidFill>
        </p:grpSpPr>
        <p:sp>
          <p:nvSpPr>
            <p:cNvPr id="32" name="矩形 31"/>
            <p:cNvSpPr/>
            <p:nvPr/>
          </p:nvSpPr>
          <p:spPr bwMode="auto">
            <a:xfrm>
              <a:off x="5370512" y="2106389"/>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err="1" smtClean="0">
                  <a:solidFill>
                    <a:schemeClr val="tx1"/>
                  </a:solidFill>
                </a:rPr>
                <a:t>elem</a:t>
              </a:r>
              <a:endParaRPr lang="zh-CN" altLang="en-US" sz="2800" b="1" dirty="0">
                <a:solidFill>
                  <a:schemeClr val="tx1"/>
                </a:solidFill>
              </a:endParaRPr>
            </a:p>
          </p:txBody>
        </p:sp>
        <p:sp>
          <p:nvSpPr>
            <p:cNvPr id="33" name="矩形 32"/>
            <p:cNvSpPr/>
            <p:nvPr/>
          </p:nvSpPr>
          <p:spPr bwMode="auto">
            <a:xfrm>
              <a:off x="5370512" y="1530126"/>
              <a:ext cx="1450975" cy="576263"/>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smtClean="0">
                  <a:solidFill>
                    <a:schemeClr val="tx1"/>
                  </a:solidFill>
                </a:rPr>
                <a:t>3</a:t>
              </a:r>
              <a:endParaRPr lang="zh-CN" altLang="en-US" sz="2800" b="1" dirty="0">
                <a:solidFill>
                  <a:schemeClr val="tx1"/>
                </a:solidFill>
              </a:endParaRPr>
            </a:p>
          </p:txBody>
        </p:sp>
        <p:sp>
          <p:nvSpPr>
            <p:cNvPr id="34" name="矩形 33"/>
            <p:cNvSpPr/>
            <p:nvPr/>
          </p:nvSpPr>
          <p:spPr bwMode="auto">
            <a:xfrm>
              <a:off x="5370512" y="953864"/>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smtClean="0">
                  <a:solidFill>
                    <a:schemeClr val="tx1"/>
                  </a:solidFill>
                </a:rPr>
                <a:t>6</a:t>
              </a:r>
              <a:endParaRPr lang="zh-CN" altLang="en-US" sz="2800" b="1" dirty="0">
                <a:solidFill>
                  <a:schemeClr val="tx1"/>
                </a:solidFill>
              </a:endParaRPr>
            </a:p>
          </p:txBody>
        </p:sp>
      </p:grpSp>
      <p:cxnSp>
        <p:nvCxnSpPr>
          <p:cNvPr id="35" name="直接连接符 34"/>
          <p:cNvCxnSpPr>
            <a:stCxn id="32" idx="1"/>
          </p:cNvCxnSpPr>
          <p:nvPr/>
        </p:nvCxnSpPr>
        <p:spPr>
          <a:xfrm flipH="1">
            <a:off x="8981728" y="3040304"/>
            <a:ext cx="93069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8981728" y="3040304"/>
            <a:ext cx="0" cy="1881188"/>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直接箭头连接符 36"/>
          <p:cNvCxnSpPr>
            <a:endCxn id="25" idx="3"/>
          </p:cNvCxnSpPr>
          <p:nvPr/>
        </p:nvCxnSpPr>
        <p:spPr>
          <a:xfrm flipH="1">
            <a:off x="2191617" y="4869061"/>
            <a:ext cx="9252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6" name="组合 45"/>
          <p:cNvGrpSpPr/>
          <p:nvPr/>
        </p:nvGrpSpPr>
        <p:grpSpPr>
          <a:xfrm>
            <a:off x="4023991" y="1599648"/>
            <a:ext cx="1450975" cy="1728787"/>
            <a:chOff x="5370512" y="953864"/>
            <a:chExt cx="1450975" cy="1728787"/>
          </a:xfrm>
          <a:solidFill>
            <a:srgbClr val="00B0F0"/>
          </a:solidFill>
        </p:grpSpPr>
        <p:sp>
          <p:nvSpPr>
            <p:cNvPr id="47" name="矩形 46"/>
            <p:cNvSpPr/>
            <p:nvPr/>
          </p:nvSpPr>
          <p:spPr bwMode="auto">
            <a:xfrm>
              <a:off x="5370512" y="2106389"/>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err="1" smtClean="0">
                  <a:solidFill>
                    <a:schemeClr val="tx1"/>
                  </a:solidFill>
                </a:rPr>
                <a:t>elem</a:t>
              </a:r>
              <a:endParaRPr lang="zh-CN" altLang="en-US" sz="2800" b="1" dirty="0">
                <a:solidFill>
                  <a:schemeClr val="tx1"/>
                </a:solidFill>
              </a:endParaRPr>
            </a:p>
          </p:txBody>
        </p:sp>
        <p:sp>
          <p:nvSpPr>
            <p:cNvPr id="48" name="矩形 47"/>
            <p:cNvSpPr/>
            <p:nvPr/>
          </p:nvSpPr>
          <p:spPr bwMode="auto">
            <a:xfrm>
              <a:off x="5370512" y="1530126"/>
              <a:ext cx="1450975" cy="576263"/>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smtClean="0">
                  <a:solidFill>
                    <a:schemeClr val="tx1"/>
                  </a:solidFill>
                </a:rPr>
                <a:t>3</a:t>
              </a:r>
              <a:endParaRPr lang="zh-CN" altLang="en-US" sz="2800" b="1" dirty="0">
                <a:solidFill>
                  <a:schemeClr val="tx1"/>
                </a:solidFill>
              </a:endParaRPr>
            </a:p>
          </p:txBody>
        </p:sp>
        <p:sp>
          <p:nvSpPr>
            <p:cNvPr id="49" name="矩形 48"/>
            <p:cNvSpPr/>
            <p:nvPr/>
          </p:nvSpPr>
          <p:spPr bwMode="auto">
            <a:xfrm>
              <a:off x="5370512" y="953864"/>
              <a:ext cx="1450975" cy="576262"/>
            </a:xfrm>
            <a:prstGeom prst="rect">
              <a:avLst/>
            </a:prstGeom>
            <a:grp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800" b="1" dirty="0" smtClean="0">
                  <a:solidFill>
                    <a:schemeClr val="tx1"/>
                  </a:solidFill>
                </a:rPr>
                <a:t>6</a:t>
              </a:r>
              <a:endParaRPr lang="zh-CN" altLang="en-US" sz="2800" b="1" dirty="0">
                <a:solidFill>
                  <a:schemeClr val="tx1"/>
                </a:solidFill>
              </a:endParaRPr>
            </a:p>
          </p:txBody>
        </p:sp>
      </p:grpSp>
      <p:cxnSp>
        <p:nvCxnSpPr>
          <p:cNvPr id="50" name="直接连接符 49"/>
          <p:cNvCxnSpPr>
            <a:stCxn id="47" idx="1"/>
          </p:cNvCxnSpPr>
          <p:nvPr/>
        </p:nvCxnSpPr>
        <p:spPr>
          <a:xfrm flipH="1">
            <a:off x="3093295" y="3040304"/>
            <a:ext cx="93069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a:xfrm>
            <a:off x="3093295" y="3040304"/>
            <a:ext cx="0" cy="1881188"/>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直接箭头连接符 51"/>
          <p:cNvCxnSpPr>
            <a:endCxn id="40" idx="3"/>
          </p:cNvCxnSpPr>
          <p:nvPr/>
        </p:nvCxnSpPr>
        <p:spPr>
          <a:xfrm flipH="1">
            <a:off x="8051031" y="4923780"/>
            <a:ext cx="9252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椭圆形标注 14"/>
          <p:cNvSpPr/>
          <p:nvPr/>
        </p:nvSpPr>
        <p:spPr>
          <a:xfrm>
            <a:off x="8328248" y="822101"/>
            <a:ext cx="1357337" cy="763035"/>
          </a:xfrm>
          <a:prstGeom prst="wedgeEllipseCallout">
            <a:avLst>
              <a:gd name="adj1" fmla="val 85919"/>
              <a:gd name="adj2" fmla="val 158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栈顶不变</a:t>
            </a:r>
            <a:endParaRPr lang="zh-CN" altLang="en-US" sz="2400" b="1" dirty="0">
              <a:solidFill>
                <a:schemeClr val="tx1"/>
              </a:solidFill>
            </a:endParaRPr>
          </a:p>
        </p:txBody>
      </p:sp>
      <p:cxnSp>
        <p:nvCxnSpPr>
          <p:cNvPr id="38" name="直接箭头连接符 37"/>
          <p:cNvCxnSpPr/>
          <p:nvPr/>
        </p:nvCxnSpPr>
        <p:spPr>
          <a:xfrm>
            <a:off x="191344" y="3226199"/>
            <a:ext cx="56041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a:off x="5884489" y="3264086"/>
            <a:ext cx="70020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53" name="组合 4"/>
          <p:cNvGrpSpPr/>
          <p:nvPr/>
        </p:nvGrpSpPr>
        <p:grpSpPr bwMode="auto">
          <a:xfrm>
            <a:off x="6573582" y="1790105"/>
            <a:ext cx="1466926" cy="3367087"/>
            <a:chOff x="1908934" y="3014255"/>
            <a:chExt cx="1466711" cy="3367073"/>
          </a:xfrm>
          <a:solidFill>
            <a:srgbClr val="FFC000"/>
          </a:solidFill>
        </p:grpSpPr>
        <p:sp>
          <p:nvSpPr>
            <p:cNvPr id="55" name="矩形 54"/>
            <p:cNvSpPr/>
            <p:nvPr/>
          </p:nvSpPr>
          <p:spPr>
            <a:xfrm>
              <a:off x="1920044" y="5805068"/>
              <a:ext cx="143965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800" b="1" dirty="0" smtClean="0">
                  <a:solidFill>
                    <a:schemeClr val="tx1"/>
                  </a:solidFill>
                </a:rPr>
                <a:t>A</a:t>
              </a:r>
              <a:endParaRPr lang="zh-CN" altLang="en-US" sz="2800" b="1" dirty="0">
                <a:solidFill>
                  <a:schemeClr val="tx1"/>
                </a:solidFill>
              </a:endParaRPr>
            </a:p>
          </p:txBody>
        </p:sp>
        <p:sp>
          <p:nvSpPr>
            <p:cNvPr id="56" name="矩形 55"/>
            <p:cNvSpPr/>
            <p:nvPr/>
          </p:nvSpPr>
          <p:spPr>
            <a:xfrm>
              <a:off x="1920044" y="5319295"/>
              <a:ext cx="1439652" cy="574673"/>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B</a:t>
              </a:r>
              <a:endParaRPr lang="zh-CN" altLang="en-US" sz="2400" b="1" dirty="0">
                <a:solidFill>
                  <a:schemeClr val="tx1"/>
                </a:solidFill>
              </a:endParaRPr>
            </a:p>
          </p:txBody>
        </p:sp>
        <p:sp>
          <p:nvSpPr>
            <p:cNvPr id="57" name="矩形 56"/>
            <p:cNvSpPr/>
            <p:nvPr/>
          </p:nvSpPr>
          <p:spPr>
            <a:xfrm>
              <a:off x="1920044" y="4743035"/>
              <a:ext cx="143965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chemeClr val="tx1"/>
                  </a:solidFill>
                </a:rPr>
                <a:t>C</a:t>
              </a:r>
              <a:endParaRPr lang="zh-CN" altLang="en-US" sz="2400" b="1" dirty="0">
                <a:solidFill>
                  <a:schemeClr val="tx1"/>
                </a:solidFill>
              </a:endParaRPr>
            </a:p>
          </p:txBody>
        </p:sp>
        <p:sp>
          <p:nvSpPr>
            <p:cNvPr id="58" name="矩形 57"/>
            <p:cNvSpPr/>
            <p:nvPr/>
          </p:nvSpPr>
          <p:spPr>
            <a:xfrm>
              <a:off x="1924883" y="4162213"/>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r>
                <a:rPr lang="en-US" altLang="zh-CN" sz="2400" b="1" dirty="0" smtClean="0">
                  <a:solidFill>
                    <a:srgbClr val="FF0000"/>
                  </a:solidFill>
                </a:rPr>
                <a:t>D</a:t>
              </a:r>
              <a:endParaRPr lang="zh-CN" altLang="en-US" sz="2400" b="1" dirty="0">
                <a:solidFill>
                  <a:srgbClr val="FF0000"/>
                </a:solidFill>
              </a:endParaRPr>
            </a:p>
          </p:txBody>
        </p:sp>
        <p:sp>
          <p:nvSpPr>
            <p:cNvPr id="59" name="矩形 58"/>
            <p:cNvSpPr/>
            <p:nvPr/>
          </p:nvSpPr>
          <p:spPr>
            <a:xfrm>
              <a:off x="1908934" y="3590515"/>
              <a:ext cx="1450762" cy="576261"/>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sp>
          <p:nvSpPr>
            <p:cNvPr id="60" name="矩形 59"/>
            <p:cNvSpPr/>
            <p:nvPr/>
          </p:nvSpPr>
          <p:spPr>
            <a:xfrm>
              <a:off x="1908934" y="3014255"/>
              <a:ext cx="1450762" cy="576260"/>
            </a:xfrm>
            <a:prstGeom prst="rect">
              <a:avLst/>
            </a:prstGeom>
            <a:grp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dist">
                <a:defRPr/>
              </a:pPr>
              <a:endParaRPr lang="zh-CN" altLang="en-US">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54"/>
                    </p:tgtEl>
                  </p:cond>
                </p:stCondLst>
                <p:endSync evt="end" delay="0">
                  <p:rtn val="all"/>
                </p:endSync>
                <p:childTnLst>
                  <p:par>
                    <p:cTn id="10" fill="hold">
                      <p:stCondLst>
                        <p:cond delay="0"/>
                      </p:stCondLst>
                      <p:childTnLst>
                        <p:par>
                          <p:cTn id="11" fill="hold">
                            <p:stCondLst>
                              <p:cond delay="0"/>
                            </p:stCondLst>
                            <p:childTnLst>
                              <p:par>
                                <p:cTn id="12" presetID="6" presetClass="emph" presetSubtype="0" fill="hold" nodeType="clickEffect">
                                  <p:stCondLst>
                                    <p:cond delay="0"/>
                                  </p:stCondLst>
                                  <p:childTnLst>
                                    <p:animScale>
                                      <p:cBhvr>
                                        <p:cTn id="13" dur="2000" fill="hold"/>
                                        <p:tgtEl>
                                          <p:spTgt spid="54"/>
                                        </p:tgtEl>
                                      </p:cBhvr>
                                      <p:by x="150000" y="150000"/>
                                    </p:animScale>
                                  </p:childTnLst>
                                </p:cTn>
                              </p:par>
                            </p:childTnLst>
                          </p:cTn>
                        </p:par>
                      </p:childTnLst>
                    </p:cTn>
                  </p:par>
                </p:childTnLst>
              </p:cTn>
              <p:nextCondLst>
                <p:cond evt="onClick" delay="0">
                  <p:tgtEl>
                    <p:spTgt spid="54"/>
                  </p:tgtEl>
                </p:cond>
              </p:nextCondLst>
            </p:seq>
            <p:seq concurrent="1" nextAc="seek">
              <p:cTn id="14" restart="whenNotActive" fill="hold" evtFilter="cancelBubble" nodeType="interactiveSeq">
                <p:stCondLst>
                  <p:cond evt="onClick" delay="0">
                    <p:tgtEl>
                      <p:spTgt spid="38"/>
                    </p:tgtEl>
                  </p:cond>
                </p:stCondLst>
                <p:endSync evt="end" delay="0">
                  <p:rtn val="all"/>
                </p:endSync>
                <p:childTnLst>
                  <p:par>
                    <p:cTn id="15" fill="hold">
                      <p:stCondLst>
                        <p:cond delay="0"/>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38"/>
                                        </p:tgtEl>
                                      </p:cBhvr>
                                      <p:by x="150000" y="150000"/>
                                    </p:animScale>
                                  </p:childTnLst>
                                </p:cTn>
                              </p:par>
                            </p:childTnLst>
                          </p:cTn>
                        </p:par>
                      </p:childTnLst>
                    </p:cTn>
                  </p:par>
                </p:childTnLst>
              </p:cTn>
              <p:nextCondLst>
                <p:cond evt="onClick" delay="0">
                  <p:tgtEl>
                    <p:spTgt spid="38"/>
                  </p:tgtEl>
                </p:cond>
              </p:nextCondLst>
            </p:seq>
          </p:childTnLst>
        </p:cTn>
      </p:par>
    </p:tnLst>
    <p:bldLst>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 name="Rectangle 2"/>
          <p:cNvSpPr txBox="1">
            <a:spLocks noRot="1" noChangeArrowheads="1"/>
          </p:cNvSpPr>
          <p:nvPr/>
        </p:nvSpPr>
        <p:spPr>
          <a:xfrm>
            <a:off x="0" y="0"/>
            <a:ext cx="12192000" cy="615950"/>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2pPr>
            <a:lvl3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3pPr>
            <a:lvl4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4pPr>
            <a:lvl5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4000" b="1" dirty="0" smtClean="0">
                <a:solidFill>
                  <a:schemeClr val="tx1"/>
                </a:solidFill>
                <a:latin typeface="华文中宋" panose="02010600040101010101" pitchFamily="2" charset="-122"/>
                <a:ea typeface="华文中宋" panose="02010600040101010101" pitchFamily="2" charset="-122"/>
              </a:rPr>
              <a:t> </a:t>
            </a:r>
            <a:r>
              <a:rPr lang="en-US" altLang="zh-CN" sz="3200" b="1" dirty="0" smtClean="0">
                <a:solidFill>
                  <a:schemeClr val="tx1"/>
                </a:solidFill>
                <a:latin typeface="微软雅黑" panose="020B0503020204020204" pitchFamily="34" charset="-122"/>
                <a:ea typeface="微软雅黑" panose="020B0503020204020204" pitchFamily="34" charset="-122"/>
              </a:rPr>
              <a:t>3.2.5 </a:t>
            </a:r>
            <a:r>
              <a:rPr lang="zh-CN" altLang="en-US" sz="3200" b="1" dirty="0" smtClean="0">
                <a:solidFill>
                  <a:schemeClr val="tx1"/>
                </a:solidFill>
                <a:latin typeface="微软雅黑" panose="020B0503020204020204" pitchFamily="34" charset="-122"/>
                <a:ea typeface="微软雅黑" panose="020B0503020204020204" pitchFamily="34" charset="-122"/>
              </a:rPr>
              <a:t>取栈顶元素   </a:t>
            </a:r>
            <a:r>
              <a:rPr lang="zh-CN" altLang="en-US" sz="3200" b="1" dirty="0" smtClean="0">
                <a:solidFill>
                  <a:srgbClr val="FF0000"/>
                </a:solidFill>
                <a:latin typeface="微软雅黑" panose="020B0503020204020204" pitchFamily="34" charset="-122"/>
                <a:ea typeface="微软雅黑" panose="020B0503020204020204" pitchFamily="34" charset="-122"/>
              </a:rPr>
              <a:t>算法</a:t>
            </a:r>
            <a:r>
              <a:rPr lang="en-US" altLang="zh-CN" sz="3200" b="1" dirty="0" smtClean="0">
                <a:solidFill>
                  <a:srgbClr val="FF0000"/>
                </a:solidFill>
                <a:latin typeface="微软雅黑" panose="020B0503020204020204" pitchFamily="34" charset="-122"/>
                <a:ea typeface="微软雅黑" panose="020B0503020204020204" pitchFamily="34" charset="-122"/>
              </a:rPr>
              <a:t>3-5</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558247" y="1171621"/>
            <a:ext cx="10657184" cy="830997"/>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算法思路：</a:t>
            </a:r>
            <a:r>
              <a:rPr lang="zh-CN"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取</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顺序栈的栈顶元素时，首先检查是否为空栈，如果是空栈，输出提示信息；否则，返回栈顶元素。</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56794" y="2780928"/>
          <a:ext cx="10759677" cy="2560320"/>
        </p:xfrm>
        <a:graphic>
          <a:graphicData uri="http://schemas.openxmlformats.org/drawingml/2006/table">
            <a:tbl>
              <a:tblPr firstRow="1" firstCol="1" bandRow="1">
                <a:tableStyleId>{8A107856-5554-42FB-B03E-39F5DBC370BA}</a:tableStyleId>
              </a:tblPr>
              <a:tblGrid>
                <a:gridCol w="462419"/>
                <a:gridCol w="10297258"/>
              </a:tblGrid>
              <a:tr h="0">
                <a:tc>
                  <a:txBody>
                    <a:bodyPr/>
                    <a:lstStyle/>
                    <a:p>
                      <a:pPr algn="just">
                        <a:spcAft>
                          <a:spcPts val="0"/>
                        </a:spcAft>
                      </a:pPr>
                      <a:r>
                        <a:rPr lang="en-US" sz="2400" kern="100">
                          <a:effectLst/>
                        </a:rPr>
                        <a:t>1</a:t>
                      </a:r>
                      <a:endParaRPr lang="zh-CN" sz="2400" kern="100">
                        <a:effectLst/>
                      </a:endParaRPr>
                    </a:p>
                    <a:p>
                      <a:pPr algn="just">
                        <a:spcAft>
                          <a:spcPts val="0"/>
                        </a:spcAft>
                      </a:pPr>
                      <a:r>
                        <a:rPr lang="en-US" sz="2400" kern="100">
                          <a:effectLst/>
                        </a:rPr>
                        <a:t>2</a:t>
                      </a:r>
                      <a:endParaRPr lang="zh-CN" sz="2400" kern="100">
                        <a:effectLst/>
                      </a:endParaRPr>
                    </a:p>
                    <a:p>
                      <a:pPr algn="just">
                        <a:spcAft>
                          <a:spcPts val="0"/>
                        </a:spcAft>
                      </a:pPr>
                      <a:r>
                        <a:rPr lang="en-US" sz="2400" kern="100">
                          <a:effectLst/>
                        </a:rPr>
                        <a:t>3</a:t>
                      </a:r>
                      <a:endParaRPr lang="zh-CN" sz="2400" kern="100">
                        <a:effectLst/>
                      </a:endParaRPr>
                    </a:p>
                    <a:p>
                      <a:pPr algn="just">
                        <a:spcAft>
                          <a:spcPts val="0"/>
                        </a:spcAft>
                      </a:pPr>
                      <a:r>
                        <a:rPr lang="en-US" sz="2400" kern="100">
                          <a:effectLst/>
                        </a:rPr>
                        <a:t>4</a:t>
                      </a:r>
                      <a:endParaRPr lang="zh-CN" sz="2400" kern="100">
                        <a:effectLst/>
                      </a:endParaRPr>
                    </a:p>
                    <a:p>
                      <a:pPr algn="just">
                        <a:spcAft>
                          <a:spcPts val="0"/>
                        </a:spcAft>
                      </a:pPr>
                      <a:r>
                        <a:rPr lang="en-US" sz="2400" kern="100">
                          <a:effectLst/>
                        </a:rPr>
                        <a:t>5</a:t>
                      </a:r>
                      <a:endParaRPr lang="zh-CN" sz="2400" kern="100">
                        <a:effectLst/>
                      </a:endParaRPr>
                    </a:p>
                    <a:p>
                      <a:pPr algn="just">
                        <a:spcAft>
                          <a:spcPts val="0"/>
                        </a:spcAft>
                      </a:pPr>
                      <a:r>
                        <a:rPr lang="en-US" sz="2400" kern="100">
                          <a:effectLst/>
                        </a:rPr>
                        <a:t>6</a:t>
                      </a:r>
                      <a:endParaRPr lang="zh-CN" sz="2400" kern="100">
                        <a:effectLst/>
                      </a:endParaRPr>
                    </a:p>
                    <a:p>
                      <a:pPr algn="just">
                        <a:spcAft>
                          <a:spcPts val="0"/>
                        </a:spcAft>
                      </a:pPr>
                      <a:r>
                        <a:rPr lang="en-US" sz="2400" kern="100">
                          <a:effectLst/>
                        </a:rPr>
                        <a:t>7</a:t>
                      </a:r>
                      <a:endParaRPr lang="zh-CN" sz="2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400" kern="100" dirty="0" err="1">
                          <a:effectLst/>
                        </a:rPr>
                        <a:t>DataType</a:t>
                      </a:r>
                      <a:r>
                        <a:rPr lang="en-US" sz="2400" kern="100" dirty="0">
                          <a:effectLst/>
                        </a:rPr>
                        <a:t> </a:t>
                      </a:r>
                      <a:r>
                        <a:rPr lang="en-US" sz="2400" kern="100" dirty="0" err="1">
                          <a:effectLst/>
                        </a:rPr>
                        <a:t>Top_seq</a:t>
                      </a:r>
                      <a:r>
                        <a:rPr lang="en-US" sz="2400" kern="100" dirty="0">
                          <a:effectLst/>
                        </a:rPr>
                        <a:t>(</a:t>
                      </a:r>
                      <a:r>
                        <a:rPr lang="en-US" sz="2400" kern="100" dirty="0" err="1">
                          <a:effectLst/>
                        </a:rPr>
                        <a:t>SeqStack</a:t>
                      </a:r>
                      <a:r>
                        <a:rPr lang="en-US" sz="2400" kern="100" dirty="0">
                          <a:effectLst/>
                        </a:rPr>
                        <a:t> </a:t>
                      </a:r>
                      <a:r>
                        <a:rPr lang="en-US" sz="2400" kern="100" dirty="0" err="1">
                          <a:effectLst/>
                        </a:rPr>
                        <a:t>sstack</a:t>
                      </a:r>
                      <a:r>
                        <a:rPr lang="en-US" sz="2400" kern="100" dirty="0">
                          <a:effectLst/>
                        </a:rPr>
                        <a:t>) //</a:t>
                      </a:r>
                      <a:r>
                        <a:rPr lang="zh-CN" sz="2400" kern="100" dirty="0">
                          <a:effectLst/>
                        </a:rPr>
                        <a:t>求栈顶元素的值</a:t>
                      </a:r>
                      <a:endParaRPr lang="zh-CN" sz="2400" kern="100" dirty="0">
                        <a:effectLst/>
                      </a:endParaRPr>
                    </a:p>
                    <a:p>
                      <a:pPr algn="just">
                        <a:spcAft>
                          <a:spcPts val="0"/>
                        </a:spcAft>
                      </a:pPr>
                      <a:r>
                        <a:rPr lang="en-US" sz="2400" kern="100" dirty="0">
                          <a:effectLst/>
                        </a:rPr>
                        <a:t>{</a:t>
                      </a:r>
                      <a:endParaRPr lang="zh-CN" sz="2400" kern="100" dirty="0">
                        <a:effectLst/>
                      </a:endParaRPr>
                    </a:p>
                    <a:p>
                      <a:pPr algn="just">
                        <a:spcAft>
                          <a:spcPts val="0"/>
                        </a:spcAft>
                      </a:pPr>
                      <a:r>
                        <a:rPr lang="en-US" sz="2400" kern="100" dirty="0">
                          <a:effectLst/>
                        </a:rPr>
                        <a:t>   </a:t>
                      </a:r>
                      <a:r>
                        <a:rPr lang="en-US" sz="2400" kern="100" dirty="0">
                          <a:solidFill>
                            <a:srgbClr val="FF0000"/>
                          </a:solidFill>
                          <a:effectLst/>
                        </a:rPr>
                        <a:t>if (</a:t>
                      </a:r>
                      <a:r>
                        <a:rPr lang="en-US" sz="2400" kern="100" dirty="0" err="1">
                          <a:solidFill>
                            <a:srgbClr val="FF0000"/>
                          </a:solidFill>
                          <a:effectLst/>
                        </a:rPr>
                        <a:t>IsNullStack_seq</a:t>
                      </a:r>
                      <a:r>
                        <a:rPr lang="en-US" sz="2400" kern="100" dirty="0">
                          <a:solidFill>
                            <a:srgbClr val="FF0000"/>
                          </a:solidFill>
                          <a:effectLst/>
                        </a:rPr>
                        <a:t>(</a:t>
                      </a:r>
                      <a:r>
                        <a:rPr lang="en-US" sz="2400" kern="100" dirty="0" err="1">
                          <a:solidFill>
                            <a:srgbClr val="FF0000"/>
                          </a:solidFill>
                          <a:effectLst/>
                        </a:rPr>
                        <a:t>sstack</a:t>
                      </a:r>
                      <a:r>
                        <a:rPr lang="en-US" sz="2400" kern="100" dirty="0">
                          <a:solidFill>
                            <a:srgbClr val="FF0000"/>
                          </a:solidFill>
                          <a:effectLst/>
                        </a:rPr>
                        <a:t>)) //</a:t>
                      </a:r>
                      <a:r>
                        <a:rPr lang="zh-CN" sz="2400" kern="100" dirty="0">
                          <a:solidFill>
                            <a:srgbClr val="FF0000"/>
                          </a:solidFill>
                          <a:effectLst/>
                        </a:rPr>
                        <a:t>判断</a:t>
                      </a:r>
                      <a:r>
                        <a:rPr lang="en-US" sz="2400" kern="100" dirty="0" err="1">
                          <a:solidFill>
                            <a:srgbClr val="FF0000"/>
                          </a:solidFill>
                          <a:effectLst/>
                        </a:rPr>
                        <a:t>sstack</a:t>
                      </a:r>
                      <a:r>
                        <a:rPr lang="zh-CN" sz="2400" kern="100" dirty="0">
                          <a:solidFill>
                            <a:srgbClr val="FF0000"/>
                          </a:solidFill>
                          <a:effectLst/>
                        </a:rPr>
                        <a:t>所指的栈是否为空栈，调用算法</a:t>
                      </a:r>
                      <a:r>
                        <a:rPr lang="en-US" sz="2400" kern="100" dirty="0">
                          <a:solidFill>
                            <a:srgbClr val="FF0000"/>
                          </a:solidFill>
                          <a:effectLst/>
                        </a:rPr>
                        <a:t>3-2</a:t>
                      </a:r>
                      <a:endParaRPr lang="zh-CN" sz="2400" kern="100" dirty="0">
                        <a:solidFill>
                          <a:srgbClr val="FF0000"/>
                        </a:solidFill>
                        <a:effectLst/>
                      </a:endParaRPr>
                    </a:p>
                    <a:p>
                      <a:pPr algn="just">
                        <a:spcAft>
                          <a:spcPts val="0"/>
                        </a:spcAft>
                      </a:pPr>
                      <a:r>
                        <a:rPr lang="en-US" sz="2400" kern="100" dirty="0">
                          <a:solidFill>
                            <a:srgbClr val="FF0000"/>
                          </a:solidFill>
                          <a:effectLst/>
                        </a:rPr>
                        <a:t> 	  </a:t>
                      </a:r>
                      <a:r>
                        <a:rPr lang="en-US" sz="2400" kern="100" dirty="0" err="1">
                          <a:solidFill>
                            <a:srgbClr val="FF0000"/>
                          </a:solidFill>
                          <a:effectLst/>
                        </a:rPr>
                        <a:t>printf</a:t>
                      </a:r>
                      <a:r>
                        <a:rPr lang="en-US" sz="2400" kern="100" dirty="0">
                          <a:solidFill>
                            <a:srgbClr val="FF0000"/>
                          </a:solidFill>
                          <a:effectLst/>
                        </a:rPr>
                        <a:t>("it is empty stack");</a:t>
                      </a:r>
                      <a:endParaRPr lang="zh-CN" sz="2400" kern="100" dirty="0">
                        <a:solidFill>
                          <a:srgbClr val="FF0000"/>
                        </a:solidFill>
                        <a:effectLst/>
                      </a:endParaRPr>
                    </a:p>
                    <a:p>
                      <a:pPr algn="just">
                        <a:spcAft>
                          <a:spcPts val="0"/>
                        </a:spcAft>
                      </a:pPr>
                      <a:r>
                        <a:rPr lang="en-US" sz="2400" kern="100" dirty="0">
                          <a:effectLst/>
                        </a:rPr>
                        <a:t>  </a:t>
                      </a:r>
                      <a:r>
                        <a:rPr lang="en-US" sz="2400" kern="100" dirty="0">
                          <a:solidFill>
                            <a:srgbClr val="00B050"/>
                          </a:solidFill>
                          <a:effectLst/>
                        </a:rPr>
                        <a:t>else	</a:t>
                      </a:r>
                      <a:endParaRPr lang="zh-CN" sz="2400" kern="100" dirty="0">
                        <a:solidFill>
                          <a:srgbClr val="00B050"/>
                        </a:solidFill>
                        <a:effectLst/>
                      </a:endParaRPr>
                    </a:p>
                    <a:p>
                      <a:pPr algn="just">
                        <a:spcAft>
                          <a:spcPts val="0"/>
                        </a:spcAft>
                      </a:pPr>
                      <a:r>
                        <a:rPr lang="en-US" sz="2400" kern="100" dirty="0">
                          <a:solidFill>
                            <a:srgbClr val="00B050"/>
                          </a:solidFill>
                          <a:effectLst/>
                        </a:rPr>
                        <a:t>      return </a:t>
                      </a:r>
                      <a:r>
                        <a:rPr lang="en-US" sz="2400" kern="100" dirty="0" err="1">
                          <a:solidFill>
                            <a:srgbClr val="00B050"/>
                          </a:solidFill>
                          <a:effectLst/>
                        </a:rPr>
                        <a:t>sstack</a:t>
                      </a:r>
                      <a:r>
                        <a:rPr lang="en-US" sz="2400" kern="100" dirty="0">
                          <a:solidFill>
                            <a:srgbClr val="00B050"/>
                          </a:solidFill>
                          <a:effectLst/>
                        </a:rPr>
                        <a:t>-&gt;</a:t>
                      </a:r>
                      <a:r>
                        <a:rPr lang="en-US" sz="2400" kern="100" dirty="0" err="1">
                          <a:solidFill>
                            <a:srgbClr val="00B050"/>
                          </a:solidFill>
                          <a:effectLst/>
                        </a:rPr>
                        <a:t>elem</a:t>
                      </a:r>
                      <a:r>
                        <a:rPr lang="en-US" sz="2400" kern="100" dirty="0">
                          <a:solidFill>
                            <a:srgbClr val="00B050"/>
                          </a:solidFill>
                          <a:effectLst/>
                        </a:rPr>
                        <a:t>[</a:t>
                      </a:r>
                      <a:r>
                        <a:rPr lang="en-US" sz="2400" kern="100" dirty="0" err="1">
                          <a:solidFill>
                            <a:srgbClr val="00B050"/>
                          </a:solidFill>
                          <a:effectLst/>
                        </a:rPr>
                        <a:t>sstack</a:t>
                      </a:r>
                      <a:r>
                        <a:rPr lang="en-US" sz="2400" kern="100" dirty="0">
                          <a:solidFill>
                            <a:srgbClr val="00B050"/>
                          </a:solidFill>
                          <a:effectLst/>
                        </a:rPr>
                        <a:t>-&gt;top];</a:t>
                      </a:r>
                      <a:endParaRPr lang="zh-CN" sz="2400" kern="100" dirty="0">
                        <a:solidFill>
                          <a:srgbClr val="00B050"/>
                        </a:solidFill>
                        <a:effectLst/>
                      </a:endParaRPr>
                    </a:p>
                    <a:p>
                      <a:pPr algn="just">
                        <a:spcAft>
                          <a:spcPts val="0"/>
                        </a:spcAft>
                      </a:pPr>
                      <a:r>
                        <a:rPr lang="en-US" sz="2400" kern="100" dirty="0">
                          <a:effectLst/>
                        </a:rPr>
                        <a:t> }</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a:xfrm>
            <a:off x="198437" y="45698"/>
            <a:ext cx="1947071" cy="620713"/>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3200" b="1" dirty="0" smtClean="0">
                <a:solidFill>
                  <a:schemeClr val="tx1"/>
                </a:solidFill>
                <a:latin typeface="微软雅黑" panose="020B0503020204020204" pitchFamily="34" charset="-122"/>
                <a:ea typeface="微软雅黑" panose="020B0503020204020204" pitchFamily="34" charset="-122"/>
              </a:rPr>
              <a:t>3.3 </a:t>
            </a:r>
            <a:r>
              <a:rPr lang="zh-CN" altLang="en-US" sz="3200" b="1" dirty="0" smtClean="0">
                <a:solidFill>
                  <a:schemeClr val="tx1"/>
                </a:solidFill>
                <a:latin typeface="微软雅黑" panose="020B0503020204020204" pitchFamily="34" charset="-122"/>
                <a:ea typeface="微软雅黑" panose="020B0503020204020204" pitchFamily="34" charset="-122"/>
              </a:rPr>
              <a:t>链栈</a:t>
            </a:r>
            <a:endParaRPr lang="zh-CN" altLang="en-US" sz="3200" b="1" dirty="0">
              <a:latin typeface="微软雅黑" panose="020B0503020204020204" pitchFamily="34" charset="-122"/>
              <a:ea typeface="微软雅黑" panose="020B0503020204020204" pitchFamily="34" charset="-122"/>
            </a:endParaRPr>
          </a:p>
        </p:txBody>
      </p:sp>
      <p:sp>
        <p:nvSpPr>
          <p:cNvPr id="24" name="Text Box 27"/>
          <p:cNvSpPr txBox="1">
            <a:spLocks noChangeArrowheads="1"/>
          </p:cNvSpPr>
          <p:nvPr/>
        </p:nvSpPr>
        <p:spPr bwMode="auto">
          <a:xfrm>
            <a:off x="1998468" y="4365104"/>
            <a:ext cx="8262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2400" b="1" dirty="0">
                <a:solidFill>
                  <a:srgbClr val="0000FF"/>
                </a:solidFill>
                <a:latin typeface="微软雅黑" panose="020B0503020204020204" pitchFamily="34" charset="-122"/>
                <a:ea typeface="微软雅黑" panose="020B0503020204020204" pitchFamily="34" charset="-122"/>
              </a:rPr>
              <a:t>注意：指针从栈顶开始，往栈底方向链接</a:t>
            </a:r>
            <a:r>
              <a:rPr lang="zh-CN" altLang="en-US" sz="2400" b="1" dirty="0" smtClean="0">
                <a:solidFill>
                  <a:srgbClr val="0000FF"/>
                </a:solidFill>
                <a:latin typeface="微软雅黑" panose="020B0503020204020204" pitchFamily="34" charset="-122"/>
                <a:ea typeface="微软雅黑" panose="020B0503020204020204" pitchFamily="34" charset="-122"/>
              </a:rPr>
              <a:t>，有头</a:t>
            </a:r>
            <a:r>
              <a:rPr lang="zh-CN" altLang="en-US" sz="2400" b="1" dirty="0">
                <a:solidFill>
                  <a:srgbClr val="0000FF"/>
                </a:solidFill>
                <a:latin typeface="微软雅黑" panose="020B0503020204020204" pitchFamily="34" charset="-122"/>
                <a:ea typeface="微软雅黑" panose="020B0503020204020204" pitchFamily="34" charset="-122"/>
              </a:rPr>
              <a:t>结点</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800553" y="980728"/>
          <a:ext cx="10058400" cy="2926080"/>
        </p:xfrm>
        <a:graphic>
          <a:graphicData uri="http://schemas.openxmlformats.org/drawingml/2006/table">
            <a:tbl>
              <a:tblPr firstRow="1" firstCol="1" bandRow="1">
                <a:tableStyleId>{8A107856-5554-42FB-B03E-39F5DBC370BA}</a:tableStyleId>
              </a:tblPr>
              <a:tblGrid>
                <a:gridCol w="428488"/>
                <a:gridCol w="9629912"/>
              </a:tblGrid>
              <a:tr h="0">
                <a:tc>
                  <a:txBody>
                    <a:bodyPr/>
                    <a:lstStyle/>
                    <a:p>
                      <a:pPr algn="just">
                        <a:spcAft>
                          <a:spcPts val="0"/>
                        </a:spcAft>
                      </a:pPr>
                      <a:r>
                        <a:rPr lang="en-US" sz="2400" kern="100" dirty="0">
                          <a:effectLst/>
                        </a:rPr>
                        <a:t>1</a:t>
                      </a:r>
                      <a:endParaRPr lang="zh-CN" sz="2400" kern="100" dirty="0">
                        <a:effectLst/>
                      </a:endParaRPr>
                    </a:p>
                    <a:p>
                      <a:pPr algn="just">
                        <a:spcAft>
                          <a:spcPts val="0"/>
                        </a:spcAft>
                      </a:pPr>
                      <a:r>
                        <a:rPr lang="en-US" sz="2400" kern="100" dirty="0">
                          <a:effectLst/>
                        </a:rPr>
                        <a:t>2</a:t>
                      </a:r>
                      <a:endParaRPr lang="zh-CN" sz="2400" kern="100" dirty="0">
                        <a:effectLst/>
                      </a:endParaRPr>
                    </a:p>
                    <a:p>
                      <a:pPr algn="just">
                        <a:spcAft>
                          <a:spcPts val="0"/>
                        </a:spcAft>
                      </a:pPr>
                      <a:r>
                        <a:rPr lang="en-US" sz="2400" kern="100" dirty="0">
                          <a:effectLst/>
                        </a:rPr>
                        <a:t>3</a:t>
                      </a:r>
                      <a:endParaRPr lang="zh-CN" sz="2400" kern="100" dirty="0">
                        <a:effectLst/>
                      </a:endParaRPr>
                    </a:p>
                    <a:p>
                      <a:pPr algn="just">
                        <a:spcAft>
                          <a:spcPts val="0"/>
                        </a:spcAft>
                      </a:pPr>
                      <a:r>
                        <a:rPr lang="en-US" sz="2400" kern="100" dirty="0">
                          <a:effectLst/>
                        </a:rPr>
                        <a:t>4</a:t>
                      </a:r>
                      <a:endParaRPr lang="zh-CN" sz="2400" kern="100" dirty="0">
                        <a:effectLst/>
                      </a:endParaRPr>
                    </a:p>
                    <a:p>
                      <a:pPr algn="just">
                        <a:spcAft>
                          <a:spcPts val="0"/>
                        </a:spcAft>
                      </a:pPr>
                      <a:r>
                        <a:rPr lang="en-US" sz="2400" kern="100" dirty="0">
                          <a:effectLst/>
                        </a:rPr>
                        <a:t>5</a:t>
                      </a:r>
                      <a:endParaRPr lang="zh-CN" sz="2400" kern="100" dirty="0">
                        <a:effectLst/>
                      </a:endParaRPr>
                    </a:p>
                    <a:p>
                      <a:pPr algn="just">
                        <a:spcAft>
                          <a:spcPts val="0"/>
                        </a:spcAft>
                      </a:pPr>
                      <a:r>
                        <a:rPr lang="en-US" sz="2400" kern="100" dirty="0">
                          <a:effectLst/>
                        </a:rPr>
                        <a:t>6</a:t>
                      </a:r>
                      <a:endParaRPr lang="zh-CN" sz="2400" kern="100" dirty="0">
                        <a:effectLst/>
                      </a:endParaRPr>
                    </a:p>
                    <a:p>
                      <a:pPr algn="just">
                        <a:spcAft>
                          <a:spcPts val="0"/>
                        </a:spcAft>
                      </a:pPr>
                      <a:r>
                        <a:rPr lang="en-US" sz="2400" kern="100" dirty="0">
                          <a:effectLst/>
                        </a:rPr>
                        <a:t>7</a:t>
                      </a:r>
                      <a:endParaRPr lang="zh-CN" sz="2400" kern="100" dirty="0">
                        <a:effectLst/>
                      </a:endParaRPr>
                    </a:p>
                    <a:p>
                      <a:pPr algn="just">
                        <a:spcAft>
                          <a:spcPts val="0"/>
                        </a:spcAft>
                      </a:pPr>
                      <a:r>
                        <a:rPr lang="en-US" sz="2400" kern="100" dirty="0">
                          <a:effectLst/>
                        </a:rPr>
                        <a:t>8</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r>
                        <a:rPr lang="en-US" altLang="zh-CN" sz="2400" b="1" kern="1200" dirty="0" err="1" smtClean="0">
                          <a:solidFill>
                            <a:schemeClr val="dk1"/>
                          </a:solidFill>
                          <a:effectLst/>
                          <a:latin typeface="+mn-lt"/>
                          <a:ea typeface="+mn-ea"/>
                          <a:cs typeface="+mn-cs"/>
                        </a:rPr>
                        <a:t>typedef</a:t>
                      </a:r>
                      <a:r>
                        <a:rPr lang="en-US" altLang="zh-CN" sz="2400" b="1" kern="1200" dirty="0" smtClean="0">
                          <a:solidFill>
                            <a:schemeClr val="dk1"/>
                          </a:solidFill>
                          <a:effectLst/>
                          <a:latin typeface="+mn-lt"/>
                          <a:ea typeface="+mn-ea"/>
                          <a:cs typeface="+mn-cs"/>
                        </a:rPr>
                        <a:t> </a:t>
                      </a:r>
                      <a:r>
                        <a:rPr lang="en-US" altLang="zh-CN" sz="2400" b="1" kern="1200" dirty="0" err="1" smtClean="0">
                          <a:solidFill>
                            <a:schemeClr val="dk1"/>
                          </a:solidFill>
                          <a:effectLst/>
                          <a:latin typeface="+mn-lt"/>
                          <a:ea typeface="+mn-ea"/>
                          <a:cs typeface="+mn-cs"/>
                        </a:rPr>
                        <a:t>int</a:t>
                      </a:r>
                      <a:r>
                        <a:rPr lang="en-US" altLang="zh-CN" sz="2400" b="1" kern="1200" dirty="0" smtClean="0">
                          <a:solidFill>
                            <a:schemeClr val="dk1"/>
                          </a:solidFill>
                          <a:effectLst/>
                          <a:latin typeface="+mn-lt"/>
                          <a:ea typeface="+mn-ea"/>
                          <a:cs typeface="+mn-cs"/>
                        </a:rPr>
                        <a:t> </a:t>
                      </a:r>
                      <a:r>
                        <a:rPr lang="en-US" altLang="zh-CN" sz="2400" b="1" kern="1200" dirty="0" err="1" smtClean="0">
                          <a:solidFill>
                            <a:schemeClr val="dk1"/>
                          </a:solidFill>
                          <a:effectLst/>
                          <a:latin typeface="+mn-lt"/>
                          <a:ea typeface="+mn-ea"/>
                          <a:cs typeface="+mn-cs"/>
                        </a:rPr>
                        <a:t>DataType</a:t>
                      </a:r>
                      <a:r>
                        <a:rPr lang="en-US" altLang="zh-CN" sz="2400" b="1" kern="1200" dirty="0" smtClean="0">
                          <a:solidFill>
                            <a:schemeClr val="dk1"/>
                          </a:solidFill>
                          <a:effectLst/>
                          <a:latin typeface="+mn-lt"/>
                          <a:ea typeface="+mn-ea"/>
                          <a:cs typeface="+mn-cs"/>
                        </a:rPr>
                        <a:t>;</a:t>
                      </a:r>
                      <a:endParaRPr lang="zh-CN" altLang="zh-CN" sz="2400" b="1" kern="1200" dirty="0" smtClean="0">
                        <a:solidFill>
                          <a:schemeClr val="dk1"/>
                        </a:solidFill>
                        <a:effectLst/>
                        <a:latin typeface="+mn-lt"/>
                        <a:ea typeface="+mn-ea"/>
                        <a:cs typeface="+mn-cs"/>
                      </a:endParaRPr>
                    </a:p>
                    <a:p>
                      <a:r>
                        <a:rPr lang="en-US" altLang="zh-CN" sz="2400" b="1" kern="1200" dirty="0" err="1" smtClean="0">
                          <a:solidFill>
                            <a:schemeClr val="dk1"/>
                          </a:solidFill>
                          <a:effectLst/>
                          <a:latin typeface="+mn-lt"/>
                          <a:ea typeface="+mn-ea"/>
                          <a:cs typeface="+mn-cs"/>
                        </a:rPr>
                        <a:t>struct</a:t>
                      </a:r>
                      <a:r>
                        <a:rPr lang="en-US" altLang="zh-CN" sz="2400" b="1" kern="1200" dirty="0" smtClean="0">
                          <a:solidFill>
                            <a:schemeClr val="dk1"/>
                          </a:solidFill>
                          <a:effectLst/>
                          <a:latin typeface="+mn-lt"/>
                          <a:ea typeface="+mn-ea"/>
                          <a:cs typeface="+mn-cs"/>
                        </a:rPr>
                        <a:t> Node</a:t>
                      </a:r>
                      <a:endParaRPr lang="zh-CN" altLang="zh-CN" sz="2400" b="1" kern="1200" dirty="0" smtClean="0">
                        <a:solidFill>
                          <a:schemeClr val="dk1"/>
                        </a:solidFill>
                        <a:effectLst/>
                        <a:latin typeface="+mn-lt"/>
                        <a:ea typeface="+mn-ea"/>
                        <a:cs typeface="+mn-cs"/>
                      </a:endParaRPr>
                    </a:p>
                    <a:p>
                      <a:r>
                        <a:rPr lang="en-US" altLang="zh-CN" sz="2400" b="1" kern="1200" dirty="0" smtClean="0">
                          <a:solidFill>
                            <a:schemeClr val="dk1"/>
                          </a:solidFill>
                          <a:effectLst/>
                          <a:latin typeface="+mn-lt"/>
                          <a:ea typeface="+mn-ea"/>
                          <a:cs typeface="+mn-cs"/>
                        </a:rPr>
                        <a:t>{</a:t>
                      </a:r>
                      <a:endParaRPr lang="zh-CN" altLang="zh-CN" sz="2400" b="1" kern="1200" dirty="0" smtClean="0">
                        <a:solidFill>
                          <a:schemeClr val="dk1"/>
                        </a:solidFill>
                        <a:effectLst/>
                        <a:latin typeface="+mn-lt"/>
                        <a:ea typeface="+mn-ea"/>
                        <a:cs typeface="+mn-cs"/>
                      </a:endParaRPr>
                    </a:p>
                    <a:p>
                      <a:r>
                        <a:rPr lang="en-US" altLang="zh-CN" sz="2400" b="1" kern="1200" dirty="0" smtClean="0">
                          <a:solidFill>
                            <a:schemeClr val="dk1"/>
                          </a:solidFill>
                          <a:effectLst/>
                          <a:latin typeface="+mn-lt"/>
                          <a:ea typeface="+mn-ea"/>
                          <a:cs typeface="+mn-cs"/>
                        </a:rPr>
                        <a:t>	</a:t>
                      </a:r>
                      <a:r>
                        <a:rPr lang="en-US" altLang="zh-CN" sz="2400" b="1" kern="1200" dirty="0" err="1" smtClean="0">
                          <a:solidFill>
                            <a:schemeClr val="dk1"/>
                          </a:solidFill>
                          <a:effectLst/>
                          <a:latin typeface="+mn-lt"/>
                          <a:ea typeface="+mn-ea"/>
                          <a:cs typeface="+mn-cs"/>
                        </a:rPr>
                        <a:t>DataType</a:t>
                      </a:r>
                      <a:r>
                        <a:rPr lang="en-US" altLang="zh-CN" sz="2400" b="1" kern="1200" dirty="0" smtClean="0">
                          <a:solidFill>
                            <a:schemeClr val="dk1"/>
                          </a:solidFill>
                          <a:effectLst/>
                          <a:latin typeface="+mn-lt"/>
                          <a:ea typeface="+mn-ea"/>
                          <a:cs typeface="+mn-cs"/>
                        </a:rPr>
                        <a:t>	  data;</a:t>
                      </a:r>
                      <a:endParaRPr lang="zh-CN" altLang="zh-CN" sz="2400" b="1" kern="1200" dirty="0" smtClean="0">
                        <a:solidFill>
                          <a:schemeClr val="dk1"/>
                        </a:solidFill>
                        <a:effectLst/>
                        <a:latin typeface="+mn-lt"/>
                        <a:ea typeface="+mn-ea"/>
                        <a:cs typeface="+mn-cs"/>
                      </a:endParaRPr>
                    </a:p>
                    <a:p>
                      <a:r>
                        <a:rPr lang="en-US" altLang="zh-CN" sz="2400" b="1" kern="1200" dirty="0" smtClean="0">
                          <a:solidFill>
                            <a:schemeClr val="dk1"/>
                          </a:solidFill>
                          <a:effectLst/>
                          <a:latin typeface="+mn-lt"/>
                          <a:ea typeface="+mn-ea"/>
                          <a:cs typeface="+mn-cs"/>
                        </a:rPr>
                        <a:t>	</a:t>
                      </a:r>
                      <a:r>
                        <a:rPr lang="en-US" altLang="zh-CN" sz="2400" b="1" kern="1200" dirty="0" err="1" smtClean="0">
                          <a:solidFill>
                            <a:schemeClr val="dk1"/>
                          </a:solidFill>
                          <a:effectLst/>
                          <a:latin typeface="+mn-lt"/>
                          <a:ea typeface="+mn-ea"/>
                          <a:cs typeface="+mn-cs"/>
                        </a:rPr>
                        <a:t>struct</a:t>
                      </a:r>
                      <a:r>
                        <a:rPr lang="en-US" altLang="zh-CN" sz="2400" b="1" kern="1200" dirty="0" smtClean="0">
                          <a:solidFill>
                            <a:schemeClr val="dk1"/>
                          </a:solidFill>
                          <a:effectLst/>
                          <a:latin typeface="+mn-lt"/>
                          <a:ea typeface="+mn-ea"/>
                          <a:cs typeface="+mn-cs"/>
                        </a:rPr>
                        <a:t> Node*  next;</a:t>
                      </a:r>
                      <a:endParaRPr lang="zh-CN" altLang="zh-CN" sz="2400" b="1" kern="1200" dirty="0" smtClean="0">
                        <a:solidFill>
                          <a:schemeClr val="dk1"/>
                        </a:solidFill>
                        <a:effectLst/>
                        <a:latin typeface="+mn-lt"/>
                        <a:ea typeface="+mn-ea"/>
                        <a:cs typeface="+mn-cs"/>
                      </a:endParaRPr>
                    </a:p>
                    <a:p>
                      <a:r>
                        <a:rPr lang="en-US" altLang="zh-CN" sz="2400" b="1" kern="1200" dirty="0" smtClean="0">
                          <a:solidFill>
                            <a:schemeClr val="dk1"/>
                          </a:solidFill>
                          <a:effectLst/>
                          <a:latin typeface="+mn-lt"/>
                          <a:ea typeface="+mn-ea"/>
                          <a:cs typeface="+mn-cs"/>
                        </a:rPr>
                        <a:t>};</a:t>
                      </a:r>
                      <a:endParaRPr lang="zh-CN" altLang="zh-CN" sz="2400" b="1" kern="1200" dirty="0" smtClean="0">
                        <a:solidFill>
                          <a:schemeClr val="dk1"/>
                        </a:solidFill>
                        <a:effectLst/>
                        <a:latin typeface="+mn-lt"/>
                        <a:ea typeface="+mn-ea"/>
                        <a:cs typeface="+mn-cs"/>
                      </a:endParaRPr>
                    </a:p>
                    <a:p>
                      <a:r>
                        <a:rPr lang="en-US" altLang="zh-CN" sz="2400" b="1" kern="1200" dirty="0" err="1" smtClean="0">
                          <a:solidFill>
                            <a:schemeClr val="dk1"/>
                          </a:solidFill>
                          <a:effectLst/>
                          <a:latin typeface="+mn-lt"/>
                          <a:ea typeface="+mn-ea"/>
                          <a:cs typeface="+mn-cs"/>
                        </a:rPr>
                        <a:t>typedef</a:t>
                      </a:r>
                      <a:r>
                        <a:rPr lang="en-US" altLang="zh-CN" sz="2400" b="1" kern="1200" dirty="0" smtClean="0">
                          <a:solidFill>
                            <a:schemeClr val="dk1"/>
                          </a:solidFill>
                          <a:effectLst/>
                          <a:latin typeface="+mn-lt"/>
                          <a:ea typeface="+mn-ea"/>
                          <a:cs typeface="+mn-cs"/>
                        </a:rPr>
                        <a:t> </a:t>
                      </a:r>
                      <a:r>
                        <a:rPr lang="en-US" altLang="zh-CN" sz="2400" b="1" kern="1200" dirty="0" err="1" smtClean="0">
                          <a:solidFill>
                            <a:schemeClr val="dk1"/>
                          </a:solidFill>
                          <a:effectLst/>
                          <a:latin typeface="+mn-lt"/>
                          <a:ea typeface="+mn-ea"/>
                          <a:cs typeface="+mn-cs"/>
                        </a:rPr>
                        <a:t>struct</a:t>
                      </a:r>
                      <a:r>
                        <a:rPr lang="en-US" altLang="zh-CN" sz="2400" b="1" kern="1200" dirty="0" smtClean="0">
                          <a:solidFill>
                            <a:schemeClr val="dk1"/>
                          </a:solidFill>
                          <a:effectLst/>
                          <a:latin typeface="+mn-lt"/>
                          <a:ea typeface="+mn-ea"/>
                          <a:cs typeface="+mn-cs"/>
                        </a:rPr>
                        <a:t> Node  *</a:t>
                      </a:r>
                      <a:r>
                        <a:rPr lang="en-US" altLang="zh-CN" sz="2400" b="1" kern="1200" dirty="0" err="1" smtClean="0">
                          <a:solidFill>
                            <a:schemeClr val="dk1"/>
                          </a:solidFill>
                          <a:effectLst/>
                          <a:latin typeface="+mn-lt"/>
                          <a:ea typeface="+mn-ea"/>
                          <a:cs typeface="+mn-cs"/>
                        </a:rPr>
                        <a:t>PNode</a:t>
                      </a:r>
                      <a:r>
                        <a:rPr lang="en-US" altLang="zh-CN" sz="2400" b="1" kern="1200" dirty="0" smtClean="0">
                          <a:solidFill>
                            <a:schemeClr val="dk1"/>
                          </a:solidFill>
                          <a:effectLst/>
                          <a:latin typeface="+mn-lt"/>
                          <a:ea typeface="+mn-ea"/>
                          <a:cs typeface="+mn-cs"/>
                        </a:rPr>
                        <a:t>; //</a:t>
                      </a:r>
                      <a:r>
                        <a:rPr lang="zh-CN" altLang="zh-CN" sz="2400" b="1" kern="1200" dirty="0" smtClean="0">
                          <a:solidFill>
                            <a:schemeClr val="dk1"/>
                          </a:solidFill>
                          <a:effectLst/>
                          <a:latin typeface="+mn-lt"/>
                          <a:ea typeface="+mn-ea"/>
                          <a:cs typeface="+mn-cs"/>
                        </a:rPr>
                        <a:t>结点类型</a:t>
                      </a:r>
                      <a:endParaRPr lang="zh-CN" altLang="zh-CN" sz="2400" b="1" kern="1200" dirty="0" smtClean="0">
                        <a:solidFill>
                          <a:schemeClr val="dk1"/>
                        </a:solidFill>
                        <a:effectLst/>
                        <a:latin typeface="+mn-lt"/>
                        <a:ea typeface="+mn-ea"/>
                        <a:cs typeface="+mn-cs"/>
                      </a:endParaRPr>
                    </a:p>
                    <a:p>
                      <a:r>
                        <a:rPr lang="en-US" altLang="zh-CN" sz="2400" b="1" kern="1200" dirty="0" err="1" smtClean="0">
                          <a:solidFill>
                            <a:schemeClr val="dk1"/>
                          </a:solidFill>
                          <a:effectLst/>
                          <a:latin typeface="+mn-lt"/>
                          <a:ea typeface="+mn-ea"/>
                          <a:cs typeface="+mn-cs"/>
                        </a:rPr>
                        <a:t>typedef</a:t>
                      </a:r>
                      <a:r>
                        <a:rPr lang="en-US" altLang="zh-CN" sz="2400" b="1" kern="1200" dirty="0" smtClean="0">
                          <a:solidFill>
                            <a:schemeClr val="dk1"/>
                          </a:solidFill>
                          <a:effectLst/>
                          <a:latin typeface="+mn-lt"/>
                          <a:ea typeface="+mn-ea"/>
                          <a:cs typeface="+mn-cs"/>
                        </a:rPr>
                        <a:t> </a:t>
                      </a:r>
                      <a:r>
                        <a:rPr lang="en-US" altLang="zh-CN" sz="2400" b="1" kern="1200" dirty="0" err="1" smtClean="0">
                          <a:solidFill>
                            <a:schemeClr val="dk1"/>
                          </a:solidFill>
                          <a:effectLst/>
                          <a:latin typeface="+mn-lt"/>
                          <a:ea typeface="+mn-ea"/>
                          <a:cs typeface="+mn-cs"/>
                        </a:rPr>
                        <a:t>struct</a:t>
                      </a:r>
                      <a:r>
                        <a:rPr lang="en-US" altLang="zh-CN" sz="2400" b="1" kern="1200" dirty="0" smtClean="0">
                          <a:solidFill>
                            <a:schemeClr val="dk1"/>
                          </a:solidFill>
                          <a:effectLst/>
                          <a:latin typeface="+mn-lt"/>
                          <a:ea typeface="+mn-ea"/>
                          <a:cs typeface="+mn-cs"/>
                        </a:rPr>
                        <a:t> Node  *top, *</a:t>
                      </a:r>
                      <a:r>
                        <a:rPr lang="en-US" altLang="zh-CN" sz="2400" b="1" kern="1200" dirty="0" err="1" smtClean="0">
                          <a:solidFill>
                            <a:schemeClr val="dk1"/>
                          </a:solidFill>
                          <a:effectLst/>
                          <a:latin typeface="+mn-lt"/>
                          <a:ea typeface="+mn-ea"/>
                          <a:cs typeface="+mn-cs"/>
                        </a:rPr>
                        <a:t>LinkStack</a:t>
                      </a:r>
                      <a:r>
                        <a:rPr lang="en-US" altLang="zh-CN" sz="2400" b="1" kern="1200" dirty="0" smtClean="0">
                          <a:solidFill>
                            <a:schemeClr val="dk1"/>
                          </a:solidFill>
                          <a:effectLst/>
                          <a:latin typeface="+mn-lt"/>
                          <a:ea typeface="+mn-ea"/>
                          <a:cs typeface="+mn-cs"/>
                        </a:rPr>
                        <a:t>; //</a:t>
                      </a:r>
                      <a:r>
                        <a:rPr lang="zh-CN" altLang="zh-CN" sz="2400" b="1" kern="1200" dirty="0" smtClean="0">
                          <a:solidFill>
                            <a:schemeClr val="dk1"/>
                          </a:solidFill>
                          <a:effectLst/>
                          <a:latin typeface="+mn-lt"/>
                          <a:ea typeface="+mn-ea"/>
                          <a:cs typeface="+mn-cs"/>
                        </a:rPr>
                        <a:t>栈顶和链栈类型</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grpSp>
        <p:nvGrpSpPr>
          <p:cNvPr id="28" name="组合 27"/>
          <p:cNvGrpSpPr/>
          <p:nvPr/>
        </p:nvGrpSpPr>
        <p:grpSpPr>
          <a:xfrm>
            <a:off x="3239461" y="5076274"/>
            <a:ext cx="1183170" cy="676777"/>
            <a:chOff x="2394713" y="4166566"/>
            <a:chExt cx="1143008" cy="338554"/>
          </a:xfrm>
          <a:solidFill>
            <a:srgbClr val="00B0F0"/>
          </a:solidFill>
        </p:grpSpPr>
        <p:sp>
          <p:nvSpPr>
            <p:cNvPr id="46" name="矩形 45"/>
            <p:cNvSpPr/>
            <p:nvPr/>
          </p:nvSpPr>
          <p:spPr>
            <a:xfrm>
              <a:off x="2394713" y="4166566"/>
              <a:ext cx="1143008" cy="338554"/>
            </a:xfrm>
            <a:prstGeom prst="rect">
              <a:avLst/>
            </a:prstGeom>
            <a:grp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Z</a:t>
              </a:r>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47" name="直接连接符 46"/>
            <p:cNvCxnSpPr/>
            <p:nvPr/>
          </p:nvCxnSpPr>
          <p:spPr>
            <a:xfrm rot="5400000">
              <a:off x="2869172" y="4335049"/>
              <a:ext cx="338554" cy="1588"/>
            </a:xfrm>
            <a:prstGeom prst="line">
              <a:avLst/>
            </a:prstGeom>
            <a:grpFill/>
            <a:ln w="285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31" name="直接箭头连接符 30"/>
          <p:cNvCxnSpPr/>
          <p:nvPr/>
        </p:nvCxnSpPr>
        <p:spPr>
          <a:xfrm>
            <a:off x="4163813" y="5469737"/>
            <a:ext cx="591585" cy="3174"/>
          </a:xfrm>
          <a:prstGeom prst="straightConnector1">
            <a:avLst/>
          </a:prstGeom>
          <a:solidFill>
            <a:srgbClr val="00B0F0"/>
          </a:solidFill>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755398" y="5041319"/>
            <a:ext cx="1183170" cy="676777"/>
          </a:xfrm>
          <a:prstGeom prst="rect">
            <a:avLst/>
          </a:prstGeom>
          <a:solidFill>
            <a:srgbClr val="00B0F0"/>
          </a:solid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Y</a:t>
            </a:r>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33" name="直接连接符 32"/>
          <p:cNvCxnSpPr/>
          <p:nvPr/>
        </p:nvCxnSpPr>
        <p:spPr>
          <a:xfrm rot="5400000">
            <a:off x="5157313" y="5378886"/>
            <a:ext cx="676777" cy="1644"/>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5790672" y="5469737"/>
            <a:ext cx="591585" cy="3174"/>
          </a:xfrm>
          <a:prstGeom prst="straightConnector1">
            <a:avLst/>
          </a:prstGeom>
          <a:solidFill>
            <a:srgbClr val="00B0F0"/>
          </a:solidFill>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382257" y="5041319"/>
            <a:ext cx="1183170" cy="676777"/>
          </a:xfrm>
          <a:prstGeom prst="rect">
            <a:avLst/>
          </a:prstGeom>
          <a:solidFill>
            <a:srgbClr val="00B0F0"/>
          </a:solid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a:t>
            </a:r>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36" name="直接连接符 35"/>
          <p:cNvCxnSpPr/>
          <p:nvPr/>
        </p:nvCxnSpPr>
        <p:spPr>
          <a:xfrm rot="5400000">
            <a:off x="8337083" y="5378886"/>
            <a:ext cx="676777" cy="1644"/>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6710224" y="5378886"/>
            <a:ext cx="676777" cy="1644"/>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7417531" y="5469737"/>
            <a:ext cx="591585" cy="3174"/>
          </a:xfrm>
          <a:prstGeom prst="straightConnector1">
            <a:avLst/>
          </a:prstGeom>
          <a:solidFill>
            <a:srgbClr val="00B0F0"/>
          </a:solidFill>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8009117" y="5041319"/>
            <a:ext cx="1183170" cy="676777"/>
          </a:xfrm>
          <a:prstGeom prst="rect">
            <a:avLst/>
          </a:prstGeom>
          <a:solidFill>
            <a:srgbClr val="00B0F0"/>
          </a:solid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B</a:t>
            </a:r>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40" name="直接连接符 39"/>
          <p:cNvCxnSpPr/>
          <p:nvPr/>
        </p:nvCxnSpPr>
        <p:spPr>
          <a:xfrm rot="5400000">
            <a:off x="8411031" y="5378886"/>
            <a:ext cx="676777" cy="1644"/>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9635976" y="5041319"/>
            <a:ext cx="1183170" cy="676777"/>
          </a:xfrm>
          <a:prstGeom prst="rect">
            <a:avLst/>
          </a:prstGeom>
          <a:solidFill>
            <a:srgbClr val="00B0F0"/>
          </a:solid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A</a:t>
            </a:r>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42" name="直接箭头连接符 41"/>
          <p:cNvCxnSpPr/>
          <p:nvPr/>
        </p:nvCxnSpPr>
        <p:spPr>
          <a:xfrm>
            <a:off x="9044391" y="5326931"/>
            <a:ext cx="591585" cy="3174"/>
          </a:xfrm>
          <a:prstGeom prst="straightConnector1">
            <a:avLst/>
          </a:prstGeom>
          <a:solidFill>
            <a:srgbClr val="00B0F0"/>
          </a:solidFill>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10037891" y="5378886"/>
            <a:ext cx="676777" cy="1644"/>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0523353" y="5184125"/>
            <a:ext cx="147896" cy="285612"/>
            <a:chOff x="10523353" y="5184125"/>
            <a:chExt cx="147896" cy="285612"/>
          </a:xfrm>
        </p:grpSpPr>
        <p:cxnSp>
          <p:nvCxnSpPr>
            <p:cNvPr id="44" name="直接连接符 43"/>
            <p:cNvCxnSpPr/>
            <p:nvPr/>
          </p:nvCxnSpPr>
          <p:spPr>
            <a:xfrm rot="5400000">
              <a:off x="10417521" y="5289957"/>
              <a:ext cx="285612" cy="73948"/>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6200000" flipH="1">
              <a:off x="10491469" y="5289957"/>
              <a:ext cx="285612" cy="73948"/>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30" name="直接箭头连接符 29"/>
          <p:cNvCxnSpPr/>
          <p:nvPr/>
        </p:nvCxnSpPr>
        <p:spPr>
          <a:xfrm>
            <a:off x="2664963" y="5543771"/>
            <a:ext cx="591585" cy="3174"/>
          </a:xfrm>
          <a:prstGeom prst="straightConnector1">
            <a:avLst/>
          </a:prstGeom>
          <a:solidFill>
            <a:srgbClr val="00B0F0"/>
          </a:solidFill>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52758" y="5362281"/>
            <a:ext cx="695589" cy="461665"/>
          </a:xfrm>
          <a:prstGeom prst="rect">
            <a:avLst/>
          </a:prstGeom>
          <a:noFill/>
        </p:spPr>
        <p:txBody>
          <a:bodyPr wrap="square" rtlCol="0">
            <a:spAutoFit/>
          </a:bodyPr>
          <a:lstStyle/>
          <a:p>
            <a:r>
              <a:rPr lang="en-US" altLang="zh-CN" sz="2400" dirty="0" smtClean="0"/>
              <a:t>top</a:t>
            </a:r>
            <a:endParaRPr lang="zh-CN" altLang="en-US" sz="2400" dirty="0"/>
          </a:p>
        </p:txBody>
      </p:sp>
      <p:grpSp>
        <p:nvGrpSpPr>
          <p:cNvPr id="5" name="组合 4"/>
          <p:cNvGrpSpPr/>
          <p:nvPr/>
        </p:nvGrpSpPr>
        <p:grpSpPr>
          <a:xfrm>
            <a:off x="1491252" y="5163878"/>
            <a:ext cx="1360114" cy="611718"/>
            <a:chOff x="1017659" y="5574439"/>
            <a:chExt cx="1143008" cy="359148"/>
          </a:xfrm>
          <a:solidFill>
            <a:srgbClr val="00B050"/>
          </a:solidFill>
        </p:grpSpPr>
        <p:sp>
          <p:nvSpPr>
            <p:cNvPr id="49" name="矩形 48"/>
            <p:cNvSpPr/>
            <p:nvPr/>
          </p:nvSpPr>
          <p:spPr>
            <a:xfrm>
              <a:off x="1017659" y="5574439"/>
              <a:ext cx="1143008" cy="338554"/>
            </a:xfrm>
            <a:prstGeom prst="rect">
              <a:avLst/>
            </a:prstGeom>
            <a:grp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50" name="直接连接符 49"/>
            <p:cNvCxnSpPr/>
            <p:nvPr/>
          </p:nvCxnSpPr>
          <p:spPr>
            <a:xfrm rot="5400000">
              <a:off x="1445059" y="5763516"/>
              <a:ext cx="338554" cy="1588"/>
            </a:xfrm>
            <a:prstGeom prst="line">
              <a:avLst/>
            </a:prstGeom>
            <a:grpFill/>
            <a:ln w="285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47"/>
          <p:cNvCxnSpPr/>
          <p:nvPr/>
        </p:nvCxnSpPr>
        <p:spPr>
          <a:xfrm>
            <a:off x="908859" y="5414662"/>
            <a:ext cx="57150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24"/>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7" fill="hold">
                            <p:stCondLst>
                              <p:cond delay="2000"/>
                            </p:stCondLst>
                            <p:childTnLst>
                              <p:par>
                                <p:cTn id="8" presetID="21" presetClass="emph" presetSubtype="0" fill="hold" grpId="1" nodeType="afterEffect">
                                  <p:stCondLst>
                                    <p:cond delay="0"/>
                                  </p:stCondLst>
                                  <p:childTnLst>
                                    <p:animClr clrSpc="hsl" dir="cw">
                                      <p:cBhvr override="childStyle">
                                        <p:cTn id="9" dur="500" fill="hold"/>
                                        <p:tgtEl>
                                          <p:spTgt spid="24"/>
                                        </p:tgtEl>
                                        <p:attrNameLst>
                                          <p:attrName>style.color</p:attrName>
                                        </p:attrNameLst>
                                      </p:cBhvr>
                                      <p:by>
                                        <p:hsl h="7200000" s="0" l="0"/>
                                      </p:by>
                                    </p:animClr>
                                    <p:animClr clrSpc="hsl" dir="cw">
                                      <p:cBhvr>
                                        <p:cTn id="10" dur="500" fill="hold"/>
                                        <p:tgtEl>
                                          <p:spTgt spid="24"/>
                                        </p:tgtEl>
                                        <p:attrNameLst>
                                          <p:attrName>fillcolor</p:attrName>
                                        </p:attrNameLst>
                                      </p:cBhvr>
                                      <p:by>
                                        <p:hsl h="7200000" s="0" l="0"/>
                                      </p:by>
                                    </p:animClr>
                                    <p:animClr clrSpc="hsl" dir="cw">
                                      <p:cBhvr>
                                        <p:cTn id="11" dur="500" fill="hold"/>
                                        <p:tgtEl>
                                          <p:spTgt spid="24"/>
                                        </p:tgtEl>
                                        <p:attrNameLst>
                                          <p:attrName>stroke.color</p:attrName>
                                        </p:attrNameLst>
                                      </p:cBhvr>
                                      <p:by>
                                        <p:hsl h="7200000" s="0" l="0"/>
                                      </p:by>
                                    </p:animClr>
                                    <p:set>
                                      <p:cBhvr>
                                        <p:cTn id="12" dur="500" fill="hold"/>
                                        <p:tgtEl>
                                          <p:spTgt spid="2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 name="Rectangle 2"/>
          <p:cNvSpPr txBox="1">
            <a:spLocks noRot="1" noChangeArrowheads="1"/>
          </p:cNvSpPr>
          <p:nvPr/>
        </p:nvSpPr>
        <p:spPr>
          <a:xfrm>
            <a:off x="198437" y="45698"/>
            <a:ext cx="6401619" cy="620713"/>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3200" b="1" dirty="0" smtClean="0">
                <a:solidFill>
                  <a:schemeClr val="tx1"/>
                </a:solidFill>
                <a:latin typeface="微软雅黑" panose="020B0503020204020204" pitchFamily="34" charset="-122"/>
                <a:ea typeface="微软雅黑" panose="020B0503020204020204" pitchFamily="34" charset="-122"/>
              </a:rPr>
              <a:t>3.3.1 </a:t>
            </a:r>
            <a:r>
              <a:rPr lang="zh-CN" altLang="en-US" sz="3200" b="1" dirty="0" smtClean="0">
                <a:solidFill>
                  <a:schemeClr val="tx1"/>
                </a:solidFill>
                <a:latin typeface="微软雅黑" panose="020B0503020204020204" pitchFamily="34" charset="-122"/>
                <a:ea typeface="微软雅黑" panose="020B0503020204020204" pitchFamily="34" charset="-122"/>
              </a:rPr>
              <a:t>创建空栈        </a:t>
            </a:r>
            <a:r>
              <a:rPr lang="zh-CN" altLang="en-US" sz="3200" b="1" dirty="0" smtClean="0">
                <a:solidFill>
                  <a:srgbClr val="FF0000"/>
                </a:solidFill>
                <a:latin typeface="微软雅黑" panose="020B0503020204020204" pitchFamily="34" charset="-122"/>
                <a:ea typeface="微软雅黑" panose="020B0503020204020204" pitchFamily="34" charset="-122"/>
              </a:rPr>
              <a:t>算法</a:t>
            </a:r>
            <a:r>
              <a:rPr lang="en-US" altLang="zh-CN" sz="3200" b="1" dirty="0" smtClean="0">
                <a:solidFill>
                  <a:srgbClr val="FF0000"/>
                </a:solidFill>
                <a:latin typeface="微软雅黑" panose="020B0503020204020204" pitchFamily="34" charset="-122"/>
                <a:ea typeface="微软雅黑" panose="020B0503020204020204" pitchFamily="34" charset="-122"/>
              </a:rPr>
              <a:t>3-6</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767408" y="2204864"/>
          <a:ext cx="10058400" cy="3291840"/>
        </p:xfrm>
        <a:graphic>
          <a:graphicData uri="http://schemas.openxmlformats.org/drawingml/2006/table">
            <a:tbl>
              <a:tblPr firstRow="1" firstCol="1" bandRow="1">
                <a:tableStyleId>{8A107856-5554-42FB-B03E-39F5DBC370BA}</a:tableStyleId>
              </a:tblPr>
              <a:tblGrid>
                <a:gridCol w="438938"/>
                <a:gridCol w="9619462"/>
              </a:tblGrid>
              <a:tr h="0">
                <a:tc>
                  <a:txBody>
                    <a:bodyPr/>
                    <a:lstStyle/>
                    <a:p>
                      <a:pPr algn="just">
                        <a:spcAft>
                          <a:spcPts val="0"/>
                        </a:spcAft>
                      </a:pPr>
                      <a:r>
                        <a:rPr lang="en-US" sz="2400" kern="100">
                          <a:effectLst/>
                        </a:rPr>
                        <a:t>1</a:t>
                      </a:r>
                      <a:endParaRPr lang="zh-CN" sz="2400" kern="100">
                        <a:effectLst/>
                      </a:endParaRPr>
                    </a:p>
                    <a:p>
                      <a:pPr algn="just">
                        <a:spcAft>
                          <a:spcPts val="0"/>
                        </a:spcAft>
                      </a:pPr>
                      <a:r>
                        <a:rPr lang="en-US" sz="2400" kern="100">
                          <a:effectLst/>
                        </a:rPr>
                        <a:t>2</a:t>
                      </a:r>
                      <a:endParaRPr lang="zh-CN" sz="2400" kern="100">
                        <a:effectLst/>
                      </a:endParaRPr>
                    </a:p>
                    <a:p>
                      <a:pPr algn="just">
                        <a:spcAft>
                          <a:spcPts val="0"/>
                        </a:spcAft>
                      </a:pPr>
                      <a:r>
                        <a:rPr lang="en-US" sz="2400" kern="100">
                          <a:effectLst/>
                        </a:rPr>
                        <a:t>3</a:t>
                      </a:r>
                      <a:endParaRPr lang="zh-CN" sz="2400" kern="100">
                        <a:effectLst/>
                      </a:endParaRPr>
                    </a:p>
                    <a:p>
                      <a:pPr algn="just">
                        <a:spcAft>
                          <a:spcPts val="0"/>
                        </a:spcAft>
                      </a:pPr>
                      <a:r>
                        <a:rPr lang="en-US" sz="2400" kern="100">
                          <a:effectLst/>
                        </a:rPr>
                        <a:t>4</a:t>
                      </a:r>
                      <a:endParaRPr lang="zh-CN" sz="2400" kern="100">
                        <a:effectLst/>
                      </a:endParaRPr>
                    </a:p>
                    <a:p>
                      <a:pPr algn="just">
                        <a:spcAft>
                          <a:spcPts val="0"/>
                        </a:spcAft>
                      </a:pPr>
                      <a:r>
                        <a:rPr lang="en-US" sz="2400" kern="100">
                          <a:effectLst/>
                        </a:rPr>
                        <a:t>5</a:t>
                      </a:r>
                      <a:endParaRPr lang="zh-CN" sz="2400" kern="100">
                        <a:effectLst/>
                      </a:endParaRPr>
                    </a:p>
                    <a:p>
                      <a:pPr algn="just">
                        <a:spcAft>
                          <a:spcPts val="0"/>
                        </a:spcAft>
                      </a:pPr>
                      <a:r>
                        <a:rPr lang="en-US" sz="2400" kern="100">
                          <a:effectLst/>
                        </a:rPr>
                        <a:t>6</a:t>
                      </a:r>
                      <a:endParaRPr lang="zh-CN" sz="2400" kern="100">
                        <a:effectLst/>
                      </a:endParaRPr>
                    </a:p>
                    <a:p>
                      <a:pPr algn="just">
                        <a:spcAft>
                          <a:spcPts val="0"/>
                        </a:spcAft>
                      </a:pPr>
                      <a:r>
                        <a:rPr lang="en-US" sz="2400" kern="100">
                          <a:effectLst/>
                        </a:rPr>
                        <a:t>7</a:t>
                      </a:r>
                      <a:endParaRPr lang="zh-CN" sz="2400" kern="100">
                        <a:effectLst/>
                      </a:endParaRPr>
                    </a:p>
                    <a:p>
                      <a:pPr algn="just">
                        <a:spcAft>
                          <a:spcPts val="0"/>
                        </a:spcAft>
                      </a:pPr>
                      <a:r>
                        <a:rPr lang="en-US" sz="2400" kern="100">
                          <a:effectLst/>
                        </a:rPr>
                        <a:t>8</a:t>
                      </a:r>
                      <a:endParaRPr lang="zh-CN" sz="2400" kern="100">
                        <a:effectLst/>
                      </a:endParaRPr>
                    </a:p>
                    <a:p>
                      <a:pPr algn="just">
                        <a:spcAft>
                          <a:spcPts val="0"/>
                        </a:spcAft>
                      </a:pPr>
                      <a:r>
                        <a:rPr lang="en-US" sz="2400" kern="100">
                          <a:effectLst/>
                        </a:rPr>
                        <a:t>9</a:t>
                      </a:r>
                      <a:endParaRPr lang="zh-CN" sz="2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400" kern="100" dirty="0" err="1">
                          <a:effectLst/>
                        </a:rPr>
                        <a:t>LinkStack</a:t>
                      </a:r>
                      <a:r>
                        <a:rPr lang="en-US" sz="2400" kern="100" dirty="0">
                          <a:effectLst/>
                        </a:rPr>
                        <a:t> </a:t>
                      </a:r>
                      <a:r>
                        <a:rPr lang="en-US" sz="2400" kern="100" dirty="0" err="1">
                          <a:effectLst/>
                        </a:rPr>
                        <a:t>SetNullStack_Link</a:t>
                      </a:r>
                      <a:r>
                        <a:rPr lang="en-US" sz="2400" kern="100" dirty="0">
                          <a:effectLst/>
                        </a:rPr>
                        <a:t>() //</a:t>
                      </a:r>
                      <a:r>
                        <a:rPr lang="zh-CN" sz="2400" kern="100" dirty="0">
                          <a:effectLst/>
                        </a:rPr>
                        <a:t>创建空链栈</a:t>
                      </a:r>
                      <a:endParaRPr lang="zh-CN" sz="2400" kern="100" dirty="0">
                        <a:effectLst/>
                      </a:endParaRPr>
                    </a:p>
                    <a:p>
                      <a:pPr algn="just">
                        <a:spcAft>
                          <a:spcPts val="0"/>
                        </a:spcAft>
                      </a:pPr>
                      <a:r>
                        <a:rPr lang="en-US" sz="2400" kern="100" dirty="0">
                          <a:effectLst/>
                        </a:rPr>
                        <a:t>{</a:t>
                      </a:r>
                      <a:endParaRPr lang="zh-CN" sz="2400" kern="100" dirty="0">
                        <a:effectLst/>
                      </a:endParaRPr>
                    </a:p>
                    <a:p>
                      <a:pPr algn="just">
                        <a:spcAft>
                          <a:spcPts val="0"/>
                        </a:spcAft>
                      </a:pPr>
                      <a:r>
                        <a:rPr lang="en-US" sz="2400" kern="100" dirty="0">
                          <a:effectLst/>
                        </a:rPr>
                        <a:t>	</a:t>
                      </a:r>
                      <a:r>
                        <a:rPr lang="en-US" sz="2400" kern="100" dirty="0" err="1">
                          <a:solidFill>
                            <a:srgbClr val="00B050"/>
                          </a:solidFill>
                          <a:effectLst/>
                        </a:rPr>
                        <a:t>LinkStack</a:t>
                      </a:r>
                      <a:r>
                        <a:rPr lang="en-US" sz="2400" kern="100" dirty="0">
                          <a:solidFill>
                            <a:srgbClr val="00B050"/>
                          </a:solidFill>
                          <a:effectLst/>
                        </a:rPr>
                        <a:t> top = (</a:t>
                      </a:r>
                      <a:r>
                        <a:rPr lang="en-US" sz="2400" kern="100" dirty="0" err="1">
                          <a:solidFill>
                            <a:srgbClr val="00B050"/>
                          </a:solidFill>
                          <a:effectLst/>
                        </a:rPr>
                        <a:t>LinkStack</a:t>
                      </a:r>
                      <a:r>
                        <a:rPr lang="en-US" sz="2400" kern="100" dirty="0">
                          <a:solidFill>
                            <a:srgbClr val="00B050"/>
                          </a:solidFill>
                          <a:effectLst/>
                        </a:rPr>
                        <a:t>)</a:t>
                      </a:r>
                      <a:r>
                        <a:rPr lang="en-US" sz="2400" kern="100" dirty="0" err="1">
                          <a:solidFill>
                            <a:srgbClr val="00B050"/>
                          </a:solidFill>
                          <a:effectLst/>
                        </a:rPr>
                        <a:t>malloc</a:t>
                      </a:r>
                      <a:r>
                        <a:rPr lang="en-US" sz="2400" kern="100" dirty="0">
                          <a:solidFill>
                            <a:srgbClr val="00B050"/>
                          </a:solidFill>
                          <a:effectLst/>
                        </a:rPr>
                        <a:t>(</a:t>
                      </a:r>
                      <a:r>
                        <a:rPr lang="en-US" sz="2400" kern="100" dirty="0" err="1">
                          <a:solidFill>
                            <a:srgbClr val="00B050"/>
                          </a:solidFill>
                          <a:effectLst/>
                        </a:rPr>
                        <a:t>sizeof</a:t>
                      </a:r>
                      <a:r>
                        <a:rPr lang="en-US" sz="2400" kern="100" dirty="0">
                          <a:solidFill>
                            <a:srgbClr val="00B050"/>
                          </a:solidFill>
                          <a:effectLst/>
                        </a:rPr>
                        <a:t>(</a:t>
                      </a:r>
                      <a:r>
                        <a:rPr lang="en-US" sz="2400" kern="100" dirty="0" err="1">
                          <a:solidFill>
                            <a:srgbClr val="00B050"/>
                          </a:solidFill>
                          <a:effectLst/>
                        </a:rPr>
                        <a:t>struct</a:t>
                      </a:r>
                      <a:r>
                        <a:rPr lang="en-US" sz="2400" kern="100" dirty="0">
                          <a:solidFill>
                            <a:srgbClr val="00B050"/>
                          </a:solidFill>
                          <a:effectLst/>
                        </a:rPr>
                        <a:t> Node)); </a:t>
                      </a:r>
                      <a:endParaRPr lang="zh-CN" sz="2400" kern="100" dirty="0">
                        <a:solidFill>
                          <a:srgbClr val="00B050"/>
                        </a:solidFill>
                        <a:effectLst/>
                      </a:endParaRPr>
                    </a:p>
                    <a:p>
                      <a:pPr algn="just">
                        <a:spcAft>
                          <a:spcPts val="0"/>
                        </a:spcAft>
                      </a:pPr>
                      <a:r>
                        <a:rPr lang="en-US" sz="2400" kern="100" dirty="0">
                          <a:effectLst/>
                        </a:rPr>
                        <a:t>	</a:t>
                      </a:r>
                      <a:r>
                        <a:rPr lang="en-US" sz="2400" kern="100" dirty="0">
                          <a:solidFill>
                            <a:srgbClr val="0000FF"/>
                          </a:solidFill>
                          <a:effectLst/>
                        </a:rPr>
                        <a:t>if (top!= NULL) </a:t>
                      </a:r>
                      <a:endParaRPr lang="zh-CN" sz="2400" kern="100" dirty="0">
                        <a:solidFill>
                          <a:srgbClr val="0000FF"/>
                        </a:solidFill>
                        <a:effectLst/>
                      </a:endParaRPr>
                    </a:p>
                    <a:p>
                      <a:pPr indent="571500" algn="just">
                        <a:spcAft>
                          <a:spcPts val="0"/>
                        </a:spcAft>
                      </a:pPr>
                      <a:r>
                        <a:rPr lang="en-US" sz="2400" kern="100" dirty="0" smtClean="0">
                          <a:solidFill>
                            <a:srgbClr val="0000FF"/>
                          </a:solidFill>
                          <a:effectLst/>
                        </a:rPr>
                        <a:t>            top-</a:t>
                      </a:r>
                      <a:r>
                        <a:rPr lang="en-US" sz="2400" kern="100" dirty="0">
                          <a:solidFill>
                            <a:srgbClr val="0000FF"/>
                          </a:solidFill>
                          <a:effectLst/>
                        </a:rPr>
                        <a:t>&gt;next = NULL;</a:t>
                      </a:r>
                      <a:endParaRPr lang="zh-CN" sz="2400" kern="100" dirty="0">
                        <a:solidFill>
                          <a:srgbClr val="0000FF"/>
                        </a:solidFill>
                        <a:effectLst/>
                      </a:endParaRPr>
                    </a:p>
                    <a:p>
                      <a:pPr algn="just">
                        <a:spcAft>
                          <a:spcPts val="0"/>
                        </a:spcAft>
                      </a:pPr>
                      <a:r>
                        <a:rPr lang="en-US" sz="2400" kern="100" dirty="0">
                          <a:effectLst/>
                        </a:rPr>
                        <a:t>	else </a:t>
                      </a:r>
                      <a:endParaRPr lang="zh-CN" sz="2400" kern="100" dirty="0">
                        <a:effectLst/>
                      </a:endParaRPr>
                    </a:p>
                    <a:p>
                      <a:pPr indent="571500" algn="just">
                        <a:spcAft>
                          <a:spcPts val="0"/>
                        </a:spcAft>
                      </a:pPr>
                      <a:r>
                        <a:rPr lang="en-US" sz="2400" kern="100" dirty="0" smtClean="0">
                          <a:effectLst/>
                        </a:rPr>
                        <a:t>          </a:t>
                      </a:r>
                      <a:r>
                        <a:rPr lang="en-US" sz="2400" kern="100" dirty="0" err="1" smtClean="0">
                          <a:effectLst/>
                        </a:rPr>
                        <a:t>printf</a:t>
                      </a:r>
                      <a:r>
                        <a:rPr lang="en-US" sz="2400" kern="100" dirty="0">
                          <a:effectLst/>
                        </a:rPr>
                        <a:t>("</a:t>
                      </a:r>
                      <a:r>
                        <a:rPr lang="en-US" sz="2400" kern="100" dirty="0" err="1">
                          <a:effectLst/>
                        </a:rPr>
                        <a:t>Alloc</a:t>
                      </a:r>
                      <a:r>
                        <a:rPr lang="en-US" sz="2400" kern="100" dirty="0">
                          <a:effectLst/>
                        </a:rPr>
                        <a:t> failure");</a:t>
                      </a:r>
                      <a:endParaRPr lang="zh-CN" sz="2400" kern="100" dirty="0">
                        <a:effectLst/>
                      </a:endParaRPr>
                    </a:p>
                    <a:p>
                      <a:pPr algn="just">
                        <a:spcAft>
                          <a:spcPts val="0"/>
                        </a:spcAft>
                      </a:pPr>
                      <a:r>
                        <a:rPr lang="en-US" sz="2400" kern="100" dirty="0">
                          <a:effectLst/>
                        </a:rPr>
                        <a:t>	return top;     //</a:t>
                      </a:r>
                      <a:r>
                        <a:rPr lang="zh-CN" sz="2400" kern="100" dirty="0">
                          <a:effectLst/>
                        </a:rPr>
                        <a:t>返回栈顶指针</a:t>
                      </a:r>
                      <a:endParaRPr lang="zh-CN" sz="2400" kern="100" dirty="0">
                        <a:effectLst/>
                      </a:endParaRPr>
                    </a:p>
                    <a:p>
                      <a:pPr algn="just">
                        <a:spcAft>
                          <a:spcPts val="0"/>
                        </a:spcAft>
                      </a:pPr>
                      <a:r>
                        <a:rPr lang="en-US" sz="2400" kern="100" dirty="0">
                          <a:effectLst/>
                        </a:rPr>
                        <a:t>}</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sp>
        <p:nvSpPr>
          <p:cNvPr id="5" name="矩形 4"/>
          <p:cNvSpPr/>
          <p:nvPr/>
        </p:nvSpPr>
        <p:spPr>
          <a:xfrm>
            <a:off x="767408" y="1038986"/>
            <a:ext cx="9649072" cy="830997"/>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算法思路：</a:t>
            </a:r>
            <a:r>
              <a:rPr lang="zh-CN"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创建</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空的链栈，需要申请</a:t>
            </a: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struct</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Node</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结构空间，并设置</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top-&gt;next</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为</a:t>
            </a:r>
            <a:r>
              <a:rPr lang="zh-CN"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空</a:t>
            </a:r>
            <a:r>
              <a:rPr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，注意这里是</a:t>
            </a:r>
            <a:r>
              <a:rPr lang="zh-CN" altLang="en-US" sz="2400" b="1" dirty="0" smtClean="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带有头结点</a:t>
            </a:r>
            <a:r>
              <a:rPr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的空链栈。</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407615" y="1089026"/>
            <a:ext cx="47019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 typeface="Wingdings" panose="05000000000000000000" pitchFamily="2" charset="2"/>
              <a:buChar char="p"/>
            </a:pPr>
            <a:r>
              <a:rPr kumimoji="1" lang="zh-CN" altLang="en-US" sz="2400" b="1" dirty="0" smtClean="0">
                <a:solidFill>
                  <a:schemeClr val="tx1"/>
                </a:solidFill>
                <a:latin typeface="Consolas" panose="020B0609020204030204" pitchFamily="49" charset="0"/>
                <a:ea typeface="微软雅黑" panose="020B0503020204020204" pitchFamily="34" charset="-122"/>
              </a:rPr>
              <a:t>栈</a:t>
            </a:r>
            <a:r>
              <a:rPr kumimoji="1" lang="zh-CN" altLang="en-US" sz="2400" b="1" dirty="0">
                <a:solidFill>
                  <a:schemeClr val="tx1"/>
                </a:solidFill>
                <a:latin typeface="Consolas" panose="020B0609020204030204" pitchFamily="49" charset="0"/>
                <a:ea typeface="微软雅黑" panose="020B0503020204020204" pitchFamily="34" charset="-122"/>
              </a:rPr>
              <a:t>和队列是</a:t>
            </a:r>
            <a:r>
              <a:rPr kumimoji="1" lang="zh-CN" altLang="en-US" sz="2400" b="1" dirty="0">
                <a:solidFill>
                  <a:srgbClr val="00B050"/>
                </a:solidFill>
                <a:latin typeface="Consolas" panose="020B0609020204030204" pitchFamily="49" charset="0"/>
                <a:ea typeface="微软雅黑" panose="020B0503020204020204" pitchFamily="34" charset="-122"/>
              </a:rPr>
              <a:t>操作受限</a:t>
            </a:r>
            <a:r>
              <a:rPr kumimoji="1" lang="zh-CN" altLang="en-US" sz="2400" b="1" dirty="0">
                <a:solidFill>
                  <a:schemeClr val="tx1"/>
                </a:solidFill>
                <a:latin typeface="Consolas" panose="020B0609020204030204" pitchFamily="49" charset="0"/>
                <a:ea typeface="微软雅黑" panose="020B0503020204020204" pitchFamily="34" charset="-122"/>
              </a:rPr>
              <a:t>的</a:t>
            </a:r>
            <a:r>
              <a:rPr kumimoji="1" lang="zh-CN" altLang="en-US" sz="2400" b="1" dirty="0">
                <a:solidFill>
                  <a:srgbClr val="00B050"/>
                </a:solidFill>
                <a:latin typeface="Consolas" panose="020B0609020204030204" pitchFamily="49" charset="0"/>
                <a:ea typeface="微软雅黑" panose="020B0503020204020204" pitchFamily="34" charset="-122"/>
              </a:rPr>
              <a:t>线性表</a:t>
            </a:r>
            <a:endParaRPr kumimoji="1" lang="zh-CN" altLang="en-US" sz="2400" b="1" dirty="0">
              <a:solidFill>
                <a:srgbClr val="00B050"/>
              </a:solidFill>
              <a:latin typeface="Consolas" panose="020B0609020204030204" pitchFamily="49" charset="0"/>
              <a:ea typeface="微软雅黑" panose="020B0503020204020204" pitchFamily="34" charset="-122"/>
            </a:endParaRPr>
          </a:p>
        </p:txBody>
      </p:sp>
      <p:sp>
        <p:nvSpPr>
          <p:cNvPr id="18437" name="Text Box 5"/>
          <p:cNvSpPr txBox="1">
            <a:spLocks noChangeArrowheads="1"/>
          </p:cNvSpPr>
          <p:nvPr/>
        </p:nvSpPr>
        <p:spPr bwMode="auto">
          <a:xfrm>
            <a:off x="407615" y="1731963"/>
            <a:ext cx="47019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marL="342900" indent="-342900" eaLnBrk="1" hangingPunct="1">
              <a:lnSpc>
                <a:spcPct val="100000"/>
              </a:lnSpc>
              <a:spcBef>
                <a:spcPct val="0"/>
              </a:spcBef>
              <a:spcAft>
                <a:spcPct val="0"/>
              </a:spcAft>
              <a:buClrTx/>
              <a:buSzTx/>
              <a:buFont typeface="Wingdings" panose="05000000000000000000" pitchFamily="2" charset="2"/>
              <a:buChar char="p"/>
              <a:defRPr/>
            </a:pPr>
            <a:r>
              <a:rPr kumimoji="1" lang="zh-CN" altLang="en-US" sz="2400" b="1" smtClean="0">
                <a:solidFill>
                  <a:schemeClr val="tx1"/>
                </a:solidFill>
                <a:latin typeface="Consolas" panose="020B0609020204030204" pitchFamily="49" charset="0"/>
                <a:ea typeface="微软雅黑" panose="020B0503020204020204" pitchFamily="34" charset="-122"/>
              </a:rPr>
              <a:t>栈限定</a:t>
            </a:r>
            <a:r>
              <a:rPr kumimoji="1" lang="zh-CN" altLang="en-US" sz="2400" b="1" dirty="0" smtClean="0">
                <a:solidFill>
                  <a:schemeClr val="tx1"/>
                </a:solidFill>
                <a:latin typeface="Consolas" panose="020B0609020204030204" pitchFamily="49" charset="0"/>
                <a:ea typeface="微软雅黑" panose="020B0503020204020204" pitchFamily="34" charset="-122"/>
              </a:rPr>
              <a:t>在</a:t>
            </a:r>
            <a:r>
              <a:rPr kumimoji="1" lang="zh-CN" altLang="en-US" sz="2400" b="1" dirty="0" smtClean="0">
                <a:solidFill>
                  <a:srgbClr val="00B050"/>
                </a:solidFill>
                <a:latin typeface="Consolas" panose="020B0609020204030204" pitchFamily="49" charset="0"/>
                <a:ea typeface="微软雅黑" panose="020B0503020204020204" pitchFamily="34" charset="-122"/>
              </a:rPr>
              <a:t>表尾进行插入</a:t>
            </a:r>
            <a:r>
              <a:rPr kumimoji="1" lang="zh-CN" altLang="en-US" sz="2400" b="1" smtClean="0">
                <a:solidFill>
                  <a:srgbClr val="00B050"/>
                </a:solidFill>
                <a:latin typeface="Consolas" panose="020B0609020204030204" pitchFamily="49" charset="0"/>
                <a:ea typeface="微软雅黑" panose="020B0503020204020204" pitchFamily="34" charset="-122"/>
              </a:rPr>
              <a:t>或删除</a:t>
            </a:r>
            <a:endParaRPr kumimoji="1" lang="zh-CN" altLang="en-US" sz="2400" b="1" dirty="0" smtClean="0">
              <a:solidFill>
                <a:schemeClr val="tx1"/>
              </a:solidFill>
              <a:latin typeface="Consolas" panose="020B0609020204030204" pitchFamily="49" charset="0"/>
              <a:ea typeface="微软雅黑" panose="020B0503020204020204" pitchFamily="34" charset="-122"/>
            </a:endParaRPr>
          </a:p>
          <a:p>
            <a:pPr eaLnBrk="1" hangingPunct="1">
              <a:lnSpc>
                <a:spcPct val="100000"/>
              </a:lnSpc>
              <a:spcBef>
                <a:spcPct val="0"/>
              </a:spcBef>
              <a:spcAft>
                <a:spcPct val="0"/>
              </a:spcAft>
              <a:buClrTx/>
              <a:buSzTx/>
              <a:buFontTx/>
              <a:buNone/>
              <a:defRPr/>
            </a:pPr>
            <a:r>
              <a:rPr kumimoji="1" lang="zh-CN" altLang="en-US" sz="2400" b="1" dirty="0" smtClean="0">
                <a:solidFill>
                  <a:schemeClr val="tx1"/>
                </a:solidFill>
                <a:latin typeface="Consolas" panose="020B0609020204030204" pitchFamily="49" charset="0"/>
                <a:ea typeface="微软雅黑" panose="020B0503020204020204" pitchFamily="34" charset="-122"/>
              </a:rPr>
              <a:t>表尾端称</a:t>
            </a:r>
            <a:r>
              <a:rPr kumimoji="1" lang="zh-CN" altLang="en-US" sz="2400" b="1" dirty="0" smtClean="0">
                <a:solidFill>
                  <a:srgbClr val="00B050"/>
                </a:solidFill>
                <a:latin typeface="Consolas" panose="020B0609020204030204" pitchFamily="49" charset="0"/>
                <a:ea typeface="微软雅黑" panose="020B0503020204020204" pitchFamily="34" charset="-122"/>
              </a:rPr>
              <a:t>栈顶</a:t>
            </a:r>
            <a:r>
              <a:rPr kumimoji="1" lang="zh-CN" altLang="en-US" sz="2400" b="1" dirty="0" smtClean="0">
                <a:solidFill>
                  <a:schemeClr val="tx1"/>
                </a:solidFill>
                <a:latin typeface="Consolas" panose="020B0609020204030204" pitchFamily="49" charset="0"/>
                <a:ea typeface="微软雅黑" panose="020B0503020204020204" pitchFamily="34" charset="-122"/>
              </a:rPr>
              <a:t>，表头端称</a:t>
            </a:r>
            <a:r>
              <a:rPr kumimoji="1" lang="zh-CN" altLang="en-US" sz="2400" b="1" smtClean="0">
                <a:solidFill>
                  <a:srgbClr val="00B050"/>
                </a:solidFill>
                <a:latin typeface="Consolas" panose="020B0609020204030204" pitchFamily="49" charset="0"/>
                <a:ea typeface="微软雅黑" panose="020B0503020204020204" pitchFamily="34" charset="-122"/>
              </a:rPr>
              <a:t>栈底</a:t>
            </a:r>
            <a:endParaRPr kumimoji="1" lang="zh-CN" altLang="en-US" sz="2400" b="1" dirty="0" smtClean="0">
              <a:solidFill>
                <a:schemeClr val="tx1"/>
              </a:solidFill>
              <a:latin typeface="Consolas" panose="020B0609020204030204" pitchFamily="49" charset="0"/>
              <a:ea typeface="微软雅黑" panose="020B0503020204020204" pitchFamily="34" charset="-122"/>
            </a:endParaRPr>
          </a:p>
        </p:txBody>
      </p:sp>
      <p:grpSp>
        <p:nvGrpSpPr>
          <p:cNvPr id="11268" name="Group 6"/>
          <p:cNvGrpSpPr/>
          <p:nvPr/>
        </p:nvGrpSpPr>
        <p:grpSpPr bwMode="auto">
          <a:xfrm>
            <a:off x="827881" y="3267161"/>
            <a:ext cx="3384550" cy="2824163"/>
            <a:chOff x="3360" y="2304"/>
            <a:chExt cx="2132" cy="1779"/>
          </a:xfrm>
        </p:grpSpPr>
        <p:sp>
          <p:nvSpPr>
            <p:cNvPr id="11271" name="Line 7"/>
            <p:cNvSpPr>
              <a:spLocks noChangeShapeType="1"/>
            </p:cNvSpPr>
            <p:nvPr/>
          </p:nvSpPr>
          <p:spPr bwMode="auto">
            <a:xfrm>
              <a:off x="4224" y="2688"/>
              <a:ext cx="0" cy="13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latin typeface="Consolas" panose="020B0609020204030204" pitchFamily="49" charset="0"/>
                <a:ea typeface="微软雅黑" panose="020B0503020204020204" pitchFamily="34" charset="-122"/>
              </a:endParaRPr>
            </a:p>
          </p:txBody>
        </p:sp>
        <p:sp>
          <p:nvSpPr>
            <p:cNvPr id="11272" name="Line 8"/>
            <p:cNvSpPr>
              <a:spLocks noChangeShapeType="1"/>
            </p:cNvSpPr>
            <p:nvPr/>
          </p:nvSpPr>
          <p:spPr bwMode="auto">
            <a:xfrm>
              <a:off x="4944" y="2688"/>
              <a:ext cx="0" cy="13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latin typeface="Consolas" panose="020B0609020204030204" pitchFamily="49" charset="0"/>
                <a:ea typeface="微软雅黑" panose="020B0503020204020204" pitchFamily="34" charset="-122"/>
              </a:endParaRPr>
            </a:p>
          </p:txBody>
        </p:sp>
        <p:sp>
          <p:nvSpPr>
            <p:cNvPr id="11273" name="Line 9"/>
            <p:cNvSpPr>
              <a:spLocks noChangeShapeType="1"/>
            </p:cNvSpPr>
            <p:nvPr/>
          </p:nvSpPr>
          <p:spPr bwMode="auto">
            <a:xfrm>
              <a:off x="4032" y="4080"/>
              <a:ext cx="110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latin typeface="Consolas" panose="020B0609020204030204" pitchFamily="49" charset="0"/>
                <a:ea typeface="微软雅黑" panose="020B0503020204020204" pitchFamily="34" charset="-122"/>
              </a:endParaRPr>
            </a:p>
          </p:txBody>
        </p:sp>
        <p:sp>
          <p:nvSpPr>
            <p:cNvPr id="11274" name="Line 10"/>
            <p:cNvSpPr>
              <a:spLocks noChangeShapeType="1"/>
            </p:cNvSpPr>
            <p:nvPr/>
          </p:nvSpPr>
          <p:spPr bwMode="auto">
            <a:xfrm>
              <a:off x="4032" y="3840"/>
              <a:ext cx="110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latin typeface="Consolas" panose="020B0609020204030204" pitchFamily="49" charset="0"/>
                <a:ea typeface="微软雅黑" panose="020B0503020204020204" pitchFamily="34" charset="-122"/>
              </a:endParaRPr>
            </a:p>
          </p:txBody>
        </p:sp>
        <p:sp>
          <p:nvSpPr>
            <p:cNvPr id="11275" name="Line 11"/>
            <p:cNvSpPr>
              <a:spLocks noChangeShapeType="1"/>
            </p:cNvSpPr>
            <p:nvPr/>
          </p:nvSpPr>
          <p:spPr bwMode="auto">
            <a:xfrm>
              <a:off x="4032" y="3600"/>
              <a:ext cx="110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latin typeface="Consolas" panose="020B0609020204030204" pitchFamily="49" charset="0"/>
                <a:ea typeface="微软雅黑" panose="020B0503020204020204" pitchFamily="34" charset="-122"/>
              </a:endParaRPr>
            </a:p>
          </p:txBody>
        </p:sp>
        <p:sp>
          <p:nvSpPr>
            <p:cNvPr id="11276" name="Line 12"/>
            <p:cNvSpPr>
              <a:spLocks noChangeShapeType="1"/>
            </p:cNvSpPr>
            <p:nvPr/>
          </p:nvSpPr>
          <p:spPr bwMode="auto">
            <a:xfrm>
              <a:off x="4032" y="3120"/>
              <a:ext cx="110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latin typeface="Consolas" panose="020B0609020204030204" pitchFamily="49" charset="0"/>
                <a:ea typeface="微软雅黑" panose="020B0503020204020204" pitchFamily="34" charset="-122"/>
              </a:endParaRPr>
            </a:p>
          </p:txBody>
        </p:sp>
        <p:sp>
          <p:nvSpPr>
            <p:cNvPr id="11277" name="Line 13"/>
            <p:cNvSpPr>
              <a:spLocks noChangeShapeType="1"/>
            </p:cNvSpPr>
            <p:nvPr/>
          </p:nvSpPr>
          <p:spPr bwMode="auto">
            <a:xfrm>
              <a:off x="4032" y="2880"/>
              <a:ext cx="110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latin typeface="Consolas" panose="020B0609020204030204" pitchFamily="49" charset="0"/>
                <a:ea typeface="微软雅黑" panose="020B0503020204020204" pitchFamily="34" charset="-122"/>
              </a:endParaRPr>
            </a:p>
          </p:txBody>
        </p:sp>
        <p:sp>
          <p:nvSpPr>
            <p:cNvPr id="11278" name="Text Box 14"/>
            <p:cNvSpPr txBox="1">
              <a:spLocks noChangeArrowheads="1"/>
            </p:cNvSpPr>
            <p:nvPr/>
          </p:nvSpPr>
          <p:spPr bwMode="auto">
            <a:xfrm>
              <a:off x="4512" y="2832"/>
              <a:ext cx="2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kumimoji="1" lang="en-US" altLang="zh-CN" sz="2400" b="1">
                  <a:solidFill>
                    <a:schemeClr val="tx1"/>
                  </a:solidFill>
                  <a:latin typeface="Consolas" panose="020B0609020204030204" pitchFamily="49" charset="0"/>
                  <a:ea typeface="微软雅黑" panose="020B0503020204020204" pitchFamily="34" charset="-122"/>
                </a:rPr>
                <a:t>a</a:t>
              </a:r>
              <a:r>
                <a:rPr kumimoji="1" lang="en-US" altLang="zh-CN" sz="2400" b="1" baseline="-25000">
                  <a:solidFill>
                    <a:schemeClr val="tx1"/>
                  </a:solidFill>
                  <a:latin typeface="Consolas" panose="020B0609020204030204" pitchFamily="49" charset="0"/>
                  <a:ea typeface="微软雅黑" panose="020B0503020204020204" pitchFamily="34" charset="-122"/>
                </a:rPr>
                <a:t>n</a:t>
              </a:r>
              <a:endParaRPr kumimoji="1" lang="en-US" altLang="zh-CN" sz="2400" b="1">
                <a:solidFill>
                  <a:schemeClr val="tx1"/>
                </a:solidFill>
                <a:latin typeface="Consolas" panose="020B0609020204030204" pitchFamily="49" charset="0"/>
                <a:ea typeface="微软雅黑" panose="020B0503020204020204" pitchFamily="34" charset="-122"/>
              </a:endParaRPr>
            </a:p>
          </p:txBody>
        </p:sp>
        <p:sp>
          <p:nvSpPr>
            <p:cNvPr id="11279" name="Text Box 15"/>
            <p:cNvSpPr txBox="1">
              <a:spLocks noChangeArrowheads="1"/>
            </p:cNvSpPr>
            <p:nvPr/>
          </p:nvSpPr>
          <p:spPr bwMode="auto">
            <a:xfrm>
              <a:off x="4502" y="3235"/>
              <a:ext cx="349"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kumimoji="1" lang="en-US" altLang="zh-CN" sz="2400" b="1" dirty="0">
                  <a:solidFill>
                    <a:schemeClr val="tx1"/>
                  </a:solidFill>
                  <a:latin typeface="Consolas" panose="020B0609020204030204" pitchFamily="49" charset="0"/>
                  <a:ea typeface="微软雅黑" panose="020B0503020204020204" pitchFamily="34" charset="-122"/>
                </a:rPr>
                <a:t>...</a:t>
              </a:r>
              <a:endParaRPr kumimoji="1" lang="en-US" altLang="zh-CN" sz="2400" b="1" dirty="0">
                <a:solidFill>
                  <a:schemeClr val="tx1"/>
                </a:solidFill>
                <a:latin typeface="Consolas" panose="020B0609020204030204" pitchFamily="49" charset="0"/>
                <a:ea typeface="微软雅黑" panose="020B0503020204020204" pitchFamily="34" charset="-122"/>
              </a:endParaRPr>
            </a:p>
          </p:txBody>
        </p:sp>
        <p:sp>
          <p:nvSpPr>
            <p:cNvPr id="11280" name="Text Box 16"/>
            <p:cNvSpPr txBox="1">
              <a:spLocks noChangeArrowheads="1"/>
            </p:cNvSpPr>
            <p:nvPr/>
          </p:nvSpPr>
          <p:spPr bwMode="auto">
            <a:xfrm>
              <a:off x="4512" y="3552"/>
              <a:ext cx="2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kumimoji="1" lang="en-US" altLang="zh-CN" sz="2400" b="1">
                  <a:solidFill>
                    <a:schemeClr val="tx1"/>
                  </a:solidFill>
                  <a:latin typeface="Consolas" panose="020B0609020204030204" pitchFamily="49" charset="0"/>
                  <a:ea typeface="微软雅黑" panose="020B0503020204020204" pitchFamily="34" charset="-122"/>
                </a:rPr>
                <a:t>a</a:t>
              </a:r>
              <a:r>
                <a:rPr kumimoji="1" lang="en-US" altLang="zh-CN" sz="2400" b="1" baseline="-25000">
                  <a:solidFill>
                    <a:schemeClr val="tx1"/>
                  </a:solidFill>
                  <a:latin typeface="Consolas" panose="020B0609020204030204" pitchFamily="49" charset="0"/>
                  <a:ea typeface="微软雅黑" panose="020B0503020204020204" pitchFamily="34" charset="-122"/>
                </a:rPr>
                <a:t>2</a:t>
              </a:r>
              <a:endParaRPr kumimoji="1" lang="en-US" altLang="zh-CN" sz="2400" b="1">
                <a:solidFill>
                  <a:schemeClr val="tx1"/>
                </a:solidFill>
                <a:latin typeface="Consolas" panose="020B0609020204030204" pitchFamily="49" charset="0"/>
                <a:ea typeface="微软雅黑" panose="020B0503020204020204" pitchFamily="34" charset="-122"/>
              </a:endParaRPr>
            </a:p>
          </p:txBody>
        </p:sp>
        <p:sp>
          <p:nvSpPr>
            <p:cNvPr id="11281" name="Text Box 17"/>
            <p:cNvSpPr txBox="1">
              <a:spLocks noChangeArrowheads="1"/>
            </p:cNvSpPr>
            <p:nvPr/>
          </p:nvSpPr>
          <p:spPr bwMode="auto">
            <a:xfrm>
              <a:off x="4512" y="3792"/>
              <a:ext cx="2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kumimoji="1" lang="en-US" altLang="zh-CN" sz="2400" b="1">
                  <a:solidFill>
                    <a:schemeClr val="tx1"/>
                  </a:solidFill>
                  <a:latin typeface="Consolas" panose="020B0609020204030204" pitchFamily="49" charset="0"/>
                  <a:ea typeface="微软雅黑" panose="020B0503020204020204" pitchFamily="34" charset="-122"/>
                </a:rPr>
                <a:t>a</a:t>
              </a:r>
              <a:r>
                <a:rPr kumimoji="1" lang="en-US" altLang="zh-CN" sz="2400" b="1" baseline="-25000">
                  <a:solidFill>
                    <a:schemeClr val="tx1"/>
                  </a:solidFill>
                  <a:latin typeface="Consolas" panose="020B0609020204030204" pitchFamily="49" charset="0"/>
                  <a:ea typeface="微软雅黑" panose="020B0503020204020204" pitchFamily="34" charset="-122"/>
                </a:rPr>
                <a:t>1</a:t>
              </a:r>
              <a:endParaRPr kumimoji="1" lang="en-US" altLang="zh-CN" sz="2400" b="1">
                <a:solidFill>
                  <a:schemeClr val="tx1"/>
                </a:solidFill>
                <a:latin typeface="Consolas" panose="020B0609020204030204" pitchFamily="49" charset="0"/>
                <a:ea typeface="微软雅黑" panose="020B0503020204020204" pitchFamily="34" charset="-122"/>
              </a:endParaRPr>
            </a:p>
          </p:txBody>
        </p:sp>
        <p:sp>
          <p:nvSpPr>
            <p:cNvPr id="11282" name="Text Box 18"/>
            <p:cNvSpPr txBox="1">
              <a:spLocks noChangeArrowheads="1"/>
            </p:cNvSpPr>
            <p:nvPr/>
          </p:nvSpPr>
          <p:spPr bwMode="auto">
            <a:xfrm>
              <a:off x="3360" y="3792"/>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kumimoji="1" lang="zh-CN" altLang="en-US" sz="2400" b="1">
                  <a:solidFill>
                    <a:schemeClr val="tx1"/>
                  </a:solidFill>
                  <a:latin typeface="Consolas" panose="020B0609020204030204" pitchFamily="49" charset="0"/>
                  <a:ea typeface="微软雅黑" panose="020B0503020204020204" pitchFamily="34" charset="-122"/>
                </a:rPr>
                <a:t>栈底</a:t>
              </a:r>
              <a:endParaRPr kumimoji="1" lang="zh-CN" altLang="en-US" sz="2400" b="1">
                <a:solidFill>
                  <a:schemeClr val="tx1"/>
                </a:solidFill>
                <a:latin typeface="Consolas" panose="020B0609020204030204" pitchFamily="49" charset="0"/>
                <a:ea typeface="微软雅黑" panose="020B0503020204020204" pitchFamily="34" charset="-122"/>
              </a:endParaRPr>
            </a:p>
          </p:txBody>
        </p:sp>
        <p:sp>
          <p:nvSpPr>
            <p:cNvPr id="11283" name="Text Box 19"/>
            <p:cNvSpPr txBox="1">
              <a:spLocks noChangeArrowheads="1"/>
            </p:cNvSpPr>
            <p:nvPr/>
          </p:nvSpPr>
          <p:spPr bwMode="auto">
            <a:xfrm>
              <a:off x="3398" y="2845"/>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kumimoji="1" lang="zh-CN" altLang="en-US" sz="2400" b="1">
                  <a:solidFill>
                    <a:schemeClr val="tx1"/>
                  </a:solidFill>
                  <a:latin typeface="Consolas" panose="020B0609020204030204" pitchFamily="49" charset="0"/>
                  <a:ea typeface="微软雅黑" panose="020B0503020204020204" pitchFamily="34" charset="-122"/>
                </a:rPr>
                <a:t>栈顶</a:t>
              </a:r>
              <a:endParaRPr kumimoji="1" lang="zh-CN" altLang="en-US" sz="2400" b="1">
                <a:solidFill>
                  <a:schemeClr val="tx1"/>
                </a:solidFill>
                <a:latin typeface="Consolas" panose="020B0609020204030204" pitchFamily="49" charset="0"/>
                <a:ea typeface="微软雅黑" panose="020B0503020204020204" pitchFamily="34" charset="-122"/>
              </a:endParaRPr>
            </a:p>
          </p:txBody>
        </p:sp>
        <p:sp>
          <p:nvSpPr>
            <p:cNvPr id="11284" name="Line 20"/>
            <p:cNvSpPr>
              <a:spLocks noChangeShapeType="1"/>
            </p:cNvSpPr>
            <p:nvPr/>
          </p:nvSpPr>
          <p:spPr bwMode="auto">
            <a:xfrm>
              <a:off x="3888" y="3024"/>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Consolas" panose="020B0609020204030204" pitchFamily="49" charset="0"/>
                <a:ea typeface="微软雅黑" panose="020B0503020204020204" pitchFamily="34" charset="-122"/>
              </a:endParaRPr>
            </a:p>
          </p:txBody>
        </p:sp>
        <p:sp>
          <p:nvSpPr>
            <p:cNvPr id="11285" name="Line 21"/>
            <p:cNvSpPr>
              <a:spLocks noChangeShapeType="1"/>
            </p:cNvSpPr>
            <p:nvPr/>
          </p:nvSpPr>
          <p:spPr bwMode="auto">
            <a:xfrm>
              <a:off x="3888" y="3936"/>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Consolas" panose="020B0609020204030204" pitchFamily="49" charset="0"/>
                <a:ea typeface="微软雅黑" panose="020B0503020204020204" pitchFamily="34" charset="-122"/>
              </a:endParaRPr>
            </a:p>
          </p:txBody>
        </p:sp>
        <p:sp>
          <p:nvSpPr>
            <p:cNvPr id="11286" name="Text Box 22"/>
            <p:cNvSpPr txBox="1">
              <a:spLocks noChangeArrowheads="1"/>
            </p:cNvSpPr>
            <p:nvPr/>
          </p:nvSpPr>
          <p:spPr bwMode="auto">
            <a:xfrm>
              <a:off x="3696" y="230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kumimoji="1" lang="zh-CN" altLang="en-US" sz="2400" b="1">
                  <a:solidFill>
                    <a:schemeClr val="tx1"/>
                  </a:solidFill>
                  <a:latin typeface="Consolas" panose="020B0609020204030204" pitchFamily="49" charset="0"/>
                  <a:ea typeface="微软雅黑" panose="020B0503020204020204" pitchFamily="34" charset="-122"/>
                </a:rPr>
                <a:t>出栈</a:t>
              </a:r>
              <a:endParaRPr kumimoji="1" lang="zh-CN" altLang="en-US" sz="2400" b="1">
                <a:solidFill>
                  <a:schemeClr val="tx1"/>
                </a:solidFill>
                <a:latin typeface="Consolas" panose="020B0609020204030204" pitchFamily="49" charset="0"/>
                <a:ea typeface="微软雅黑" panose="020B0503020204020204" pitchFamily="34" charset="-122"/>
              </a:endParaRPr>
            </a:p>
          </p:txBody>
        </p:sp>
        <p:sp>
          <p:nvSpPr>
            <p:cNvPr id="11287" name="Text Box 23"/>
            <p:cNvSpPr txBox="1">
              <a:spLocks noChangeArrowheads="1"/>
            </p:cNvSpPr>
            <p:nvPr/>
          </p:nvSpPr>
          <p:spPr bwMode="auto">
            <a:xfrm>
              <a:off x="4992" y="230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kumimoji="1" lang="zh-CN" altLang="en-US" sz="2400" b="1">
                  <a:solidFill>
                    <a:schemeClr val="tx1"/>
                  </a:solidFill>
                  <a:latin typeface="Consolas" panose="020B0609020204030204" pitchFamily="49" charset="0"/>
                  <a:ea typeface="微软雅黑" panose="020B0503020204020204" pitchFamily="34" charset="-122"/>
                </a:rPr>
                <a:t>进栈</a:t>
              </a:r>
              <a:endParaRPr kumimoji="1" lang="zh-CN" altLang="en-US" sz="2400" b="1">
                <a:solidFill>
                  <a:schemeClr val="tx1"/>
                </a:solidFill>
                <a:latin typeface="Consolas" panose="020B0609020204030204" pitchFamily="49" charset="0"/>
                <a:ea typeface="微软雅黑" panose="020B0503020204020204" pitchFamily="34" charset="-122"/>
              </a:endParaRPr>
            </a:p>
          </p:txBody>
        </p:sp>
        <p:cxnSp>
          <p:nvCxnSpPr>
            <p:cNvPr id="11288" name="AutoShape 24"/>
            <p:cNvCxnSpPr>
              <a:cxnSpLocks noChangeShapeType="1"/>
              <a:endCxn id="11286" idx="3"/>
            </p:cNvCxnSpPr>
            <p:nvPr/>
          </p:nvCxnSpPr>
          <p:spPr bwMode="auto">
            <a:xfrm rot="5400000" flipH="1">
              <a:off x="4186" y="2458"/>
              <a:ext cx="336" cy="316"/>
            </a:xfrm>
            <a:prstGeom prst="curvedConnector2">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289" name="AutoShape 25"/>
            <p:cNvCxnSpPr>
              <a:cxnSpLocks noChangeShapeType="1"/>
              <a:endCxn id="11287" idx="1"/>
            </p:cNvCxnSpPr>
            <p:nvPr/>
          </p:nvCxnSpPr>
          <p:spPr bwMode="auto">
            <a:xfrm rot="-5400000">
              <a:off x="4656" y="2448"/>
              <a:ext cx="336" cy="336"/>
            </a:xfrm>
            <a:prstGeom prst="curvedConnector2">
              <a:avLst/>
            </a:prstGeom>
            <a:noFill/>
            <a:ln w="9525">
              <a:solidFill>
                <a:schemeClr val="tx1"/>
              </a:solidFill>
              <a:round/>
              <a:headEnd type="triangle" w="med" len="med"/>
            </a:ln>
            <a:extLst>
              <a:ext uri="{909E8E84-426E-40DD-AFC4-6F175D3DCCD1}">
                <a14:hiddenFill xmlns:a14="http://schemas.microsoft.com/office/drawing/2010/main">
                  <a:noFill/>
                </a14:hiddenFill>
              </a:ext>
            </a:extLst>
          </p:spPr>
        </p:cxnSp>
      </p:grpSp>
      <p:sp>
        <p:nvSpPr>
          <p:cNvPr id="11269" name="Text Box 26"/>
          <p:cNvSpPr txBox="1">
            <a:spLocks noChangeArrowheads="1"/>
          </p:cNvSpPr>
          <p:nvPr/>
        </p:nvSpPr>
        <p:spPr bwMode="auto">
          <a:xfrm>
            <a:off x="407615" y="2721686"/>
            <a:ext cx="5040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 typeface="Wingdings" panose="05000000000000000000" pitchFamily="2" charset="2"/>
              <a:buChar char="p"/>
            </a:pPr>
            <a:r>
              <a:rPr kumimoji="1" lang="zh-CN" altLang="en-US" sz="2400" b="1">
                <a:solidFill>
                  <a:schemeClr val="tx1"/>
                </a:solidFill>
                <a:latin typeface="Consolas" panose="020B0609020204030204" pitchFamily="49" charset="0"/>
                <a:ea typeface="微软雅黑" panose="020B0503020204020204" pitchFamily="34" charset="-122"/>
              </a:rPr>
              <a:t>栈的特点：</a:t>
            </a:r>
            <a:r>
              <a:rPr kumimoji="1" lang="zh-CN" altLang="en-US" sz="2400" b="1">
                <a:solidFill>
                  <a:srgbClr val="00B050"/>
                </a:solidFill>
                <a:latin typeface="Consolas" panose="020B0609020204030204" pitchFamily="49" charset="0"/>
                <a:ea typeface="微软雅黑" panose="020B0503020204020204" pitchFamily="34" charset="-122"/>
              </a:rPr>
              <a:t>后进先出（</a:t>
            </a:r>
            <a:r>
              <a:rPr kumimoji="1" lang="en-US" altLang="zh-CN" sz="2400" b="1">
                <a:solidFill>
                  <a:srgbClr val="00B050"/>
                </a:solidFill>
                <a:latin typeface="Consolas" panose="020B0609020204030204" pitchFamily="49" charset="0"/>
                <a:ea typeface="微软雅黑" panose="020B0503020204020204" pitchFamily="34" charset="-122"/>
              </a:rPr>
              <a:t>LIFO</a:t>
            </a:r>
            <a:r>
              <a:rPr kumimoji="1" lang="zh-CN" altLang="en-US" sz="2400" b="1">
                <a:solidFill>
                  <a:srgbClr val="00B050"/>
                </a:solidFill>
                <a:latin typeface="Consolas" panose="020B0609020204030204" pitchFamily="49" charset="0"/>
                <a:ea typeface="微软雅黑" panose="020B0503020204020204" pitchFamily="34" charset="-122"/>
              </a:rPr>
              <a:t>）</a:t>
            </a:r>
            <a:endParaRPr kumimoji="1" lang="zh-CN" altLang="en-US" sz="2400" b="1">
              <a:solidFill>
                <a:srgbClr val="00B050"/>
              </a:solidFill>
              <a:latin typeface="Consolas" panose="020B0609020204030204" pitchFamily="49" charset="0"/>
              <a:ea typeface="微软雅黑" panose="020B0503020204020204" pitchFamily="34" charset="-122"/>
            </a:endParaRPr>
          </a:p>
        </p:txBody>
      </p:sp>
      <p:sp>
        <p:nvSpPr>
          <p:cNvPr id="3" name="文本框 2"/>
          <p:cNvSpPr txBox="1"/>
          <p:nvPr/>
        </p:nvSpPr>
        <p:spPr>
          <a:xfrm>
            <a:off x="0" y="35913"/>
            <a:ext cx="4212431" cy="584775"/>
          </a:xfrm>
          <a:prstGeom prst="rect">
            <a:avLst/>
          </a:prstGeom>
          <a:solidFill>
            <a:schemeClr val="bg1"/>
          </a:solidFill>
          <a:ln>
            <a:noFill/>
          </a:ln>
        </p:spPr>
        <p:txBody>
          <a:bodyPr wrap="square">
            <a:spAutoFit/>
          </a:bodyPr>
          <a:lstStyle/>
          <a:p>
            <a:pPr>
              <a:defRPr/>
            </a:pPr>
            <a:r>
              <a:rPr lang="en-US" altLang="zh-CN" sz="3200" b="1" dirty="0" smtClean="0">
                <a:latin typeface="Consolas" panose="020B0609020204030204" pitchFamily="49" charset="0"/>
                <a:ea typeface="微软雅黑" panose="020B0503020204020204" pitchFamily="34" charset="-122"/>
              </a:rPr>
              <a:t>3.1 </a:t>
            </a:r>
            <a:r>
              <a:rPr lang="zh-CN" altLang="en-US" sz="3200" b="1" dirty="0" smtClean="0">
                <a:latin typeface="Consolas" panose="020B0609020204030204" pitchFamily="49" charset="0"/>
                <a:ea typeface="微软雅黑" panose="020B0503020204020204" pitchFamily="34" charset="-122"/>
              </a:rPr>
              <a:t>栈和队列的概念</a:t>
            </a:r>
            <a:endParaRPr lang="zh-CN" altLang="en-US" sz="3200" b="1" dirty="0">
              <a:latin typeface="Consolas" panose="020B0609020204030204" pitchFamily="49" charset="0"/>
              <a:ea typeface="微软雅黑" panose="020B0503020204020204" pitchFamily="34" charset="-122"/>
            </a:endParaRPr>
          </a:p>
        </p:txBody>
      </p:sp>
      <p:grpSp>
        <p:nvGrpSpPr>
          <p:cNvPr id="27" name="Group 4"/>
          <p:cNvGrpSpPr/>
          <p:nvPr/>
        </p:nvGrpSpPr>
        <p:grpSpPr bwMode="auto">
          <a:xfrm>
            <a:off x="6528048" y="3060778"/>
            <a:ext cx="5004295" cy="2316243"/>
            <a:chOff x="2832" y="1584"/>
            <a:chExt cx="2902" cy="1134"/>
          </a:xfrm>
        </p:grpSpPr>
        <p:sp>
          <p:nvSpPr>
            <p:cNvPr id="28" name="Text Box 5"/>
            <p:cNvSpPr txBox="1">
              <a:spLocks noChangeArrowheads="1"/>
            </p:cNvSpPr>
            <p:nvPr/>
          </p:nvSpPr>
          <p:spPr bwMode="auto">
            <a:xfrm>
              <a:off x="3494" y="1706"/>
              <a:ext cx="127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1 </a:t>
              </a:r>
              <a:r>
                <a:rPr kumimoji="1" lang="en-US" altLang="zh-CN" sz="2400" b="1">
                  <a:latin typeface="Times New Roman" panose="02020603050405020304" pitchFamily="18" charset="0"/>
                </a:rPr>
                <a:t>  a</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   a</a:t>
              </a:r>
              <a:r>
                <a:rPr kumimoji="1" lang="en-US" altLang="zh-CN" sz="2400" b="1" baseline="-25000">
                  <a:latin typeface="Times New Roman" panose="02020603050405020304" pitchFamily="18" charset="0"/>
                </a:rPr>
                <a:t>3</a:t>
              </a:r>
              <a:r>
                <a:rPr kumimoji="1" lang="en-US" altLang="zh-CN" sz="2400" b="1">
                  <a:latin typeface="Times New Roman" panose="02020603050405020304" pitchFamily="18" charset="0"/>
                </a:rPr>
                <a:t> …a</a:t>
              </a:r>
              <a:r>
                <a:rPr kumimoji="1" lang="en-US" altLang="zh-CN" sz="2400" b="1" baseline="-25000">
                  <a:latin typeface="Times New Roman" panose="02020603050405020304" pitchFamily="18" charset="0"/>
                </a:rPr>
                <a:t>n</a:t>
              </a:r>
              <a:endParaRPr kumimoji="1" lang="en-US" altLang="zh-CN" sz="2400" b="1">
                <a:latin typeface="Times New Roman" panose="02020603050405020304" pitchFamily="18" charset="0"/>
              </a:endParaRPr>
            </a:p>
          </p:txBody>
        </p:sp>
        <p:sp>
          <p:nvSpPr>
            <p:cNvPr id="29" name="Text Box 6"/>
            <p:cNvSpPr txBox="1">
              <a:spLocks noChangeArrowheads="1"/>
            </p:cNvSpPr>
            <p:nvPr/>
          </p:nvSpPr>
          <p:spPr bwMode="auto">
            <a:xfrm>
              <a:off x="4992" y="1584"/>
              <a:ext cx="74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微软雅黑" panose="020B0503020204020204" pitchFamily="34" charset="-122"/>
                  <a:ea typeface="微软雅黑" panose="020B0503020204020204" pitchFamily="34" charset="-122"/>
                </a:rPr>
                <a:t>入队列</a:t>
              </a:r>
              <a:endParaRPr kumimoji="1" lang="zh-CN" altLang="en-US" sz="2400" b="1">
                <a:latin typeface="微软雅黑" panose="020B0503020204020204" pitchFamily="34" charset="-122"/>
                <a:ea typeface="微软雅黑" panose="020B0503020204020204" pitchFamily="34" charset="-122"/>
              </a:endParaRPr>
            </a:p>
          </p:txBody>
        </p:sp>
        <p:sp>
          <p:nvSpPr>
            <p:cNvPr id="30" name="Text Box 7"/>
            <p:cNvSpPr txBox="1">
              <a:spLocks noChangeArrowheads="1"/>
            </p:cNvSpPr>
            <p:nvPr/>
          </p:nvSpPr>
          <p:spPr bwMode="auto">
            <a:xfrm>
              <a:off x="2832" y="1600"/>
              <a:ext cx="64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微软雅黑" panose="020B0503020204020204" pitchFamily="34" charset="-122"/>
                  <a:ea typeface="微软雅黑" panose="020B0503020204020204" pitchFamily="34" charset="-122"/>
                </a:rPr>
                <a:t>出队列</a:t>
              </a:r>
              <a:endParaRPr kumimoji="1" lang="zh-CN" altLang="en-US" sz="2400" b="1">
                <a:latin typeface="微软雅黑" panose="020B0503020204020204" pitchFamily="34" charset="-122"/>
                <a:ea typeface="微软雅黑" panose="020B0503020204020204" pitchFamily="34" charset="-122"/>
              </a:endParaRPr>
            </a:p>
          </p:txBody>
        </p:sp>
        <p:sp>
          <p:nvSpPr>
            <p:cNvPr id="31" name="Line 8"/>
            <p:cNvSpPr>
              <a:spLocks noChangeShapeType="1"/>
            </p:cNvSpPr>
            <p:nvPr/>
          </p:nvSpPr>
          <p:spPr bwMode="auto">
            <a:xfrm>
              <a:off x="3456" y="1680"/>
              <a:ext cx="13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32" name="Line 9"/>
            <p:cNvSpPr>
              <a:spLocks noChangeShapeType="1"/>
            </p:cNvSpPr>
            <p:nvPr/>
          </p:nvSpPr>
          <p:spPr bwMode="auto">
            <a:xfrm>
              <a:off x="3456" y="2112"/>
              <a:ext cx="13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33" name="Line 10"/>
            <p:cNvSpPr>
              <a:spLocks noChangeShapeType="1"/>
            </p:cNvSpPr>
            <p:nvPr/>
          </p:nvSpPr>
          <p:spPr bwMode="auto">
            <a:xfrm flipH="1">
              <a:off x="4848" y="1920"/>
              <a:ext cx="67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34" name="Line 11"/>
            <p:cNvSpPr>
              <a:spLocks noChangeShapeType="1"/>
            </p:cNvSpPr>
            <p:nvPr/>
          </p:nvSpPr>
          <p:spPr bwMode="auto">
            <a:xfrm flipH="1">
              <a:off x="2832" y="1920"/>
              <a:ext cx="67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35" name="Text Box 12"/>
            <p:cNvSpPr txBox="1">
              <a:spLocks noChangeArrowheads="1"/>
            </p:cNvSpPr>
            <p:nvPr/>
          </p:nvSpPr>
          <p:spPr bwMode="auto">
            <a:xfrm>
              <a:off x="3487" y="2371"/>
              <a:ext cx="32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微软雅黑" panose="020B0503020204020204" pitchFamily="34" charset="-122"/>
                  <a:ea typeface="微软雅黑" panose="020B0503020204020204" pitchFamily="34" charset="-122"/>
                </a:rPr>
                <a:t>队头</a:t>
              </a:r>
              <a:endParaRPr kumimoji="1" lang="zh-CN" altLang="en-US" sz="2400" b="1">
                <a:latin typeface="微软雅黑" panose="020B0503020204020204" pitchFamily="34" charset="-122"/>
                <a:ea typeface="微软雅黑" panose="020B0503020204020204" pitchFamily="34" charset="-122"/>
              </a:endParaRPr>
            </a:p>
          </p:txBody>
        </p:sp>
        <p:sp>
          <p:nvSpPr>
            <p:cNvPr id="36" name="Text Box 13"/>
            <p:cNvSpPr txBox="1">
              <a:spLocks noChangeArrowheads="1"/>
            </p:cNvSpPr>
            <p:nvPr/>
          </p:nvSpPr>
          <p:spPr bwMode="auto">
            <a:xfrm>
              <a:off x="4489" y="2352"/>
              <a:ext cx="32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微软雅黑" panose="020B0503020204020204" pitchFamily="34" charset="-122"/>
                  <a:ea typeface="微软雅黑" panose="020B0503020204020204" pitchFamily="34" charset="-122"/>
                </a:rPr>
                <a:t>队尾</a:t>
              </a:r>
              <a:endParaRPr kumimoji="1" lang="zh-CN" altLang="en-US" sz="2400" b="1">
                <a:latin typeface="微软雅黑" panose="020B0503020204020204" pitchFamily="34" charset="-122"/>
                <a:ea typeface="微软雅黑" panose="020B0503020204020204" pitchFamily="34" charset="-122"/>
              </a:endParaRPr>
            </a:p>
          </p:txBody>
        </p:sp>
        <p:sp>
          <p:nvSpPr>
            <p:cNvPr id="37" name="Line 14"/>
            <p:cNvSpPr>
              <a:spLocks noChangeShapeType="1"/>
            </p:cNvSpPr>
            <p:nvPr/>
          </p:nvSpPr>
          <p:spPr bwMode="auto">
            <a:xfrm flipV="1">
              <a:off x="3600" y="2160"/>
              <a:ext cx="0"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38" name="Line 15"/>
            <p:cNvSpPr>
              <a:spLocks noChangeShapeType="1"/>
            </p:cNvSpPr>
            <p:nvPr/>
          </p:nvSpPr>
          <p:spPr bwMode="auto">
            <a:xfrm flipV="1">
              <a:off x="4608" y="2160"/>
              <a:ext cx="0"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39" name="Text Box 5"/>
          <p:cNvSpPr txBox="1">
            <a:spLocks noChangeArrowheads="1"/>
          </p:cNvSpPr>
          <p:nvPr/>
        </p:nvSpPr>
        <p:spPr bwMode="auto">
          <a:xfrm>
            <a:off x="5951984" y="1052736"/>
            <a:ext cx="57606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marL="342900" indent="-342900" eaLnBrk="1" hangingPunct="1">
              <a:lnSpc>
                <a:spcPct val="100000"/>
              </a:lnSpc>
              <a:spcBef>
                <a:spcPct val="0"/>
              </a:spcBef>
              <a:spcAft>
                <a:spcPct val="0"/>
              </a:spcAft>
              <a:buClrTx/>
              <a:buSzTx/>
              <a:buFont typeface="Wingdings" panose="05000000000000000000" pitchFamily="2" charset="2"/>
              <a:buChar char="p"/>
              <a:defRPr/>
            </a:pPr>
            <a:r>
              <a:rPr kumimoji="1" lang="zh-CN" altLang="en-US" sz="2400" b="1" smtClean="0">
                <a:solidFill>
                  <a:schemeClr val="tx1"/>
                </a:solidFill>
                <a:latin typeface="Consolas" panose="020B0609020204030204" pitchFamily="49" charset="0"/>
                <a:ea typeface="微软雅黑" panose="020B0503020204020204" pitchFamily="34" charset="-122"/>
              </a:rPr>
              <a:t>队列限定在</a:t>
            </a:r>
            <a:r>
              <a:rPr kumimoji="1" lang="zh-CN" altLang="en-US" sz="2400" b="1">
                <a:solidFill>
                  <a:srgbClr val="00B050"/>
                </a:solidFill>
                <a:latin typeface="Consolas" panose="020B0609020204030204" pitchFamily="49" charset="0"/>
                <a:ea typeface="微软雅黑" panose="020B0503020204020204" pitchFamily="34" charset="-122"/>
              </a:rPr>
              <a:t>一端</a:t>
            </a:r>
            <a:r>
              <a:rPr kumimoji="1" lang="zh-CN" altLang="en-US" sz="2400" b="1" smtClean="0">
                <a:solidFill>
                  <a:srgbClr val="00B050"/>
                </a:solidFill>
                <a:latin typeface="Consolas" panose="020B0609020204030204" pitchFamily="49" charset="0"/>
                <a:ea typeface="微软雅黑" panose="020B0503020204020204" pitchFamily="34" charset="-122"/>
              </a:rPr>
              <a:t>进行插入、一端删除</a:t>
            </a:r>
            <a:endParaRPr kumimoji="1" lang="zh-CN" altLang="en-US" sz="2400" b="1" dirty="0" smtClean="0">
              <a:solidFill>
                <a:schemeClr val="tx1"/>
              </a:solidFill>
              <a:latin typeface="Consolas" panose="020B0609020204030204" pitchFamily="49" charset="0"/>
              <a:ea typeface="微软雅黑" panose="020B0503020204020204" pitchFamily="34" charset="-122"/>
            </a:endParaRPr>
          </a:p>
          <a:p>
            <a:pPr eaLnBrk="1" hangingPunct="1">
              <a:lnSpc>
                <a:spcPct val="100000"/>
              </a:lnSpc>
              <a:spcBef>
                <a:spcPct val="0"/>
              </a:spcBef>
              <a:spcAft>
                <a:spcPct val="0"/>
              </a:spcAft>
              <a:buClrTx/>
              <a:buSzTx/>
              <a:buFontTx/>
              <a:buNone/>
              <a:defRPr/>
            </a:pPr>
            <a:r>
              <a:rPr kumimoji="1" lang="zh-CN" altLang="en-US" sz="2400" b="1" smtClean="0">
                <a:solidFill>
                  <a:schemeClr val="tx1"/>
                </a:solidFill>
                <a:latin typeface="Consolas" panose="020B0609020204030204" pitchFamily="49" charset="0"/>
                <a:ea typeface="微软雅黑" panose="020B0503020204020204" pitchFamily="34" charset="-122"/>
              </a:rPr>
              <a:t>插入端称</a:t>
            </a:r>
            <a:r>
              <a:rPr kumimoji="1" lang="zh-CN" altLang="en-US" sz="2400" b="1" smtClean="0">
                <a:solidFill>
                  <a:srgbClr val="00B050"/>
                </a:solidFill>
                <a:latin typeface="Consolas" panose="020B0609020204030204" pitchFamily="49" charset="0"/>
                <a:ea typeface="微软雅黑" panose="020B0503020204020204" pitchFamily="34" charset="-122"/>
              </a:rPr>
              <a:t>队尾</a:t>
            </a:r>
            <a:r>
              <a:rPr kumimoji="1" lang="zh-CN" altLang="en-US" sz="2400" b="1" smtClean="0">
                <a:solidFill>
                  <a:schemeClr val="tx1"/>
                </a:solidFill>
                <a:latin typeface="Consolas" panose="020B0609020204030204" pitchFamily="49" charset="0"/>
                <a:ea typeface="微软雅黑" panose="020B0503020204020204" pitchFamily="34" charset="-122"/>
              </a:rPr>
              <a:t>，删除端称</a:t>
            </a:r>
            <a:r>
              <a:rPr kumimoji="1" lang="zh-CN" altLang="en-US" sz="2400" b="1" smtClean="0">
                <a:solidFill>
                  <a:srgbClr val="00B050"/>
                </a:solidFill>
                <a:latin typeface="Consolas" panose="020B0609020204030204" pitchFamily="49" charset="0"/>
                <a:ea typeface="微软雅黑" panose="020B0503020204020204" pitchFamily="34" charset="-122"/>
              </a:rPr>
              <a:t>队头</a:t>
            </a:r>
            <a:endParaRPr kumimoji="1" lang="zh-CN" altLang="en-US" sz="2400" b="1" dirty="0" smtClean="0">
              <a:solidFill>
                <a:srgbClr val="00B050"/>
              </a:solidFill>
              <a:latin typeface="Consolas" panose="020B0609020204030204" pitchFamily="49" charset="0"/>
              <a:ea typeface="微软雅黑" panose="020B0503020204020204" pitchFamily="34" charset="-122"/>
            </a:endParaRPr>
          </a:p>
        </p:txBody>
      </p:sp>
      <p:sp>
        <p:nvSpPr>
          <p:cNvPr id="40" name="Text Box 26"/>
          <p:cNvSpPr txBox="1">
            <a:spLocks noChangeArrowheads="1"/>
          </p:cNvSpPr>
          <p:nvPr/>
        </p:nvSpPr>
        <p:spPr bwMode="auto">
          <a:xfrm>
            <a:off x="5951984" y="2042459"/>
            <a:ext cx="5040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 typeface="Wingdings" panose="05000000000000000000" pitchFamily="2" charset="2"/>
              <a:buChar char="p"/>
            </a:pPr>
            <a:r>
              <a:rPr kumimoji="1" lang="zh-CN" altLang="en-US" sz="2400" b="1">
                <a:solidFill>
                  <a:schemeClr val="tx1"/>
                </a:solidFill>
                <a:latin typeface="Consolas" panose="020B0609020204030204" pitchFamily="49" charset="0"/>
                <a:ea typeface="微软雅黑" panose="020B0503020204020204" pitchFamily="34" charset="-122"/>
              </a:rPr>
              <a:t>队列</a:t>
            </a:r>
            <a:r>
              <a:rPr kumimoji="1" lang="zh-CN" altLang="en-US" sz="2400" b="1" smtClean="0">
                <a:solidFill>
                  <a:schemeClr val="tx1"/>
                </a:solidFill>
                <a:latin typeface="Consolas" panose="020B0609020204030204" pitchFamily="49" charset="0"/>
                <a:ea typeface="微软雅黑" panose="020B0503020204020204" pitchFamily="34" charset="-122"/>
              </a:rPr>
              <a:t>的</a:t>
            </a:r>
            <a:r>
              <a:rPr kumimoji="1" lang="zh-CN" altLang="en-US" sz="2400" b="1">
                <a:solidFill>
                  <a:schemeClr val="tx1"/>
                </a:solidFill>
                <a:latin typeface="Consolas" panose="020B0609020204030204" pitchFamily="49" charset="0"/>
                <a:ea typeface="微软雅黑" panose="020B0503020204020204" pitchFamily="34" charset="-122"/>
              </a:rPr>
              <a:t>特点</a:t>
            </a:r>
            <a:r>
              <a:rPr kumimoji="1" lang="zh-CN" altLang="en-US" sz="2400" b="1" smtClean="0">
                <a:solidFill>
                  <a:schemeClr val="tx1"/>
                </a:solidFill>
                <a:latin typeface="Consolas" panose="020B0609020204030204" pitchFamily="49" charset="0"/>
                <a:ea typeface="微软雅黑" panose="020B0503020204020204" pitchFamily="34" charset="-122"/>
              </a:rPr>
              <a:t>：</a:t>
            </a:r>
            <a:r>
              <a:rPr kumimoji="1" lang="zh-CN" altLang="en-US" sz="2400" b="1">
                <a:solidFill>
                  <a:srgbClr val="00B050"/>
                </a:solidFill>
                <a:latin typeface="Consolas" panose="020B0609020204030204" pitchFamily="49" charset="0"/>
                <a:ea typeface="微软雅黑" panose="020B0503020204020204" pitchFamily="34" charset="-122"/>
              </a:rPr>
              <a:t>先</a:t>
            </a:r>
            <a:r>
              <a:rPr kumimoji="1" lang="zh-CN" altLang="en-US" sz="2400" b="1" smtClean="0">
                <a:solidFill>
                  <a:srgbClr val="00B050"/>
                </a:solidFill>
                <a:latin typeface="Consolas" panose="020B0609020204030204" pitchFamily="49" charset="0"/>
                <a:ea typeface="微软雅黑" panose="020B0503020204020204" pitchFamily="34" charset="-122"/>
              </a:rPr>
              <a:t>进先出（</a:t>
            </a:r>
            <a:r>
              <a:rPr kumimoji="1" lang="en-US" altLang="zh-CN" sz="2400" b="1">
                <a:solidFill>
                  <a:srgbClr val="00B050"/>
                </a:solidFill>
                <a:latin typeface="Consolas" panose="020B0609020204030204" pitchFamily="49" charset="0"/>
                <a:ea typeface="微软雅黑" panose="020B0503020204020204" pitchFamily="34" charset="-122"/>
              </a:rPr>
              <a:t>F</a:t>
            </a:r>
            <a:r>
              <a:rPr kumimoji="1" lang="en-US" altLang="zh-CN" sz="2400" b="1" smtClean="0">
                <a:solidFill>
                  <a:srgbClr val="00B050"/>
                </a:solidFill>
                <a:latin typeface="Consolas" panose="020B0609020204030204" pitchFamily="49" charset="0"/>
                <a:ea typeface="微软雅黑" panose="020B0503020204020204" pitchFamily="34" charset="-122"/>
              </a:rPr>
              <a:t>IFO</a:t>
            </a:r>
            <a:r>
              <a:rPr kumimoji="1" lang="zh-CN" altLang="en-US" sz="2400" b="1">
                <a:solidFill>
                  <a:srgbClr val="00B050"/>
                </a:solidFill>
                <a:latin typeface="Consolas" panose="020B0609020204030204" pitchFamily="49" charset="0"/>
                <a:ea typeface="微软雅黑" panose="020B0503020204020204" pitchFamily="34" charset="-122"/>
              </a:rPr>
              <a:t>）</a:t>
            </a:r>
            <a:endParaRPr kumimoji="1" lang="zh-CN" altLang="en-US" sz="2400" b="1">
              <a:solidFill>
                <a:srgbClr val="00B050"/>
              </a:solidFill>
              <a:latin typeface="Consolas" panose="020B0609020204030204" pitchFamily="49" charset="0"/>
              <a:ea typeface="微软雅黑" panose="020B0503020204020204" pitchFamily="34" charset="-122"/>
            </a:endParaRPr>
          </a:p>
        </p:txBody>
      </p:sp>
      <p:cxnSp>
        <p:nvCxnSpPr>
          <p:cNvPr id="41" name="直接连接符 40"/>
          <p:cNvCxnSpPr/>
          <p:nvPr/>
        </p:nvCxnSpPr>
        <p:spPr>
          <a:xfrm flipV="1">
            <a:off x="0" y="549076"/>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 name="Rectangle 2"/>
          <p:cNvSpPr txBox="1">
            <a:spLocks noRot="1" noChangeArrowheads="1"/>
          </p:cNvSpPr>
          <p:nvPr/>
        </p:nvSpPr>
        <p:spPr>
          <a:xfrm>
            <a:off x="198437" y="45698"/>
            <a:ext cx="7121699" cy="620713"/>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3200" b="1" dirty="0" smtClean="0">
                <a:solidFill>
                  <a:schemeClr val="tx1"/>
                </a:solidFill>
                <a:latin typeface="微软雅黑" panose="020B0503020204020204" pitchFamily="34" charset="-122"/>
                <a:ea typeface="微软雅黑" panose="020B0503020204020204" pitchFamily="34" charset="-122"/>
              </a:rPr>
              <a:t>3.3.2 </a:t>
            </a:r>
            <a:r>
              <a:rPr lang="zh-CN" altLang="en-US" sz="3200" b="1" dirty="0" smtClean="0">
                <a:solidFill>
                  <a:schemeClr val="tx1"/>
                </a:solidFill>
                <a:latin typeface="微软雅黑" panose="020B0503020204020204" pitchFamily="34" charset="-122"/>
                <a:ea typeface="微软雅黑" panose="020B0503020204020204" pitchFamily="34" charset="-122"/>
              </a:rPr>
              <a:t>判断栈是否为空     </a:t>
            </a:r>
            <a:r>
              <a:rPr lang="zh-CN" altLang="en-US" sz="3200" b="1" dirty="0" smtClean="0">
                <a:solidFill>
                  <a:srgbClr val="FF0000"/>
                </a:solidFill>
                <a:latin typeface="微软雅黑" panose="020B0503020204020204" pitchFamily="34" charset="-122"/>
                <a:ea typeface="微软雅黑" panose="020B0503020204020204" pitchFamily="34" charset="-122"/>
              </a:rPr>
              <a:t>算法</a:t>
            </a:r>
            <a:r>
              <a:rPr lang="en-US" altLang="zh-CN" sz="3200" b="1" dirty="0" smtClean="0">
                <a:solidFill>
                  <a:srgbClr val="FF0000"/>
                </a:solidFill>
                <a:latin typeface="微软雅黑" panose="020B0503020204020204" pitchFamily="34" charset="-122"/>
                <a:ea typeface="微软雅黑" panose="020B0503020204020204" pitchFamily="34" charset="-122"/>
              </a:rPr>
              <a:t>3-7</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1055440" y="1271836"/>
            <a:ext cx="9361040" cy="830997"/>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算法思路：</a:t>
            </a:r>
            <a:r>
              <a:rPr lang="zh-CN"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判断</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链栈是否为空只需要栈顶结点的后继指针是否为空，</a:t>
            </a:r>
            <a:r>
              <a:rPr lang="zh-CN"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空</a:t>
            </a:r>
            <a:r>
              <a:rPr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则</a:t>
            </a:r>
            <a:r>
              <a:rPr lang="zh-CN"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返回</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，否则返回</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911424" y="2680096"/>
          <a:ext cx="10058400" cy="2560320"/>
        </p:xfrm>
        <a:graphic>
          <a:graphicData uri="http://schemas.openxmlformats.org/drawingml/2006/table">
            <a:tbl>
              <a:tblPr firstRow="1" firstCol="1" bandRow="1">
                <a:tableStyleId>{8A107856-5554-42FB-B03E-39F5DBC370BA}</a:tableStyleId>
              </a:tblPr>
              <a:tblGrid>
                <a:gridCol w="428768"/>
                <a:gridCol w="9629632"/>
              </a:tblGrid>
              <a:tr h="0">
                <a:tc>
                  <a:txBody>
                    <a:bodyPr/>
                    <a:lstStyle/>
                    <a:p>
                      <a:pPr algn="just">
                        <a:spcAft>
                          <a:spcPts val="0"/>
                        </a:spcAft>
                      </a:pPr>
                      <a:r>
                        <a:rPr lang="en-US" sz="2400" kern="100">
                          <a:effectLst/>
                        </a:rPr>
                        <a:t>1</a:t>
                      </a:r>
                      <a:endParaRPr lang="zh-CN" sz="2400" kern="100">
                        <a:effectLst/>
                      </a:endParaRPr>
                    </a:p>
                    <a:p>
                      <a:pPr algn="just">
                        <a:spcAft>
                          <a:spcPts val="0"/>
                        </a:spcAft>
                      </a:pPr>
                      <a:r>
                        <a:rPr lang="en-US" sz="2400" kern="100">
                          <a:effectLst/>
                        </a:rPr>
                        <a:t>2</a:t>
                      </a:r>
                      <a:endParaRPr lang="zh-CN" sz="2400" kern="100">
                        <a:effectLst/>
                      </a:endParaRPr>
                    </a:p>
                    <a:p>
                      <a:pPr algn="just">
                        <a:spcAft>
                          <a:spcPts val="0"/>
                        </a:spcAft>
                      </a:pPr>
                      <a:r>
                        <a:rPr lang="en-US" sz="2400" kern="100">
                          <a:effectLst/>
                        </a:rPr>
                        <a:t>3</a:t>
                      </a:r>
                      <a:endParaRPr lang="zh-CN" sz="2400" kern="100">
                        <a:effectLst/>
                      </a:endParaRPr>
                    </a:p>
                    <a:p>
                      <a:pPr algn="just">
                        <a:spcAft>
                          <a:spcPts val="0"/>
                        </a:spcAft>
                      </a:pPr>
                      <a:r>
                        <a:rPr lang="en-US" sz="2400" kern="100">
                          <a:effectLst/>
                        </a:rPr>
                        <a:t>4</a:t>
                      </a:r>
                      <a:endParaRPr lang="zh-CN" sz="2400" kern="100">
                        <a:effectLst/>
                      </a:endParaRPr>
                    </a:p>
                    <a:p>
                      <a:pPr algn="just">
                        <a:spcAft>
                          <a:spcPts val="0"/>
                        </a:spcAft>
                      </a:pPr>
                      <a:r>
                        <a:rPr lang="en-US" sz="2400" kern="100">
                          <a:effectLst/>
                        </a:rPr>
                        <a:t>5</a:t>
                      </a:r>
                      <a:endParaRPr lang="zh-CN" sz="2400" kern="100">
                        <a:effectLst/>
                      </a:endParaRPr>
                    </a:p>
                    <a:p>
                      <a:pPr algn="just">
                        <a:spcAft>
                          <a:spcPts val="0"/>
                        </a:spcAft>
                      </a:pPr>
                      <a:r>
                        <a:rPr lang="en-US" sz="2400" kern="100">
                          <a:effectLst/>
                        </a:rPr>
                        <a:t>6</a:t>
                      </a:r>
                      <a:endParaRPr lang="zh-CN" sz="2400" kern="100">
                        <a:effectLst/>
                      </a:endParaRPr>
                    </a:p>
                    <a:p>
                      <a:pPr algn="just">
                        <a:spcAft>
                          <a:spcPts val="0"/>
                        </a:spcAft>
                      </a:pPr>
                      <a:r>
                        <a:rPr lang="en-US" sz="2400" kern="100">
                          <a:effectLst/>
                        </a:rPr>
                        <a:t>7</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400" kern="100" dirty="0" err="1">
                          <a:effectLst/>
                        </a:rPr>
                        <a:t>int</a:t>
                      </a:r>
                      <a:r>
                        <a:rPr lang="en-US" sz="2400" kern="100" dirty="0">
                          <a:effectLst/>
                        </a:rPr>
                        <a:t> </a:t>
                      </a:r>
                      <a:r>
                        <a:rPr lang="en-US" sz="2400" kern="100" dirty="0" err="1">
                          <a:effectLst/>
                        </a:rPr>
                        <a:t>IsNullStack_link</a:t>
                      </a:r>
                      <a:r>
                        <a:rPr lang="en-US" sz="2400" kern="100" dirty="0">
                          <a:effectLst/>
                        </a:rPr>
                        <a:t>(</a:t>
                      </a:r>
                      <a:r>
                        <a:rPr lang="en-US" sz="2400" kern="100" dirty="0" err="1">
                          <a:effectLst/>
                        </a:rPr>
                        <a:t>LinkStack</a:t>
                      </a:r>
                      <a:r>
                        <a:rPr lang="en-US" sz="2400" kern="100" dirty="0">
                          <a:effectLst/>
                        </a:rPr>
                        <a:t> top)//</a:t>
                      </a:r>
                      <a:r>
                        <a:rPr lang="zh-CN" sz="2400" kern="100" dirty="0">
                          <a:effectLst/>
                        </a:rPr>
                        <a:t>判断一个链栈是否为空</a:t>
                      </a:r>
                      <a:endParaRPr lang="zh-CN" sz="2400" kern="100" dirty="0">
                        <a:effectLst/>
                      </a:endParaRPr>
                    </a:p>
                    <a:p>
                      <a:pPr algn="just">
                        <a:spcAft>
                          <a:spcPts val="0"/>
                        </a:spcAft>
                      </a:pPr>
                      <a:r>
                        <a:rPr lang="en-US" sz="2400" kern="100" dirty="0">
                          <a:effectLst/>
                        </a:rPr>
                        <a:t>{</a:t>
                      </a:r>
                      <a:endParaRPr lang="zh-CN" sz="2400" kern="100" dirty="0">
                        <a:effectLst/>
                      </a:endParaRPr>
                    </a:p>
                    <a:p>
                      <a:pPr algn="just">
                        <a:spcAft>
                          <a:spcPts val="0"/>
                        </a:spcAft>
                      </a:pPr>
                      <a:r>
                        <a:rPr lang="en-US" sz="2400" kern="100" dirty="0">
                          <a:effectLst/>
                        </a:rPr>
                        <a:t>	if (top-&gt;next == NULL)</a:t>
                      </a:r>
                      <a:endParaRPr lang="zh-CN" sz="2400" kern="100" dirty="0">
                        <a:effectLst/>
                      </a:endParaRPr>
                    </a:p>
                    <a:p>
                      <a:pPr algn="just">
                        <a:spcAft>
                          <a:spcPts val="0"/>
                        </a:spcAft>
                      </a:pPr>
                      <a:r>
                        <a:rPr lang="en-US" sz="2400" kern="100" dirty="0">
                          <a:effectLst/>
                        </a:rPr>
                        <a:t>		return 1;</a:t>
                      </a:r>
                      <a:endParaRPr lang="zh-CN" sz="2400" kern="100" dirty="0">
                        <a:effectLst/>
                      </a:endParaRPr>
                    </a:p>
                    <a:p>
                      <a:pPr algn="just">
                        <a:spcAft>
                          <a:spcPts val="0"/>
                        </a:spcAft>
                      </a:pPr>
                      <a:r>
                        <a:rPr lang="en-US" sz="2400" kern="100" dirty="0">
                          <a:effectLst/>
                        </a:rPr>
                        <a:t>	else</a:t>
                      </a:r>
                      <a:endParaRPr lang="zh-CN" sz="2400" kern="100" dirty="0">
                        <a:effectLst/>
                      </a:endParaRPr>
                    </a:p>
                    <a:p>
                      <a:pPr algn="just">
                        <a:spcAft>
                          <a:spcPts val="0"/>
                        </a:spcAft>
                      </a:pPr>
                      <a:r>
                        <a:rPr lang="en-US" sz="2400" kern="100" dirty="0">
                          <a:effectLst/>
                        </a:rPr>
                        <a:t>		return 0;</a:t>
                      </a:r>
                      <a:endParaRPr lang="zh-CN" sz="2400" kern="100" dirty="0">
                        <a:effectLst/>
                      </a:endParaRPr>
                    </a:p>
                    <a:p>
                      <a:pPr algn="just">
                        <a:spcAft>
                          <a:spcPts val="0"/>
                        </a:spcAft>
                      </a:pPr>
                      <a:r>
                        <a:rPr lang="en-US" sz="2400" kern="100" dirty="0">
                          <a:effectLst/>
                        </a:rPr>
                        <a:t>}</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198437" y="45698"/>
            <a:ext cx="2225155" cy="620713"/>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3200" b="1" dirty="0" smtClean="0">
                <a:solidFill>
                  <a:schemeClr val="tx1"/>
                </a:solidFill>
                <a:latin typeface="微软雅黑" panose="020B0503020204020204" pitchFamily="34" charset="-122"/>
                <a:ea typeface="微软雅黑" panose="020B0503020204020204" pitchFamily="34" charset="-122"/>
              </a:rPr>
              <a:t>3.3.3 </a:t>
            </a:r>
            <a:r>
              <a:rPr lang="zh-CN" altLang="en-US" sz="3200" b="1" dirty="0" smtClean="0">
                <a:solidFill>
                  <a:schemeClr val="tx1"/>
                </a:solidFill>
                <a:latin typeface="微软雅黑" panose="020B0503020204020204" pitchFamily="34" charset="-122"/>
                <a:ea typeface="微软雅黑" panose="020B0503020204020204" pitchFamily="34" charset="-122"/>
              </a:rPr>
              <a:t>进栈</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982880" y="1792026"/>
            <a:ext cx="871762" cy="584775"/>
          </a:xfrm>
          <a:prstGeom prst="rect">
            <a:avLst/>
          </a:prstGeom>
          <a:solidFill>
            <a:srgbClr val="00B0F0"/>
          </a:solid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endPar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a:p>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sp>
        <p:nvSpPr>
          <p:cNvPr id="25" name="文本框 24"/>
          <p:cNvSpPr txBox="1"/>
          <p:nvPr/>
        </p:nvSpPr>
        <p:spPr>
          <a:xfrm>
            <a:off x="3859914" y="2564904"/>
            <a:ext cx="1012344" cy="523220"/>
          </a:xfrm>
          <a:prstGeom prst="rect">
            <a:avLst/>
          </a:prstGeom>
          <a:noFill/>
        </p:spPr>
        <p:txBody>
          <a:bodyPr wrap="square" rtlCol="0">
            <a:spAutoFit/>
          </a:bodyPr>
          <a:lstStyle/>
          <a:p>
            <a:r>
              <a:rPr lang="en-US" altLang="zh-CN" sz="2800" dirty="0" smtClean="0"/>
              <a:t>top</a:t>
            </a:r>
            <a:endParaRPr lang="zh-CN" altLang="en-US" sz="2800" dirty="0"/>
          </a:p>
        </p:txBody>
      </p:sp>
      <p:grpSp>
        <p:nvGrpSpPr>
          <p:cNvPr id="28" name="组合 27"/>
          <p:cNvGrpSpPr/>
          <p:nvPr/>
        </p:nvGrpSpPr>
        <p:grpSpPr>
          <a:xfrm>
            <a:off x="5519936" y="1772816"/>
            <a:ext cx="1468307" cy="641382"/>
            <a:chOff x="1344714" y="1762363"/>
            <a:chExt cx="1143008" cy="349007"/>
          </a:xfrm>
          <a:solidFill>
            <a:srgbClr val="00B050"/>
          </a:solidFill>
        </p:grpSpPr>
        <p:sp>
          <p:nvSpPr>
            <p:cNvPr id="26" name="矩形 25"/>
            <p:cNvSpPr/>
            <p:nvPr/>
          </p:nvSpPr>
          <p:spPr>
            <a:xfrm>
              <a:off x="1344714" y="1762363"/>
              <a:ext cx="1143008" cy="338554"/>
            </a:xfrm>
            <a:prstGeom prst="rect">
              <a:avLst/>
            </a:prstGeom>
            <a:grp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27" name="直接连接符 26"/>
            <p:cNvCxnSpPr/>
            <p:nvPr/>
          </p:nvCxnSpPr>
          <p:spPr>
            <a:xfrm rot="5400000">
              <a:off x="1821472" y="1941299"/>
              <a:ext cx="338554" cy="1588"/>
            </a:xfrm>
            <a:prstGeom prst="line">
              <a:avLst/>
            </a:prstGeom>
            <a:grpFill/>
            <a:ln w="285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p:cNvCxnSpPr/>
          <p:nvPr/>
        </p:nvCxnSpPr>
        <p:spPr>
          <a:xfrm flipH="1">
            <a:off x="6583285" y="1894181"/>
            <a:ext cx="73614" cy="297483"/>
          </a:xfrm>
          <a:prstGeom prst="lin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656898" y="1894181"/>
            <a:ext cx="50423" cy="284891"/>
          </a:xfrm>
          <a:prstGeom prst="lin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898703" y="2070299"/>
            <a:ext cx="57150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198437" y="45698"/>
            <a:ext cx="2225155" cy="620713"/>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3200" b="1" dirty="0" smtClean="0">
                <a:solidFill>
                  <a:schemeClr val="tx1"/>
                </a:solidFill>
                <a:latin typeface="微软雅黑" panose="020B0503020204020204" pitchFamily="34" charset="-122"/>
                <a:ea typeface="微软雅黑" panose="020B0503020204020204" pitchFamily="34" charset="-122"/>
              </a:rPr>
              <a:t>3.3.3 </a:t>
            </a:r>
            <a:r>
              <a:rPr lang="zh-CN" altLang="en-US" sz="3200" b="1" dirty="0" smtClean="0">
                <a:solidFill>
                  <a:schemeClr val="tx1"/>
                </a:solidFill>
                <a:latin typeface="微软雅黑" panose="020B0503020204020204" pitchFamily="34" charset="-122"/>
                <a:ea typeface="微软雅黑" panose="020B0503020204020204" pitchFamily="34" charset="-122"/>
              </a:rPr>
              <a:t>进栈</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107253" y="3549652"/>
            <a:ext cx="1464718" cy="657281"/>
            <a:chOff x="2394713" y="4105010"/>
            <a:chExt cx="1143008" cy="461666"/>
          </a:xfrm>
          <a:solidFill>
            <a:srgbClr val="FFC000"/>
          </a:solidFill>
        </p:grpSpPr>
        <p:sp>
          <p:nvSpPr>
            <p:cNvPr id="23" name="矩形 22"/>
            <p:cNvSpPr/>
            <p:nvPr/>
          </p:nvSpPr>
          <p:spPr>
            <a:xfrm>
              <a:off x="2394713" y="4119142"/>
              <a:ext cx="1143008" cy="433401"/>
            </a:xfrm>
            <a:prstGeom prst="rect">
              <a:avLst/>
            </a:prstGeom>
            <a:grp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24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 </a:t>
              </a:r>
              <a:endParaRPr lang="zh-CN" altLang="en-US" sz="20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24" name="直接连接符 23"/>
            <p:cNvCxnSpPr/>
            <p:nvPr/>
          </p:nvCxnSpPr>
          <p:spPr>
            <a:xfrm>
              <a:off x="3007196" y="4105010"/>
              <a:ext cx="1" cy="461666"/>
            </a:xfrm>
            <a:prstGeom prst="line">
              <a:avLst/>
            </a:prstGeom>
            <a:grpFill/>
            <a:ln w="285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8" name="直接箭头连接符 7"/>
          <p:cNvCxnSpPr/>
          <p:nvPr/>
        </p:nvCxnSpPr>
        <p:spPr>
          <a:xfrm>
            <a:off x="2999656" y="2234195"/>
            <a:ext cx="57150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3541390" y="1838512"/>
            <a:ext cx="6036262" cy="704906"/>
            <a:chOff x="3541390" y="1838512"/>
            <a:chExt cx="6036262" cy="704906"/>
          </a:xfrm>
        </p:grpSpPr>
        <p:sp>
          <p:nvSpPr>
            <p:cNvPr id="9" name="矩形 8"/>
            <p:cNvSpPr/>
            <p:nvPr/>
          </p:nvSpPr>
          <p:spPr>
            <a:xfrm>
              <a:off x="3541390" y="1838513"/>
              <a:ext cx="1177807" cy="704905"/>
            </a:xfrm>
            <a:prstGeom prst="rect">
              <a:avLst/>
            </a:prstGeom>
            <a:solidFill>
              <a:srgbClr val="00B0F0"/>
            </a:solid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D</a:t>
              </a:r>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10" name="直接连接符 9"/>
            <p:cNvCxnSpPr/>
            <p:nvPr/>
          </p:nvCxnSpPr>
          <p:spPr>
            <a:xfrm rot="5400000">
              <a:off x="3925885" y="2190147"/>
              <a:ext cx="704905" cy="1636"/>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571971" y="2284737"/>
              <a:ext cx="588904" cy="3306"/>
            </a:xfrm>
            <a:prstGeom prst="straightConnector1">
              <a:avLst/>
            </a:prstGeom>
            <a:solidFill>
              <a:srgbClr val="00B0F0"/>
            </a:solidFill>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160875" y="1838513"/>
              <a:ext cx="1177807" cy="704905"/>
            </a:xfrm>
            <a:prstGeom prst="rect">
              <a:avLst/>
            </a:prstGeom>
            <a:solidFill>
              <a:srgbClr val="00B0F0"/>
            </a:solid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C</a:t>
              </a:r>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13" name="直接连接符 12"/>
            <p:cNvCxnSpPr/>
            <p:nvPr/>
          </p:nvCxnSpPr>
          <p:spPr>
            <a:xfrm rot="5400000">
              <a:off x="7091242" y="2190147"/>
              <a:ext cx="704905" cy="1636"/>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5471757" y="2190147"/>
              <a:ext cx="704905" cy="1636"/>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191456" y="2284737"/>
              <a:ext cx="588904" cy="3306"/>
            </a:xfrm>
            <a:prstGeom prst="straightConnector1">
              <a:avLst/>
            </a:prstGeom>
            <a:solidFill>
              <a:srgbClr val="00B0F0"/>
            </a:solidFill>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780360" y="1838513"/>
              <a:ext cx="1177807" cy="704905"/>
            </a:xfrm>
            <a:prstGeom prst="rect">
              <a:avLst/>
            </a:prstGeom>
            <a:solidFill>
              <a:srgbClr val="00B0F0"/>
            </a:solid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B</a:t>
              </a:r>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17" name="直接连接符 16"/>
            <p:cNvCxnSpPr/>
            <p:nvPr/>
          </p:nvCxnSpPr>
          <p:spPr>
            <a:xfrm rot="5400000">
              <a:off x="7164855" y="2190147"/>
              <a:ext cx="704905" cy="1636"/>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8399845" y="1838513"/>
              <a:ext cx="1177807" cy="704905"/>
            </a:xfrm>
            <a:prstGeom prst="rect">
              <a:avLst/>
            </a:prstGeom>
            <a:solidFill>
              <a:srgbClr val="00B0F0"/>
            </a:solid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A</a:t>
              </a:r>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19" name="直接箭头连接符 18"/>
            <p:cNvCxnSpPr/>
            <p:nvPr/>
          </p:nvCxnSpPr>
          <p:spPr>
            <a:xfrm>
              <a:off x="7810941" y="2135996"/>
              <a:ext cx="588904" cy="3306"/>
            </a:xfrm>
            <a:prstGeom prst="straightConnector1">
              <a:avLst/>
            </a:prstGeom>
            <a:solidFill>
              <a:srgbClr val="00B0F0"/>
            </a:solidFill>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8784340" y="2190147"/>
              <a:ext cx="704905" cy="1636"/>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9171265" y="2099189"/>
              <a:ext cx="297483" cy="73613"/>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200000" flipH="1">
              <a:off x="9244878" y="2099189"/>
              <a:ext cx="297483" cy="73613"/>
            </a:xfrm>
            <a:prstGeom prst="line">
              <a:avLst/>
            </a:prstGeom>
            <a:solidFill>
              <a:srgbClr val="00B0F0"/>
            </a:solidFill>
            <a:ln w="285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7" name="直接箭头连接符 6"/>
          <p:cNvCxnSpPr>
            <a:endCxn id="9" idx="2"/>
          </p:cNvCxnSpPr>
          <p:nvPr/>
        </p:nvCxnSpPr>
        <p:spPr>
          <a:xfrm flipV="1">
            <a:off x="4005488" y="2543418"/>
            <a:ext cx="124806" cy="12205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79376" y="2078514"/>
            <a:ext cx="1012344" cy="523220"/>
          </a:xfrm>
          <a:prstGeom prst="rect">
            <a:avLst/>
          </a:prstGeom>
          <a:noFill/>
        </p:spPr>
        <p:txBody>
          <a:bodyPr wrap="square" rtlCol="0">
            <a:spAutoFit/>
          </a:bodyPr>
          <a:lstStyle/>
          <a:p>
            <a:r>
              <a:rPr lang="en-US" altLang="zh-CN" sz="2800" dirty="0" smtClean="0"/>
              <a:t>top</a:t>
            </a:r>
            <a:endParaRPr lang="zh-CN" altLang="en-US" sz="2800" dirty="0"/>
          </a:p>
        </p:txBody>
      </p:sp>
      <p:grpSp>
        <p:nvGrpSpPr>
          <p:cNvPr id="28" name="组合 27"/>
          <p:cNvGrpSpPr/>
          <p:nvPr/>
        </p:nvGrpSpPr>
        <p:grpSpPr>
          <a:xfrm>
            <a:off x="1638946" y="1838512"/>
            <a:ext cx="1468307" cy="641382"/>
            <a:chOff x="1344714" y="1762363"/>
            <a:chExt cx="1143008" cy="349007"/>
          </a:xfrm>
          <a:solidFill>
            <a:srgbClr val="00B050"/>
          </a:solidFill>
        </p:grpSpPr>
        <p:sp>
          <p:nvSpPr>
            <p:cNvPr id="26" name="矩形 25"/>
            <p:cNvSpPr/>
            <p:nvPr/>
          </p:nvSpPr>
          <p:spPr>
            <a:xfrm>
              <a:off x="1344714" y="1762363"/>
              <a:ext cx="1143008" cy="338554"/>
            </a:xfrm>
            <a:prstGeom prst="rect">
              <a:avLst/>
            </a:prstGeom>
            <a:grp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27" name="直接连接符 26"/>
            <p:cNvCxnSpPr/>
            <p:nvPr/>
          </p:nvCxnSpPr>
          <p:spPr>
            <a:xfrm rot="5400000">
              <a:off x="1821472" y="1941299"/>
              <a:ext cx="338554" cy="1588"/>
            </a:xfrm>
            <a:prstGeom prst="line">
              <a:avLst/>
            </a:prstGeom>
            <a:grpFill/>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3330962" y="4263479"/>
            <a:ext cx="695589" cy="461665"/>
          </a:xfrm>
          <a:prstGeom prst="rect">
            <a:avLst/>
          </a:prstGeom>
          <a:noFill/>
        </p:spPr>
        <p:txBody>
          <a:bodyPr wrap="square" rtlCol="0">
            <a:spAutoFit/>
          </a:bodyPr>
          <a:lstStyle/>
          <a:p>
            <a:r>
              <a:rPr lang="en-US" altLang="zh-CN" sz="2400" dirty="0" smtClean="0"/>
              <a:t>p</a:t>
            </a:r>
            <a:endParaRPr lang="zh-CN" altLang="en-US" sz="2400" dirty="0"/>
          </a:p>
        </p:txBody>
      </p:sp>
      <p:cxnSp>
        <p:nvCxnSpPr>
          <p:cNvPr id="33" name="直接箭头连接符 32"/>
          <p:cNvCxnSpPr/>
          <p:nvPr/>
        </p:nvCxnSpPr>
        <p:spPr>
          <a:xfrm>
            <a:off x="2897985" y="2459065"/>
            <a:ext cx="780236" cy="109058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302657" y="3645024"/>
            <a:ext cx="489087" cy="523220"/>
          </a:xfrm>
          <a:prstGeom prst="rect">
            <a:avLst/>
          </a:prstGeom>
          <a:noFill/>
        </p:spPr>
        <p:txBody>
          <a:bodyPr wrap="square" rtlCol="0">
            <a:spAutoFit/>
          </a:bodyPr>
          <a:lstStyle/>
          <a:p>
            <a:r>
              <a:rPr lang="en-US" altLang="zh-CN" sz="2800" b="1" dirty="0" smtClean="0">
                <a:solidFill>
                  <a:srgbClr val="FF0000"/>
                </a:solidFill>
              </a:rPr>
              <a:t>E</a:t>
            </a:r>
            <a:endParaRPr lang="zh-CN" altLang="en-US" sz="2800" b="1" dirty="0">
              <a:solidFill>
                <a:srgbClr val="FF0000"/>
              </a:solidFill>
            </a:endParaRPr>
          </a:p>
        </p:txBody>
      </p:sp>
      <p:sp>
        <p:nvSpPr>
          <p:cNvPr id="39" name="Rectangle 36"/>
          <p:cNvSpPr>
            <a:spLocks noChangeArrowheads="1"/>
          </p:cNvSpPr>
          <p:nvPr/>
        </p:nvSpPr>
        <p:spPr bwMode="auto">
          <a:xfrm>
            <a:off x="4664325" y="3078405"/>
            <a:ext cx="3536546" cy="523220"/>
          </a:xfrm>
          <a:prstGeom prst="rect">
            <a:avLst/>
          </a:prstGeom>
          <a:noFill/>
          <a:ln w="9525">
            <a:noFill/>
            <a:miter lim="800000"/>
          </a:ln>
        </p:spPr>
        <p:txBody>
          <a:bodyPr wrap="none">
            <a:spAutoFit/>
          </a:bodyPr>
          <a:lstStyle/>
          <a:p>
            <a:pPr>
              <a:spcBef>
                <a:spcPct val="0"/>
              </a:spcBef>
            </a:pPr>
            <a:r>
              <a:rPr lang="en-US" altLang="zh-CN" sz="2800" b="1" dirty="0" smtClean="0">
                <a:solidFill>
                  <a:srgbClr val="7030A0"/>
                </a:solidFill>
                <a:latin typeface="Consolas" panose="020B0609020204030204" pitchFamily="49" charset="0"/>
                <a:cs typeface="Consolas" panose="020B0609020204030204" pitchFamily="49" charset="0"/>
              </a:rPr>
              <a:t>p-&gt;next=top-&gt;next</a:t>
            </a:r>
            <a:endParaRPr lang="en-US" altLang="zh-CN" sz="2800" b="1" dirty="0">
              <a:solidFill>
                <a:srgbClr val="7030A0"/>
              </a:solidFill>
              <a:latin typeface="Consolas" panose="020B0609020204030204" pitchFamily="49" charset="0"/>
              <a:cs typeface="Consolas" panose="020B0609020204030204" pitchFamily="49" charset="0"/>
            </a:endParaRPr>
          </a:p>
        </p:txBody>
      </p:sp>
      <p:sp>
        <p:nvSpPr>
          <p:cNvPr id="40" name="Rectangle 36"/>
          <p:cNvSpPr>
            <a:spLocks noChangeArrowheads="1"/>
          </p:cNvSpPr>
          <p:nvPr/>
        </p:nvSpPr>
        <p:spPr bwMode="auto">
          <a:xfrm>
            <a:off x="950465" y="2922859"/>
            <a:ext cx="2353529" cy="523220"/>
          </a:xfrm>
          <a:prstGeom prst="rect">
            <a:avLst/>
          </a:prstGeom>
          <a:noFill/>
          <a:ln w="9525">
            <a:noFill/>
            <a:miter lim="800000"/>
          </a:ln>
        </p:spPr>
        <p:txBody>
          <a:bodyPr wrap="none">
            <a:spAutoFit/>
          </a:bodyPr>
          <a:lstStyle/>
          <a:p>
            <a:pPr>
              <a:spcBef>
                <a:spcPct val="0"/>
              </a:spcBef>
            </a:pPr>
            <a:r>
              <a:rPr lang="en-US" altLang="zh-CN" sz="2800" b="1" dirty="0" smtClean="0">
                <a:solidFill>
                  <a:srgbClr val="7030A0"/>
                </a:solidFill>
                <a:latin typeface="Consolas" panose="020B0609020204030204" pitchFamily="49" charset="0"/>
                <a:cs typeface="Consolas" panose="020B0609020204030204" pitchFamily="49" charset="0"/>
              </a:rPr>
              <a:t>top-&gt;next=p</a:t>
            </a:r>
            <a:endParaRPr lang="en-US" altLang="zh-CN" sz="2800" b="1" dirty="0">
              <a:solidFill>
                <a:srgbClr val="7030A0"/>
              </a:solidFill>
              <a:latin typeface="Consolas" panose="020B0609020204030204" pitchFamily="49" charset="0"/>
              <a:cs typeface="Consolas" panose="020B0609020204030204" pitchFamily="49" charset="0"/>
            </a:endParaRPr>
          </a:p>
        </p:txBody>
      </p:sp>
      <p:cxnSp>
        <p:nvCxnSpPr>
          <p:cNvPr id="34" name="直接箭头连接符 33"/>
          <p:cNvCxnSpPr/>
          <p:nvPr/>
        </p:nvCxnSpPr>
        <p:spPr>
          <a:xfrm>
            <a:off x="1017713" y="2135995"/>
            <a:ext cx="57150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8">
                                            <p:txEl>
                                              <p:pRg st="0" end="0"/>
                                            </p:txEl>
                                          </p:spTgt>
                                        </p:tgtEl>
                                        <p:attrNameLst>
                                          <p:attrName>style.visibility</p:attrName>
                                        </p:attrNameLst>
                                      </p:cBhvr>
                                      <p:to>
                                        <p:strVal val="visible"/>
                                      </p:to>
                                    </p:set>
                                    <p:anim calcmode="lin" valueType="num">
                                      <p:cBhvr additive="base">
                                        <p:cTn id="17"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blinds(horizontal)">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ppt_x"/>
                                          </p:val>
                                        </p:tav>
                                        <p:tav tm="100000">
                                          <p:val>
                                            <p:strVal val="#ppt_x"/>
                                          </p:val>
                                        </p:tav>
                                      </p:tavLst>
                                    </p:anim>
                                    <p:anim calcmode="lin" valueType="num">
                                      <p:cBhvr additive="base">
                                        <p:cTn id="3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blinds(horizontal)">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04964" y="54868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 name="Rectangle 2"/>
          <p:cNvSpPr txBox="1">
            <a:spLocks noRot="1" noChangeArrowheads="1"/>
          </p:cNvSpPr>
          <p:nvPr/>
        </p:nvSpPr>
        <p:spPr>
          <a:xfrm>
            <a:off x="198437" y="45698"/>
            <a:ext cx="6041579" cy="620713"/>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3200" b="1" dirty="0" smtClean="0">
                <a:solidFill>
                  <a:schemeClr val="tx1"/>
                </a:solidFill>
                <a:latin typeface="微软雅黑" panose="020B0503020204020204" pitchFamily="34" charset="-122"/>
                <a:ea typeface="微软雅黑" panose="020B0503020204020204" pitchFamily="34" charset="-122"/>
              </a:rPr>
              <a:t>3.3.3 </a:t>
            </a:r>
            <a:r>
              <a:rPr lang="zh-CN" altLang="en-US" sz="3200" b="1" dirty="0" smtClean="0">
                <a:solidFill>
                  <a:schemeClr val="tx1"/>
                </a:solidFill>
                <a:latin typeface="微软雅黑" panose="020B0503020204020204" pitchFamily="34" charset="-122"/>
                <a:ea typeface="微软雅黑" panose="020B0503020204020204" pitchFamily="34" charset="-122"/>
              </a:rPr>
              <a:t>进栈     </a:t>
            </a:r>
            <a:r>
              <a:rPr lang="zh-CN" altLang="en-US" sz="3200" b="1" dirty="0" smtClean="0">
                <a:solidFill>
                  <a:srgbClr val="FF0000"/>
                </a:solidFill>
                <a:latin typeface="微软雅黑" panose="020B0503020204020204" pitchFamily="34" charset="-122"/>
                <a:ea typeface="微软雅黑" panose="020B0503020204020204" pitchFamily="34" charset="-122"/>
              </a:rPr>
              <a:t>算法</a:t>
            </a:r>
            <a:r>
              <a:rPr lang="en-US" altLang="zh-CN" sz="3200" b="1" dirty="0" smtClean="0">
                <a:solidFill>
                  <a:srgbClr val="FF0000"/>
                </a:solidFill>
                <a:latin typeface="微软雅黑" panose="020B0503020204020204" pitchFamily="34" charset="-122"/>
                <a:ea typeface="微软雅黑" panose="020B0503020204020204" pitchFamily="34" charset="-122"/>
              </a:rPr>
              <a:t>3-8</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757197" y="692696"/>
            <a:ext cx="10451370" cy="830997"/>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算法思路：</a:t>
            </a:r>
            <a:r>
              <a:rPr lang="zh-CN"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将</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一个元素压入链栈中，首先要申请结点空间，然后给数据域和指针域赋值，并修改栈顶</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top</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的后继指针，将其赋值为新插入的结点。</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816392" y="1484784"/>
          <a:ext cx="10392175" cy="4754880"/>
        </p:xfrm>
        <a:graphic>
          <a:graphicData uri="http://schemas.openxmlformats.org/drawingml/2006/table">
            <a:tbl>
              <a:tblPr firstRow="1" firstCol="1" bandRow="1">
                <a:tableStyleId>{8A107856-5554-42FB-B03E-39F5DBC370BA}</a:tableStyleId>
              </a:tblPr>
              <a:tblGrid>
                <a:gridCol w="596283"/>
                <a:gridCol w="9795892"/>
              </a:tblGrid>
              <a:tr h="0">
                <a:tc>
                  <a:txBody>
                    <a:bodyPr/>
                    <a:lstStyle/>
                    <a:p>
                      <a:pPr algn="just">
                        <a:spcAft>
                          <a:spcPts val="0"/>
                        </a:spcAft>
                      </a:pPr>
                      <a:r>
                        <a:rPr lang="en-US" sz="2400" kern="100">
                          <a:ln>
                            <a:noFill/>
                          </a:ln>
                          <a:effectLst/>
                        </a:rPr>
                        <a:t>1</a:t>
                      </a:r>
                      <a:endParaRPr lang="zh-CN" sz="2400" kern="100">
                        <a:ln>
                          <a:noFill/>
                        </a:ln>
                        <a:effectLst/>
                      </a:endParaRPr>
                    </a:p>
                    <a:p>
                      <a:pPr algn="just">
                        <a:spcAft>
                          <a:spcPts val="0"/>
                        </a:spcAft>
                      </a:pPr>
                      <a:r>
                        <a:rPr lang="en-US" sz="2400" kern="100">
                          <a:ln>
                            <a:noFill/>
                          </a:ln>
                          <a:effectLst/>
                        </a:rPr>
                        <a:t>2</a:t>
                      </a:r>
                      <a:endParaRPr lang="zh-CN" sz="2400" kern="100">
                        <a:ln>
                          <a:noFill/>
                        </a:ln>
                        <a:effectLst/>
                      </a:endParaRPr>
                    </a:p>
                    <a:p>
                      <a:pPr algn="just">
                        <a:spcAft>
                          <a:spcPts val="0"/>
                        </a:spcAft>
                      </a:pPr>
                      <a:r>
                        <a:rPr lang="en-US" sz="2400" kern="100">
                          <a:ln>
                            <a:noFill/>
                          </a:ln>
                          <a:effectLst/>
                        </a:rPr>
                        <a:t>3</a:t>
                      </a:r>
                      <a:endParaRPr lang="zh-CN" sz="2400" kern="100">
                        <a:ln>
                          <a:noFill/>
                        </a:ln>
                        <a:effectLst/>
                      </a:endParaRPr>
                    </a:p>
                    <a:p>
                      <a:pPr algn="just">
                        <a:spcAft>
                          <a:spcPts val="0"/>
                        </a:spcAft>
                      </a:pPr>
                      <a:r>
                        <a:rPr lang="en-US" sz="2400" kern="100">
                          <a:ln>
                            <a:noFill/>
                          </a:ln>
                          <a:effectLst/>
                        </a:rPr>
                        <a:t>4</a:t>
                      </a:r>
                      <a:endParaRPr lang="zh-CN" sz="2400" kern="100">
                        <a:ln>
                          <a:noFill/>
                        </a:ln>
                        <a:effectLst/>
                      </a:endParaRPr>
                    </a:p>
                    <a:p>
                      <a:pPr algn="just">
                        <a:spcAft>
                          <a:spcPts val="0"/>
                        </a:spcAft>
                      </a:pPr>
                      <a:r>
                        <a:rPr lang="en-US" sz="2400" kern="100">
                          <a:ln>
                            <a:noFill/>
                          </a:ln>
                          <a:effectLst/>
                        </a:rPr>
                        <a:t>5</a:t>
                      </a:r>
                      <a:endParaRPr lang="zh-CN" sz="2400" kern="100">
                        <a:ln>
                          <a:noFill/>
                        </a:ln>
                        <a:effectLst/>
                      </a:endParaRPr>
                    </a:p>
                    <a:p>
                      <a:pPr algn="just">
                        <a:spcAft>
                          <a:spcPts val="0"/>
                        </a:spcAft>
                      </a:pPr>
                      <a:r>
                        <a:rPr lang="en-US" sz="2400" kern="100">
                          <a:ln>
                            <a:noFill/>
                          </a:ln>
                          <a:effectLst/>
                        </a:rPr>
                        <a:t>6</a:t>
                      </a:r>
                      <a:endParaRPr lang="zh-CN" sz="2400" kern="100">
                        <a:ln>
                          <a:noFill/>
                        </a:ln>
                        <a:effectLst/>
                      </a:endParaRPr>
                    </a:p>
                    <a:p>
                      <a:pPr algn="just">
                        <a:spcAft>
                          <a:spcPts val="0"/>
                        </a:spcAft>
                      </a:pPr>
                      <a:r>
                        <a:rPr lang="en-US" sz="2400" kern="100">
                          <a:ln>
                            <a:noFill/>
                          </a:ln>
                          <a:effectLst/>
                        </a:rPr>
                        <a:t>7</a:t>
                      </a:r>
                      <a:endParaRPr lang="zh-CN" sz="2400" kern="100">
                        <a:ln>
                          <a:noFill/>
                        </a:ln>
                        <a:effectLst/>
                      </a:endParaRPr>
                    </a:p>
                    <a:p>
                      <a:pPr algn="just">
                        <a:spcAft>
                          <a:spcPts val="0"/>
                        </a:spcAft>
                      </a:pPr>
                      <a:r>
                        <a:rPr lang="en-US" sz="2400" kern="100">
                          <a:ln>
                            <a:noFill/>
                          </a:ln>
                          <a:effectLst/>
                        </a:rPr>
                        <a:t>8</a:t>
                      </a:r>
                      <a:endParaRPr lang="zh-CN" sz="2400" kern="100">
                        <a:ln>
                          <a:noFill/>
                        </a:ln>
                        <a:effectLst/>
                      </a:endParaRPr>
                    </a:p>
                    <a:p>
                      <a:pPr algn="just">
                        <a:spcAft>
                          <a:spcPts val="0"/>
                        </a:spcAft>
                      </a:pPr>
                      <a:r>
                        <a:rPr lang="en-US" sz="2400" kern="100">
                          <a:ln>
                            <a:noFill/>
                          </a:ln>
                          <a:effectLst/>
                        </a:rPr>
                        <a:t>9</a:t>
                      </a:r>
                      <a:endParaRPr lang="zh-CN" sz="2400" kern="100">
                        <a:ln>
                          <a:noFill/>
                        </a:ln>
                        <a:effectLst/>
                      </a:endParaRPr>
                    </a:p>
                    <a:p>
                      <a:pPr algn="just">
                        <a:spcAft>
                          <a:spcPts val="0"/>
                        </a:spcAft>
                      </a:pPr>
                      <a:r>
                        <a:rPr lang="en-US" sz="2400" kern="100">
                          <a:ln>
                            <a:noFill/>
                          </a:ln>
                          <a:effectLst/>
                        </a:rPr>
                        <a:t>10</a:t>
                      </a:r>
                      <a:endParaRPr lang="zh-CN" sz="2400" kern="100">
                        <a:ln>
                          <a:noFill/>
                        </a:ln>
                        <a:effectLst/>
                      </a:endParaRPr>
                    </a:p>
                    <a:p>
                      <a:pPr algn="just">
                        <a:spcAft>
                          <a:spcPts val="0"/>
                        </a:spcAft>
                      </a:pPr>
                      <a:r>
                        <a:rPr lang="en-US" sz="2400" kern="100">
                          <a:ln>
                            <a:noFill/>
                          </a:ln>
                          <a:effectLst/>
                        </a:rPr>
                        <a:t>11</a:t>
                      </a:r>
                      <a:endParaRPr lang="zh-CN" sz="2400" kern="100">
                        <a:ln>
                          <a:noFill/>
                        </a:ln>
                        <a:effectLst/>
                      </a:endParaRPr>
                    </a:p>
                    <a:p>
                      <a:pPr algn="just">
                        <a:spcAft>
                          <a:spcPts val="0"/>
                        </a:spcAft>
                      </a:pPr>
                      <a:r>
                        <a:rPr lang="en-US" sz="2400" kern="100">
                          <a:ln>
                            <a:noFill/>
                          </a:ln>
                          <a:effectLst/>
                        </a:rPr>
                        <a:t>12</a:t>
                      </a:r>
                      <a:endParaRPr lang="zh-CN" sz="2400" kern="100">
                        <a:ln>
                          <a:noFill/>
                        </a:ln>
                        <a:effectLst/>
                      </a:endParaRPr>
                    </a:p>
                    <a:p>
                      <a:pPr algn="just">
                        <a:spcAft>
                          <a:spcPts val="0"/>
                        </a:spcAft>
                      </a:pPr>
                      <a:r>
                        <a:rPr lang="en-US" sz="2400" kern="100">
                          <a:ln>
                            <a:noFill/>
                          </a:ln>
                          <a:effectLst/>
                        </a:rPr>
                        <a:t>13</a:t>
                      </a:r>
                      <a:endParaRPr lang="zh-CN" sz="2400" kern="10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400" kern="100" dirty="0">
                          <a:ln>
                            <a:noFill/>
                          </a:ln>
                          <a:effectLst/>
                        </a:rPr>
                        <a:t>void </a:t>
                      </a:r>
                      <a:r>
                        <a:rPr lang="en-US" sz="2400" kern="100" dirty="0" err="1">
                          <a:ln>
                            <a:noFill/>
                          </a:ln>
                          <a:effectLst/>
                        </a:rPr>
                        <a:t>Push_link</a:t>
                      </a:r>
                      <a:r>
                        <a:rPr lang="en-US" sz="2400" kern="100" dirty="0">
                          <a:ln>
                            <a:noFill/>
                          </a:ln>
                          <a:effectLst/>
                        </a:rPr>
                        <a:t>(</a:t>
                      </a:r>
                      <a:r>
                        <a:rPr lang="en-US" sz="2400" kern="100" dirty="0" err="1">
                          <a:ln>
                            <a:noFill/>
                          </a:ln>
                          <a:effectLst/>
                        </a:rPr>
                        <a:t>LinkStack</a:t>
                      </a:r>
                      <a:r>
                        <a:rPr lang="en-US" sz="2400" kern="100" dirty="0">
                          <a:ln>
                            <a:noFill/>
                          </a:ln>
                          <a:effectLst/>
                        </a:rPr>
                        <a:t> top, </a:t>
                      </a:r>
                      <a:r>
                        <a:rPr lang="en-US" sz="2400" kern="100" dirty="0" err="1">
                          <a:ln>
                            <a:noFill/>
                          </a:ln>
                          <a:effectLst/>
                        </a:rPr>
                        <a:t>DataType</a:t>
                      </a:r>
                      <a:r>
                        <a:rPr lang="en-US" sz="2400" kern="100" dirty="0">
                          <a:ln>
                            <a:noFill/>
                          </a:ln>
                          <a:effectLst/>
                        </a:rPr>
                        <a:t> x) //</a:t>
                      </a:r>
                      <a:r>
                        <a:rPr lang="zh-CN" sz="2400" kern="100" dirty="0">
                          <a:ln>
                            <a:noFill/>
                          </a:ln>
                          <a:effectLst/>
                        </a:rPr>
                        <a:t>进栈</a:t>
                      </a:r>
                      <a:endParaRPr lang="zh-CN" sz="2400" kern="100" dirty="0">
                        <a:ln>
                          <a:noFill/>
                        </a:ln>
                        <a:effectLst/>
                      </a:endParaRPr>
                    </a:p>
                    <a:p>
                      <a:pPr algn="just">
                        <a:spcAft>
                          <a:spcPts val="0"/>
                        </a:spcAft>
                      </a:pPr>
                      <a:r>
                        <a:rPr lang="en-US" sz="2400" kern="100" dirty="0">
                          <a:ln>
                            <a:noFill/>
                          </a:ln>
                          <a:effectLst/>
                        </a:rPr>
                        <a:t>{</a:t>
                      </a:r>
                      <a:endParaRPr lang="zh-CN" sz="2400" kern="100" dirty="0">
                        <a:ln>
                          <a:noFill/>
                        </a:ln>
                        <a:effectLst/>
                      </a:endParaRPr>
                    </a:p>
                    <a:p>
                      <a:pPr algn="just">
                        <a:spcAft>
                          <a:spcPts val="0"/>
                        </a:spcAft>
                      </a:pPr>
                      <a:r>
                        <a:rPr lang="en-US" sz="2400" kern="100" dirty="0">
                          <a:ln>
                            <a:noFill/>
                          </a:ln>
                          <a:effectLst/>
                        </a:rPr>
                        <a:t>	</a:t>
                      </a:r>
                      <a:r>
                        <a:rPr lang="en-US" sz="2400" kern="100" dirty="0" err="1">
                          <a:ln>
                            <a:noFill/>
                          </a:ln>
                          <a:effectLst/>
                        </a:rPr>
                        <a:t>PNode</a:t>
                      </a:r>
                      <a:r>
                        <a:rPr lang="en-US" sz="2400" kern="100" dirty="0">
                          <a:ln>
                            <a:noFill/>
                          </a:ln>
                          <a:effectLst/>
                        </a:rPr>
                        <a:t> p;</a:t>
                      </a:r>
                      <a:endParaRPr lang="zh-CN" sz="2400" kern="100" dirty="0">
                        <a:ln>
                          <a:noFill/>
                        </a:ln>
                        <a:effectLst/>
                      </a:endParaRPr>
                    </a:p>
                    <a:p>
                      <a:pPr algn="just">
                        <a:spcAft>
                          <a:spcPts val="0"/>
                        </a:spcAft>
                      </a:pPr>
                      <a:r>
                        <a:rPr lang="en-US" sz="2400" kern="100" dirty="0">
                          <a:ln>
                            <a:noFill/>
                          </a:ln>
                          <a:effectLst/>
                        </a:rPr>
                        <a:t>	</a:t>
                      </a:r>
                      <a:r>
                        <a:rPr lang="en-US" sz="2400" kern="100" dirty="0">
                          <a:ln>
                            <a:noFill/>
                          </a:ln>
                          <a:solidFill>
                            <a:srgbClr val="00B050"/>
                          </a:solidFill>
                          <a:effectLst/>
                        </a:rPr>
                        <a:t>p = (</a:t>
                      </a:r>
                      <a:r>
                        <a:rPr lang="en-US" sz="2400" kern="100" dirty="0" err="1">
                          <a:ln>
                            <a:noFill/>
                          </a:ln>
                          <a:solidFill>
                            <a:srgbClr val="00B050"/>
                          </a:solidFill>
                          <a:effectLst/>
                        </a:rPr>
                        <a:t>PNode</a:t>
                      </a:r>
                      <a:r>
                        <a:rPr lang="en-US" sz="2400" kern="100" dirty="0">
                          <a:ln>
                            <a:noFill/>
                          </a:ln>
                          <a:solidFill>
                            <a:srgbClr val="00B050"/>
                          </a:solidFill>
                          <a:effectLst/>
                        </a:rPr>
                        <a:t>)</a:t>
                      </a:r>
                      <a:r>
                        <a:rPr lang="en-US" sz="2400" kern="100" dirty="0" err="1">
                          <a:ln>
                            <a:noFill/>
                          </a:ln>
                          <a:solidFill>
                            <a:srgbClr val="00B050"/>
                          </a:solidFill>
                          <a:effectLst/>
                        </a:rPr>
                        <a:t>malloc</a:t>
                      </a:r>
                      <a:r>
                        <a:rPr lang="en-US" sz="2400" kern="100" dirty="0">
                          <a:ln>
                            <a:noFill/>
                          </a:ln>
                          <a:solidFill>
                            <a:srgbClr val="00B050"/>
                          </a:solidFill>
                          <a:effectLst/>
                        </a:rPr>
                        <a:t>(</a:t>
                      </a:r>
                      <a:r>
                        <a:rPr lang="en-US" sz="2400" kern="100" dirty="0" err="1">
                          <a:ln>
                            <a:noFill/>
                          </a:ln>
                          <a:solidFill>
                            <a:srgbClr val="00B050"/>
                          </a:solidFill>
                          <a:effectLst/>
                        </a:rPr>
                        <a:t>sizeof</a:t>
                      </a:r>
                      <a:r>
                        <a:rPr lang="en-US" sz="2400" kern="100" dirty="0">
                          <a:ln>
                            <a:noFill/>
                          </a:ln>
                          <a:solidFill>
                            <a:srgbClr val="00B050"/>
                          </a:solidFill>
                          <a:effectLst/>
                        </a:rPr>
                        <a:t>(</a:t>
                      </a:r>
                      <a:r>
                        <a:rPr lang="en-US" sz="2400" kern="100" dirty="0" err="1">
                          <a:ln>
                            <a:noFill/>
                          </a:ln>
                          <a:solidFill>
                            <a:srgbClr val="00B050"/>
                          </a:solidFill>
                          <a:effectLst/>
                        </a:rPr>
                        <a:t>struct</a:t>
                      </a:r>
                      <a:r>
                        <a:rPr lang="en-US" sz="2400" kern="100" dirty="0">
                          <a:ln>
                            <a:noFill/>
                          </a:ln>
                          <a:solidFill>
                            <a:srgbClr val="00B050"/>
                          </a:solidFill>
                          <a:effectLst/>
                        </a:rPr>
                        <a:t> Node)); //</a:t>
                      </a:r>
                      <a:r>
                        <a:rPr lang="zh-CN" sz="2400" kern="100" dirty="0">
                          <a:ln>
                            <a:noFill/>
                          </a:ln>
                          <a:solidFill>
                            <a:srgbClr val="00B050"/>
                          </a:solidFill>
                          <a:effectLst/>
                        </a:rPr>
                        <a:t>申请结点空间</a:t>
                      </a:r>
                      <a:endParaRPr lang="zh-CN" sz="2400" kern="100" dirty="0">
                        <a:ln>
                          <a:noFill/>
                        </a:ln>
                        <a:solidFill>
                          <a:srgbClr val="00B050"/>
                        </a:solidFill>
                        <a:effectLst/>
                      </a:endParaRPr>
                    </a:p>
                    <a:p>
                      <a:pPr algn="just">
                        <a:spcAft>
                          <a:spcPts val="0"/>
                        </a:spcAft>
                      </a:pPr>
                      <a:r>
                        <a:rPr lang="en-US" sz="2400" kern="100" dirty="0">
                          <a:ln>
                            <a:noFill/>
                          </a:ln>
                          <a:effectLst/>
                        </a:rPr>
                        <a:t>	</a:t>
                      </a:r>
                      <a:r>
                        <a:rPr lang="en-US" sz="2400" kern="100" dirty="0">
                          <a:ln>
                            <a:noFill/>
                          </a:ln>
                          <a:solidFill>
                            <a:srgbClr val="FF0000"/>
                          </a:solidFill>
                          <a:effectLst/>
                        </a:rPr>
                        <a:t>if (p == NULL)</a:t>
                      </a:r>
                      <a:endParaRPr lang="zh-CN" sz="2400" kern="100" dirty="0">
                        <a:ln>
                          <a:noFill/>
                        </a:ln>
                        <a:solidFill>
                          <a:srgbClr val="FF0000"/>
                        </a:solidFill>
                        <a:effectLst/>
                      </a:endParaRPr>
                    </a:p>
                    <a:p>
                      <a:pPr algn="just">
                        <a:spcAft>
                          <a:spcPts val="0"/>
                        </a:spcAft>
                      </a:pPr>
                      <a:r>
                        <a:rPr lang="en-US" sz="2400" kern="100" dirty="0">
                          <a:ln>
                            <a:noFill/>
                          </a:ln>
                          <a:solidFill>
                            <a:srgbClr val="FF0000"/>
                          </a:solidFill>
                          <a:effectLst/>
                        </a:rPr>
                        <a:t>		</a:t>
                      </a:r>
                      <a:r>
                        <a:rPr lang="en-US" sz="2400" kern="100" dirty="0" err="1">
                          <a:ln>
                            <a:noFill/>
                          </a:ln>
                          <a:solidFill>
                            <a:srgbClr val="FF0000"/>
                          </a:solidFill>
                          <a:effectLst/>
                        </a:rPr>
                        <a:t>printf</a:t>
                      </a:r>
                      <a:r>
                        <a:rPr lang="en-US" sz="2400" kern="100" dirty="0">
                          <a:ln>
                            <a:noFill/>
                          </a:ln>
                          <a:solidFill>
                            <a:srgbClr val="FF0000"/>
                          </a:solidFill>
                          <a:effectLst/>
                        </a:rPr>
                        <a:t>("</a:t>
                      </a:r>
                      <a:r>
                        <a:rPr lang="en-US" sz="2400" kern="100" dirty="0" err="1">
                          <a:ln>
                            <a:noFill/>
                          </a:ln>
                          <a:solidFill>
                            <a:srgbClr val="FF0000"/>
                          </a:solidFill>
                          <a:effectLst/>
                        </a:rPr>
                        <a:t>Alloc</a:t>
                      </a:r>
                      <a:r>
                        <a:rPr lang="en-US" sz="2400" kern="100" dirty="0">
                          <a:ln>
                            <a:noFill/>
                          </a:ln>
                          <a:solidFill>
                            <a:srgbClr val="FF0000"/>
                          </a:solidFill>
                          <a:effectLst/>
                        </a:rPr>
                        <a:t> failure");</a:t>
                      </a:r>
                      <a:endParaRPr lang="zh-CN" sz="2400" kern="100" dirty="0">
                        <a:ln>
                          <a:noFill/>
                        </a:ln>
                        <a:solidFill>
                          <a:srgbClr val="FF0000"/>
                        </a:solidFill>
                        <a:effectLst/>
                      </a:endParaRPr>
                    </a:p>
                    <a:p>
                      <a:pPr algn="just">
                        <a:spcAft>
                          <a:spcPts val="0"/>
                        </a:spcAft>
                      </a:pPr>
                      <a:r>
                        <a:rPr lang="en-US" sz="2400" kern="100" dirty="0">
                          <a:ln>
                            <a:noFill/>
                          </a:ln>
                          <a:effectLst/>
                        </a:rPr>
                        <a:t>	</a:t>
                      </a:r>
                      <a:r>
                        <a:rPr lang="en-US" sz="2400" kern="100" dirty="0">
                          <a:ln>
                            <a:noFill/>
                          </a:ln>
                          <a:solidFill>
                            <a:srgbClr val="0000FF"/>
                          </a:solidFill>
                          <a:effectLst/>
                        </a:rPr>
                        <a:t>else</a:t>
                      </a:r>
                      <a:endParaRPr lang="zh-CN" sz="2400" kern="100" dirty="0">
                        <a:ln>
                          <a:noFill/>
                        </a:ln>
                        <a:solidFill>
                          <a:srgbClr val="0000FF"/>
                        </a:solidFill>
                        <a:effectLst/>
                      </a:endParaRPr>
                    </a:p>
                    <a:p>
                      <a:pPr algn="just">
                        <a:spcAft>
                          <a:spcPts val="0"/>
                        </a:spcAft>
                      </a:pPr>
                      <a:r>
                        <a:rPr lang="en-US" sz="2400" kern="100" dirty="0">
                          <a:ln>
                            <a:noFill/>
                          </a:ln>
                          <a:solidFill>
                            <a:srgbClr val="0000FF"/>
                          </a:solidFill>
                          <a:effectLst/>
                        </a:rPr>
                        <a:t>	{</a:t>
                      </a:r>
                      <a:endParaRPr lang="zh-CN" sz="2400" kern="100" dirty="0">
                        <a:ln>
                          <a:noFill/>
                        </a:ln>
                        <a:solidFill>
                          <a:srgbClr val="0000FF"/>
                        </a:solidFill>
                        <a:effectLst/>
                      </a:endParaRPr>
                    </a:p>
                    <a:p>
                      <a:pPr algn="just">
                        <a:spcAft>
                          <a:spcPts val="0"/>
                        </a:spcAft>
                      </a:pPr>
                      <a:r>
                        <a:rPr lang="en-US" sz="2400" kern="100" dirty="0">
                          <a:ln>
                            <a:noFill/>
                          </a:ln>
                          <a:solidFill>
                            <a:srgbClr val="0000FF"/>
                          </a:solidFill>
                          <a:effectLst/>
                        </a:rPr>
                        <a:t>		p-&gt;data = x;           //</a:t>
                      </a:r>
                      <a:r>
                        <a:rPr lang="zh-CN" sz="2400" kern="100" dirty="0">
                          <a:ln>
                            <a:noFill/>
                          </a:ln>
                          <a:solidFill>
                            <a:srgbClr val="0000FF"/>
                          </a:solidFill>
                          <a:effectLst/>
                        </a:rPr>
                        <a:t>数据域赋值</a:t>
                      </a:r>
                      <a:endParaRPr lang="zh-CN" sz="2400" kern="100" dirty="0">
                        <a:ln>
                          <a:noFill/>
                        </a:ln>
                        <a:solidFill>
                          <a:srgbClr val="0000FF"/>
                        </a:solidFill>
                        <a:effectLst/>
                      </a:endParaRPr>
                    </a:p>
                    <a:p>
                      <a:pPr algn="just">
                        <a:spcAft>
                          <a:spcPts val="0"/>
                        </a:spcAft>
                      </a:pPr>
                      <a:r>
                        <a:rPr lang="en-US" sz="2400" kern="100" dirty="0">
                          <a:ln>
                            <a:noFill/>
                          </a:ln>
                          <a:solidFill>
                            <a:srgbClr val="0000FF"/>
                          </a:solidFill>
                          <a:effectLst/>
                        </a:rPr>
                        <a:t>		p-&gt;next = top-&gt;next;  //</a:t>
                      </a:r>
                      <a:r>
                        <a:rPr lang="zh-CN" sz="2400" kern="100" dirty="0">
                          <a:ln>
                            <a:noFill/>
                          </a:ln>
                          <a:solidFill>
                            <a:srgbClr val="0000FF"/>
                          </a:solidFill>
                          <a:effectLst/>
                        </a:rPr>
                        <a:t>指针域赋值</a:t>
                      </a:r>
                      <a:endParaRPr lang="zh-CN" sz="2400" kern="100" dirty="0">
                        <a:ln>
                          <a:noFill/>
                        </a:ln>
                        <a:solidFill>
                          <a:srgbClr val="0000FF"/>
                        </a:solidFill>
                        <a:effectLst/>
                      </a:endParaRPr>
                    </a:p>
                    <a:p>
                      <a:pPr algn="just">
                        <a:spcAft>
                          <a:spcPts val="0"/>
                        </a:spcAft>
                      </a:pPr>
                      <a:r>
                        <a:rPr lang="en-US" sz="2400" kern="100" dirty="0">
                          <a:ln>
                            <a:noFill/>
                          </a:ln>
                          <a:solidFill>
                            <a:srgbClr val="0000FF"/>
                          </a:solidFill>
                          <a:effectLst/>
                        </a:rPr>
                        <a:t>		top-&gt;next = p;        //</a:t>
                      </a:r>
                      <a:r>
                        <a:rPr lang="zh-CN" sz="2400" kern="100" dirty="0">
                          <a:ln>
                            <a:noFill/>
                          </a:ln>
                          <a:solidFill>
                            <a:srgbClr val="0000FF"/>
                          </a:solidFill>
                          <a:effectLst/>
                        </a:rPr>
                        <a:t>修改栈顶</a:t>
                      </a:r>
                      <a:endParaRPr lang="zh-CN" sz="2400" kern="100" dirty="0">
                        <a:ln>
                          <a:noFill/>
                        </a:ln>
                        <a:solidFill>
                          <a:srgbClr val="0000FF"/>
                        </a:solidFill>
                        <a:effectLst/>
                      </a:endParaRPr>
                    </a:p>
                    <a:p>
                      <a:pPr algn="just">
                        <a:spcAft>
                          <a:spcPts val="0"/>
                        </a:spcAft>
                      </a:pPr>
                      <a:r>
                        <a:rPr lang="en-US" sz="2400" kern="100" dirty="0">
                          <a:ln>
                            <a:noFill/>
                          </a:ln>
                          <a:solidFill>
                            <a:srgbClr val="0000FF"/>
                          </a:solidFill>
                          <a:effectLst/>
                        </a:rPr>
                        <a:t>	}</a:t>
                      </a:r>
                      <a:endParaRPr lang="zh-CN" sz="2400" kern="100" dirty="0">
                        <a:ln>
                          <a:noFill/>
                        </a:ln>
                        <a:solidFill>
                          <a:srgbClr val="0000FF"/>
                        </a:solidFill>
                        <a:effectLst/>
                      </a:endParaRPr>
                    </a:p>
                    <a:p>
                      <a:pPr algn="just">
                        <a:spcAft>
                          <a:spcPts val="0"/>
                        </a:spcAft>
                      </a:pPr>
                      <a:r>
                        <a:rPr lang="en-US" sz="2400" kern="100" dirty="0">
                          <a:ln>
                            <a:noFill/>
                          </a:ln>
                          <a:effectLst/>
                        </a:rPr>
                        <a:t>}</a:t>
                      </a:r>
                      <a:endParaRPr lang="zh-CN" sz="2400" kern="10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198437" y="45698"/>
            <a:ext cx="2441179" cy="620713"/>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3200" b="1" dirty="0" smtClean="0">
                <a:solidFill>
                  <a:schemeClr val="tx1"/>
                </a:solidFill>
                <a:latin typeface="微软雅黑" panose="020B0503020204020204" pitchFamily="34" charset="-122"/>
                <a:ea typeface="微软雅黑" panose="020B0503020204020204" pitchFamily="34" charset="-122"/>
              </a:rPr>
              <a:t>3.3.4 </a:t>
            </a:r>
            <a:r>
              <a:rPr lang="zh-CN" altLang="en-US" sz="3200" b="1" dirty="0" smtClean="0">
                <a:solidFill>
                  <a:schemeClr val="tx1"/>
                </a:solidFill>
                <a:latin typeface="微软雅黑" panose="020B0503020204020204" pitchFamily="34" charset="-122"/>
                <a:ea typeface="微软雅黑" panose="020B0503020204020204" pitchFamily="34" charset="-122"/>
              </a:rPr>
              <a:t>出栈</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0" y="67564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407995" y="2485756"/>
            <a:ext cx="9368" cy="58651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3215680" y="3117310"/>
            <a:ext cx="1873602" cy="594264"/>
            <a:chOff x="3719736" y="2249901"/>
            <a:chExt cx="1571636" cy="338554"/>
          </a:xfrm>
          <a:solidFill>
            <a:srgbClr val="FFC000"/>
          </a:solidFill>
        </p:grpSpPr>
        <p:grpSp>
          <p:nvGrpSpPr>
            <p:cNvPr id="30" name="组合 29"/>
            <p:cNvGrpSpPr/>
            <p:nvPr/>
          </p:nvGrpSpPr>
          <p:grpSpPr>
            <a:xfrm>
              <a:off x="3719736" y="2249901"/>
              <a:ext cx="1143008" cy="338554"/>
              <a:chOff x="3719736" y="2204864"/>
              <a:chExt cx="1143008" cy="338554"/>
            </a:xfrm>
            <a:grpFill/>
          </p:grpSpPr>
          <p:sp>
            <p:nvSpPr>
              <p:cNvPr id="9" name="矩形 8"/>
              <p:cNvSpPr/>
              <p:nvPr/>
            </p:nvSpPr>
            <p:spPr>
              <a:xfrm>
                <a:off x="3719736" y="2204864"/>
                <a:ext cx="1143008" cy="338554"/>
              </a:xfrm>
              <a:prstGeom prst="rect">
                <a:avLst/>
              </a:prstGeom>
              <a:grp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D</a:t>
                </a:r>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10" name="直接连接符 9"/>
              <p:cNvCxnSpPr/>
              <p:nvPr/>
            </p:nvCxnSpPr>
            <p:spPr>
              <a:xfrm rot="5400000">
                <a:off x="4265633" y="2373347"/>
                <a:ext cx="338554" cy="1588"/>
              </a:xfrm>
              <a:prstGeom prst="line">
                <a:avLst/>
              </a:prstGeom>
              <a:grpFill/>
              <a:ln w="285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1" name="直接箭头连接符 10"/>
            <p:cNvCxnSpPr/>
            <p:nvPr/>
          </p:nvCxnSpPr>
          <p:spPr>
            <a:xfrm>
              <a:off x="4719868" y="2419178"/>
              <a:ext cx="571504" cy="1588"/>
            </a:xfrm>
            <a:prstGeom prst="straightConnector1">
              <a:avLst/>
            </a:prstGeom>
            <a:grpFill/>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rot="5400000">
            <a:off x="7135377" y="3240756"/>
            <a:ext cx="338554"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089281" y="3072272"/>
            <a:ext cx="1387887" cy="644759"/>
            <a:chOff x="5089282" y="3072273"/>
            <a:chExt cx="1143008" cy="338554"/>
          </a:xfrm>
        </p:grpSpPr>
        <p:sp>
          <p:nvSpPr>
            <p:cNvPr id="12" name="矩形 11"/>
            <p:cNvSpPr/>
            <p:nvPr/>
          </p:nvSpPr>
          <p:spPr>
            <a:xfrm>
              <a:off x="5089282" y="3072273"/>
              <a:ext cx="1143008" cy="338554"/>
            </a:xfrm>
            <a:prstGeom prst="rect">
              <a:avLst/>
            </a:prstGeom>
            <a:solidFill>
              <a:srgbClr val="00B0F0"/>
            </a:solid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C</a:t>
              </a:r>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14" name="直接连接符 13"/>
            <p:cNvCxnSpPr/>
            <p:nvPr/>
          </p:nvCxnSpPr>
          <p:spPr>
            <a:xfrm rot="5400000">
              <a:off x="5563741" y="3240756"/>
              <a:ext cx="338554"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5" name="直接箭头连接符 14"/>
          <p:cNvCxnSpPr/>
          <p:nvPr/>
        </p:nvCxnSpPr>
        <p:spPr>
          <a:xfrm>
            <a:off x="6316584" y="3355404"/>
            <a:ext cx="57150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897330" y="3072272"/>
            <a:ext cx="1358910" cy="639301"/>
            <a:chOff x="6660918" y="3072273"/>
            <a:chExt cx="1143008" cy="338554"/>
          </a:xfrm>
        </p:grpSpPr>
        <p:sp>
          <p:nvSpPr>
            <p:cNvPr id="16" name="矩形 15"/>
            <p:cNvSpPr/>
            <p:nvPr/>
          </p:nvSpPr>
          <p:spPr>
            <a:xfrm>
              <a:off x="6660918" y="3072273"/>
              <a:ext cx="1143008" cy="338554"/>
            </a:xfrm>
            <a:prstGeom prst="rect">
              <a:avLst/>
            </a:prstGeom>
            <a:solidFill>
              <a:schemeClr val="accent1"/>
            </a:solid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B</a:t>
              </a:r>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17" name="直接连接符 16"/>
            <p:cNvCxnSpPr/>
            <p:nvPr/>
          </p:nvCxnSpPr>
          <p:spPr>
            <a:xfrm rot="5400000">
              <a:off x="7206815" y="3240756"/>
              <a:ext cx="338554"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9" name="直接箭头连接符 18"/>
          <p:cNvCxnSpPr/>
          <p:nvPr/>
        </p:nvCxnSpPr>
        <p:spPr>
          <a:xfrm>
            <a:off x="8044776" y="3355404"/>
            <a:ext cx="57150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8616280" y="3068960"/>
            <a:ext cx="1463846" cy="639300"/>
            <a:chOff x="8232554" y="3072273"/>
            <a:chExt cx="1143008" cy="338554"/>
          </a:xfrm>
        </p:grpSpPr>
        <p:sp>
          <p:nvSpPr>
            <p:cNvPr id="18" name="矩形 17"/>
            <p:cNvSpPr/>
            <p:nvPr/>
          </p:nvSpPr>
          <p:spPr>
            <a:xfrm>
              <a:off x="8232554" y="3072273"/>
              <a:ext cx="1143008" cy="338554"/>
            </a:xfrm>
            <a:prstGeom prst="rect">
              <a:avLst/>
            </a:prstGeom>
            <a:solidFill>
              <a:schemeClr val="accent1"/>
            </a:solid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zh-CN" sz="1600" b="1" dirty="0" smtClean="0">
                  <a:solidFill>
                    <a:srgbClr val="000000"/>
                  </a:solidFill>
                  <a:latin typeface="微软雅黑" panose="020B0503020204020204" pitchFamily="34" charset="-122"/>
                  <a:ea typeface="微软雅黑" panose="020B0503020204020204" pitchFamily="34" charset="-122"/>
                  <a:cs typeface="Lao UI" panose="020B0502040204020203" pitchFamily="34" charset="0"/>
                </a:rPr>
                <a:t>A</a:t>
              </a:r>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20" name="直接连接符 19"/>
            <p:cNvCxnSpPr/>
            <p:nvPr/>
          </p:nvCxnSpPr>
          <p:spPr>
            <a:xfrm rot="5400000">
              <a:off x="8778451" y="3240756"/>
              <a:ext cx="338554"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2144754" y="1628812"/>
            <a:ext cx="839487" cy="523220"/>
          </a:xfrm>
          <a:prstGeom prst="rect">
            <a:avLst/>
          </a:prstGeom>
          <a:noFill/>
        </p:spPr>
        <p:txBody>
          <a:bodyPr wrap="square" rtlCol="0">
            <a:spAutoFit/>
          </a:bodyPr>
          <a:lstStyle/>
          <a:p>
            <a:r>
              <a:rPr lang="en-US" altLang="zh-CN" sz="2800" dirty="0" smtClean="0"/>
              <a:t>top</a:t>
            </a:r>
            <a:endParaRPr lang="zh-CN" altLang="en-US" sz="2800" dirty="0"/>
          </a:p>
        </p:txBody>
      </p:sp>
      <p:grpSp>
        <p:nvGrpSpPr>
          <p:cNvPr id="28" name="组合 27"/>
          <p:cNvGrpSpPr/>
          <p:nvPr/>
        </p:nvGrpSpPr>
        <p:grpSpPr>
          <a:xfrm>
            <a:off x="3327741" y="1772816"/>
            <a:ext cx="1354075" cy="723393"/>
            <a:chOff x="1344714" y="1762363"/>
            <a:chExt cx="1143008" cy="349007"/>
          </a:xfrm>
          <a:solidFill>
            <a:srgbClr val="00B050"/>
          </a:solidFill>
        </p:grpSpPr>
        <p:sp>
          <p:nvSpPr>
            <p:cNvPr id="26" name="矩形 25"/>
            <p:cNvSpPr/>
            <p:nvPr/>
          </p:nvSpPr>
          <p:spPr>
            <a:xfrm>
              <a:off x="1344714" y="1762363"/>
              <a:ext cx="1143008" cy="338554"/>
            </a:xfrm>
            <a:prstGeom prst="rect">
              <a:avLst/>
            </a:prstGeom>
            <a:grpFill/>
            <a:ln w="28575">
              <a:solidFill>
                <a:srgbClr val="0000FF"/>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endParaRPr lang="zh-CN" altLang="en-US" sz="1600" b="1" dirty="0">
                <a:solidFill>
                  <a:srgbClr val="000000"/>
                </a:solidFill>
                <a:latin typeface="微软雅黑" panose="020B0503020204020204" pitchFamily="34" charset="-122"/>
                <a:ea typeface="微软雅黑" panose="020B0503020204020204" pitchFamily="34" charset="-122"/>
                <a:cs typeface="Lao UI" panose="020B0502040204020203" pitchFamily="34" charset="0"/>
              </a:endParaRPr>
            </a:p>
          </p:txBody>
        </p:sp>
        <p:cxnSp>
          <p:nvCxnSpPr>
            <p:cNvPr id="27" name="直接连接符 26"/>
            <p:cNvCxnSpPr/>
            <p:nvPr/>
          </p:nvCxnSpPr>
          <p:spPr>
            <a:xfrm rot="5400000">
              <a:off x="1821472" y="1941299"/>
              <a:ext cx="338554" cy="1588"/>
            </a:xfrm>
            <a:prstGeom prst="line">
              <a:avLst/>
            </a:prstGeom>
            <a:grpFill/>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Rectangle 36"/>
          <p:cNvSpPr>
            <a:spLocks noChangeArrowheads="1"/>
          </p:cNvSpPr>
          <p:nvPr/>
        </p:nvSpPr>
        <p:spPr bwMode="auto">
          <a:xfrm>
            <a:off x="3106130" y="4232670"/>
            <a:ext cx="2353529" cy="523220"/>
          </a:xfrm>
          <a:prstGeom prst="rect">
            <a:avLst/>
          </a:prstGeom>
          <a:noFill/>
          <a:ln w="9525">
            <a:noFill/>
            <a:miter lim="800000"/>
          </a:ln>
        </p:spPr>
        <p:txBody>
          <a:bodyPr wrap="none">
            <a:spAutoFit/>
          </a:bodyPr>
          <a:lstStyle/>
          <a:p>
            <a:pPr>
              <a:spcBef>
                <a:spcPct val="0"/>
              </a:spcBef>
            </a:pPr>
            <a:r>
              <a:rPr lang="en-US" altLang="zh-CN" sz="2800" b="1" dirty="0" smtClean="0">
                <a:solidFill>
                  <a:srgbClr val="7030A0"/>
                </a:solidFill>
                <a:latin typeface="Consolas" panose="020B0609020204030204" pitchFamily="49" charset="0"/>
                <a:cs typeface="Consolas" panose="020B0609020204030204" pitchFamily="49" charset="0"/>
              </a:rPr>
              <a:t>p=top-&gt;next</a:t>
            </a:r>
            <a:endParaRPr lang="en-US" altLang="zh-CN" sz="2800" b="1" dirty="0">
              <a:solidFill>
                <a:srgbClr val="7030A0"/>
              </a:solidFill>
              <a:latin typeface="Consolas" panose="020B0609020204030204" pitchFamily="49" charset="0"/>
              <a:cs typeface="Consolas" panose="020B0609020204030204" pitchFamily="49" charset="0"/>
            </a:endParaRPr>
          </a:p>
        </p:txBody>
      </p:sp>
      <p:sp>
        <p:nvSpPr>
          <p:cNvPr id="40" name="Rectangle 36"/>
          <p:cNvSpPr>
            <a:spLocks noChangeArrowheads="1"/>
          </p:cNvSpPr>
          <p:nvPr/>
        </p:nvSpPr>
        <p:spPr bwMode="auto">
          <a:xfrm>
            <a:off x="5231904" y="2132856"/>
            <a:ext cx="3715030" cy="523220"/>
          </a:xfrm>
          <a:prstGeom prst="rect">
            <a:avLst/>
          </a:prstGeom>
          <a:noFill/>
          <a:ln w="9525">
            <a:noFill/>
            <a:miter lim="800000"/>
          </a:ln>
        </p:spPr>
        <p:txBody>
          <a:bodyPr wrap="square">
            <a:spAutoFit/>
          </a:bodyPr>
          <a:lstStyle/>
          <a:p>
            <a:pPr>
              <a:spcBef>
                <a:spcPct val="0"/>
              </a:spcBef>
            </a:pPr>
            <a:r>
              <a:rPr lang="en-US" altLang="zh-CN" sz="2800" b="1" dirty="0" smtClean="0">
                <a:solidFill>
                  <a:srgbClr val="7030A0"/>
                </a:solidFill>
                <a:latin typeface="Consolas" panose="020B0609020204030204" pitchFamily="49" charset="0"/>
                <a:cs typeface="Consolas" panose="020B0609020204030204" pitchFamily="49" charset="0"/>
              </a:rPr>
              <a:t>top-&gt;next=p-&gt;next</a:t>
            </a:r>
            <a:endParaRPr lang="en-US" altLang="zh-CN" sz="2800" b="1" dirty="0">
              <a:solidFill>
                <a:srgbClr val="7030A0"/>
              </a:solidFill>
              <a:latin typeface="Consolas" panose="020B0609020204030204" pitchFamily="49" charset="0"/>
              <a:cs typeface="Consolas" panose="020B0609020204030204" pitchFamily="49" charset="0"/>
            </a:endParaRPr>
          </a:p>
        </p:txBody>
      </p:sp>
      <p:cxnSp>
        <p:nvCxnSpPr>
          <p:cNvPr id="37" name="直接箭头连接符 36"/>
          <p:cNvCxnSpPr>
            <a:endCxn id="12" idx="0"/>
          </p:cNvCxnSpPr>
          <p:nvPr/>
        </p:nvCxnSpPr>
        <p:spPr>
          <a:xfrm>
            <a:off x="4544905" y="2473962"/>
            <a:ext cx="1238320" cy="5983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36"/>
          <p:cNvSpPr>
            <a:spLocks noChangeArrowheads="1"/>
          </p:cNvSpPr>
          <p:nvPr/>
        </p:nvSpPr>
        <p:spPr bwMode="auto">
          <a:xfrm>
            <a:off x="1495538" y="3066683"/>
            <a:ext cx="1616131" cy="523220"/>
          </a:xfrm>
          <a:prstGeom prst="rect">
            <a:avLst/>
          </a:prstGeom>
          <a:noFill/>
          <a:ln w="9525">
            <a:noFill/>
            <a:miter lim="800000"/>
          </a:ln>
        </p:spPr>
        <p:txBody>
          <a:bodyPr wrap="square">
            <a:spAutoFit/>
          </a:bodyPr>
          <a:lstStyle/>
          <a:p>
            <a:pPr>
              <a:spcBef>
                <a:spcPct val="0"/>
              </a:spcBef>
            </a:pPr>
            <a:r>
              <a:rPr lang="en-US" altLang="zh-CN" sz="2800" b="1" dirty="0">
                <a:solidFill>
                  <a:srgbClr val="7030A0"/>
                </a:solidFill>
                <a:latin typeface="Consolas" panose="020B0609020204030204" pitchFamily="49" charset="0"/>
                <a:cs typeface="Consolas" panose="020B0609020204030204" pitchFamily="49" charset="0"/>
              </a:rPr>
              <a:t>f</a:t>
            </a:r>
            <a:r>
              <a:rPr lang="en-US" altLang="zh-CN" sz="2800" b="1" dirty="0" smtClean="0">
                <a:solidFill>
                  <a:srgbClr val="7030A0"/>
                </a:solidFill>
                <a:latin typeface="Consolas" panose="020B0609020204030204" pitchFamily="49" charset="0"/>
                <a:cs typeface="Consolas" panose="020B0609020204030204" pitchFamily="49" charset="0"/>
              </a:rPr>
              <a:t>ree(p)</a:t>
            </a:r>
            <a:endParaRPr lang="en-US" altLang="zh-CN" sz="2800" b="1" dirty="0">
              <a:solidFill>
                <a:srgbClr val="7030A0"/>
              </a:solidFill>
              <a:latin typeface="Consolas" panose="020B0609020204030204" pitchFamily="49" charset="0"/>
              <a:cs typeface="Consolas" panose="020B0609020204030204" pitchFamily="49" charset="0"/>
            </a:endParaRPr>
          </a:p>
        </p:txBody>
      </p:sp>
      <p:cxnSp>
        <p:nvCxnSpPr>
          <p:cNvPr id="31" name="直接箭头连接符 30"/>
          <p:cNvCxnSpPr/>
          <p:nvPr/>
        </p:nvCxnSpPr>
        <p:spPr>
          <a:xfrm>
            <a:off x="2756237" y="2172191"/>
            <a:ext cx="57150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blinds(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blinds(horizontal)">
                                      <p:cBhvr>
                                        <p:cTn id="2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 name="Rectangle 2"/>
          <p:cNvSpPr txBox="1">
            <a:spLocks noRot="1" noChangeArrowheads="1"/>
          </p:cNvSpPr>
          <p:nvPr/>
        </p:nvSpPr>
        <p:spPr>
          <a:xfrm>
            <a:off x="198437" y="45698"/>
            <a:ext cx="6185595" cy="620713"/>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3200" b="1" dirty="0" smtClean="0">
                <a:solidFill>
                  <a:schemeClr val="tx1"/>
                </a:solidFill>
                <a:latin typeface="微软雅黑" panose="020B0503020204020204" pitchFamily="34" charset="-122"/>
                <a:ea typeface="微软雅黑" panose="020B0503020204020204" pitchFamily="34" charset="-122"/>
              </a:rPr>
              <a:t>3.3.4 </a:t>
            </a:r>
            <a:r>
              <a:rPr lang="zh-CN" altLang="en-US" sz="3200" b="1" dirty="0" smtClean="0">
                <a:solidFill>
                  <a:schemeClr val="tx1"/>
                </a:solidFill>
                <a:latin typeface="微软雅黑" panose="020B0503020204020204" pitchFamily="34" charset="-122"/>
                <a:ea typeface="微软雅黑" panose="020B0503020204020204" pitchFamily="34" charset="-122"/>
              </a:rPr>
              <a:t>出栈        </a:t>
            </a:r>
            <a:r>
              <a:rPr lang="zh-CN" altLang="en-US" sz="3200" b="1" dirty="0" smtClean="0">
                <a:solidFill>
                  <a:srgbClr val="FF0000"/>
                </a:solidFill>
                <a:latin typeface="微软雅黑" panose="020B0503020204020204" pitchFamily="34" charset="-122"/>
                <a:ea typeface="微软雅黑" panose="020B0503020204020204" pitchFamily="34" charset="-122"/>
              </a:rPr>
              <a:t>算法</a:t>
            </a:r>
            <a:r>
              <a:rPr lang="en-US" altLang="zh-CN" sz="3200" b="1" dirty="0" smtClean="0">
                <a:solidFill>
                  <a:srgbClr val="FF0000"/>
                </a:solidFill>
                <a:latin typeface="微软雅黑" panose="020B0503020204020204" pitchFamily="34" charset="-122"/>
                <a:ea typeface="微软雅黑" panose="020B0503020204020204" pitchFamily="34" charset="-122"/>
              </a:rPr>
              <a:t>3-9</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983432" y="1844824"/>
          <a:ext cx="10058400" cy="4389120"/>
        </p:xfrm>
        <a:graphic>
          <a:graphicData uri="http://schemas.openxmlformats.org/drawingml/2006/table">
            <a:tbl>
              <a:tblPr firstRow="1" firstCol="1" bandRow="1">
                <a:tableStyleId>{D7AC3CCA-C797-4891-BE02-D94E43425B78}</a:tableStyleId>
              </a:tblPr>
              <a:tblGrid>
                <a:gridCol w="523939"/>
                <a:gridCol w="9534461"/>
              </a:tblGrid>
              <a:tr h="0">
                <a:tc>
                  <a:txBody>
                    <a:bodyPr/>
                    <a:lstStyle/>
                    <a:p>
                      <a:pPr algn="just">
                        <a:spcAft>
                          <a:spcPts val="0"/>
                        </a:spcAft>
                      </a:pPr>
                      <a:r>
                        <a:rPr lang="en-US" sz="2400" kern="100" dirty="0">
                          <a:effectLst/>
                        </a:rPr>
                        <a:t>1</a:t>
                      </a:r>
                      <a:endParaRPr lang="zh-CN" sz="2400" kern="100" dirty="0">
                        <a:effectLst/>
                      </a:endParaRPr>
                    </a:p>
                    <a:p>
                      <a:pPr algn="just">
                        <a:spcAft>
                          <a:spcPts val="0"/>
                        </a:spcAft>
                      </a:pPr>
                      <a:r>
                        <a:rPr lang="en-US" sz="2400" kern="100" dirty="0">
                          <a:effectLst/>
                        </a:rPr>
                        <a:t>2</a:t>
                      </a:r>
                      <a:endParaRPr lang="zh-CN" sz="2400" kern="100" dirty="0">
                        <a:effectLst/>
                      </a:endParaRPr>
                    </a:p>
                    <a:p>
                      <a:pPr algn="just">
                        <a:spcAft>
                          <a:spcPts val="0"/>
                        </a:spcAft>
                      </a:pPr>
                      <a:r>
                        <a:rPr lang="en-US" sz="2400" kern="100" dirty="0">
                          <a:effectLst/>
                        </a:rPr>
                        <a:t>3</a:t>
                      </a:r>
                      <a:endParaRPr lang="zh-CN" sz="2400" kern="100" dirty="0">
                        <a:effectLst/>
                      </a:endParaRPr>
                    </a:p>
                    <a:p>
                      <a:pPr algn="just">
                        <a:spcAft>
                          <a:spcPts val="0"/>
                        </a:spcAft>
                      </a:pPr>
                      <a:r>
                        <a:rPr lang="en-US" sz="2400" kern="100" dirty="0">
                          <a:effectLst/>
                        </a:rPr>
                        <a:t>4</a:t>
                      </a:r>
                      <a:endParaRPr lang="zh-CN" sz="2400" kern="100" dirty="0">
                        <a:effectLst/>
                      </a:endParaRPr>
                    </a:p>
                    <a:p>
                      <a:pPr algn="just">
                        <a:spcAft>
                          <a:spcPts val="0"/>
                        </a:spcAft>
                      </a:pPr>
                      <a:r>
                        <a:rPr lang="en-US" sz="2400" kern="100" dirty="0">
                          <a:effectLst/>
                        </a:rPr>
                        <a:t>5</a:t>
                      </a:r>
                      <a:endParaRPr lang="zh-CN" sz="2400" kern="100" dirty="0">
                        <a:effectLst/>
                      </a:endParaRPr>
                    </a:p>
                    <a:p>
                      <a:pPr algn="just">
                        <a:spcAft>
                          <a:spcPts val="0"/>
                        </a:spcAft>
                      </a:pPr>
                      <a:r>
                        <a:rPr lang="en-US" sz="2400" kern="100" dirty="0">
                          <a:effectLst/>
                        </a:rPr>
                        <a:t>6</a:t>
                      </a:r>
                      <a:endParaRPr lang="zh-CN" sz="2400" kern="100" dirty="0">
                        <a:effectLst/>
                      </a:endParaRPr>
                    </a:p>
                    <a:p>
                      <a:pPr algn="just">
                        <a:spcAft>
                          <a:spcPts val="0"/>
                        </a:spcAft>
                      </a:pPr>
                      <a:r>
                        <a:rPr lang="en-US" sz="2400" kern="100" dirty="0">
                          <a:effectLst/>
                        </a:rPr>
                        <a:t>7</a:t>
                      </a:r>
                      <a:endParaRPr lang="zh-CN" sz="2400" kern="100" dirty="0">
                        <a:effectLst/>
                      </a:endParaRPr>
                    </a:p>
                    <a:p>
                      <a:pPr algn="just">
                        <a:spcAft>
                          <a:spcPts val="0"/>
                        </a:spcAft>
                      </a:pPr>
                      <a:r>
                        <a:rPr lang="en-US" sz="2400" kern="100" dirty="0">
                          <a:effectLst/>
                        </a:rPr>
                        <a:t>8</a:t>
                      </a:r>
                      <a:endParaRPr lang="zh-CN" sz="2400" kern="100" dirty="0">
                        <a:effectLst/>
                      </a:endParaRPr>
                    </a:p>
                    <a:p>
                      <a:pPr algn="just">
                        <a:spcAft>
                          <a:spcPts val="0"/>
                        </a:spcAft>
                      </a:pPr>
                      <a:r>
                        <a:rPr lang="en-US" sz="2400" kern="100" dirty="0">
                          <a:effectLst/>
                        </a:rPr>
                        <a:t>9</a:t>
                      </a:r>
                      <a:endParaRPr lang="zh-CN" sz="2400" kern="100" dirty="0">
                        <a:effectLst/>
                      </a:endParaRPr>
                    </a:p>
                    <a:p>
                      <a:pPr algn="just">
                        <a:spcAft>
                          <a:spcPts val="0"/>
                        </a:spcAft>
                      </a:pPr>
                      <a:r>
                        <a:rPr lang="en-US" sz="2400" kern="100" dirty="0" smtClean="0">
                          <a:effectLst/>
                        </a:rPr>
                        <a:t>10</a:t>
                      </a:r>
                      <a:endParaRPr lang="zh-CN" sz="2400" kern="100" dirty="0">
                        <a:effectLst/>
                      </a:endParaRPr>
                    </a:p>
                    <a:p>
                      <a:pPr algn="just">
                        <a:spcAft>
                          <a:spcPts val="0"/>
                        </a:spcAft>
                      </a:pPr>
                      <a:r>
                        <a:rPr lang="en-US" sz="2400" kern="100" dirty="0" smtClean="0">
                          <a:effectLst/>
                        </a:rPr>
                        <a:t>11</a:t>
                      </a:r>
                      <a:endParaRPr lang="zh-CN" sz="2400" kern="100" dirty="0">
                        <a:effectLst/>
                      </a:endParaRPr>
                    </a:p>
                    <a:p>
                      <a:pPr algn="just">
                        <a:spcAft>
                          <a:spcPts val="0"/>
                        </a:spcAft>
                      </a:pPr>
                      <a:r>
                        <a:rPr lang="en-US" sz="2400" kern="100" dirty="0" smtClean="0">
                          <a:effectLst/>
                        </a:rPr>
                        <a:t>12</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400" kern="100" dirty="0">
                          <a:effectLst/>
                        </a:rPr>
                        <a:t>void </a:t>
                      </a:r>
                      <a:r>
                        <a:rPr lang="en-US" sz="2400" kern="100" dirty="0" err="1">
                          <a:effectLst/>
                        </a:rPr>
                        <a:t>Pop_link</a:t>
                      </a:r>
                      <a:r>
                        <a:rPr lang="en-US" sz="2400" kern="100" dirty="0">
                          <a:effectLst/>
                        </a:rPr>
                        <a:t>(</a:t>
                      </a:r>
                      <a:r>
                        <a:rPr lang="en-US" sz="2400" kern="100" dirty="0" err="1">
                          <a:effectLst/>
                        </a:rPr>
                        <a:t>LinkStack</a:t>
                      </a:r>
                      <a:r>
                        <a:rPr lang="en-US" sz="2400" kern="100" dirty="0">
                          <a:effectLst/>
                        </a:rPr>
                        <a:t> top)  // </a:t>
                      </a:r>
                      <a:r>
                        <a:rPr lang="zh-CN" sz="2400" kern="100" dirty="0">
                          <a:effectLst/>
                        </a:rPr>
                        <a:t>删除栈顶元素</a:t>
                      </a:r>
                      <a:endParaRPr lang="zh-CN" sz="2400" kern="100" dirty="0">
                        <a:effectLst/>
                      </a:endParaRPr>
                    </a:p>
                    <a:p>
                      <a:pPr algn="just">
                        <a:spcAft>
                          <a:spcPts val="0"/>
                        </a:spcAft>
                      </a:pPr>
                      <a:r>
                        <a:rPr lang="en-US" sz="2400" kern="100" dirty="0">
                          <a:effectLst/>
                        </a:rPr>
                        <a:t>{</a:t>
                      </a:r>
                      <a:endParaRPr lang="zh-CN" sz="2400" kern="100" dirty="0">
                        <a:effectLst/>
                      </a:endParaRPr>
                    </a:p>
                    <a:p>
                      <a:pPr algn="just">
                        <a:spcAft>
                          <a:spcPts val="0"/>
                        </a:spcAft>
                      </a:pPr>
                      <a:r>
                        <a:rPr lang="en-US" sz="2400" kern="100" dirty="0">
                          <a:effectLst/>
                        </a:rPr>
                        <a:t>	</a:t>
                      </a:r>
                      <a:r>
                        <a:rPr lang="en-US" sz="2400" kern="100" dirty="0" err="1">
                          <a:effectLst/>
                        </a:rPr>
                        <a:t>PNode</a:t>
                      </a:r>
                      <a:r>
                        <a:rPr lang="en-US" sz="2400" kern="100" dirty="0">
                          <a:effectLst/>
                        </a:rPr>
                        <a:t> p;</a:t>
                      </a:r>
                      <a:endParaRPr lang="zh-CN" sz="2400" kern="100" dirty="0">
                        <a:effectLst/>
                      </a:endParaRPr>
                    </a:p>
                    <a:p>
                      <a:pPr algn="just">
                        <a:spcAft>
                          <a:spcPts val="0"/>
                        </a:spcAft>
                      </a:pPr>
                      <a:r>
                        <a:rPr lang="en-US" sz="2400" kern="100" dirty="0">
                          <a:effectLst/>
                        </a:rPr>
                        <a:t>	</a:t>
                      </a:r>
                      <a:r>
                        <a:rPr lang="en-US" sz="2400" kern="100" dirty="0">
                          <a:solidFill>
                            <a:srgbClr val="FF0000"/>
                          </a:solidFill>
                          <a:effectLst/>
                        </a:rPr>
                        <a:t>if (</a:t>
                      </a:r>
                      <a:r>
                        <a:rPr lang="en-US" sz="2400" kern="100" dirty="0" err="1">
                          <a:solidFill>
                            <a:srgbClr val="FF0000"/>
                          </a:solidFill>
                          <a:effectLst/>
                        </a:rPr>
                        <a:t>IsNullStack_link</a:t>
                      </a:r>
                      <a:r>
                        <a:rPr lang="en-US" sz="2400" kern="100" dirty="0">
                          <a:solidFill>
                            <a:srgbClr val="FF0000"/>
                          </a:solidFill>
                          <a:effectLst/>
                        </a:rPr>
                        <a:t>(</a:t>
                      </a:r>
                      <a:r>
                        <a:rPr lang="en-US" sz="2400" kern="100" dirty="0" err="1">
                          <a:solidFill>
                            <a:srgbClr val="FF0000"/>
                          </a:solidFill>
                          <a:effectLst/>
                        </a:rPr>
                        <a:t>LinkStack</a:t>
                      </a:r>
                      <a:r>
                        <a:rPr lang="en-US" sz="2400" kern="100" dirty="0">
                          <a:solidFill>
                            <a:srgbClr val="FF0000"/>
                          </a:solidFill>
                          <a:effectLst/>
                        </a:rPr>
                        <a:t> top))  //</a:t>
                      </a:r>
                      <a:r>
                        <a:rPr lang="zh-CN" sz="2400" kern="100" dirty="0">
                          <a:solidFill>
                            <a:srgbClr val="FF0000"/>
                          </a:solidFill>
                          <a:effectLst/>
                        </a:rPr>
                        <a:t>判断栈是否为空</a:t>
                      </a:r>
                      <a:endParaRPr lang="zh-CN" sz="2400" kern="100" dirty="0">
                        <a:solidFill>
                          <a:srgbClr val="FF0000"/>
                        </a:solidFill>
                        <a:effectLst/>
                      </a:endParaRPr>
                    </a:p>
                    <a:p>
                      <a:pPr algn="just">
                        <a:spcAft>
                          <a:spcPts val="0"/>
                        </a:spcAft>
                      </a:pPr>
                      <a:r>
                        <a:rPr lang="en-US" sz="2400" kern="100" dirty="0">
                          <a:solidFill>
                            <a:srgbClr val="FF0000"/>
                          </a:solidFill>
                          <a:effectLst/>
                        </a:rPr>
                        <a:t>		</a:t>
                      </a:r>
                      <a:r>
                        <a:rPr lang="en-US" sz="2400" kern="100" dirty="0" err="1">
                          <a:solidFill>
                            <a:srgbClr val="FF0000"/>
                          </a:solidFill>
                          <a:effectLst/>
                        </a:rPr>
                        <a:t>printf</a:t>
                      </a:r>
                      <a:r>
                        <a:rPr lang="en-US" sz="2400" kern="100" dirty="0">
                          <a:solidFill>
                            <a:srgbClr val="FF0000"/>
                          </a:solidFill>
                          <a:effectLst/>
                        </a:rPr>
                        <a:t>("it is empty stack!");</a:t>
                      </a:r>
                      <a:endParaRPr lang="zh-CN" sz="2400" kern="100" dirty="0">
                        <a:solidFill>
                          <a:srgbClr val="FF0000"/>
                        </a:solidFill>
                        <a:effectLst/>
                      </a:endParaRPr>
                    </a:p>
                    <a:p>
                      <a:pPr algn="just">
                        <a:spcAft>
                          <a:spcPts val="0"/>
                        </a:spcAft>
                      </a:pPr>
                      <a:r>
                        <a:rPr lang="en-US" sz="2400" kern="100" dirty="0">
                          <a:effectLst/>
                        </a:rPr>
                        <a:t>	</a:t>
                      </a:r>
                      <a:r>
                        <a:rPr lang="en-US" sz="2400" kern="100" dirty="0">
                          <a:solidFill>
                            <a:srgbClr val="0000FF"/>
                          </a:solidFill>
                          <a:effectLst/>
                        </a:rPr>
                        <a:t>else  </a:t>
                      </a:r>
                      <a:endParaRPr lang="zh-CN" sz="2400" kern="100" dirty="0">
                        <a:solidFill>
                          <a:srgbClr val="0000FF"/>
                        </a:solidFill>
                        <a:effectLst/>
                      </a:endParaRPr>
                    </a:p>
                    <a:p>
                      <a:pPr algn="just">
                        <a:spcAft>
                          <a:spcPts val="0"/>
                        </a:spcAft>
                      </a:pPr>
                      <a:r>
                        <a:rPr lang="en-US" sz="2400" kern="100" dirty="0">
                          <a:solidFill>
                            <a:srgbClr val="0000FF"/>
                          </a:solidFill>
                          <a:effectLst/>
                        </a:rPr>
                        <a:t>	{</a:t>
                      </a:r>
                      <a:endParaRPr lang="zh-CN" sz="2400" kern="100" dirty="0">
                        <a:solidFill>
                          <a:srgbClr val="0000FF"/>
                        </a:solidFill>
                        <a:effectLst/>
                      </a:endParaRPr>
                    </a:p>
                    <a:p>
                      <a:pPr algn="just">
                        <a:spcAft>
                          <a:spcPts val="0"/>
                        </a:spcAft>
                      </a:pPr>
                      <a:r>
                        <a:rPr lang="en-US" sz="2400" kern="100" dirty="0">
                          <a:solidFill>
                            <a:srgbClr val="0000FF"/>
                          </a:solidFill>
                          <a:effectLst/>
                        </a:rPr>
                        <a:t>		p = top-&gt;next;           //p</a:t>
                      </a:r>
                      <a:r>
                        <a:rPr lang="zh-CN" sz="2400" kern="100" dirty="0">
                          <a:solidFill>
                            <a:srgbClr val="0000FF"/>
                          </a:solidFill>
                          <a:effectLst/>
                        </a:rPr>
                        <a:t>指向待删除结点 </a:t>
                      </a:r>
                      <a:endParaRPr lang="zh-CN" sz="2400" kern="100" dirty="0">
                        <a:solidFill>
                          <a:srgbClr val="0000FF"/>
                        </a:solidFill>
                        <a:effectLst/>
                      </a:endParaRPr>
                    </a:p>
                    <a:p>
                      <a:pPr algn="just">
                        <a:spcAft>
                          <a:spcPts val="0"/>
                        </a:spcAft>
                      </a:pPr>
                      <a:r>
                        <a:rPr lang="en-US" sz="2400" kern="100" dirty="0">
                          <a:solidFill>
                            <a:srgbClr val="0000FF"/>
                          </a:solidFill>
                          <a:effectLst/>
                        </a:rPr>
                        <a:t>		top-&gt;next = p-&gt;next;  //</a:t>
                      </a:r>
                      <a:r>
                        <a:rPr lang="zh-CN" sz="2400" kern="100" dirty="0">
                          <a:solidFill>
                            <a:srgbClr val="0000FF"/>
                          </a:solidFill>
                          <a:effectLst/>
                        </a:rPr>
                        <a:t>修改栈顶指针</a:t>
                      </a:r>
                      <a:endParaRPr lang="zh-CN" sz="2400" kern="100" dirty="0">
                        <a:solidFill>
                          <a:srgbClr val="0000FF"/>
                        </a:solidFill>
                        <a:effectLst/>
                      </a:endParaRPr>
                    </a:p>
                    <a:p>
                      <a:pPr algn="just">
                        <a:spcAft>
                          <a:spcPts val="0"/>
                        </a:spcAft>
                      </a:pPr>
                      <a:r>
                        <a:rPr lang="en-US" sz="2400" kern="100" dirty="0">
                          <a:solidFill>
                            <a:srgbClr val="0000FF"/>
                          </a:solidFill>
                          <a:effectLst/>
                        </a:rPr>
                        <a:t>		free(p);                //</a:t>
                      </a:r>
                      <a:r>
                        <a:rPr lang="zh-CN" sz="2400" kern="100" dirty="0">
                          <a:solidFill>
                            <a:srgbClr val="0000FF"/>
                          </a:solidFill>
                          <a:effectLst/>
                        </a:rPr>
                        <a:t>释放删除结点空间</a:t>
                      </a:r>
                      <a:endParaRPr lang="zh-CN" sz="2400" kern="100" dirty="0">
                        <a:solidFill>
                          <a:srgbClr val="0000FF"/>
                        </a:solidFill>
                        <a:effectLst/>
                      </a:endParaRPr>
                    </a:p>
                    <a:p>
                      <a:pPr algn="just">
                        <a:spcAft>
                          <a:spcPts val="0"/>
                        </a:spcAft>
                      </a:pPr>
                      <a:r>
                        <a:rPr lang="en-US" sz="2400" kern="100" dirty="0">
                          <a:solidFill>
                            <a:srgbClr val="0000FF"/>
                          </a:solidFill>
                          <a:effectLst/>
                        </a:rPr>
                        <a:t>	}</a:t>
                      </a:r>
                      <a:endParaRPr lang="zh-CN" sz="2400" kern="100" dirty="0">
                        <a:solidFill>
                          <a:srgbClr val="0000FF"/>
                        </a:solidFill>
                        <a:effectLst/>
                      </a:endParaRPr>
                    </a:p>
                    <a:p>
                      <a:pPr algn="just">
                        <a:spcAft>
                          <a:spcPts val="0"/>
                        </a:spcAft>
                      </a:pPr>
                      <a:r>
                        <a:rPr lang="en-US" sz="2400" kern="100" dirty="0">
                          <a:effectLst/>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sp>
        <p:nvSpPr>
          <p:cNvPr id="5" name="矩形 4"/>
          <p:cNvSpPr/>
          <p:nvPr/>
        </p:nvSpPr>
        <p:spPr>
          <a:xfrm>
            <a:off x="983432" y="887871"/>
            <a:ext cx="10058400" cy="830997"/>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算法思路：</a:t>
            </a:r>
            <a:r>
              <a:rPr lang="zh-CN"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出</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栈操作时，首先判断栈是否空，如果栈不空，修改栈顶指针，释放结点空间。</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 name="Rectangle 2"/>
          <p:cNvSpPr txBox="1">
            <a:spLocks noRot="1" noChangeArrowheads="1"/>
          </p:cNvSpPr>
          <p:nvPr/>
        </p:nvSpPr>
        <p:spPr>
          <a:xfrm>
            <a:off x="198437" y="45698"/>
            <a:ext cx="4385395" cy="620713"/>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3200" b="1" dirty="0" smtClean="0">
                <a:solidFill>
                  <a:schemeClr val="tx1"/>
                </a:solidFill>
                <a:latin typeface="微软雅黑" panose="020B0503020204020204" pitchFamily="34" charset="-122"/>
                <a:ea typeface="微软雅黑" panose="020B0503020204020204" pitchFamily="34" charset="-122"/>
              </a:rPr>
              <a:t>3.3.5 </a:t>
            </a:r>
            <a:r>
              <a:rPr lang="zh-CN" altLang="en-US" sz="3200" b="1" dirty="0" smtClean="0">
                <a:solidFill>
                  <a:schemeClr val="tx1"/>
                </a:solidFill>
                <a:latin typeface="微软雅黑" panose="020B0503020204020204" pitchFamily="34" charset="-122"/>
                <a:ea typeface="微软雅黑" panose="020B0503020204020204" pitchFamily="34" charset="-122"/>
              </a:rPr>
              <a:t>取栈顶元素</a:t>
            </a:r>
            <a:endParaRPr lang="zh-CN" altLang="en-US" sz="3200" b="1" dirty="0">
              <a:latin typeface="微软雅黑" panose="020B0503020204020204" pitchFamily="34" charset="-122"/>
              <a:ea typeface="微软雅黑" panose="020B0503020204020204" pitchFamily="34" charset="-122"/>
            </a:endParaRPr>
          </a:p>
        </p:txBody>
      </p:sp>
      <p:sp>
        <p:nvSpPr>
          <p:cNvPr id="4" name="矩形 3"/>
          <p:cNvSpPr/>
          <p:nvPr/>
        </p:nvSpPr>
        <p:spPr>
          <a:xfrm>
            <a:off x="983432" y="1124744"/>
            <a:ext cx="9937104" cy="830997"/>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算法思路：</a:t>
            </a:r>
            <a:r>
              <a:rPr lang="zh-CN"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先</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判断栈是否为空，如果栈不空，取栈顶元素的值，并返回。操作过程中栈结构保持不变。</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71764" y="2385912"/>
          <a:ext cx="10058400" cy="2560320"/>
        </p:xfrm>
        <a:graphic>
          <a:graphicData uri="http://schemas.openxmlformats.org/drawingml/2006/table">
            <a:tbl>
              <a:tblPr firstRow="1" firstCol="1" bandRow="1">
                <a:tableStyleId>{8A107856-5554-42FB-B03E-39F5DBC370BA}</a:tableStyleId>
              </a:tblPr>
              <a:tblGrid>
                <a:gridCol w="520827"/>
                <a:gridCol w="9537573"/>
              </a:tblGrid>
              <a:tr h="0">
                <a:tc>
                  <a:txBody>
                    <a:bodyPr/>
                    <a:lstStyle/>
                    <a:p>
                      <a:pPr algn="just">
                        <a:spcAft>
                          <a:spcPts val="0"/>
                        </a:spcAft>
                      </a:pPr>
                      <a:r>
                        <a:rPr lang="en-US" sz="2400" kern="100" dirty="0">
                          <a:effectLst/>
                        </a:rPr>
                        <a:t>1</a:t>
                      </a:r>
                      <a:endParaRPr lang="zh-CN" sz="2400" kern="100" dirty="0">
                        <a:effectLst/>
                      </a:endParaRPr>
                    </a:p>
                    <a:p>
                      <a:pPr algn="just">
                        <a:spcAft>
                          <a:spcPts val="0"/>
                        </a:spcAft>
                      </a:pPr>
                      <a:r>
                        <a:rPr lang="en-US" sz="2400" kern="100" dirty="0">
                          <a:effectLst/>
                        </a:rPr>
                        <a:t>2</a:t>
                      </a:r>
                      <a:endParaRPr lang="zh-CN" sz="2400" kern="100" dirty="0">
                        <a:effectLst/>
                      </a:endParaRPr>
                    </a:p>
                    <a:p>
                      <a:pPr algn="just">
                        <a:spcAft>
                          <a:spcPts val="0"/>
                        </a:spcAft>
                      </a:pPr>
                      <a:r>
                        <a:rPr lang="en-US" sz="2400" kern="100" dirty="0">
                          <a:effectLst/>
                        </a:rPr>
                        <a:t>3</a:t>
                      </a:r>
                      <a:endParaRPr lang="zh-CN" sz="2400" kern="100" dirty="0">
                        <a:effectLst/>
                      </a:endParaRPr>
                    </a:p>
                    <a:p>
                      <a:pPr algn="just">
                        <a:spcAft>
                          <a:spcPts val="0"/>
                        </a:spcAft>
                      </a:pPr>
                      <a:r>
                        <a:rPr lang="en-US" sz="2400" kern="100" dirty="0">
                          <a:effectLst/>
                        </a:rPr>
                        <a:t>4</a:t>
                      </a:r>
                      <a:endParaRPr lang="zh-CN" sz="2400" kern="100" dirty="0">
                        <a:effectLst/>
                      </a:endParaRPr>
                    </a:p>
                    <a:p>
                      <a:pPr algn="just">
                        <a:spcAft>
                          <a:spcPts val="0"/>
                        </a:spcAft>
                      </a:pPr>
                      <a:r>
                        <a:rPr lang="en-US" sz="2400" kern="100" dirty="0">
                          <a:effectLst/>
                        </a:rPr>
                        <a:t>5</a:t>
                      </a:r>
                      <a:endParaRPr lang="zh-CN" sz="2400" kern="100" dirty="0">
                        <a:effectLst/>
                      </a:endParaRPr>
                    </a:p>
                    <a:p>
                      <a:pPr algn="just">
                        <a:spcAft>
                          <a:spcPts val="0"/>
                        </a:spcAft>
                      </a:pPr>
                      <a:r>
                        <a:rPr lang="en-US" sz="2400" kern="100" dirty="0">
                          <a:effectLst/>
                        </a:rPr>
                        <a:t>6</a:t>
                      </a:r>
                      <a:endParaRPr lang="zh-CN" sz="2400" kern="100" dirty="0">
                        <a:effectLst/>
                      </a:endParaRPr>
                    </a:p>
                    <a:p>
                      <a:pPr algn="just">
                        <a:spcAft>
                          <a:spcPts val="0"/>
                        </a:spcAft>
                      </a:pPr>
                      <a:r>
                        <a:rPr lang="en-US" sz="2400" kern="100" dirty="0" smtClean="0">
                          <a:effectLst/>
                        </a:rPr>
                        <a:t>7</a:t>
                      </a:r>
                      <a:endParaRPr lang="zh-CN" sz="2400" kern="100" dirty="0">
                        <a:effectLst/>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400" kern="100" dirty="0" err="1">
                          <a:effectLst/>
                        </a:rPr>
                        <a:t>DataType</a:t>
                      </a:r>
                      <a:r>
                        <a:rPr lang="en-US" sz="2400" kern="100" dirty="0">
                          <a:effectLst/>
                        </a:rPr>
                        <a:t> </a:t>
                      </a:r>
                      <a:r>
                        <a:rPr lang="en-US" sz="2400" kern="100" dirty="0" err="1">
                          <a:effectLst/>
                        </a:rPr>
                        <a:t>Pop_seq_return</a:t>
                      </a:r>
                      <a:r>
                        <a:rPr lang="en-US" sz="2400" kern="100" dirty="0">
                          <a:effectLst/>
                        </a:rPr>
                        <a:t>(</a:t>
                      </a:r>
                      <a:r>
                        <a:rPr lang="en-US" sz="2400" kern="100" dirty="0" err="1">
                          <a:effectLst/>
                        </a:rPr>
                        <a:t>LinkStack</a:t>
                      </a:r>
                      <a:r>
                        <a:rPr lang="en-US" sz="2400" kern="100" dirty="0">
                          <a:effectLst/>
                        </a:rPr>
                        <a:t> top)// </a:t>
                      </a:r>
                      <a:r>
                        <a:rPr lang="zh-CN" sz="2400" kern="100" dirty="0">
                          <a:effectLst/>
                        </a:rPr>
                        <a:t>删除栈顶元素</a:t>
                      </a:r>
                      <a:endParaRPr lang="zh-CN" sz="2400" kern="100" dirty="0">
                        <a:effectLst/>
                      </a:endParaRPr>
                    </a:p>
                    <a:p>
                      <a:pPr algn="just">
                        <a:spcAft>
                          <a:spcPts val="0"/>
                        </a:spcAft>
                      </a:pPr>
                      <a:r>
                        <a:rPr lang="en-US" sz="2400" kern="100" dirty="0">
                          <a:effectLst/>
                        </a:rPr>
                        <a:t>{</a:t>
                      </a:r>
                      <a:endParaRPr lang="zh-CN" sz="2400" kern="100" dirty="0">
                        <a:effectLst/>
                      </a:endParaRPr>
                    </a:p>
                    <a:p>
                      <a:pPr algn="just">
                        <a:spcAft>
                          <a:spcPts val="0"/>
                        </a:spcAft>
                      </a:pPr>
                      <a:r>
                        <a:rPr lang="en-US" sz="2400" kern="100" dirty="0">
                          <a:effectLst/>
                        </a:rPr>
                        <a:t>	</a:t>
                      </a:r>
                      <a:r>
                        <a:rPr lang="en-US" sz="2400" kern="100" dirty="0">
                          <a:solidFill>
                            <a:srgbClr val="FF0000"/>
                          </a:solidFill>
                          <a:effectLst/>
                        </a:rPr>
                        <a:t>if (</a:t>
                      </a:r>
                      <a:r>
                        <a:rPr lang="en-US" sz="2400" kern="100" dirty="0" err="1">
                          <a:solidFill>
                            <a:srgbClr val="FF0000"/>
                          </a:solidFill>
                          <a:effectLst/>
                        </a:rPr>
                        <a:t>IsNullStack_link</a:t>
                      </a:r>
                      <a:r>
                        <a:rPr lang="en-US" sz="2400" kern="100" dirty="0">
                          <a:solidFill>
                            <a:srgbClr val="FF0000"/>
                          </a:solidFill>
                          <a:effectLst/>
                        </a:rPr>
                        <a:t>(</a:t>
                      </a:r>
                      <a:r>
                        <a:rPr lang="en-US" sz="2400" kern="100" dirty="0" err="1">
                          <a:solidFill>
                            <a:srgbClr val="FF0000"/>
                          </a:solidFill>
                          <a:effectLst/>
                        </a:rPr>
                        <a:t>LinkStack</a:t>
                      </a:r>
                      <a:r>
                        <a:rPr lang="en-US" sz="2400" kern="100" dirty="0">
                          <a:solidFill>
                            <a:srgbClr val="FF0000"/>
                          </a:solidFill>
                          <a:effectLst/>
                        </a:rPr>
                        <a:t> top))  //</a:t>
                      </a:r>
                      <a:r>
                        <a:rPr lang="zh-CN" sz="2400" kern="100" dirty="0">
                          <a:solidFill>
                            <a:srgbClr val="FF0000"/>
                          </a:solidFill>
                          <a:effectLst/>
                        </a:rPr>
                        <a:t>判断栈是否为空</a:t>
                      </a:r>
                      <a:endParaRPr lang="zh-CN" sz="2400" kern="100" dirty="0">
                        <a:solidFill>
                          <a:srgbClr val="FF0000"/>
                        </a:solidFill>
                        <a:effectLst/>
                      </a:endParaRPr>
                    </a:p>
                    <a:p>
                      <a:pPr algn="just">
                        <a:spcAft>
                          <a:spcPts val="0"/>
                        </a:spcAft>
                      </a:pPr>
                      <a:r>
                        <a:rPr lang="en-US" sz="2400" kern="100" dirty="0">
                          <a:solidFill>
                            <a:srgbClr val="FF0000"/>
                          </a:solidFill>
                          <a:effectLst/>
                        </a:rPr>
                        <a:t>		</a:t>
                      </a:r>
                      <a:r>
                        <a:rPr lang="en-US" sz="2400" kern="100" dirty="0" err="1">
                          <a:solidFill>
                            <a:srgbClr val="FF0000"/>
                          </a:solidFill>
                          <a:effectLst/>
                        </a:rPr>
                        <a:t>printf</a:t>
                      </a:r>
                      <a:r>
                        <a:rPr lang="en-US" sz="2400" kern="100" dirty="0">
                          <a:solidFill>
                            <a:srgbClr val="FF0000"/>
                          </a:solidFill>
                          <a:effectLst/>
                        </a:rPr>
                        <a:t>("it is empty stack!");</a:t>
                      </a:r>
                      <a:endParaRPr lang="zh-CN" sz="2400" kern="100" dirty="0">
                        <a:solidFill>
                          <a:srgbClr val="FF0000"/>
                        </a:solidFill>
                        <a:effectLst/>
                      </a:endParaRPr>
                    </a:p>
                    <a:p>
                      <a:pPr algn="just">
                        <a:spcAft>
                          <a:spcPts val="0"/>
                        </a:spcAft>
                      </a:pPr>
                      <a:r>
                        <a:rPr lang="en-US" sz="2400" kern="100" dirty="0">
                          <a:effectLst/>
                        </a:rPr>
                        <a:t>	</a:t>
                      </a:r>
                      <a:r>
                        <a:rPr lang="en-US" sz="2400" kern="100" dirty="0">
                          <a:solidFill>
                            <a:srgbClr val="0000FF"/>
                          </a:solidFill>
                          <a:effectLst/>
                        </a:rPr>
                        <a:t>else</a:t>
                      </a:r>
                      <a:endParaRPr lang="zh-CN" sz="2400" kern="100" dirty="0">
                        <a:solidFill>
                          <a:srgbClr val="0000FF"/>
                        </a:solidFill>
                        <a:effectLst/>
                      </a:endParaRPr>
                    </a:p>
                    <a:p>
                      <a:pPr algn="just">
                        <a:spcAft>
                          <a:spcPts val="0"/>
                        </a:spcAft>
                      </a:pPr>
                      <a:r>
                        <a:rPr lang="en-US" sz="2400" kern="100" dirty="0">
                          <a:effectLst/>
                        </a:rPr>
                        <a:t>		</a:t>
                      </a:r>
                      <a:r>
                        <a:rPr lang="en-US" sz="2400" kern="100" dirty="0">
                          <a:solidFill>
                            <a:srgbClr val="0000FF"/>
                          </a:solidFill>
                          <a:effectLst/>
                        </a:rPr>
                        <a:t>return top-&gt;next-&gt;data</a:t>
                      </a:r>
                      <a:r>
                        <a:rPr lang="en-US" sz="2400" kern="100" dirty="0" smtClean="0">
                          <a:solidFill>
                            <a:srgbClr val="0000FF"/>
                          </a:solidFill>
                          <a:effectLst/>
                        </a:rPr>
                        <a:t>;</a:t>
                      </a:r>
                      <a:endParaRPr lang="zh-CN" sz="2400" kern="100" dirty="0">
                        <a:effectLst/>
                      </a:endParaRPr>
                    </a:p>
                    <a:p>
                      <a:pPr algn="just">
                        <a:spcAft>
                          <a:spcPts val="0"/>
                        </a:spcAft>
                      </a:pPr>
                      <a:r>
                        <a:rPr lang="en-US" sz="2400" kern="100" dirty="0">
                          <a:effectLst/>
                        </a:rPr>
                        <a:t>}</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79425" y="1090613"/>
            <a:ext cx="676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2800" dirty="0">
                <a:solidFill>
                  <a:schemeClr val="tx1"/>
                </a:solidFill>
                <a:latin typeface="微软雅黑" panose="020B0503020204020204" pitchFamily="34" charset="-122"/>
                <a:ea typeface="微软雅黑" panose="020B0503020204020204" pitchFamily="34" charset="-122"/>
              </a:rPr>
              <a:t>计算器的进制转换问题如何实现的呢？</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0243" name="Text Box 4"/>
          <p:cNvSpPr txBox="1">
            <a:spLocks noChangeArrowheads="1"/>
          </p:cNvSpPr>
          <p:nvPr/>
        </p:nvSpPr>
        <p:spPr bwMode="auto">
          <a:xfrm>
            <a:off x="144463" y="0"/>
            <a:ext cx="6264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3600" dirty="0" smtClean="0">
                <a:solidFill>
                  <a:schemeClr val="tx1"/>
                </a:solidFill>
                <a:latin typeface="微软雅黑" panose="020B0503020204020204" pitchFamily="34" charset="-122"/>
                <a:ea typeface="微软雅黑" panose="020B0503020204020204" pitchFamily="34" charset="-122"/>
              </a:rPr>
              <a:t>3.4 </a:t>
            </a:r>
            <a:r>
              <a:rPr lang="zh-CN" altLang="en-US" sz="3600" dirty="0" smtClean="0">
                <a:solidFill>
                  <a:schemeClr val="tx1"/>
                </a:solidFill>
                <a:latin typeface="微软雅黑" panose="020B0503020204020204" pitchFamily="34" charset="-122"/>
                <a:ea typeface="微软雅黑" panose="020B0503020204020204" pitchFamily="34" charset="-122"/>
              </a:rPr>
              <a:t>栈</a:t>
            </a:r>
            <a:r>
              <a:rPr lang="zh-CN" altLang="en-US" sz="3600" dirty="0">
                <a:solidFill>
                  <a:schemeClr val="tx1"/>
                </a:solidFill>
                <a:latin typeface="微软雅黑" panose="020B0503020204020204" pitchFamily="34" charset="-122"/>
                <a:ea typeface="微软雅黑" panose="020B0503020204020204" pitchFamily="34" charset="-122"/>
              </a:rPr>
              <a:t>的应用</a:t>
            </a:r>
            <a:r>
              <a:rPr lang="en-US" altLang="zh-CN" sz="3600" dirty="0">
                <a:solidFill>
                  <a:schemeClr val="tx1"/>
                </a:solidFill>
                <a:latin typeface="微软雅黑" panose="020B0503020204020204" pitchFamily="34" charset="-122"/>
                <a:ea typeface="微软雅黑" panose="020B0503020204020204" pitchFamily="34" charset="-122"/>
              </a:rPr>
              <a:t>---</a:t>
            </a:r>
            <a:r>
              <a:rPr lang="zh-CN" altLang="en-US" sz="3600" dirty="0">
                <a:solidFill>
                  <a:schemeClr val="tx1"/>
                </a:solidFill>
                <a:latin typeface="微软雅黑" panose="020B0503020204020204" pitchFamily="34" charset="-122"/>
                <a:ea typeface="微软雅黑" panose="020B0503020204020204" pitchFamily="34" charset="-122"/>
              </a:rPr>
              <a:t>数制转换</a:t>
            </a:r>
            <a:endParaRPr lang="zh-CN" altLang="en-US" sz="3600" dirty="0">
              <a:solidFill>
                <a:schemeClr val="tx1"/>
              </a:solidFill>
              <a:latin typeface="微软雅黑" panose="020B0503020204020204" pitchFamily="34" charset="-122"/>
              <a:ea typeface="微软雅黑" panose="020B0503020204020204" pitchFamily="34" charset="-122"/>
            </a:endParaRPr>
          </a:p>
        </p:txBody>
      </p:sp>
      <p:pic>
        <p:nvPicPr>
          <p:cNvPr id="1024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11225" y="2055813"/>
            <a:ext cx="4010025"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flipV="1">
            <a:off x="47328"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1631950" y="2117725"/>
            <a:ext cx="6337300"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endParaRPr lang="en-US" altLang="zh-CN" sz="1800" b="1">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zh-CN" sz="1800" b="1">
                <a:solidFill>
                  <a:schemeClr val="tx1"/>
                </a:solidFill>
                <a:latin typeface="Arial" panose="020B0604020202020204" pitchFamily="34" charset="0"/>
              </a:rPr>
              <a:t>N                            </a:t>
            </a:r>
            <a:r>
              <a:rPr lang="en-US" altLang="zh-CN" sz="1800" b="1" smtClean="0">
                <a:solidFill>
                  <a:schemeClr val="tx1"/>
                </a:solidFill>
                <a:latin typeface="Arial" panose="020B0604020202020204" pitchFamily="34" charset="0"/>
              </a:rPr>
              <a:t>N div 8</a:t>
            </a:r>
            <a:r>
              <a:rPr lang="zh-CN" altLang="en-US" sz="1800" b="1" smtClean="0">
                <a:solidFill>
                  <a:schemeClr val="tx1"/>
                </a:solidFill>
                <a:latin typeface="Arial" panose="020B0604020202020204" pitchFamily="34" charset="0"/>
              </a:rPr>
              <a:t>（商）</a:t>
            </a:r>
            <a:r>
              <a:rPr lang="en-US" altLang="zh-CN" sz="1800" b="1" smtClean="0">
                <a:solidFill>
                  <a:schemeClr val="tx1"/>
                </a:solidFill>
                <a:latin typeface="Arial" panose="020B0604020202020204" pitchFamily="34" charset="0"/>
              </a:rPr>
              <a:t>            N </a:t>
            </a:r>
            <a:r>
              <a:rPr lang="en-US" altLang="zh-CN" sz="1800" b="1">
                <a:solidFill>
                  <a:schemeClr val="tx1"/>
                </a:solidFill>
                <a:latin typeface="Arial" panose="020B0604020202020204" pitchFamily="34" charset="0"/>
              </a:rPr>
              <a:t>mod </a:t>
            </a:r>
            <a:r>
              <a:rPr lang="en-US" altLang="zh-CN" sz="1800" b="1" smtClean="0">
                <a:solidFill>
                  <a:schemeClr val="tx1"/>
                </a:solidFill>
                <a:latin typeface="Arial" panose="020B0604020202020204" pitchFamily="34" charset="0"/>
              </a:rPr>
              <a:t>8</a:t>
            </a:r>
            <a:r>
              <a:rPr lang="zh-CN" altLang="en-US" sz="1800" b="1" smtClean="0">
                <a:solidFill>
                  <a:schemeClr val="tx1"/>
                </a:solidFill>
                <a:latin typeface="Arial" panose="020B0604020202020204" pitchFamily="34" charset="0"/>
              </a:rPr>
              <a:t>（余数）</a:t>
            </a:r>
            <a:endParaRPr lang="en-US" altLang="zh-CN" sz="1800" b="1">
              <a:solidFill>
                <a:schemeClr val="tx1"/>
              </a:solidFill>
              <a:latin typeface="Arial" panose="020B0604020202020204" pitchFamily="34" charset="0"/>
            </a:endParaRPr>
          </a:p>
          <a:p>
            <a:pPr marL="0" indent="0" eaLnBrk="1" hangingPunct="1">
              <a:lnSpc>
                <a:spcPct val="100000"/>
              </a:lnSpc>
              <a:spcBef>
                <a:spcPct val="50000"/>
              </a:spcBef>
              <a:spcAft>
                <a:spcPct val="0"/>
              </a:spcAft>
              <a:buClrTx/>
              <a:buSzTx/>
              <a:buNone/>
            </a:pPr>
            <a:r>
              <a:rPr lang="en-US" altLang="zh-CN" sz="1800" b="1" smtClean="0">
                <a:solidFill>
                  <a:schemeClr val="tx1"/>
                </a:solidFill>
                <a:latin typeface="Arial" panose="020B0604020202020204" pitchFamily="34" charset="0"/>
              </a:rPr>
              <a:t>2016                       252                                 </a:t>
            </a:r>
            <a:r>
              <a:rPr lang="en-US" altLang="zh-CN" sz="1800" b="1">
                <a:solidFill>
                  <a:schemeClr val="tx1"/>
                </a:solidFill>
                <a:latin typeface="Arial" panose="020B0604020202020204" pitchFamily="34" charset="0"/>
              </a:rPr>
              <a:t>0</a:t>
            </a:r>
            <a:endParaRPr lang="en-US" altLang="zh-CN" sz="1800" b="1">
              <a:solidFill>
                <a:schemeClr val="tx1"/>
              </a:solidFill>
              <a:latin typeface="Arial" panose="020B0604020202020204" pitchFamily="34" charset="0"/>
            </a:endParaRPr>
          </a:p>
          <a:p>
            <a:pPr marL="0" indent="0" eaLnBrk="1" hangingPunct="1">
              <a:lnSpc>
                <a:spcPct val="100000"/>
              </a:lnSpc>
              <a:spcBef>
                <a:spcPct val="50000"/>
              </a:spcBef>
              <a:spcAft>
                <a:spcPct val="0"/>
              </a:spcAft>
              <a:buClrTx/>
              <a:buSzTx/>
              <a:buNone/>
            </a:pPr>
            <a:r>
              <a:rPr lang="en-US" altLang="zh-CN" sz="1800" b="1" smtClean="0">
                <a:solidFill>
                  <a:schemeClr val="tx1"/>
                </a:solidFill>
                <a:latin typeface="Arial" panose="020B0604020202020204" pitchFamily="34" charset="0"/>
              </a:rPr>
              <a:t>252                         31                                   4</a:t>
            </a:r>
            <a:endParaRPr lang="en-US" altLang="zh-CN" sz="1800" b="1">
              <a:solidFill>
                <a:schemeClr val="tx1"/>
              </a:solidFill>
              <a:latin typeface="Arial" panose="020B0604020202020204" pitchFamily="34" charset="0"/>
            </a:endParaRPr>
          </a:p>
          <a:p>
            <a:pPr marL="0" indent="0" eaLnBrk="1" hangingPunct="1">
              <a:lnSpc>
                <a:spcPct val="100000"/>
              </a:lnSpc>
              <a:spcBef>
                <a:spcPct val="50000"/>
              </a:spcBef>
              <a:spcAft>
                <a:spcPct val="0"/>
              </a:spcAft>
              <a:buClrTx/>
              <a:buSzTx/>
              <a:buNone/>
            </a:pPr>
            <a:r>
              <a:rPr lang="en-US" altLang="zh-CN" sz="1800" b="1" smtClean="0">
                <a:solidFill>
                  <a:schemeClr val="tx1"/>
                </a:solidFill>
                <a:latin typeface="Arial" panose="020B0604020202020204" pitchFamily="34" charset="0"/>
              </a:rPr>
              <a:t>31                           3                                     7</a:t>
            </a:r>
            <a:endParaRPr lang="en-US" altLang="zh-CN" sz="1800" b="1">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zh-CN" sz="1800" b="1" smtClean="0">
                <a:solidFill>
                  <a:schemeClr val="tx1"/>
                </a:solidFill>
                <a:latin typeface="Arial" panose="020B0604020202020204" pitchFamily="34" charset="0"/>
              </a:rPr>
              <a:t>3                             0                                     3</a:t>
            </a:r>
            <a:endParaRPr lang="en-US" altLang="zh-CN" sz="1800" b="1">
              <a:solidFill>
                <a:schemeClr val="tx1"/>
              </a:solidFill>
              <a:latin typeface="Arial" panose="020B0604020202020204" pitchFamily="34" charset="0"/>
            </a:endParaRPr>
          </a:p>
        </p:txBody>
      </p:sp>
      <p:sp>
        <p:nvSpPr>
          <p:cNvPr id="29701" name="Text Box 5"/>
          <p:cNvSpPr txBox="1">
            <a:spLocks noChangeArrowheads="1"/>
          </p:cNvSpPr>
          <p:nvPr/>
        </p:nvSpPr>
        <p:spPr bwMode="auto">
          <a:xfrm>
            <a:off x="5016500" y="2836863"/>
            <a:ext cx="6477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800" b="1">
                <a:solidFill>
                  <a:srgbClr val="3333FF"/>
                </a:solidFill>
                <a:latin typeface="Arial" panose="020B0604020202020204" pitchFamily="34" charset="0"/>
              </a:rPr>
              <a:t>计</a:t>
            </a:r>
            <a:endParaRPr lang="zh-CN" altLang="en-US" sz="1800" b="1">
              <a:solidFill>
                <a:srgbClr val="3333FF"/>
              </a:solidFill>
              <a:latin typeface="Arial" panose="020B0604020202020204" pitchFamily="34" charset="0"/>
            </a:endParaRPr>
          </a:p>
          <a:p>
            <a:pPr eaLnBrk="1" hangingPunct="1">
              <a:lnSpc>
                <a:spcPct val="100000"/>
              </a:lnSpc>
              <a:spcBef>
                <a:spcPct val="50000"/>
              </a:spcBef>
              <a:spcAft>
                <a:spcPct val="0"/>
              </a:spcAft>
              <a:buClrTx/>
              <a:buSzTx/>
              <a:buFontTx/>
              <a:buNone/>
            </a:pPr>
            <a:r>
              <a:rPr lang="zh-CN" altLang="en-US" sz="1800" b="1">
                <a:solidFill>
                  <a:srgbClr val="3333FF"/>
                </a:solidFill>
                <a:latin typeface="Arial" panose="020B0604020202020204" pitchFamily="34" charset="0"/>
              </a:rPr>
              <a:t>算</a:t>
            </a:r>
            <a:endParaRPr lang="zh-CN" altLang="en-US" sz="1800" b="1">
              <a:solidFill>
                <a:srgbClr val="3333FF"/>
              </a:solidFill>
              <a:latin typeface="Arial" panose="020B0604020202020204" pitchFamily="34" charset="0"/>
            </a:endParaRPr>
          </a:p>
          <a:p>
            <a:pPr eaLnBrk="1" hangingPunct="1">
              <a:lnSpc>
                <a:spcPct val="100000"/>
              </a:lnSpc>
              <a:spcBef>
                <a:spcPct val="50000"/>
              </a:spcBef>
              <a:spcAft>
                <a:spcPct val="0"/>
              </a:spcAft>
              <a:buClrTx/>
              <a:buSzTx/>
              <a:buFontTx/>
              <a:buNone/>
            </a:pPr>
            <a:r>
              <a:rPr lang="zh-CN" altLang="en-US" sz="1800" b="1">
                <a:solidFill>
                  <a:srgbClr val="3333FF"/>
                </a:solidFill>
                <a:latin typeface="Arial" panose="020B0604020202020204" pitchFamily="34" charset="0"/>
              </a:rPr>
              <a:t>顺</a:t>
            </a:r>
            <a:endParaRPr lang="zh-CN" altLang="en-US" sz="1800" b="1">
              <a:solidFill>
                <a:srgbClr val="3333FF"/>
              </a:solidFill>
              <a:latin typeface="Arial" panose="020B0604020202020204" pitchFamily="34" charset="0"/>
            </a:endParaRPr>
          </a:p>
          <a:p>
            <a:pPr eaLnBrk="1" hangingPunct="1">
              <a:lnSpc>
                <a:spcPct val="100000"/>
              </a:lnSpc>
              <a:spcBef>
                <a:spcPct val="50000"/>
              </a:spcBef>
              <a:spcAft>
                <a:spcPct val="0"/>
              </a:spcAft>
              <a:buClrTx/>
              <a:buSzTx/>
              <a:buFontTx/>
              <a:buNone/>
            </a:pPr>
            <a:r>
              <a:rPr lang="zh-CN" altLang="en-US" sz="1800" b="1">
                <a:solidFill>
                  <a:srgbClr val="3333FF"/>
                </a:solidFill>
                <a:latin typeface="Arial" panose="020B0604020202020204" pitchFamily="34" charset="0"/>
              </a:rPr>
              <a:t>序</a:t>
            </a:r>
            <a:endParaRPr lang="zh-CN" altLang="en-US" sz="1800" b="1">
              <a:solidFill>
                <a:srgbClr val="3333FF"/>
              </a:solidFill>
              <a:latin typeface="Arial" panose="020B0604020202020204" pitchFamily="34" charset="0"/>
            </a:endParaRPr>
          </a:p>
        </p:txBody>
      </p:sp>
      <p:sp>
        <p:nvSpPr>
          <p:cNvPr id="29702" name="Text Box 6"/>
          <p:cNvSpPr txBox="1">
            <a:spLocks noChangeArrowheads="1"/>
          </p:cNvSpPr>
          <p:nvPr/>
        </p:nvSpPr>
        <p:spPr bwMode="auto">
          <a:xfrm>
            <a:off x="7392988" y="2836863"/>
            <a:ext cx="576262"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800" b="1">
                <a:solidFill>
                  <a:srgbClr val="3333FF"/>
                </a:solidFill>
                <a:latin typeface="Arial" panose="020B0604020202020204" pitchFamily="34" charset="0"/>
              </a:rPr>
              <a:t>输</a:t>
            </a:r>
            <a:endParaRPr lang="zh-CN" altLang="en-US" sz="1800" b="1">
              <a:solidFill>
                <a:srgbClr val="3333FF"/>
              </a:solidFill>
              <a:latin typeface="Arial" panose="020B0604020202020204" pitchFamily="34" charset="0"/>
            </a:endParaRPr>
          </a:p>
          <a:p>
            <a:pPr eaLnBrk="1" hangingPunct="1">
              <a:lnSpc>
                <a:spcPct val="100000"/>
              </a:lnSpc>
              <a:spcBef>
                <a:spcPct val="50000"/>
              </a:spcBef>
              <a:spcAft>
                <a:spcPct val="0"/>
              </a:spcAft>
              <a:buClrTx/>
              <a:buSzTx/>
              <a:buFontTx/>
              <a:buNone/>
            </a:pPr>
            <a:r>
              <a:rPr lang="zh-CN" altLang="en-US" sz="1800" b="1">
                <a:solidFill>
                  <a:srgbClr val="3333FF"/>
                </a:solidFill>
                <a:latin typeface="Arial" panose="020B0604020202020204" pitchFamily="34" charset="0"/>
              </a:rPr>
              <a:t>出</a:t>
            </a:r>
            <a:endParaRPr lang="zh-CN" altLang="en-US" sz="1800" b="1">
              <a:solidFill>
                <a:srgbClr val="3333FF"/>
              </a:solidFill>
              <a:latin typeface="Arial" panose="020B0604020202020204" pitchFamily="34" charset="0"/>
            </a:endParaRPr>
          </a:p>
          <a:p>
            <a:pPr eaLnBrk="1" hangingPunct="1">
              <a:lnSpc>
                <a:spcPct val="100000"/>
              </a:lnSpc>
              <a:spcBef>
                <a:spcPct val="50000"/>
              </a:spcBef>
              <a:spcAft>
                <a:spcPct val="0"/>
              </a:spcAft>
              <a:buClrTx/>
              <a:buSzTx/>
              <a:buFontTx/>
              <a:buNone/>
            </a:pPr>
            <a:r>
              <a:rPr lang="zh-CN" altLang="en-US" sz="1800" b="1">
                <a:solidFill>
                  <a:srgbClr val="3333FF"/>
                </a:solidFill>
                <a:latin typeface="Arial" panose="020B0604020202020204" pitchFamily="34" charset="0"/>
              </a:rPr>
              <a:t>顺</a:t>
            </a:r>
            <a:endParaRPr lang="zh-CN" altLang="en-US" sz="1800" b="1">
              <a:solidFill>
                <a:srgbClr val="3333FF"/>
              </a:solidFill>
              <a:latin typeface="Arial" panose="020B0604020202020204" pitchFamily="34" charset="0"/>
            </a:endParaRPr>
          </a:p>
          <a:p>
            <a:pPr eaLnBrk="1" hangingPunct="1">
              <a:lnSpc>
                <a:spcPct val="100000"/>
              </a:lnSpc>
              <a:spcBef>
                <a:spcPct val="50000"/>
              </a:spcBef>
              <a:spcAft>
                <a:spcPct val="0"/>
              </a:spcAft>
              <a:buClrTx/>
              <a:buSzTx/>
              <a:buFontTx/>
              <a:buNone/>
            </a:pPr>
            <a:r>
              <a:rPr lang="zh-CN" altLang="en-US" sz="1800" b="1">
                <a:solidFill>
                  <a:srgbClr val="3333FF"/>
                </a:solidFill>
                <a:latin typeface="Arial" panose="020B0604020202020204" pitchFamily="34" charset="0"/>
              </a:rPr>
              <a:t>序</a:t>
            </a:r>
            <a:endParaRPr lang="zh-CN" altLang="en-US" sz="1800" b="1">
              <a:solidFill>
                <a:srgbClr val="3333FF"/>
              </a:solidFill>
              <a:latin typeface="Arial" panose="020B0604020202020204" pitchFamily="34" charset="0"/>
            </a:endParaRPr>
          </a:p>
        </p:txBody>
      </p:sp>
      <p:sp>
        <p:nvSpPr>
          <p:cNvPr id="29703" name="Line 7"/>
          <p:cNvSpPr>
            <a:spLocks noChangeShapeType="1"/>
          </p:cNvSpPr>
          <p:nvPr/>
        </p:nvSpPr>
        <p:spPr bwMode="auto">
          <a:xfrm>
            <a:off x="5808663" y="2981325"/>
            <a:ext cx="0" cy="1584325"/>
          </a:xfrm>
          <a:prstGeom prst="line">
            <a:avLst/>
          </a:prstGeom>
          <a:noFill/>
          <a:ln w="28575">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4" name="Line 8"/>
          <p:cNvSpPr>
            <a:spLocks noChangeShapeType="1"/>
          </p:cNvSpPr>
          <p:nvPr/>
        </p:nvSpPr>
        <p:spPr bwMode="auto">
          <a:xfrm flipV="1">
            <a:off x="7969250" y="2981325"/>
            <a:ext cx="0" cy="1439863"/>
          </a:xfrm>
          <a:prstGeom prst="line">
            <a:avLst/>
          </a:prstGeom>
          <a:noFill/>
          <a:ln w="28575">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5" name="Text Box 9"/>
          <p:cNvSpPr txBox="1">
            <a:spLocks noChangeArrowheads="1"/>
          </p:cNvSpPr>
          <p:nvPr/>
        </p:nvSpPr>
        <p:spPr bwMode="auto">
          <a:xfrm>
            <a:off x="6492876" y="2872824"/>
            <a:ext cx="79216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b="1">
                <a:solidFill>
                  <a:srgbClr val="00B050"/>
                </a:solidFill>
                <a:latin typeface="Arial" panose="020B0604020202020204" pitchFamily="34" charset="0"/>
              </a:rPr>
              <a:t>低位</a:t>
            </a:r>
            <a:endParaRPr lang="zh-CN" altLang="en-US" b="1">
              <a:solidFill>
                <a:srgbClr val="00B050"/>
              </a:solidFill>
              <a:latin typeface="Arial" panose="020B0604020202020204" pitchFamily="34" charset="0"/>
            </a:endParaRPr>
          </a:p>
          <a:p>
            <a:pPr eaLnBrk="1" hangingPunct="1">
              <a:lnSpc>
                <a:spcPct val="100000"/>
              </a:lnSpc>
              <a:spcBef>
                <a:spcPct val="50000"/>
              </a:spcBef>
              <a:spcAft>
                <a:spcPct val="0"/>
              </a:spcAft>
              <a:buClrTx/>
              <a:buSzTx/>
              <a:buFontTx/>
              <a:buNone/>
            </a:pPr>
            <a:endParaRPr lang="zh-CN" altLang="en-US" sz="1800" b="1">
              <a:solidFill>
                <a:schemeClr val="tx2"/>
              </a:solidFill>
              <a:latin typeface="Arial" panose="020B0604020202020204" pitchFamily="34" charset="0"/>
            </a:endParaRPr>
          </a:p>
          <a:p>
            <a:pPr eaLnBrk="1" hangingPunct="1">
              <a:lnSpc>
                <a:spcPct val="100000"/>
              </a:lnSpc>
              <a:spcBef>
                <a:spcPct val="50000"/>
              </a:spcBef>
              <a:spcAft>
                <a:spcPct val="0"/>
              </a:spcAft>
              <a:buClrTx/>
              <a:buSzTx/>
              <a:buFontTx/>
              <a:buNone/>
            </a:pPr>
            <a:endParaRPr lang="zh-CN" altLang="en-US" sz="1800" b="1">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zh-CN" altLang="en-US" b="1">
                <a:solidFill>
                  <a:srgbClr val="00B050"/>
                </a:solidFill>
                <a:latin typeface="Arial" panose="020B0604020202020204" pitchFamily="34" charset="0"/>
              </a:rPr>
              <a:t>高位</a:t>
            </a:r>
            <a:endParaRPr lang="zh-CN" altLang="en-US" b="1">
              <a:solidFill>
                <a:srgbClr val="00B050"/>
              </a:solidFill>
              <a:latin typeface="Arial" panose="020B0604020202020204" pitchFamily="34" charset="0"/>
            </a:endParaRPr>
          </a:p>
        </p:txBody>
      </p:sp>
      <p:sp>
        <p:nvSpPr>
          <p:cNvPr id="29706" name="Text Box 10"/>
          <p:cNvSpPr txBox="1">
            <a:spLocks noChangeArrowheads="1"/>
          </p:cNvSpPr>
          <p:nvPr/>
        </p:nvSpPr>
        <p:spPr bwMode="auto">
          <a:xfrm>
            <a:off x="1965325" y="5160963"/>
            <a:ext cx="4878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a:solidFill>
                  <a:schemeClr val="tx1"/>
                </a:solidFill>
                <a:latin typeface="微软雅黑" panose="020B0503020204020204" pitchFamily="34" charset="-122"/>
                <a:ea typeface="微软雅黑" panose="020B0503020204020204" pitchFamily="34" charset="-122"/>
              </a:rPr>
              <a:t>计算顺序和输出顺序相反</a:t>
            </a: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1275" name="Text Box 3"/>
          <p:cNvSpPr txBox="1">
            <a:spLocks noChangeArrowheads="1"/>
          </p:cNvSpPr>
          <p:nvPr/>
        </p:nvSpPr>
        <p:spPr bwMode="auto">
          <a:xfrm>
            <a:off x="0" y="38100"/>
            <a:ext cx="118808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a:solidFill>
                  <a:schemeClr val="tx1"/>
                </a:solidFill>
                <a:latin typeface="微软雅黑" panose="020B0503020204020204" pitchFamily="34" charset="-122"/>
                <a:ea typeface="微软雅黑" panose="020B0503020204020204" pitchFamily="34" charset="-122"/>
              </a:rPr>
              <a:t>算法的基本原理</a:t>
            </a:r>
            <a:r>
              <a:rPr lang="en-US" altLang="zh-CN" sz="3200" b="1">
                <a:solidFill>
                  <a:schemeClr val="tx1"/>
                </a:solidFill>
                <a:latin typeface="楷体_GB2312" pitchFamily="49" charset="-122"/>
                <a:ea typeface="楷体_GB2312" pitchFamily="49" charset="-122"/>
              </a:rPr>
              <a:t>: </a:t>
            </a:r>
            <a:r>
              <a:rPr lang="en-US" altLang="zh-CN" sz="3200" b="1">
                <a:solidFill>
                  <a:srgbClr val="00B050"/>
                </a:solidFill>
                <a:latin typeface="Consolas" panose="020B0609020204030204" pitchFamily="49" charset="0"/>
                <a:ea typeface="楷体_GB2312" pitchFamily="49" charset="-122"/>
                <a:cs typeface="Consolas" panose="020B0609020204030204" pitchFamily="49" charset="0"/>
              </a:rPr>
              <a:t>N = (N div d) *d + N mod d</a:t>
            </a:r>
            <a:endParaRPr lang="en-US" altLang="zh-CN" sz="3200" b="1">
              <a:solidFill>
                <a:srgbClr val="00B050"/>
              </a:solidFill>
              <a:latin typeface="Consolas" panose="020B0609020204030204" pitchFamily="49" charset="0"/>
              <a:ea typeface="楷体_GB2312" pitchFamily="49" charset="-122"/>
              <a:cs typeface="Consolas" panose="020B0609020204030204" pitchFamily="49" charset="0"/>
            </a:endParaRPr>
          </a:p>
        </p:txBody>
      </p:sp>
      <p:sp>
        <p:nvSpPr>
          <p:cNvPr id="2" name="文本框 1"/>
          <p:cNvSpPr txBox="1"/>
          <p:nvPr/>
        </p:nvSpPr>
        <p:spPr>
          <a:xfrm>
            <a:off x="1416050" y="1196752"/>
            <a:ext cx="5976938" cy="584775"/>
          </a:xfrm>
          <a:prstGeom prst="rect">
            <a:avLst/>
          </a:prstGeom>
          <a:noFill/>
        </p:spPr>
        <p:txBody>
          <a:bodyPr wrap="square" rtlCol="0">
            <a:spAutoFit/>
          </a:bodyPr>
          <a:lstStyle/>
          <a:p>
            <a:r>
              <a:rPr lang="zh-CN" altLang="en-US" sz="3200" smtClean="0">
                <a:latin typeface="微软雅黑" panose="020B0503020204020204" pitchFamily="34" charset="-122"/>
                <a:ea typeface="微软雅黑" panose="020B0503020204020204" pitchFamily="34" charset="-122"/>
              </a:rPr>
              <a:t>举例</a:t>
            </a:r>
            <a:r>
              <a:rPr lang="zh-CN" altLang="en-US" sz="3200" smtClean="0"/>
              <a:t>：</a:t>
            </a:r>
            <a:r>
              <a:rPr lang="zh-CN" altLang="en-US" sz="3200" b="1" smtClean="0">
                <a:latin typeface="+mn-ea"/>
                <a:ea typeface="+mn-ea"/>
              </a:rPr>
              <a:t>（</a:t>
            </a:r>
            <a:r>
              <a:rPr lang="en-US" altLang="zh-CN" sz="3200" b="1" smtClean="0">
                <a:latin typeface="+mn-ea"/>
                <a:ea typeface="+mn-ea"/>
              </a:rPr>
              <a:t>2016</a:t>
            </a:r>
            <a:r>
              <a:rPr lang="zh-CN" altLang="en-US" sz="3200" b="1" smtClean="0">
                <a:latin typeface="+mn-ea"/>
                <a:ea typeface="+mn-ea"/>
              </a:rPr>
              <a:t>）</a:t>
            </a:r>
            <a:r>
              <a:rPr lang="en-US" altLang="zh-CN" sz="3200" b="1" baseline="-25000" smtClean="0">
                <a:latin typeface="+mn-ea"/>
                <a:ea typeface="+mn-ea"/>
              </a:rPr>
              <a:t>10</a:t>
            </a:r>
            <a:r>
              <a:rPr lang="en-US" altLang="zh-CN" sz="3200" b="1" smtClean="0">
                <a:latin typeface="+mn-ea"/>
                <a:ea typeface="+mn-ea"/>
              </a:rPr>
              <a:t> = </a:t>
            </a:r>
            <a:r>
              <a:rPr lang="zh-CN" altLang="en-US" sz="3200" b="1" smtClean="0">
                <a:latin typeface="+mn-ea"/>
                <a:ea typeface="+mn-ea"/>
              </a:rPr>
              <a:t>（</a:t>
            </a:r>
            <a:r>
              <a:rPr lang="en-US" altLang="zh-CN" sz="3200" b="1" smtClean="0">
                <a:latin typeface="+mn-ea"/>
                <a:ea typeface="+mn-ea"/>
              </a:rPr>
              <a:t>3740</a:t>
            </a:r>
            <a:r>
              <a:rPr lang="zh-CN" altLang="en-US" sz="3200" b="1" smtClean="0">
                <a:latin typeface="+mn-ea"/>
                <a:ea typeface="+mn-ea"/>
              </a:rPr>
              <a:t>）</a:t>
            </a:r>
            <a:r>
              <a:rPr lang="en-US" altLang="zh-CN" sz="3200" b="1" baseline="-25000" smtClean="0">
                <a:latin typeface="+mn-ea"/>
                <a:ea typeface="+mn-ea"/>
              </a:rPr>
              <a:t>8</a:t>
            </a:r>
            <a:endParaRPr lang="zh-CN" altLang="en-US" sz="3200" b="1" baseline="-25000">
              <a:latin typeface="+mn-ea"/>
              <a:ea typeface="+mn-ea"/>
            </a:endParaRPr>
          </a:p>
        </p:txBody>
      </p:sp>
      <p:cxnSp>
        <p:nvCxnSpPr>
          <p:cNvPr id="11" name="直接连接符 10"/>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0">
                                            <p:txEl>
                                              <p:pRg st="2" end="2"/>
                                            </p:txEl>
                                          </p:spTgt>
                                        </p:tgtEl>
                                        <p:attrNameLst>
                                          <p:attrName>style.visibility</p:attrName>
                                        </p:attrNameLst>
                                      </p:cBhvr>
                                      <p:to>
                                        <p:strVal val="visible"/>
                                      </p:to>
                                    </p:set>
                                    <p:animEffect transition="in" filter="blinds(horizontal)">
                                      <p:cBhvr>
                                        <p:cTn id="7" dur="500"/>
                                        <p:tgtEl>
                                          <p:spTgt spid="2970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0">
                                            <p:txEl>
                                              <p:pRg st="3" end="3"/>
                                            </p:txEl>
                                          </p:spTgt>
                                        </p:tgtEl>
                                        <p:attrNameLst>
                                          <p:attrName>style.visibility</p:attrName>
                                        </p:attrNameLst>
                                      </p:cBhvr>
                                      <p:to>
                                        <p:strVal val="visible"/>
                                      </p:to>
                                    </p:set>
                                    <p:animEffect transition="in" filter="blinds(horizontal)">
                                      <p:cBhvr>
                                        <p:cTn id="12" dur="500"/>
                                        <p:tgtEl>
                                          <p:spTgt spid="2970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700">
                                            <p:txEl>
                                              <p:pRg st="4" end="4"/>
                                            </p:txEl>
                                          </p:spTgt>
                                        </p:tgtEl>
                                        <p:attrNameLst>
                                          <p:attrName>style.visibility</p:attrName>
                                        </p:attrNameLst>
                                      </p:cBhvr>
                                      <p:to>
                                        <p:strVal val="visible"/>
                                      </p:to>
                                    </p:set>
                                    <p:animEffect transition="in" filter="blinds(horizontal)">
                                      <p:cBhvr>
                                        <p:cTn id="17" dur="500"/>
                                        <p:tgtEl>
                                          <p:spTgt spid="2970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700">
                                            <p:txEl>
                                              <p:pRg st="5" end="5"/>
                                            </p:txEl>
                                          </p:spTgt>
                                        </p:tgtEl>
                                        <p:attrNameLst>
                                          <p:attrName>style.visibility</p:attrName>
                                        </p:attrNameLst>
                                      </p:cBhvr>
                                      <p:to>
                                        <p:strVal val="visible"/>
                                      </p:to>
                                    </p:set>
                                    <p:animEffect transition="in" filter="blinds(horizontal)">
                                      <p:cBhvr>
                                        <p:cTn id="22" dur="500"/>
                                        <p:tgtEl>
                                          <p:spTgt spid="2970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705">
                                            <p:txEl>
                                              <p:pRg st="0" end="0"/>
                                            </p:txEl>
                                          </p:spTgt>
                                        </p:tgtEl>
                                        <p:attrNameLst>
                                          <p:attrName>style.visibility</p:attrName>
                                        </p:attrNameLst>
                                      </p:cBhvr>
                                      <p:to>
                                        <p:strVal val="visible"/>
                                      </p:to>
                                    </p:set>
                                    <p:animEffect transition="in" filter="blinds(horizontal)">
                                      <p:cBhvr>
                                        <p:cTn id="27" dur="500"/>
                                        <p:tgtEl>
                                          <p:spTgt spid="29705">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9705">
                                            <p:txEl>
                                              <p:pRg st="3" end="3"/>
                                            </p:txEl>
                                          </p:spTgt>
                                        </p:tgtEl>
                                        <p:attrNameLst>
                                          <p:attrName>style.visibility</p:attrName>
                                        </p:attrNameLst>
                                      </p:cBhvr>
                                      <p:to>
                                        <p:strVal val="visible"/>
                                      </p:to>
                                    </p:set>
                                    <p:animEffect transition="in" filter="blinds(horizontal)">
                                      <p:cBhvr>
                                        <p:cTn id="30" dur="500"/>
                                        <p:tgtEl>
                                          <p:spTgt spid="2970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9701">
                                            <p:txEl>
                                              <p:pRg st="0" end="0"/>
                                            </p:txEl>
                                          </p:spTgt>
                                        </p:tgtEl>
                                        <p:attrNameLst>
                                          <p:attrName>style.visibility</p:attrName>
                                        </p:attrNameLst>
                                      </p:cBhvr>
                                      <p:to>
                                        <p:strVal val="visible"/>
                                      </p:to>
                                    </p:set>
                                    <p:animEffect transition="in" filter="blinds(horizontal)">
                                      <p:cBhvr>
                                        <p:cTn id="35" dur="500"/>
                                        <p:tgtEl>
                                          <p:spTgt spid="29701">
                                            <p:txEl>
                                              <p:pRg st="0" end="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9701">
                                            <p:txEl>
                                              <p:pRg st="1" end="1"/>
                                            </p:txEl>
                                          </p:spTgt>
                                        </p:tgtEl>
                                        <p:attrNameLst>
                                          <p:attrName>style.visibility</p:attrName>
                                        </p:attrNameLst>
                                      </p:cBhvr>
                                      <p:to>
                                        <p:strVal val="visible"/>
                                      </p:to>
                                    </p:set>
                                    <p:animEffect transition="in" filter="blinds(horizontal)">
                                      <p:cBhvr>
                                        <p:cTn id="38" dur="500"/>
                                        <p:tgtEl>
                                          <p:spTgt spid="29701">
                                            <p:txEl>
                                              <p:pRg st="1" end="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29701">
                                            <p:txEl>
                                              <p:pRg st="2" end="2"/>
                                            </p:txEl>
                                          </p:spTgt>
                                        </p:tgtEl>
                                        <p:attrNameLst>
                                          <p:attrName>style.visibility</p:attrName>
                                        </p:attrNameLst>
                                      </p:cBhvr>
                                      <p:to>
                                        <p:strVal val="visible"/>
                                      </p:to>
                                    </p:set>
                                    <p:animEffect transition="in" filter="blinds(horizontal)">
                                      <p:cBhvr>
                                        <p:cTn id="41" dur="500"/>
                                        <p:tgtEl>
                                          <p:spTgt spid="29701">
                                            <p:txEl>
                                              <p:pRg st="2" end="2"/>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29701">
                                            <p:txEl>
                                              <p:pRg st="3" end="3"/>
                                            </p:txEl>
                                          </p:spTgt>
                                        </p:tgtEl>
                                        <p:attrNameLst>
                                          <p:attrName>style.visibility</p:attrName>
                                        </p:attrNameLst>
                                      </p:cBhvr>
                                      <p:to>
                                        <p:strVal val="visible"/>
                                      </p:to>
                                    </p:set>
                                    <p:animEffect transition="in" filter="blinds(horizontal)">
                                      <p:cBhvr>
                                        <p:cTn id="44" dur="500"/>
                                        <p:tgtEl>
                                          <p:spTgt spid="29701">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9703"/>
                                        </p:tgtEl>
                                        <p:attrNameLst>
                                          <p:attrName>style.visibility</p:attrName>
                                        </p:attrNameLst>
                                      </p:cBhvr>
                                      <p:to>
                                        <p:strVal val="visible"/>
                                      </p:to>
                                    </p:set>
                                    <p:animEffect transition="in" filter="blinds(horizontal)">
                                      <p:cBhvr>
                                        <p:cTn id="49" dur="500"/>
                                        <p:tgtEl>
                                          <p:spTgt spid="2970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9702">
                                            <p:txEl>
                                              <p:pRg st="0" end="0"/>
                                            </p:txEl>
                                          </p:spTgt>
                                        </p:tgtEl>
                                        <p:attrNameLst>
                                          <p:attrName>style.visibility</p:attrName>
                                        </p:attrNameLst>
                                      </p:cBhvr>
                                      <p:to>
                                        <p:strVal val="visible"/>
                                      </p:to>
                                    </p:set>
                                    <p:animEffect transition="in" filter="blinds(horizontal)">
                                      <p:cBhvr>
                                        <p:cTn id="54" dur="500"/>
                                        <p:tgtEl>
                                          <p:spTgt spid="29702">
                                            <p:txEl>
                                              <p:pRg st="0" end="0"/>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29702">
                                            <p:txEl>
                                              <p:pRg st="1" end="1"/>
                                            </p:txEl>
                                          </p:spTgt>
                                        </p:tgtEl>
                                        <p:attrNameLst>
                                          <p:attrName>style.visibility</p:attrName>
                                        </p:attrNameLst>
                                      </p:cBhvr>
                                      <p:to>
                                        <p:strVal val="visible"/>
                                      </p:to>
                                    </p:set>
                                    <p:animEffect transition="in" filter="blinds(horizontal)">
                                      <p:cBhvr>
                                        <p:cTn id="57" dur="500"/>
                                        <p:tgtEl>
                                          <p:spTgt spid="29702">
                                            <p:txEl>
                                              <p:pRg st="1" end="1"/>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29702">
                                            <p:txEl>
                                              <p:pRg st="2" end="2"/>
                                            </p:txEl>
                                          </p:spTgt>
                                        </p:tgtEl>
                                        <p:attrNameLst>
                                          <p:attrName>style.visibility</p:attrName>
                                        </p:attrNameLst>
                                      </p:cBhvr>
                                      <p:to>
                                        <p:strVal val="visible"/>
                                      </p:to>
                                    </p:set>
                                    <p:animEffect transition="in" filter="blinds(horizontal)">
                                      <p:cBhvr>
                                        <p:cTn id="60" dur="500"/>
                                        <p:tgtEl>
                                          <p:spTgt spid="29702">
                                            <p:txEl>
                                              <p:pRg st="2" end="2"/>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29702">
                                            <p:txEl>
                                              <p:pRg st="3" end="3"/>
                                            </p:txEl>
                                          </p:spTgt>
                                        </p:tgtEl>
                                        <p:attrNameLst>
                                          <p:attrName>style.visibility</p:attrName>
                                        </p:attrNameLst>
                                      </p:cBhvr>
                                      <p:to>
                                        <p:strVal val="visible"/>
                                      </p:to>
                                    </p:set>
                                    <p:animEffect transition="in" filter="blinds(horizontal)">
                                      <p:cBhvr>
                                        <p:cTn id="63" dur="500"/>
                                        <p:tgtEl>
                                          <p:spTgt spid="29702">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9704"/>
                                        </p:tgtEl>
                                        <p:attrNameLst>
                                          <p:attrName>style.visibility</p:attrName>
                                        </p:attrNameLst>
                                      </p:cBhvr>
                                      <p:to>
                                        <p:strVal val="visible"/>
                                      </p:to>
                                    </p:set>
                                    <p:animEffect transition="in" filter="blinds(horizontal)">
                                      <p:cBhvr>
                                        <p:cTn id="68" dur="500"/>
                                        <p:tgtEl>
                                          <p:spTgt spid="2970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9706">
                                            <p:txEl>
                                              <p:pRg st="0" end="0"/>
                                            </p:txEl>
                                          </p:spTgt>
                                        </p:tgtEl>
                                        <p:attrNameLst>
                                          <p:attrName>style.visibility</p:attrName>
                                        </p:attrNameLst>
                                      </p:cBhvr>
                                      <p:to>
                                        <p:strVal val="visible"/>
                                      </p:to>
                                    </p:set>
                                    <p:animEffect transition="in" filter="blinds(horizontal)">
                                      <p:cBhvr>
                                        <p:cTn id="73" dur="500"/>
                                        <p:tgtEl>
                                          <p:spTgt spid="297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p:bldP spid="297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144463" y="0"/>
            <a:ext cx="6264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dirty="0">
                <a:solidFill>
                  <a:schemeClr val="tx1"/>
                </a:solidFill>
                <a:latin typeface="微软雅黑" panose="020B0503020204020204" pitchFamily="34" charset="-122"/>
                <a:ea typeface="微软雅黑" panose="020B0503020204020204" pitchFamily="34" charset="-122"/>
              </a:rPr>
              <a:t>数制转换</a:t>
            </a:r>
            <a:r>
              <a:rPr lang="en-US" altLang="zh-CN" sz="3200" dirty="0" smtClean="0">
                <a:solidFill>
                  <a:schemeClr val="tx1"/>
                </a:solidFill>
                <a:latin typeface="微软雅黑" panose="020B0503020204020204" pitchFamily="34" charset="-122"/>
                <a:ea typeface="微软雅黑" panose="020B0503020204020204" pitchFamily="34" charset="-122"/>
              </a:rPr>
              <a:t>—</a:t>
            </a:r>
            <a:r>
              <a:rPr lang="zh-CN" altLang="en-US" sz="3200" dirty="0" smtClean="0">
                <a:solidFill>
                  <a:srgbClr val="FF0000"/>
                </a:solidFill>
                <a:latin typeface="微软雅黑" panose="020B0503020204020204" pitchFamily="34" charset="-122"/>
                <a:ea typeface="微软雅黑" panose="020B0503020204020204" pitchFamily="34" charset="-122"/>
              </a:rPr>
              <a:t>算法</a:t>
            </a:r>
            <a:r>
              <a:rPr lang="en-US" altLang="zh-CN" sz="3200" dirty="0" smtClean="0">
                <a:solidFill>
                  <a:srgbClr val="FF0000"/>
                </a:solidFill>
                <a:latin typeface="微软雅黑" panose="020B0503020204020204" pitchFamily="34" charset="-122"/>
                <a:ea typeface="微软雅黑" panose="020B0503020204020204" pitchFamily="34" charset="-122"/>
              </a:rPr>
              <a:t>3-11</a:t>
            </a:r>
            <a:endParaRPr lang="zh-CN" altLang="en-US" sz="3200"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127448" y="584775"/>
          <a:ext cx="9795048" cy="5852160"/>
        </p:xfrm>
        <a:graphic>
          <a:graphicData uri="http://schemas.openxmlformats.org/drawingml/2006/table">
            <a:tbl>
              <a:tblPr firstRow="1" firstCol="1" bandRow="1">
                <a:tableStyleId>{8A107856-5554-42FB-B03E-39F5DBC370BA}</a:tableStyleId>
              </a:tblPr>
              <a:tblGrid>
                <a:gridCol w="631104"/>
                <a:gridCol w="9163944"/>
              </a:tblGrid>
              <a:tr h="0">
                <a:tc>
                  <a:txBody>
                    <a:bodyPr/>
                    <a:lstStyle/>
                    <a:p>
                      <a:pPr algn="just">
                        <a:spcAft>
                          <a:spcPts val="0"/>
                        </a:spcAft>
                      </a:pPr>
                      <a:r>
                        <a:rPr lang="en-US" sz="2400" kern="100">
                          <a:effectLst/>
                        </a:rPr>
                        <a:t>1</a:t>
                      </a:r>
                      <a:endParaRPr lang="zh-CN" sz="2400" kern="100">
                        <a:effectLst/>
                      </a:endParaRPr>
                    </a:p>
                    <a:p>
                      <a:pPr algn="just">
                        <a:spcAft>
                          <a:spcPts val="0"/>
                        </a:spcAft>
                      </a:pPr>
                      <a:r>
                        <a:rPr lang="en-US" sz="2400" kern="100">
                          <a:effectLst/>
                        </a:rPr>
                        <a:t>2</a:t>
                      </a:r>
                      <a:endParaRPr lang="zh-CN" sz="2400" kern="100">
                        <a:effectLst/>
                      </a:endParaRPr>
                    </a:p>
                    <a:p>
                      <a:pPr algn="just">
                        <a:spcAft>
                          <a:spcPts val="0"/>
                        </a:spcAft>
                      </a:pPr>
                      <a:r>
                        <a:rPr lang="en-US" sz="2400" kern="100">
                          <a:effectLst/>
                        </a:rPr>
                        <a:t>3</a:t>
                      </a:r>
                      <a:endParaRPr lang="zh-CN" sz="2400" kern="100">
                        <a:effectLst/>
                      </a:endParaRPr>
                    </a:p>
                    <a:p>
                      <a:pPr algn="just">
                        <a:spcAft>
                          <a:spcPts val="0"/>
                        </a:spcAft>
                      </a:pPr>
                      <a:r>
                        <a:rPr lang="en-US" sz="2400" kern="100">
                          <a:effectLst/>
                        </a:rPr>
                        <a:t>4</a:t>
                      </a:r>
                      <a:endParaRPr lang="zh-CN" sz="2400" kern="100">
                        <a:effectLst/>
                      </a:endParaRPr>
                    </a:p>
                    <a:p>
                      <a:pPr algn="just">
                        <a:spcAft>
                          <a:spcPts val="0"/>
                        </a:spcAft>
                      </a:pPr>
                      <a:r>
                        <a:rPr lang="en-US" sz="2400" kern="100">
                          <a:effectLst/>
                        </a:rPr>
                        <a:t>5</a:t>
                      </a:r>
                      <a:endParaRPr lang="zh-CN" sz="2400" kern="100">
                        <a:effectLst/>
                      </a:endParaRPr>
                    </a:p>
                    <a:p>
                      <a:pPr algn="just">
                        <a:spcAft>
                          <a:spcPts val="0"/>
                        </a:spcAft>
                      </a:pPr>
                      <a:r>
                        <a:rPr lang="en-US" sz="2400" kern="100">
                          <a:effectLst/>
                        </a:rPr>
                        <a:t>6</a:t>
                      </a:r>
                      <a:endParaRPr lang="zh-CN" sz="2400" kern="100">
                        <a:effectLst/>
                      </a:endParaRPr>
                    </a:p>
                    <a:p>
                      <a:pPr algn="just">
                        <a:spcAft>
                          <a:spcPts val="0"/>
                        </a:spcAft>
                      </a:pPr>
                      <a:r>
                        <a:rPr lang="en-US" sz="2400" kern="100">
                          <a:effectLst/>
                        </a:rPr>
                        <a:t>7</a:t>
                      </a:r>
                      <a:endParaRPr lang="zh-CN" sz="2400" kern="100">
                        <a:effectLst/>
                      </a:endParaRPr>
                    </a:p>
                    <a:p>
                      <a:pPr algn="just">
                        <a:spcAft>
                          <a:spcPts val="0"/>
                        </a:spcAft>
                      </a:pPr>
                      <a:r>
                        <a:rPr lang="en-US" sz="2400" kern="100">
                          <a:effectLst/>
                        </a:rPr>
                        <a:t>8</a:t>
                      </a:r>
                      <a:endParaRPr lang="zh-CN" sz="2400" kern="100">
                        <a:effectLst/>
                      </a:endParaRPr>
                    </a:p>
                    <a:p>
                      <a:pPr algn="just">
                        <a:spcAft>
                          <a:spcPts val="0"/>
                        </a:spcAft>
                      </a:pPr>
                      <a:r>
                        <a:rPr lang="en-US" sz="2400" kern="100">
                          <a:effectLst/>
                        </a:rPr>
                        <a:t>9</a:t>
                      </a:r>
                      <a:endParaRPr lang="zh-CN" sz="2400" kern="100">
                        <a:effectLst/>
                      </a:endParaRPr>
                    </a:p>
                    <a:p>
                      <a:pPr algn="just">
                        <a:spcAft>
                          <a:spcPts val="0"/>
                        </a:spcAft>
                      </a:pPr>
                      <a:r>
                        <a:rPr lang="en-US" sz="2400" kern="100">
                          <a:effectLst/>
                        </a:rPr>
                        <a:t>10</a:t>
                      </a:r>
                      <a:endParaRPr lang="zh-CN" sz="2400" kern="100">
                        <a:effectLst/>
                      </a:endParaRPr>
                    </a:p>
                    <a:p>
                      <a:pPr algn="just">
                        <a:spcAft>
                          <a:spcPts val="0"/>
                        </a:spcAft>
                      </a:pPr>
                      <a:r>
                        <a:rPr lang="en-US" sz="2400" kern="100">
                          <a:effectLst/>
                        </a:rPr>
                        <a:t>11</a:t>
                      </a:r>
                      <a:endParaRPr lang="zh-CN" sz="2400" kern="100">
                        <a:effectLst/>
                      </a:endParaRPr>
                    </a:p>
                    <a:p>
                      <a:pPr algn="just">
                        <a:spcAft>
                          <a:spcPts val="0"/>
                        </a:spcAft>
                      </a:pPr>
                      <a:r>
                        <a:rPr lang="en-US" sz="2400" kern="100">
                          <a:effectLst/>
                        </a:rPr>
                        <a:t>12</a:t>
                      </a:r>
                      <a:endParaRPr lang="zh-CN" sz="2400" kern="100">
                        <a:effectLst/>
                      </a:endParaRPr>
                    </a:p>
                    <a:p>
                      <a:pPr algn="just">
                        <a:spcAft>
                          <a:spcPts val="0"/>
                        </a:spcAft>
                      </a:pPr>
                      <a:r>
                        <a:rPr lang="en-US" sz="2400" kern="100">
                          <a:effectLst/>
                        </a:rPr>
                        <a:t>13</a:t>
                      </a:r>
                      <a:endParaRPr lang="zh-CN" sz="2400" kern="100">
                        <a:effectLst/>
                      </a:endParaRPr>
                    </a:p>
                    <a:p>
                      <a:pPr algn="just">
                        <a:spcAft>
                          <a:spcPts val="0"/>
                        </a:spcAft>
                      </a:pPr>
                      <a:r>
                        <a:rPr lang="en-US" sz="2400" kern="100">
                          <a:effectLst/>
                        </a:rPr>
                        <a:t>14</a:t>
                      </a:r>
                      <a:endParaRPr lang="zh-CN" sz="2400" kern="100">
                        <a:effectLst/>
                      </a:endParaRPr>
                    </a:p>
                    <a:p>
                      <a:pPr algn="just">
                        <a:spcAft>
                          <a:spcPts val="0"/>
                        </a:spcAft>
                      </a:pPr>
                      <a:r>
                        <a:rPr lang="en-US" sz="2400" kern="100">
                          <a:effectLst/>
                        </a:rPr>
                        <a:t>15</a:t>
                      </a:r>
                      <a:endParaRPr lang="zh-CN" sz="2400" kern="100">
                        <a:effectLst/>
                      </a:endParaRPr>
                    </a:p>
                    <a:p>
                      <a:pPr algn="just">
                        <a:spcAft>
                          <a:spcPts val="0"/>
                        </a:spcAft>
                      </a:pPr>
                      <a:r>
                        <a:rPr lang="en-US" sz="2400" kern="100">
                          <a:effectLst/>
                        </a:rPr>
                        <a:t>16</a:t>
                      </a:r>
                      <a:endParaRPr lang="zh-CN" sz="2400" b="1" kern="100">
                        <a:solidFill>
                          <a:schemeClr val="tx1"/>
                        </a:solidFill>
                        <a:effectLst/>
                        <a:latin typeface="+mn-lt"/>
                        <a:ea typeface="微软雅黑"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#include "</a:t>
                      </a:r>
                      <a:r>
                        <a:rPr lang="en-US" sz="2400" kern="100" dirty="0" err="1">
                          <a:effectLst/>
                        </a:rPr>
                        <a:t>seqstack.h</a:t>
                      </a:r>
                      <a:r>
                        <a:rPr lang="en-US" sz="2400" kern="100" dirty="0">
                          <a:effectLst/>
                        </a:rPr>
                        <a:t>" //</a:t>
                      </a:r>
                      <a:r>
                        <a:rPr lang="zh-CN" sz="2400" kern="100" dirty="0">
                          <a:effectLst/>
                        </a:rPr>
                        <a:t>包含顺序栈头文件</a:t>
                      </a:r>
                      <a:endParaRPr lang="zh-CN" sz="2400" kern="100" dirty="0">
                        <a:effectLst/>
                      </a:endParaRPr>
                    </a:p>
                    <a:p>
                      <a:pPr algn="just">
                        <a:spcAft>
                          <a:spcPts val="0"/>
                        </a:spcAft>
                      </a:pPr>
                      <a:r>
                        <a:rPr lang="en-US" sz="2400" kern="100" dirty="0">
                          <a:effectLst/>
                        </a:rPr>
                        <a:t>void conversion(</a:t>
                      </a:r>
                      <a:r>
                        <a:rPr lang="en-US" sz="2400" kern="100" dirty="0" err="1">
                          <a:effectLst/>
                        </a:rPr>
                        <a:t>SeqStack</a:t>
                      </a:r>
                      <a:r>
                        <a:rPr lang="en-US" sz="2400" kern="100" dirty="0">
                          <a:effectLst/>
                        </a:rPr>
                        <a:t> </a:t>
                      </a:r>
                      <a:r>
                        <a:rPr lang="en-US" sz="2400" kern="100" dirty="0" err="1">
                          <a:effectLst/>
                        </a:rPr>
                        <a:t>ps,int</a:t>
                      </a:r>
                      <a:r>
                        <a:rPr lang="en-US" sz="2400" kern="100" dirty="0">
                          <a:effectLst/>
                        </a:rPr>
                        <a:t> n) //</a:t>
                      </a:r>
                      <a:r>
                        <a:rPr lang="zh-CN" sz="2400" kern="100" dirty="0">
                          <a:effectLst/>
                        </a:rPr>
                        <a:t>将</a:t>
                      </a:r>
                      <a:r>
                        <a:rPr lang="en-US" sz="2400" kern="100" dirty="0">
                          <a:effectLst/>
                        </a:rPr>
                        <a:t>10</a:t>
                      </a:r>
                      <a:r>
                        <a:rPr lang="zh-CN" sz="2400" kern="100" dirty="0">
                          <a:effectLst/>
                        </a:rPr>
                        <a:t>进制</a:t>
                      </a:r>
                      <a:r>
                        <a:rPr lang="en-US" sz="2400" kern="100" dirty="0">
                          <a:effectLst/>
                        </a:rPr>
                        <a:t>n</a:t>
                      </a:r>
                      <a:r>
                        <a:rPr lang="zh-CN" sz="2400" kern="100" dirty="0">
                          <a:effectLst/>
                        </a:rPr>
                        <a:t>转换为</a:t>
                      </a:r>
                      <a:r>
                        <a:rPr lang="en-US" sz="2400" kern="100" dirty="0">
                          <a:effectLst/>
                        </a:rPr>
                        <a:t>8</a:t>
                      </a:r>
                      <a:r>
                        <a:rPr lang="zh-CN" sz="2400" kern="100" dirty="0">
                          <a:effectLst/>
                        </a:rPr>
                        <a:t>进制</a:t>
                      </a:r>
                      <a:endParaRPr lang="zh-CN" sz="2400" kern="100" dirty="0">
                        <a:effectLst/>
                      </a:endParaRPr>
                    </a:p>
                    <a:p>
                      <a:pPr algn="just">
                        <a:spcAft>
                          <a:spcPts val="0"/>
                        </a:spcAft>
                      </a:pPr>
                      <a:r>
                        <a:rPr lang="en-US" sz="2400" kern="100" dirty="0">
                          <a:effectLst/>
                        </a:rPr>
                        <a:t>{</a:t>
                      </a:r>
                      <a:endParaRPr lang="zh-CN" sz="2400" kern="100" dirty="0">
                        <a:effectLst/>
                      </a:endParaRPr>
                    </a:p>
                    <a:p>
                      <a:pPr algn="just">
                        <a:spcAft>
                          <a:spcPts val="0"/>
                        </a:spcAft>
                      </a:pPr>
                      <a:r>
                        <a:rPr lang="en-US" sz="2400" kern="100" dirty="0">
                          <a:effectLst/>
                        </a:rPr>
                        <a:t>	while(n)</a:t>
                      </a:r>
                      <a:endParaRPr lang="zh-CN" sz="2400" kern="100" dirty="0">
                        <a:effectLst/>
                      </a:endParaRPr>
                    </a:p>
                    <a:p>
                      <a:pPr algn="just">
                        <a:spcAft>
                          <a:spcPts val="0"/>
                        </a:spcAft>
                      </a:pPr>
                      <a:r>
                        <a:rPr lang="en-US" sz="2400" kern="100" dirty="0">
                          <a:effectLst/>
                        </a:rPr>
                        <a:t>	{	</a:t>
                      </a:r>
                      <a:endParaRPr lang="zh-CN" sz="2400" kern="100" dirty="0">
                        <a:effectLst/>
                      </a:endParaRPr>
                    </a:p>
                    <a:p>
                      <a:pPr algn="just">
                        <a:spcAft>
                          <a:spcPts val="0"/>
                        </a:spcAft>
                      </a:pPr>
                      <a:r>
                        <a:rPr lang="en-US" sz="2400" kern="100" dirty="0">
                          <a:effectLst/>
                        </a:rPr>
                        <a:t>		</a:t>
                      </a:r>
                      <a:r>
                        <a:rPr lang="en-US" sz="2400" kern="100" dirty="0" err="1">
                          <a:effectLst/>
                        </a:rPr>
                        <a:t>Push_seq</a:t>
                      </a:r>
                      <a:r>
                        <a:rPr lang="en-US" sz="2400" kern="100" dirty="0">
                          <a:effectLst/>
                        </a:rPr>
                        <a:t>(ps,n%8);</a:t>
                      </a:r>
                      <a:endParaRPr lang="zh-CN" sz="2400" kern="100" dirty="0">
                        <a:effectLst/>
                      </a:endParaRPr>
                    </a:p>
                    <a:p>
                      <a:pPr algn="just">
                        <a:spcAft>
                          <a:spcPts val="0"/>
                        </a:spcAft>
                      </a:pPr>
                      <a:r>
                        <a:rPr lang="en-US" sz="2400" kern="100" dirty="0">
                          <a:effectLst/>
                        </a:rPr>
                        <a:t>		n/=8;</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	</a:t>
                      </a:r>
                      <a:r>
                        <a:rPr lang="en-US" sz="2400" kern="100" dirty="0" err="1">
                          <a:effectLst/>
                        </a:rPr>
                        <a:t>printf</a:t>
                      </a:r>
                      <a:r>
                        <a:rPr lang="en-US" sz="2400" kern="100" dirty="0">
                          <a:effectLst/>
                        </a:rPr>
                        <a:t>("</a:t>
                      </a:r>
                      <a:r>
                        <a:rPr lang="zh-CN" sz="2400" kern="100" dirty="0">
                          <a:effectLst/>
                        </a:rPr>
                        <a:t>转换为</a:t>
                      </a:r>
                      <a:r>
                        <a:rPr lang="en-US" sz="2400" kern="100" dirty="0">
                          <a:effectLst/>
                        </a:rPr>
                        <a:t>8</a:t>
                      </a:r>
                      <a:r>
                        <a:rPr lang="zh-CN" sz="2400" kern="100" dirty="0">
                          <a:effectLst/>
                        </a:rPr>
                        <a:t>进制后的结果：</a:t>
                      </a:r>
                      <a:r>
                        <a:rPr lang="en-US" sz="2400" kern="100" dirty="0">
                          <a:effectLst/>
                        </a:rPr>
                        <a:t>\n");</a:t>
                      </a:r>
                      <a:endParaRPr lang="zh-CN" sz="2400" kern="100" dirty="0">
                        <a:effectLst/>
                      </a:endParaRPr>
                    </a:p>
                    <a:p>
                      <a:pPr algn="just">
                        <a:spcAft>
                          <a:spcPts val="0"/>
                        </a:spcAft>
                      </a:pPr>
                      <a:r>
                        <a:rPr lang="en-US" sz="2400" kern="100" dirty="0">
                          <a:effectLst/>
                        </a:rPr>
                        <a:t>	while(!</a:t>
                      </a:r>
                      <a:r>
                        <a:rPr lang="en-US" sz="2400" kern="100" dirty="0" err="1">
                          <a:effectLst/>
                        </a:rPr>
                        <a:t>IsNullStack_seq</a:t>
                      </a:r>
                      <a:r>
                        <a:rPr lang="en-US" sz="2400" kern="100" dirty="0">
                          <a:effectLst/>
                        </a:rPr>
                        <a:t>(</a:t>
                      </a:r>
                      <a:r>
                        <a:rPr lang="en-US" sz="2400" kern="100" dirty="0" err="1">
                          <a:effectLst/>
                        </a:rPr>
                        <a:t>ps</a:t>
                      </a:r>
                      <a:r>
                        <a:rPr lang="en-US" sz="2400" kern="100" dirty="0">
                          <a:effectLst/>
                        </a:rPr>
                        <a:t>))</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		n = </a:t>
                      </a:r>
                      <a:r>
                        <a:rPr lang="en-US" sz="2400" kern="100" dirty="0" err="1">
                          <a:effectLst/>
                        </a:rPr>
                        <a:t>Top_seq</a:t>
                      </a:r>
                      <a:r>
                        <a:rPr lang="en-US" sz="2400" kern="100" dirty="0">
                          <a:effectLst/>
                        </a:rPr>
                        <a:t>(</a:t>
                      </a:r>
                      <a:r>
                        <a:rPr lang="en-US" sz="2400" kern="100" dirty="0" err="1">
                          <a:effectLst/>
                        </a:rPr>
                        <a:t>ps</a:t>
                      </a:r>
                      <a:r>
                        <a:rPr lang="en-US" sz="2400" kern="100" dirty="0">
                          <a:effectLst/>
                        </a:rPr>
                        <a:t>);</a:t>
                      </a:r>
                      <a:endParaRPr lang="zh-CN" sz="2400" kern="100" dirty="0">
                        <a:effectLst/>
                      </a:endParaRPr>
                    </a:p>
                    <a:p>
                      <a:pPr algn="just">
                        <a:spcAft>
                          <a:spcPts val="0"/>
                        </a:spcAft>
                      </a:pPr>
                      <a:r>
                        <a:rPr lang="en-US" sz="2400" kern="100" dirty="0">
                          <a:effectLst/>
                        </a:rPr>
                        <a:t>		</a:t>
                      </a:r>
                      <a:r>
                        <a:rPr lang="en-US" sz="2400" kern="100" dirty="0" err="1">
                          <a:effectLst/>
                        </a:rPr>
                        <a:t>printf</a:t>
                      </a:r>
                      <a:r>
                        <a:rPr lang="en-US" sz="2400" kern="100" dirty="0">
                          <a:effectLst/>
                        </a:rPr>
                        <a:t>("%</a:t>
                      </a:r>
                      <a:r>
                        <a:rPr lang="en-US" sz="2400" kern="100" dirty="0" err="1">
                          <a:effectLst/>
                        </a:rPr>
                        <a:t>d",n</a:t>
                      </a:r>
                      <a:r>
                        <a:rPr lang="en-US" sz="2400" kern="100" dirty="0">
                          <a:effectLst/>
                        </a:rPr>
                        <a:t>);</a:t>
                      </a:r>
                      <a:endParaRPr lang="zh-CN" sz="2400" kern="100" dirty="0">
                        <a:effectLst/>
                      </a:endParaRPr>
                    </a:p>
                    <a:p>
                      <a:pPr algn="just">
                        <a:spcAft>
                          <a:spcPts val="0"/>
                        </a:spcAft>
                      </a:pPr>
                      <a:r>
                        <a:rPr lang="en-US" sz="2400" kern="100" dirty="0">
                          <a:effectLst/>
                        </a:rPr>
                        <a:t>		</a:t>
                      </a:r>
                      <a:r>
                        <a:rPr lang="en-US" sz="2400" kern="100" dirty="0" err="1">
                          <a:effectLst/>
                        </a:rPr>
                        <a:t>Pop_seq</a:t>
                      </a:r>
                      <a:r>
                        <a:rPr lang="en-US" sz="2400" kern="100" dirty="0">
                          <a:effectLst/>
                        </a:rPr>
                        <a:t>(</a:t>
                      </a:r>
                      <a:r>
                        <a:rPr lang="en-US" sz="2400" kern="100" dirty="0" err="1">
                          <a:effectLst/>
                        </a:rPr>
                        <a:t>ps</a:t>
                      </a:r>
                      <a:r>
                        <a:rPr lang="en-US" sz="2400" kern="100" dirty="0">
                          <a:effectLst/>
                        </a:rPr>
                        <a:t>);</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a:t>
                      </a:r>
                      <a:endParaRPr lang="zh-CN" sz="2400" b="1" kern="100" dirty="0">
                        <a:solidFill>
                          <a:schemeClr val="tx1"/>
                        </a:solidFill>
                        <a:effectLst/>
                        <a:latin typeface="+mn-lt"/>
                        <a:ea typeface="微软雅黑" panose="020B0503020204020204" pitchFamily="34" charset="-122"/>
                        <a:cs typeface="Times New Roman" panose="02020603050405020304" pitchFamily="18" charset="0"/>
                      </a:endParaRPr>
                    </a:p>
                  </a:txBody>
                  <a:tcPr marL="68580" marR="68580" marT="0" marB="0"/>
                </a:tc>
              </a:tr>
            </a:tbl>
          </a:graphicData>
        </a:graphic>
      </p:graphicFrame>
      <p:sp>
        <p:nvSpPr>
          <p:cNvPr id="5" name="Text Box 2"/>
          <p:cNvSpPr txBox="1">
            <a:spLocks noChangeArrowheads="1"/>
          </p:cNvSpPr>
          <p:nvPr/>
        </p:nvSpPr>
        <p:spPr bwMode="auto">
          <a:xfrm>
            <a:off x="7019329" y="4135377"/>
            <a:ext cx="3927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800" b="1" dirty="0">
                <a:solidFill>
                  <a:srgbClr val="0000FF"/>
                </a:solidFill>
                <a:latin typeface="楷体_GB2312" pitchFamily="49" charset="-122"/>
                <a:ea typeface="楷体_GB2312" pitchFamily="49" charset="-122"/>
              </a:rPr>
              <a:t>10</a:t>
            </a:r>
            <a:r>
              <a:rPr lang="zh-CN" altLang="en-US" sz="2800" b="1" dirty="0">
                <a:solidFill>
                  <a:srgbClr val="0000FF"/>
                </a:solidFill>
                <a:latin typeface="楷体_GB2312" pitchFamily="49" charset="-122"/>
                <a:ea typeface="楷体_GB2312" pitchFamily="49" charset="-122"/>
              </a:rPr>
              <a:t>进制要转换为</a:t>
            </a:r>
            <a:r>
              <a:rPr lang="en-US" altLang="zh-CN" sz="2800" b="1" dirty="0">
                <a:solidFill>
                  <a:srgbClr val="0000FF"/>
                </a:solidFill>
                <a:latin typeface="楷体_GB2312" pitchFamily="49" charset="-122"/>
                <a:ea typeface="楷体_GB2312" pitchFamily="49" charset="-122"/>
              </a:rPr>
              <a:t>16</a:t>
            </a:r>
            <a:r>
              <a:rPr lang="zh-CN" altLang="en-US" sz="2800" b="1" dirty="0">
                <a:solidFill>
                  <a:srgbClr val="0000FF"/>
                </a:solidFill>
                <a:latin typeface="楷体_GB2312" pitchFamily="49" charset="-122"/>
                <a:ea typeface="楷体_GB2312" pitchFamily="49" charset="-122"/>
              </a:rPr>
              <a:t>进制？</a:t>
            </a:r>
            <a:endParaRPr lang="zh-CN" altLang="en-US" sz="2800" b="1" dirty="0">
              <a:solidFill>
                <a:srgbClr val="0000FF"/>
              </a:solidFill>
              <a:latin typeface="楷体_GB2312" pitchFamily="49" charset="-122"/>
              <a:ea typeface="楷体_GB2312" pitchFamily="49"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30411" y="4941882"/>
            <a:ext cx="2392085" cy="1495053"/>
          </a:xfrm>
          <a:prstGeom prst="rect">
            <a:avLst/>
          </a:prstGeom>
          <a:effectLst>
            <a:glow rad="101600">
              <a:schemeClr val="accent5">
                <a:satMod val="175000"/>
                <a:alpha val="40000"/>
              </a:scheme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anim calcmode="lin" valueType="num">
                                      <p:cBhvr>
                                        <p:cTn id="12" dur="2000" fill="hold"/>
                                        <p:tgtEl>
                                          <p:spTgt spid="6"/>
                                        </p:tgtEl>
                                        <p:attrNameLst>
                                          <p:attrName>ppt_w</p:attrName>
                                        </p:attrNameLst>
                                      </p:cBhvr>
                                      <p:tavLst>
                                        <p:tav tm="0" fmla="#ppt_w*sin(2.5*pi*$)">
                                          <p:val>
                                            <p:fltVal val="0"/>
                                          </p:val>
                                        </p:tav>
                                        <p:tav tm="100000">
                                          <p:val>
                                            <p:fltVal val="1"/>
                                          </p:val>
                                        </p:tav>
                                      </p:tavLst>
                                    </p:anim>
                                    <p:anim calcmode="lin" valueType="num">
                                      <p:cBhvr>
                                        <p:cTn id="13"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44236" y="509604"/>
            <a:ext cx="5907748" cy="585083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lvl="1" eaLnBrk="1" hangingPunct="1">
              <a:lnSpc>
                <a:spcPct val="100000"/>
              </a:lnSpc>
              <a:spcBef>
                <a:spcPct val="0"/>
              </a:spcBef>
              <a:spcAft>
                <a:spcPct val="50000"/>
              </a:spcAft>
              <a:buClrTx/>
              <a:buFont typeface="Calibri" panose="020F0502020204030204" pitchFamily="34" charset="0"/>
              <a:buNone/>
            </a:pPr>
            <a:r>
              <a:rPr kumimoji="1" lang="en-US" altLang="zh-CN" sz="2200" b="1" dirty="0" smtClean="0">
                <a:solidFill>
                  <a:srgbClr val="0000FF"/>
                </a:solidFill>
                <a:latin typeface="Consolas" panose="020B0609020204030204" pitchFamily="49" charset="0"/>
                <a:ea typeface="微软雅黑" panose="020B0503020204020204" pitchFamily="34" charset="-122"/>
              </a:rPr>
              <a:t>ADT Stack is</a:t>
            </a:r>
            <a:endParaRPr kumimoji="1" lang="en-US" altLang="zh-CN" sz="2200" b="1" dirty="0" smtClean="0">
              <a:solidFill>
                <a:srgbClr val="0000FF"/>
              </a:solidFill>
              <a:latin typeface="Consolas" panose="020B0609020204030204" pitchFamily="49" charset="0"/>
              <a:ea typeface="微软雅黑" panose="020B0503020204020204" pitchFamily="34" charset="-122"/>
            </a:endParaRPr>
          </a:p>
          <a:p>
            <a:pPr lvl="1" eaLnBrk="1" hangingPunct="1">
              <a:lnSpc>
                <a:spcPct val="100000"/>
              </a:lnSpc>
              <a:spcBef>
                <a:spcPct val="0"/>
              </a:spcBef>
              <a:spcAft>
                <a:spcPct val="50000"/>
              </a:spcAft>
              <a:buClrTx/>
              <a:buFont typeface="Calibri" panose="020F0502020204030204" pitchFamily="34" charset="0"/>
              <a:buNone/>
            </a:pPr>
            <a:r>
              <a:rPr kumimoji="1" lang="en-US" altLang="zh-CN" b="1" dirty="0" smtClean="0">
                <a:solidFill>
                  <a:srgbClr val="0000FF"/>
                </a:solidFill>
                <a:latin typeface="Consolas" panose="020B0609020204030204" pitchFamily="49" charset="0"/>
                <a:ea typeface="微软雅黑" panose="020B0503020204020204" pitchFamily="34" charset="-122"/>
              </a:rPr>
              <a:t>Operations</a:t>
            </a:r>
            <a:endParaRPr kumimoji="1" lang="en-US" altLang="zh-CN" b="1" dirty="0">
              <a:solidFill>
                <a:srgbClr val="0000FF"/>
              </a:solidFill>
              <a:latin typeface="Consolas" panose="020B0609020204030204" pitchFamily="49" charset="0"/>
              <a:ea typeface="微软雅黑" panose="020B0503020204020204" pitchFamily="34" charset="-122"/>
            </a:endParaRPr>
          </a:p>
          <a:p>
            <a:pPr lvl="1" eaLnBrk="1" hangingPunct="1">
              <a:lnSpc>
                <a:spcPct val="100000"/>
              </a:lnSpc>
              <a:spcBef>
                <a:spcPct val="0"/>
              </a:spcBef>
              <a:spcAft>
                <a:spcPct val="50000"/>
              </a:spcAft>
              <a:buClrTx/>
              <a:buFont typeface="Calibri" panose="020F0502020204030204" pitchFamily="34" charset="0"/>
              <a:buNone/>
            </a:pPr>
            <a:r>
              <a:rPr kumimoji="1" lang="en-US" altLang="zh-CN" b="1" dirty="0" smtClean="0">
                <a:solidFill>
                  <a:srgbClr val="00B050"/>
                </a:solidFill>
                <a:latin typeface="Consolas" panose="020B0609020204030204" pitchFamily="49" charset="0"/>
                <a:ea typeface="微软雅黑" panose="020B0503020204020204" pitchFamily="34" charset="-122"/>
              </a:rPr>
              <a:t>    </a:t>
            </a:r>
            <a:r>
              <a:rPr lang="en-US" altLang="zh-CN" dirty="0" smtClean="0">
                <a:solidFill>
                  <a:srgbClr val="00B050"/>
                </a:solidFill>
              </a:rPr>
              <a:t> </a:t>
            </a:r>
            <a:r>
              <a:rPr kumimoji="1" lang="en-US" altLang="zh-CN" b="1" dirty="0" smtClean="0">
                <a:solidFill>
                  <a:srgbClr val="00B050"/>
                </a:solidFill>
                <a:latin typeface="Consolas" panose="020B0609020204030204" pitchFamily="49" charset="0"/>
                <a:ea typeface="微软雅黑" panose="020B0503020204020204" pitchFamily="34" charset="-122"/>
              </a:rPr>
              <a:t>Stack </a:t>
            </a:r>
            <a:r>
              <a:rPr kumimoji="1" lang="en-US" altLang="zh-CN" b="1" dirty="0" err="1" smtClean="0">
                <a:solidFill>
                  <a:srgbClr val="00B050"/>
                </a:solidFill>
                <a:latin typeface="Consolas" panose="020B0609020204030204" pitchFamily="49" charset="0"/>
                <a:ea typeface="微软雅黑" panose="020B0503020204020204" pitchFamily="34" charset="-122"/>
              </a:rPr>
              <a:t>SetNullStack</a:t>
            </a:r>
            <a:r>
              <a:rPr kumimoji="1" lang="en-US" altLang="zh-CN" b="1" dirty="0" smtClean="0">
                <a:solidFill>
                  <a:srgbClr val="00B050"/>
                </a:solidFill>
                <a:latin typeface="Consolas" panose="020B0609020204030204" pitchFamily="49" charset="0"/>
                <a:ea typeface="微软雅黑" panose="020B0503020204020204" pitchFamily="34" charset="-122"/>
              </a:rPr>
              <a:t>(void)</a:t>
            </a:r>
            <a:endParaRPr kumimoji="1" lang="en-US" altLang="zh-CN" b="1" dirty="0">
              <a:solidFill>
                <a:srgbClr val="00B050"/>
              </a:solidFill>
              <a:latin typeface="Consolas" panose="020B0609020204030204" pitchFamily="49" charset="0"/>
              <a:ea typeface="微软雅黑" panose="020B0503020204020204" pitchFamily="34" charset="-122"/>
            </a:endParaRPr>
          </a:p>
          <a:p>
            <a:r>
              <a:rPr kumimoji="1" lang="en-US" altLang="zh-CN" sz="1800" b="1" dirty="0" smtClean="0">
                <a:solidFill>
                  <a:schemeClr val="tx1"/>
                </a:solidFill>
                <a:latin typeface="Consolas" panose="020B0609020204030204" pitchFamily="49" charset="0"/>
                <a:ea typeface="微软雅黑" panose="020B0503020204020204" pitchFamily="34" charset="-122"/>
              </a:rPr>
              <a:t>     </a:t>
            </a:r>
            <a:r>
              <a:rPr kumimoji="1" lang="zh-CN" altLang="en-US" sz="1800" b="1" dirty="0" smtClean="0">
                <a:solidFill>
                  <a:schemeClr val="tx1"/>
                </a:solidFill>
                <a:latin typeface="Consolas" panose="020B0609020204030204" pitchFamily="49" charset="0"/>
                <a:ea typeface="微软雅黑" panose="020B0503020204020204" pitchFamily="34" charset="-122"/>
              </a:rPr>
              <a:t>创建一个空栈 </a:t>
            </a:r>
            <a:endParaRPr kumimoji="1" lang="en-US" altLang="zh-CN" sz="1800" b="1" dirty="0" smtClean="0">
              <a:solidFill>
                <a:schemeClr val="tx1"/>
              </a:solidFill>
              <a:latin typeface="Consolas" panose="020B0609020204030204" pitchFamily="49" charset="0"/>
              <a:ea typeface="微软雅黑" panose="020B0503020204020204" pitchFamily="34" charset="-122"/>
            </a:endParaRPr>
          </a:p>
          <a:p>
            <a:pPr marL="342900" lvl="3" indent="-342900">
              <a:spcBef>
                <a:spcPts val="1200"/>
              </a:spcBef>
              <a:spcAft>
                <a:spcPts val="200"/>
              </a:spcAft>
              <a:buSzPct val="100000"/>
              <a:buFont typeface="Calibri" panose="020F0502020204030204" pitchFamily="34" charset="0"/>
              <a:buChar char=" "/>
            </a:pPr>
            <a:r>
              <a:rPr kumimoji="1" lang="en-US" altLang="zh-CN" sz="2000" b="1" dirty="0" smtClean="0">
                <a:solidFill>
                  <a:srgbClr val="00B050"/>
                </a:solidFill>
                <a:latin typeface="Consolas" panose="020B0609020204030204" pitchFamily="49" charset="0"/>
                <a:ea typeface="微软雅黑" panose="020B0503020204020204" pitchFamily="34" charset="-122"/>
              </a:rPr>
              <a:t>    </a:t>
            </a:r>
            <a:r>
              <a:rPr kumimoji="1" lang="en-US" altLang="zh-CN" sz="2000" b="1" dirty="0" err="1" smtClean="0">
                <a:solidFill>
                  <a:srgbClr val="00B050"/>
                </a:solidFill>
                <a:latin typeface="Consolas" panose="020B0609020204030204" pitchFamily="49" charset="0"/>
                <a:ea typeface="微软雅黑" panose="020B0503020204020204" pitchFamily="34" charset="-122"/>
              </a:rPr>
              <a:t>int</a:t>
            </a:r>
            <a:r>
              <a:rPr kumimoji="1" lang="en-US" altLang="zh-CN" sz="2000" b="1" dirty="0" smtClean="0">
                <a:solidFill>
                  <a:srgbClr val="00B050"/>
                </a:solidFill>
                <a:latin typeface="Consolas" panose="020B0609020204030204" pitchFamily="49" charset="0"/>
                <a:ea typeface="微软雅黑" panose="020B0503020204020204" pitchFamily="34" charset="-122"/>
              </a:rPr>
              <a:t> </a:t>
            </a:r>
            <a:r>
              <a:rPr kumimoji="1" lang="en-US" altLang="zh-CN" sz="2000" b="1" dirty="0" err="1">
                <a:solidFill>
                  <a:srgbClr val="00B050"/>
                </a:solidFill>
                <a:latin typeface="Consolas" panose="020B0609020204030204" pitchFamily="49" charset="0"/>
                <a:ea typeface="微软雅黑" panose="020B0503020204020204" pitchFamily="34" charset="-122"/>
              </a:rPr>
              <a:t>IsNullStack</a:t>
            </a:r>
            <a:r>
              <a:rPr kumimoji="1" lang="en-US" altLang="zh-CN" sz="2000" b="1" dirty="0">
                <a:solidFill>
                  <a:srgbClr val="00B050"/>
                </a:solidFill>
                <a:latin typeface="Consolas" panose="020B0609020204030204" pitchFamily="49" charset="0"/>
                <a:ea typeface="微软雅黑" panose="020B0503020204020204" pitchFamily="34" charset="-122"/>
              </a:rPr>
              <a:t>(Stack stack</a:t>
            </a:r>
            <a:r>
              <a:rPr kumimoji="1" lang="en-US" altLang="zh-CN" sz="2000" b="1" dirty="0" smtClean="0">
                <a:solidFill>
                  <a:srgbClr val="00B050"/>
                </a:solidFill>
                <a:latin typeface="Consolas" panose="020B0609020204030204" pitchFamily="49" charset="0"/>
                <a:ea typeface="微软雅黑" panose="020B0503020204020204" pitchFamily="34" charset="-122"/>
              </a:rPr>
              <a:t>)</a:t>
            </a:r>
            <a:endParaRPr kumimoji="1" lang="en-US" altLang="zh-CN" sz="2000" b="1" dirty="0" smtClean="0">
              <a:solidFill>
                <a:srgbClr val="00B050"/>
              </a:solidFill>
              <a:latin typeface="Consolas" panose="020B0609020204030204" pitchFamily="49" charset="0"/>
              <a:ea typeface="微软雅黑" panose="020B0503020204020204" pitchFamily="34" charset="-122"/>
            </a:endParaRPr>
          </a:p>
          <a:p>
            <a:pPr marL="342900" lvl="3" indent="-342900">
              <a:spcBef>
                <a:spcPts val="1200"/>
              </a:spcBef>
              <a:spcAft>
                <a:spcPts val="200"/>
              </a:spcAft>
              <a:buSzPct val="100000"/>
              <a:buFont typeface="Calibri" panose="020F0502020204030204" pitchFamily="34" charset="0"/>
              <a:buChar char=" "/>
            </a:pPr>
            <a:r>
              <a:rPr kumimoji="1" lang="en-US" altLang="zh-CN" sz="2000" b="1" dirty="0">
                <a:solidFill>
                  <a:srgbClr val="00B050"/>
                </a:solidFill>
                <a:latin typeface="Consolas" panose="020B0609020204030204" pitchFamily="49" charset="0"/>
                <a:ea typeface="微软雅黑" panose="020B0503020204020204" pitchFamily="34" charset="-122"/>
              </a:rPr>
              <a:t> </a:t>
            </a:r>
            <a:r>
              <a:rPr kumimoji="1" lang="en-US" altLang="zh-CN" sz="2000" b="1" dirty="0" smtClean="0">
                <a:solidFill>
                  <a:srgbClr val="00B050"/>
                </a:solidFill>
                <a:latin typeface="Consolas" panose="020B0609020204030204" pitchFamily="49" charset="0"/>
                <a:ea typeface="微软雅黑" panose="020B0503020204020204" pitchFamily="34" charset="-122"/>
              </a:rPr>
              <a:t>   </a:t>
            </a:r>
            <a:r>
              <a:rPr kumimoji="1" lang="zh-CN" altLang="en-US" sz="1800" b="1" dirty="0" smtClean="0">
                <a:solidFill>
                  <a:schemeClr val="tx1"/>
                </a:solidFill>
                <a:latin typeface="Consolas" panose="020B0609020204030204" pitchFamily="49" charset="0"/>
                <a:ea typeface="微软雅黑" panose="020B0503020204020204" pitchFamily="34" charset="-122"/>
              </a:rPr>
              <a:t>判断</a:t>
            </a:r>
            <a:r>
              <a:rPr kumimoji="1" lang="zh-CN" altLang="en-US" sz="1800" b="1" dirty="0">
                <a:solidFill>
                  <a:schemeClr val="tx1"/>
                </a:solidFill>
                <a:latin typeface="Consolas" panose="020B0609020204030204" pitchFamily="49" charset="0"/>
                <a:ea typeface="微软雅黑" panose="020B0503020204020204" pitchFamily="34" charset="-122"/>
              </a:rPr>
              <a:t>栈是否为空栈 </a:t>
            </a:r>
            <a:endParaRPr kumimoji="1" lang="en-US" altLang="zh-CN" sz="1800" b="1" dirty="0" smtClean="0">
              <a:solidFill>
                <a:schemeClr val="tx1"/>
              </a:solidFill>
              <a:latin typeface="Consolas" panose="020B0609020204030204" pitchFamily="49" charset="0"/>
              <a:ea typeface="微软雅黑" panose="020B0503020204020204" pitchFamily="34" charset="-122"/>
            </a:endParaRPr>
          </a:p>
          <a:p>
            <a:pPr marL="342900" lvl="3" indent="-342900">
              <a:spcBef>
                <a:spcPts val="1200"/>
              </a:spcBef>
              <a:spcAft>
                <a:spcPts val="200"/>
              </a:spcAft>
              <a:buSzPct val="100000"/>
              <a:buFont typeface="Calibri" panose="020F0502020204030204" pitchFamily="34" charset="0"/>
              <a:buChar char=" "/>
            </a:pPr>
            <a:r>
              <a:rPr kumimoji="1" lang="en-US" altLang="zh-CN" sz="2000" b="1" dirty="0" smtClean="0">
                <a:solidFill>
                  <a:srgbClr val="00B050"/>
                </a:solidFill>
                <a:latin typeface="Consolas" panose="020B0609020204030204" pitchFamily="49" charset="0"/>
                <a:ea typeface="微软雅黑" panose="020B0503020204020204" pitchFamily="34" charset="-122"/>
              </a:rPr>
              <a:t>    void </a:t>
            </a:r>
            <a:r>
              <a:rPr kumimoji="1" lang="en-US" altLang="zh-CN" sz="2000" b="1" dirty="0">
                <a:solidFill>
                  <a:srgbClr val="00B050"/>
                </a:solidFill>
                <a:latin typeface="Consolas" panose="020B0609020204030204" pitchFamily="49" charset="0"/>
                <a:ea typeface="微软雅黑" panose="020B0503020204020204" pitchFamily="34" charset="-122"/>
              </a:rPr>
              <a:t>Push(Stack </a:t>
            </a:r>
            <a:r>
              <a:rPr kumimoji="1" lang="en-US" altLang="zh-CN" sz="2000" b="1" dirty="0" err="1">
                <a:solidFill>
                  <a:srgbClr val="00B050"/>
                </a:solidFill>
                <a:latin typeface="Consolas" panose="020B0609020204030204" pitchFamily="49" charset="0"/>
                <a:ea typeface="微软雅黑" panose="020B0503020204020204" pitchFamily="34" charset="-122"/>
              </a:rPr>
              <a:t>stack,Datatype</a:t>
            </a:r>
            <a:r>
              <a:rPr kumimoji="1" lang="en-US" altLang="zh-CN" sz="2000" b="1" dirty="0">
                <a:solidFill>
                  <a:srgbClr val="00B050"/>
                </a:solidFill>
                <a:latin typeface="Consolas" panose="020B0609020204030204" pitchFamily="49" charset="0"/>
                <a:ea typeface="微软雅黑" panose="020B0503020204020204" pitchFamily="34" charset="-122"/>
              </a:rPr>
              <a:t> </a:t>
            </a:r>
            <a:r>
              <a:rPr kumimoji="1" lang="en-US" altLang="zh-CN" sz="2000" b="1" dirty="0" smtClean="0">
                <a:solidFill>
                  <a:srgbClr val="00B050"/>
                </a:solidFill>
                <a:latin typeface="Consolas" panose="020B0609020204030204" pitchFamily="49" charset="0"/>
                <a:ea typeface="微软雅黑" panose="020B0503020204020204" pitchFamily="34" charset="-122"/>
              </a:rPr>
              <a:t>x</a:t>
            </a:r>
            <a:endParaRPr kumimoji="1" lang="en-US" altLang="zh-CN" sz="2000" b="1" dirty="0">
              <a:solidFill>
                <a:srgbClr val="00B050"/>
              </a:solidFill>
              <a:latin typeface="Consolas" panose="020B0609020204030204" pitchFamily="49" charset="0"/>
              <a:ea typeface="微软雅黑" panose="020B0503020204020204" pitchFamily="34" charset="-122"/>
            </a:endParaRPr>
          </a:p>
          <a:p>
            <a:pPr marL="342900" lvl="3" indent="-342900">
              <a:spcBef>
                <a:spcPts val="1200"/>
              </a:spcBef>
              <a:spcAft>
                <a:spcPts val="200"/>
              </a:spcAft>
              <a:buSzPct val="100000"/>
              <a:buFont typeface="Calibri" panose="020F0502020204030204" pitchFamily="34" charset="0"/>
              <a:buChar char=" "/>
            </a:pPr>
            <a:r>
              <a:rPr kumimoji="1" lang="en-US" altLang="zh-CN" sz="2000" b="1" dirty="0" smtClean="0">
                <a:solidFill>
                  <a:schemeClr val="tx1"/>
                </a:solidFill>
                <a:latin typeface="Consolas" panose="020B0609020204030204" pitchFamily="49" charset="0"/>
                <a:ea typeface="微软雅黑" panose="020B0503020204020204" pitchFamily="34" charset="-122"/>
              </a:rPr>
              <a:t>    </a:t>
            </a:r>
            <a:r>
              <a:rPr kumimoji="1" lang="zh-CN" altLang="en-US" sz="1800" b="1" dirty="0" smtClean="0">
                <a:solidFill>
                  <a:schemeClr val="tx1"/>
                </a:solidFill>
                <a:latin typeface="Consolas" panose="020B0609020204030204" pitchFamily="49" charset="0"/>
                <a:ea typeface="微软雅黑" panose="020B0503020204020204" pitchFamily="34" charset="-122"/>
              </a:rPr>
              <a:t>往</a:t>
            </a:r>
            <a:r>
              <a:rPr kumimoji="1" lang="zh-CN" altLang="en-US" sz="1800" b="1" dirty="0">
                <a:solidFill>
                  <a:schemeClr val="tx1"/>
                </a:solidFill>
                <a:latin typeface="Consolas" panose="020B0609020204030204" pitchFamily="49" charset="0"/>
                <a:ea typeface="微软雅黑" panose="020B0503020204020204" pitchFamily="34" charset="-122"/>
              </a:rPr>
              <a:t>栈中插入（或称推入）一个</a:t>
            </a:r>
            <a:r>
              <a:rPr kumimoji="1" lang="zh-CN" altLang="en-US" sz="1800" b="1" dirty="0" smtClean="0">
                <a:solidFill>
                  <a:schemeClr val="tx1"/>
                </a:solidFill>
                <a:latin typeface="Consolas" panose="020B0609020204030204" pitchFamily="49" charset="0"/>
                <a:ea typeface="微软雅黑" panose="020B0503020204020204" pitchFamily="34" charset="-122"/>
              </a:rPr>
              <a:t>元素</a:t>
            </a:r>
            <a:endParaRPr kumimoji="1" lang="en-US" altLang="zh-CN" sz="1800" b="1" dirty="0" smtClean="0">
              <a:solidFill>
                <a:schemeClr val="tx1"/>
              </a:solidFill>
              <a:latin typeface="Consolas" panose="020B0609020204030204" pitchFamily="49" charset="0"/>
              <a:ea typeface="微软雅黑" panose="020B0503020204020204" pitchFamily="34" charset="-122"/>
            </a:endParaRPr>
          </a:p>
          <a:p>
            <a:pPr marL="342900" lvl="3" indent="-342900">
              <a:spcBef>
                <a:spcPts val="1200"/>
              </a:spcBef>
              <a:spcAft>
                <a:spcPts val="200"/>
              </a:spcAft>
              <a:buSzPct val="100000"/>
              <a:buFont typeface="Calibri" panose="020F0502020204030204" pitchFamily="34" charset="0"/>
              <a:buChar char=" "/>
            </a:pPr>
            <a:r>
              <a:rPr kumimoji="1" lang="en-US" altLang="zh-CN" sz="2000" b="1" dirty="0" smtClean="0">
                <a:solidFill>
                  <a:srgbClr val="00B050"/>
                </a:solidFill>
                <a:latin typeface="Consolas" panose="020B0609020204030204" pitchFamily="49" charset="0"/>
                <a:ea typeface="微软雅黑" panose="020B0503020204020204" pitchFamily="34" charset="-122"/>
              </a:rPr>
              <a:t>    void </a:t>
            </a:r>
            <a:r>
              <a:rPr kumimoji="1" lang="en-US" altLang="zh-CN" sz="2000" b="1" dirty="0">
                <a:solidFill>
                  <a:srgbClr val="00B050"/>
                </a:solidFill>
                <a:latin typeface="Consolas" panose="020B0609020204030204" pitchFamily="49" charset="0"/>
                <a:ea typeface="微软雅黑" panose="020B0503020204020204" pitchFamily="34" charset="-122"/>
              </a:rPr>
              <a:t>Pop(Stack stack</a:t>
            </a:r>
            <a:r>
              <a:rPr kumimoji="1" lang="en-US" altLang="zh-CN" sz="2000" b="1" dirty="0" smtClean="0">
                <a:solidFill>
                  <a:srgbClr val="00B050"/>
                </a:solidFill>
                <a:latin typeface="Consolas" panose="020B0609020204030204" pitchFamily="49" charset="0"/>
                <a:ea typeface="微软雅黑" panose="020B0503020204020204" pitchFamily="34" charset="-122"/>
              </a:rPr>
              <a:t>)</a:t>
            </a:r>
            <a:endParaRPr kumimoji="1" lang="en-US" altLang="zh-CN" sz="2000" b="1" dirty="0">
              <a:solidFill>
                <a:srgbClr val="00B050"/>
              </a:solidFill>
              <a:latin typeface="Consolas" panose="020B0609020204030204" pitchFamily="49" charset="0"/>
              <a:ea typeface="微软雅黑" panose="020B0503020204020204" pitchFamily="34" charset="-122"/>
            </a:endParaRPr>
          </a:p>
          <a:p>
            <a:pPr marL="342900" lvl="3" indent="-342900">
              <a:spcBef>
                <a:spcPts val="1200"/>
              </a:spcBef>
              <a:spcAft>
                <a:spcPts val="200"/>
              </a:spcAft>
              <a:buSzPct val="100000"/>
              <a:buFont typeface="Calibri" panose="020F0502020204030204" pitchFamily="34" charset="0"/>
              <a:buChar char=" "/>
            </a:pPr>
            <a:r>
              <a:rPr kumimoji="1" lang="en-US" altLang="zh-CN" sz="2000" b="1" dirty="0">
                <a:solidFill>
                  <a:schemeClr val="tx1"/>
                </a:solidFill>
                <a:latin typeface="Consolas" panose="020B0609020204030204" pitchFamily="49" charset="0"/>
                <a:ea typeface="微软雅黑" panose="020B0503020204020204" pitchFamily="34" charset="-122"/>
              </a:rPr>
              <a:t> </a:t>
            </a:r>
            <a:r>
              <a:rPr kumimoji="1" lang="en-US" altLang="zh-CN" sz="2000" b="1" dirty="0" smtClean="0">
                <a:solidFill>
                  <a:schemeClr val="tx1"/>
                </a:solidFill>
                <a:latin typeface="Consolas" panose="020B0609020204030204" pitchFamily="49" charset="0"/>
                <a:ea typeface="微软雅黑" panose="020B0503020204020204" pitchFamily="34" charset="-122"/>
              </a:rPr>
              <a:t>  </a:t>
            </a:r>
            <a:r>
              <a:rPr kumimoji="1" lang="en-US" altLang="zh-CN" sz="1800" b="1" dirty="0" smtClean="0">
                <a:solidFill>
                  <a:schemeClr val="tx1"/>
                </a:solidFill>
                <a:latin typeface="Consolas" panose="020B0609020204030204" pitchFamily="49" charset="0"/>
                <a:ea typeface="微软雅黑" panose="020B0503020204020204" pitchFamily="34" charset="-122"/>
              </a:rPr>
              <a:t> </a:t>
            </a:r>
            <a:r>
              <a:rPr kumimoji="1" lang="zh-CN" altLang="en-US" sz="1800" b="1" dirty="0" smtClean="0">
                <a:solidFill>
                  <a:schemeClr val="tx1"/>
                </a:solidFill>
                <a:latin typeface="Consolas" panose="020B0609020204030204" pitchFamily="49" charset="0"/>
                <a:ea typeface="微软雅黑" panose="020B0503020204020204" pitchFamily="34" charset="-122"/>
              </a:rPr>
              <a:t>从</a:t>
            </a:r>
            <a:r>
              <a:rPr kumimoji="1" lang="zh-CN" altLang="en-US" sz="1800" b="1" dirty="0">
                <a:solidFill>
                  <a:schemeClr val="tx1"/>
                </a:solidFill>
                <a:latin typeface="Consolas" panose="020B0609020204030204" pitchFamily="49" charset="0"/>
                <a:ea typeface="微软雅黑" panose="020B0503020204020204" pitchFamily="34" charset="-122"/>
              </a:rPr>
              <a:t>栈中删除（或称弹出）一个元素 </a:t>
            </a:r>
            <a:endParaRPr kumimoji="1" lang="en-US" altLang="zh-CN" sz="1800" b="1" dirty="0" smtClean="0">
              <a:solidFill>
                <a:schemeClr val="tx1"/>
              </a:solidFill>
              <a:latin typeface="Consolas" panose="020B0609020204030204" pitchFamily="49" charset="0"/>
              <a:ea typeface="微软雅黑" panose="020B0503020204020204" pitchFamily="34" charset="-122"/>
            </a:endParaRPr>
          </a:p>
          <a:p>
            <a:pPr marL="342900" lvl="3" indent="-342900">
              <a:spcBef>
                <a:spcPts val="1200"/>
              </a:spcBef>
              <a:spcAft>
                <a:spcPts val="200"/>
              </a:spcAft>
              <a:buSzPct val="100000"/>
              <a:buFont typeface="Calibri" panose="020F0502020204030204" pitchFamily="34" charset="0"/>
              <a:buChar char=" "/>
            </a:pPr>
            <a:r>
              <a:rPr kumimoji="1" lang="en-US" altLang="zh-CN" sz="2000" b="1" dirty="0" smtClean="0">
                <a:solidFill>
                  <a:srgbClr val="00B050"/>
                </a:solidFill>
                <a:latin typeface="Consolas" panose="020B0609020204030204" pitchFamily="49" charset="0"/>
                <a:ea typeface="微软雅黑" panose="020B0503020204020204" pitchFamily="34" charset="-122"/>
              </a:rPr>
              <a:t>    Datatype </a:t>
            </a:r>
            <a:r>
              <a:rPr kumimoji="1" lang="en-US" altLang="zh-CN" sz="2000" b="1" dirty="0">
                <a:solidFill>
                  <a:srgbClr val="00B050"/>
                </a:solidFill>
                <a:latin typeface="Consolas" panose="020B0609020204030204" pitchFamily="49" charset="0"/>
                <a:ea typeface="微软雅黑" panose="020B0503020204020204" pitchFamily="34" charset="-122"/>
              </a:rPr>
              <a:t>Top (Stack stack</a:t>
            </a:r>
            <a:r>
              <a:rPr kumimoji="1" lang="en-US" altLang="zh-CN" sz="2000" b="1" dirty="0" smtClean="0">
                <a:solidFill>
                  <a:srgbClr val="00B050"/>
                </a:solidFill>
                <a:latin typeface="Consolas" panose="020B0609020204030204" pitchFamily="49" charset="0"/>
                <a:ea typeface="微软雅黑" panose="020B0503020204020204" pitchFamily="34" charset="-122"/>
              </a:rPr>
              <a:t>)</a:t>
            </a:r>
            <a:endParaRPr kumimoji="1" lang="en-US" altLang="zh-CN" sz="2000" b="1" dirty="0">
              <a:solidFill>
                <a:srgbClr val="00B050"/>
              </a:solidFill>
              <a:latin typeface="Consolas" panose="020B0609020204030204" pitchFamily="49" charset="0"/>
              <a:ea typeface="微软雅黑" panose="020B0503020204020204" pitchFamily="34" charset="-122"/>
            </a:endParaRPr>
          </a:p>
          <a:p>
            <a:pPr marL="342900" lvl="3" indent="-342900">
              <a:spcBef>
                <a:spcPts val="1200"/>
              </a:spcBef>
              <a:spcAft>
                <a:spcPts val="200"/>
              </a:spcAft>
              <a:buSzPct val="100000"/>
              <a:buFont typeface="Calibri" panose="020F0502020204030204" pitchFamily="34" charset="0"/>
              <a:buChar char=" "/>
            </a:pPr>
            <a:r>
              <a:rPr kumimoji="1" lang="en-US" altLang="zh-CN" sz="2000" b="1" dirty="0">
                <a:solidFill>
                  <a:srgbClr val="00B050"/>
                </a:solidFill>
                <a:latin typeface="Consolas" panose="020B0609020204030204" pitchFamily="49" charset="0"/>
                <a:ea typeface="微软雅黑" panose="020B0503020204020204" pitchFamily="34" charset="-122"/>
              </a:rPr>
              <a:t> </a:t>
            </a:r>
            <a:r>
              <a:rPr kumimoji="1" lang="en-US" altLang="zh-CN" sz="2000" b="1" dirty="0" smtClean="0">
                <a:solidFill>
                  <a:srgbClr val="00B050"/>
                </a:solidFill>
                <a:latin typeface="Consolas" panose="020B0609020204030204" pitchFamily="49" charset="0"/>
                <a:ea typeface="微软雅黑" panose="020B0503020204020204" pitchFamily="34" charset="-122"/>
              </a:rPr>
              <a:t>   </a:t>
            </a:r>
            <a:r>
              <a:rPr kumimoji="1" lang="zh-CN" altLang="en-US" sz="1800" b="1" dirty="0" smtClean="0">
                <a:solidFill>
                  <a:schemeClr val="tx1"/>
                </a:solidFill>
                <a:latin typeface="Consolas" panose="020B0609020204030204" pitchFamily="49" charset="0"/>
                <a:ea typeface="微软雅黑" panose="020B0503020204020204" pitchFamily="34" charset="-122"/>
              </a:rPr>
              <a:t>求</a:t>
            </a:r>
            <a:r>
              <a:rPr kumimoji="1" lang="zh-CN" altLang="en-US" sz="1800" b="1" dirty="0">
                <a:solidFill>
                  <a:schemeClr val="tx1"/>
                </a:solidFill>
                <a:latin typeface="Consolas" panose="020B0609020204030204" pitchFamily="49" charset="0"/>
                <a:ea typeface="微软雅黑" panose="020B0503020204020204" pitchFamily="34" charset="-122"/>
              </a:rPr>
              <a:t>栈顶元素的值   </a:t>
            </a:r>
            <a:endParaRPr kumimoji="1" lang="en-US" altLang="zh-CN" sz="1800" b="1" dirty="0" smtClean="0">
              <a:solidFill>
                <a:schemeClr val="tx1"/>
              </a:solidFill>
              <a:latin typeface="Consolas" panose="020B0609020204030204" pitchFamily="49" charset="0"/>
              <a:ea typeface="微软雅黑" panose="020B0503020204020204" pitchFamily="34" charset="-122"/>
            </a:endParaRPr>
          </a:p>
          <a:p>
            <a:pPr lvl="1" eaLnBrk="1" hangingPunct="1">
              <a:lnSpc>
                <a:spcPct val="100000"/>
              </a:lnSpc>
              <a:spcBef>
                <a:spcPct val="0"/>
              </a:spcBef>
              <a:spcAft>
                <a:spcPct val="50000"/>
              </a:spcAft>
              <a:buClrTx/>
              <a:buFont typeface="Calibri" panose="020F0502020204030204" pitchFamily="34" charset="0"/>
              <a:buNone/>
            </a:pPr>
            <a:r>
              <a:rPr kumimoji="1" lang="en-US" altLang="zh-CN" sz="2200" b="1" dirty="0" smtClean="0">
                <a:solidFill>
                  <a:srgbClr val="0000FF"/>
                </a:solidFill>
                <a:latin typeface="Consolas" panose="020B0609020204030204" pitchFamily="49" charset="0"/>
                <a:ea typeface="微软雅黑" panose="020B0503020204020204" pitchFamily="34" charset="-122"/>
              </a:rPr>
              <a:t>End ADT Stack</a:t>
            </a:r>
            <a:endParaRPr kumimoji="1" lang="zh-CN" altLang="en-US" sz="2200" b="1" dirty="0">
              <a:solidFill>
                <a:srgbClr val="0000FF"/>
              </a:solidFill>
              <a:latin typeface="Consolas" panose="020B0609020204030204" pitchFamily="49" charset="0"/>
              <a:ea typeface="微软雅黑" panose="020B0503020204020204" pitchFamily="34" charset="-122"/>
            </a:endParaRPr>
          </a:p>
        </p:txBody>
      </p:sp>
      <p:sp>
        <p:nvSpPr>
          <p:cNvPr id="3" name="文本框 2"/>
          <p:cNvSpPr txBox="1"/>
          <p:nvPr/>
        </p:nvSpPr>
        <p:spPr>
          <a:xfrm>
            <a:off x="293503" y="12499"/>
            <a:ext cx="5015880" cy="523220"/>
          </a:xfrm>
          <a:prstGeom prst="rect">
            <a:avLst/>
          </a:prstGeom>
          <a:solidFill>
            <a:schemeClr val="bg1"/>
          </a:solidFill>
        </p:spPr>
        <p:txBody>
          <a:bodyPr wrap="square">
            <a:spAutoFit/>
          </a:bodyPr>
          <a:lstStyle/>
          <a:p>
            <a:pPr>
              <a:defRPr/>
            </a:pPr>
            <a:r>
              <a:rPr lang="zh-CN" altLang="en-US" sz="2800" dirty="0" smtClean="0">
                <a:latin typeface="Consolas" panose="020B0609020204030204" pitchFamily="49" charset="0"/>
                <a:ea typeface="微软雅黑" panose="020B0503020204020204" pitchFamily="34" charset="-122"/>
              </a:rPr>
              <a:t>栈和队列的抽象数据类型</a:t>
            </a:r>
            <a:endParaRPr lang="zh-CN" altLang="en-US" sz="2800" dirty="0">
              <a:latin typeface="Consolas" panose="020B0609020204030204" pitchFamily="49" charset="0"/>
              <a:ea typeface="微软雅黑" panose="020B0503020204020204" pitchFamily="34" charset="-122"/>
            </a:endParaRPr>
          </a:p>
        </p:txBody>
      </p:sp>
      <p:sp>
        <p:nvSpPr>
          <p:cNvPr id="12" name="Text Box 3"/>
          <p:cNvSpPr txBox="1">
            <a:spLocks noChangeArrowheads="1"/>
          </p:cNvSpPr>
          <p:nvPr/>
        </p:nvSpPr>
        <p:spPr bwMode="auto">
          <a:xfrm>
            <a:off x="6048672" y="557261"/>
            <a:ext cx="6096000" cy="576465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r>
              <a:rPr kumimoji="1" lang="en-US" altLang="zh-CN" sz="2200" b="1" dirty="0">
                <a:solidFill>
                  <a:srgbClr val="0000FF"/>
                </a:solidFill>
                <a:latin typeface="Consolas" panose="020B0609020204030204" pitchFamily="49" charset="0"/>
                <a:ea typeface="微软雅黑" panose="020B0503020204020204" pitchFamily="34" charset="-122"/>
              </a:rPr>
              <a:t>ADT Queue is </a:t>
            </a:r>
            <a:endParaRPr kumimoji="1" lang="zh-CN" altLang="zh-CN" sz="2200" b="1" dirty="0">
              <a:solidFill>
                <a:srgbClr val="0000FF"/>
              </a:solidFill>
              <a:latin typeface="Consolas" panose="020B0609020204030204" pitchFamily="49" charset="0"/>
              <a:ea typeface="微软雅黑" panose="020B0503020204020204" pitchFamily="34" charset="-122"/>
            </a:endParaRPr>
          </a:p>
          <a:p>
            <a:r>
              <a:rPr kumimoji="1" lang="en-US" altLang="zh-CN" b="1" dirty="0">
                <a:solidFill>
                  <a:srgbClr val="0000FF"/>
                </a:solidFill>
                <a:latin typeface="Consolas" panose="020B0609020204030204" pitchFamily="49" charset="0"/>
                <a:ea typeface="微软雅黑" panose="020B0503020204020204" pitchFamily="34" charset="-122"/>
              </a:rPr>
              <a:t>operations</a:t>
            </a:r>
            <a:endParaRPr kumimoji="1" lang="zh-CN" altLang="zh-CN" b="1" dirty="0">
              <a:solidFill>
                <a:srgbClr val="0000FF"/>
              </a:solidFill>
              <a:latin typeface="Consolas" panose="020B0609020204030204" pitchFamily="49" charset="0"/>
              <a:ea typeface="微软雅黑" panose="020B0503020204020204" pitchFamily="34" charset="-122"/>
            </a:endParaRPr>
          </a:p>
          <a:p>
            <a:r>
              <a:rPr kumimoji="1" lang="en-US" altLang="zh-CN" b="1" dirty="0" smtClean="0">
                <a:solidFill>
                  <a:srgbClr val="00B050"/>
                </a:solidFill>
                <a:latin typeface="Consolas" panose="020B0609020204030204" pitchFamily="49" charset="0"/>
                <a:ea typeface="微软雅黑" panose="020B0503020204020204" pitchFamily="34" charset="-122"/>
              </a:rPr>
              <a:t>    Queue </a:t>
            </a:r>
            <a:r>
              <a:rPr kumimoji="1" lang="en-US" altLang="zh-CN" b="1" dirty="0" err="1">
                <a:solidFill>
                  <a:srgbClr val="00B050"/>
                </a:solidFill>
                <a:latin typeface="Consolas" panose="020B0609020204030204" pitchFamily="49" charset="0"/>
                <a:ea typeface="微软雅黑" panose="020B0503020204020204" pitchFamily="34" charset="-122"/>
              </a:rPr>
              <a:t>SetNullQueue</a:t>
            </a:r>
            <a:r>
              <a:rPr kumimoji="1" lang="en-US" altLang="zh-CN" b="1" dirty="0">
                <a:solidFill>
                  <a:srgbClr val="00B050"/>
                </a:solidFill>
                <a:latin typeface="Consolas" panose="020B0609020204030204" pitchFamily="49" charset="0"/>
                <a:ea typeface="微软雅黑" panose="020B0503020204020204" pitchFamily="34" charset="-122"/>
              </a:rPr>
              <a:t> (void)</a:t>
            </a:r>
            <a:endParaRPr kumimoji="1" lang="zh-CN" altLang="zh-CN" b="1" dirty="0">
              <a:solidFill>
                <a:srgbClr val="00B050"/>
              </a:solidFill>
              <a:latin typeface="Consolas" panose="020B0609020204030204" pitchFamily="49" charset="0"/>
              <a:ea typeface="微软雅黑" panose="020B0503020204020204" pitchFamily="34" charset="-122"/>
            </a:endParaRPr>
          </a:p>
          <a:p>
            <a:r>
              <a:rPr kumimoji="1" lang="en-US" altLang="zh-CN" sz="1800" b="1" dirty="0" smtClean="0">
                <a:solidFill>
                  <a:srgbClr val="00B050"/>
                </a:solidFill>
                <a:latin typeface="Consolas" panose="020B0609020204030204" pitchFamily="49" charset="0"/>
                <a:ea typeface="微软雅黑" panose="020B0503020204020204" pitchFamily="34" charset="-122"/>
              </a:rPr>
              <a:t>    </a:t>
            </a:r>
            <a:r>
              <a:rPr kumimoji="1" lang="zh-CN" altLang="zh-CN" sz="1800" b="1" dirty="0" smtClean="0">
                <a:solidFill>
                  <a:schemeClr val="tx1"/>
                </a:solidFill>
                <a:latin typeface="Consolas" panose="020B0609020204030204" pitchFamily="49" charset="0"/>
                <a:ea typeface="微软雅黑" panose="020B0503020204020204" pitchFamily="34" charset="-122"/>
              </a:rPr>
              <a:t>创建</a:t>
            </a:r>
            <a:r>
              <a:rPr kumimoji="1" lang="zh-CN" altLang="zh-CN" sz="1800" b="1" dirty="0">
                <a:solidFill>
                  <a:schemeClr val="tx1"/>
                </a:solidFill>
                <a:latin typeface="Consolas" panose="020B0609020204030204" pitchFamily="49" charset="0"/>
                <a:ea typeface="微软雅黑" panose="020B0503020204020204" pitchFamily="34" charset="-122"/>
              </a:rPr>
              <a:t>一个空队列</a:t>
            </a:r>
            <a:endParaRPr kumimoji="1" lang="zh-CN" altLang="zh-CN" sz="1800" b="1" dirty="0">
              <a:solidFill>
                <a:schemeClr val="tx1"/>
              </a:solidFill>
              <a:latin typeface="Consolas" panose="020B0609020204030204" pitchFamily="49" charset="0"/>
              <a:ea typeface="微软雅黑" panose="020B0503020204020204" pitchFamily="34" charset="-122"/>
            </a:endParaRPr>
          </a:p>
          <a:p>
            <a:r>
              <a:rPr kumimoji="1" lang="en-US" altLang="zh-CN" b="1" dirty="0" smtClean="0">
                <a:solidFill>
                  <a:srgbClr val="00B050"/>
                </a:solidFill>
                <a:latin typeface="Consolas" panose="020B0609020204030204" pitchFamily="49" charset="0"/>
                <a:ea typeface="微软雅黑" panose="020B0503020204020204" pitchFamily="34" charset="-122"/>
              </a:rPr>
              <a:t>    </a:t>
            </a:r>
            <a:r>
              <a:rPr kumimoji="1" lang="en-US" altLang="zh-CN" b="1" dirty="0" err="1" smtClean="0">
                <a:solidFill>
                  <a:srgbClr val="00B050"/>
                </a:solidFill>
                <a:latin typeface="Consolas" panose="020B0609020204030204" pitchFamily="49" charset="0"/>
                <a:ea typeface="微软雅黑" panose="020B0503020204020204" pitchFamily="34" charset="-122"/>
              </a:rPr>
              <a:t>int</a:t>
            </a:r>
            <a:r>
              <a:rPr kumimoji="1" lang="en-US" altLang="zh-CN" b="1" dirty="0" smtClean="0">
                <a:solidFill>
                  <a:srgbClr val="00B050"/>
                </a:solidFill>
                <a:latin typeface="Consolas" panose="020B0609020204030204" pitchFamily="49" charset="0"/>
                <a:ea typeface="微软雅黑" panose="020B0503020204020204" pitchFamily="34" charset="-122"/>
              </a:rPr>
              <a:t> </a:t>
            </a:r>
            <a:r>
              <a:rPr kumimoji="1" lang="en-US" altLang="zh-CN" b="1" dirty="0" err="1">
                <a:solidFill>
                  <a:srgbClr val="00B050"/>
                </a:solidFill>
                <a:latin typeface="Consolas" panose="020B0609020204030204" pitchFamily="49" charset="0"/>
                <a:ea typeface="微软雅黑" panose="020B0503020204020204" pitchFamily="34" charset="-122"/>
              </a:rPr>
              <a:t>IsNullQueue</a:t>
            </a:r>
            <a:r>
              <a:rPr kumimoji="1" lang="en-US" altLang="zh-CN" b="1" dirty="0">
                <a:solidFill>
                  <a:srgbClr val="00B050"/>
                </a:solidFill>
                <a:latin typeface="Consolas" panose="020B0609020204030204" pitchFamily="49" charset="0"/>
                <a:ea typeface="微软雅黑" panose="020B0503020204020204" pitchFamily="34" charset="-122"/>
              </a:rPr>
              <a:t> (Queue que)</a:t>
            </a:r>
            <a:endParaRPr kumimoji="1" lang="zh-CN" altLang="zh-CN" b="1" dirty="0">
              <a:solidFill>
                <a:srgbClr val="00B050"/>
              </a:solidFill>
              <a:latin typeface="Consolas" panose="020B0609020204030204" pitchFamily="49" charset="0"/>
              <a:ea typeface="微软雅黑" panose="020B0503020204020204" pitchFamily="34" charset="-122"/>
            </a:endParaRPr>
          </a:p>
          <a:p>
            <a:r>
              <a:rPr kumimoji="1" lang="en-US" altLang="zh-CN" sz="1800" b="1" dirty="0" smtClean="0">
                <a:solidFill>
                  <a:schemeClr val="tx1"/>
                </a:solidFill>
                <a:latin typeface="Consolas" panose="020B0609020204030204" pitchFamily="49" charset="0"/>
                <a:ea typeface="微软雅黑" panose="020B0503020204020204" pitchFamily="34" charset="-122"/>
              </a:rPr>
              <a:t>    </a:t>
            </a:r>
            <a:r>
              <a:rPr kumimoji="1" lang="zh-CN" altLang="zh-CN" sz="1800" b="1" dirty="0" smtClean="0">
                <a:solidFill>
                  <a:schemeClr val="tx1"/>
                </a:solidFill>
                <a:latin typeface="Consolas" panose="020B0609020204030204" pitchFamily="49" charset="0"/>
                <a:ea typeface="微软雅黑" panose="020B0503020204020204" pitchFamily="34" charset="-122"/>
              </a:rPr>
              <a:t>判断</a:t>
            </a:r>
            <a:r>
              <a:rPr kumimoji="1" lang="zh-CN" altLang="zh-CN" sz="1800" b="1" dirty="0">
                <a:solidFill>
                  <a:schemeClr val="tx1"/>
                </a:solidFill>
                <a:latin typeface="Consolas" panose="020B0609020204030204" pitchFamily="49" charset="0"/>
                <a:ea typeface="微软雅黑" panose="020B0503020204020204" pitchFamily="34" charset="-122"/>
              </a:rPr>
              <a:t>队列</a:t>
            </a:r>
            <a:r>
              <a:rPr kumimoji="1" lang="en-US" altLang="zh-CN" sz="1800" b="1" dirty="0">
                <a:solidFill>
                  <a:schemeClr val="tx1"/>
                </a:solidFill>
                <a:latin typeface="Consolas" panose="020B0609020204030204" pitchFamily="49" charset="0"/>
                <a:ea typeface="微软雅黑" panose="020B0503020204020204" pitchFamily="34" charset="-122"/>
              </a:rPr>
              <a:t>que</a:t>
            </a:r>
            <a:r>
              <a:rPr kumimoji="1" lang="zh-CN" altLang="zh-CN" sz="1800" b="1" dirty="0">
                <a:solidFill>
                  <a:schemeClr val="tx1"/>
                </a:solidFill>
                <a:latin typeface="Consolas" panose="020B0609020204030204" pitchFamily="49" charset="0"/>
                <a:ea typeface="微软雅黑" panose="020B0503020204020204" pitchFamily="34" charset="-122"/>
              </a:rPr>
              <a:t>是否为空</a:t>
            </a:r>
            <a:endParaRPr kumimoji="1" lang="zh-CN" altLang="zh-CN" sz="1800" b="1" dirty="0">
              <a:solidFill>
                <a:schemeClr val="tx1"/>
              </a:solidFill>
              <a:latin typeface="Consolas" panose="020B0609020204030204" pitchFamily="49" charset="0"/>
              <a:ea typeface="微软雅黑" panose="020B0503020204020204" pitchFamily="34" charset="-122"/>
            </a:endParaRPr>
          </a:p>
          <a:p>
            <a:r>
              <a:rPr kumimoji="1" lang="en-US" altLang="zh-CN" sz="1800" b="1" dirty="0" smtClean="0">
                <a:solidFill>
                  <a:srgbClr val="00B050"/>
                </a:solidFill>
                <a:latin typeface="Consolas" panose="020B0609020204030204" pitchFamily="49" charset="0"/>
                <a:ea typeface="微软雅黑" panose="020B0503020204020204" pitchFamily="34" charset="-122"/>
              </a:rPr>
              <a:t>    </a:t>
            </a:r>
            <a:r>
              <a:rPr kumimoji="1" lang="en-US" altLang="zh-CN" b="1" dirty="0">
                <a:solidFill>
                  <a:srgbClr val="00B050"/>
                </a:solidFill>
                <a:latin typeface="Consolas" panose="020B0609020204030204" pitchFamily="49" charset="0"/>
                <a:ea typeface="微软雅黑" panose="020B0503020204020204" pitchFamily="34" charset="-122"/>
              </a:rPr>
              <a:t>void </a:t>
            </a:r>
            <a:r>
              <a:rPr kumimoji="1" lang="en-US" altLang="zh-CN" b="1" dirty="0" err="1">
                <a:solidFill>
                  <a:srgbClr val="00B050"/>
                </a:solidFill>
                <a:latin typeface="Consolas" panose="020B0609020204030204" pitchFamily="49" charset="0"/>
                <a:ea typeface="微软雅黑" panose="020B0503020204020204" pitchFamily="34" charset="-122"/>
              </a:rPr>
              <a:t>enQueue</a:t>
            </a:r>
            <a:r>
              <a:rPr kumimoji="1" lang="en-US" altLang="zh-CN" b="1" dirty="0">
                <a:solidFill>
                  <a:srgbClr val="00B050"/>
                </a:solidFill>
                <a:latin typeface="Consolas" panose="020B0609020204030204" pitchFamily="49" charset="0"/>
                <a:ea typeface="微软雅黑" panose="020B0503020204020204" pitchFamily="34" charset="-122"/>
              </a:rPr>
              <a:t> (Queue </a:t>
            </a:r>
            <a:r>
              <a:rPr kumimoji="1" lang="en-US" altLang="zh-CN" b="1" dirty="0" err="1">
                <a:solidFill>
                  <a:srgbClr val="00B050"/>
                </a:solidFill>
                <a:latin typeface="Consolas" panose="020B0609020204030204" pitchFamily="49" charset="0"/>
                <a:ea typeface="微软雅黑" panose="020B0503020204020204" pitchFamily="34" charset="-122"/>
              </a:rPr>
              <a:t>que,Datatype</a:t>
            </a:r>
            <a:r>
              <a:rPr kumimoji="1" lang="en-US" altLang="zh-CN" b="1" dirty="0">
                <a:solidFill>
                  <a:srgbClr val="00B050"/>
                </a:solidFill>
                <a:latin typeface="Consolas" panose="020B0609020204030204" pitchFamily="49" charset="0"/>
                <a:ea typeface="微软雅黑" panose="020B0503020204020204" pitchFamily="34" charset="-122"/>
              </a:rPr>
              <a:t> x)</a:t>
            </a:r>
            <a:endParaRPr kumimoji="1" lang="zh-CN" altLang="zh-CN" b="1" dirty="0">
              <a:solidFill>
                <a:srgbClr val="00B050"/>
              </a:solidFill>
              <a:latin typeface="Consolas" panose="020B0609020204030204" pitchFamily="49" charset="0"/>
              <a:ea typeface="微软雅黑" panose="020B0503020204020204" pitchFamily="34" charset="-122"/>
            </a:endParaRPr>
          </a:p>
          <a:p>
            <a:r>
              <a:rPr kumimoji="1" lang="en-US" altLang="zh-CN" sz="1800" b="1" dirty="0" smtClean="0">
                <a:solidFill>
                  <a:srgbClr val="00B050"/>
                </a:solidFill>
                <a:latin typeface="Consolas" panose="020B0609020204030204" pitchFamily="49" charset="0"/>
                <a:ea typeface="微软雅黑" panose="020B0503020204020204" pitchFamily="34" charset="-122"/>
              </a:rPr>
              <a:t>    </a:t>
            </a:r>
            <a:r>
              <a:rPr kumimoji="1" lang="zh-CN" altLang="zh-CN" sz="1800" b="1" dirty="0" smtClean="0">
                <a:solidFill>
                  <a:schemeClr val="tx1"/>
                </a:solidFill>
                <a:latin typeface="Consolas" panose="020B0609020204030204" pitchFamily="49" charset="0"/>
                <a:ea typeface="微软雅黑" panose="020B0503020204020204" pitchFamily="34" charset="-122"/>
              </a:rPr>
              <a:t>向</a:t>
            </a:r>
            <a:r>
              <a:rPr kumimoji="1" lang="zh-CN" altLang="zh-CN" sz="1800" b="1" dirty="0">
                <a:solidFill>
                  <a:schemeClr val="tx1"/>
                </a:solidFill>
                <a:latin typeface="Consolas" panose="020B0609020204030204" pitchFamily="49" charset="0"/>
                <a:ea typeface="微软雅黑" panose="020B0503020204020204" pitchFamily="34" charset="-122"/>
              </a:rPr>
              <a:t>队列</a:t>
            </a:r>
            <a:r>
              <a:rPr kumimoji="1" lang="en-US" altLang="zh-CN" sz="1800" b="1" dirty="0">
                <a:solidFill>
                  <a:schemeClr val="tx1"/>
                </a:solidFill>
                <a:latin typeface="Consolas" panose="020B0609020204030204" pitchFamily="49" charset="0"/>
                <a:ea typeface="微软雅黑" panose="020B0503020204020204" pitchFamily="34" charset="-122"/>
              </a:rPr>
              <a:t>que</a:t>
            </a:r>
            <a:r>
              <a:rPr kumimoji="1" lang="zh-CN" altLang="zh-CN" sz="1800" b="1" dirty="0">
                <a:solidFill>
                  <a:schemeClr val="tx1"/>
                </a:solidFill>
                <a:latin typeface="Consolas" panose="020B0609020204030204" pitchFamily="49" charset="0"/>
                <a:ea typeface="微软雅黑" panose="020B0503020204020204" pitchFamily="34" charset="-122"/>
              </a:rPr>
              <a:t>中中插入元素</a:t>
            </a:r>
            <a:r>
              <a:rPr kumimoji="1" lang="en-US" altLang="zh-CN" sz="1800" b="1" dirty="0">
                <a:solidFill>
                  <a:schemeClr val="tx1"/>
                </a:solidFill>
                <a:latin typeface="Consolas" panose="020B0609020204030204" pitchFamily="49" charset="0"/>
                <a:ea typeface="微软雅黑" panose="020B0503020204020204" pitchFamily="34" charset="-122"/>
              </a:rPr>
              <a:t>x</a:t>
            </a:r>
            <a:endParaRPr kumimoji="1" lang="zh-CN" altLang="zh-CN" sz="1800" b="1" dirty="0">
              <a:solidFill>
                <a:schemeClr val="tx1"/>
              </a:solidFill>
              <a:latin typeface="Consolas" panose="020B0609020204030204" pitchFamily="49" charset="0"/>
              <a:ea typeface="微软雅黑" panose="020B0503020204020204" pitchFamily="34" charset="-122"/>
            </a:endParaRPr>
          </a:p>
          <a:p>
            <a:r>
              <a:rPr kumimoji="1" lang="en-US" altLang="zh-CN" sz="1800" b="1" dirty="0" smtClean="0">
                <a:solidFill>
                  <a:srgbClr val="00B050"/>
                </a:solidFill>
                <a:latin typeface="Consolas" panose="020B0609020204030204" pitchFamily="49" charset="0"/>
                <a:ea typeface="微软雅黑" panose="020B0503020204020204" pitchFamily="34" charset="-122"/>
              </a:rPr>
              <a:t>    </a:t>
            </a:r>
            <a:r>
              <a:rPr kumimoji="1" lang="en-US" altLang="zh-CN" b="1" dirty="0">
                <a:solidFill>
                  <a:srgbClr val="00B050"/>
                </a:solidFill>
                <a:latin typeface="Consolas" panose="020B0609020204030204" pitchFamily="49" charset="0"/>
                <a:ea typeface="微软雅黑" panose="020B0503020204020204" pitchFamily="34" charset="-122"/>
              </a:rPr>
              <a:t>void </a:t>
            </a:r>
            <a:r>
              <a:rPr kumimoji="1" lang="en-US" altLang="zh-CN" b="1" dirty="0" err="1">
                <a:solidFill>
                  <a:srgbClr val="00B050"/>
                </a:solidFill>
                <a:latin typeface="Consolas" panose="020B0609020204030204" pitchFamily="49" charset="0"/>
                <a:ea typeface="微软雅黑" panose="020B0503020204020204" pitchFamily="34" charset="-122"/>
              </a:rPr>
              <a:t>DeQueue</a:t>
            </a:r>
            <a:r>
              <a:rPr kumimoji="1" lang="en-US" altLang="zh-CN" b="1" dirty="0">
                <a:solidFill>
                  <a:srgbClr val="00B050"/>
                </a:solidFill>
                <a:latin typeface="Consolas" panose="020B0609020204030204" pitchFamily="49" charset="0"/>
                <a:ea typeface="微软雅黑" panose="020B0503020204020204" pitchFamily="34" charset="-122"/>
              </a:rPr>
              <a:t> (Queue que)</a:t>
            </a:r>
            <a:endParaRPr kumimoji="1" lang="zh-CN" altLang="zh-CN" b="1" dirty="0">
              <a:solidFill>
                <a:srgbClr val="00B050"/>
              </a:solidFill>
              <a:latin typeface="Consolas" panose="020B0609020204030204" pitchFamily="49" charset="0"/>
              <a:ea typeface="微软雅黑" panose="020B0503020204020204" pitchFamily="34" charset="-122"/>
            </a:endParaRPr>
          </a:p>
          <a:p>
            <a:r>
              <a:rPr kumimoji="1" lang="en-US" altLang="zh-CN" sz="1800" b="1" dirty="0">
                <a:solidFill>
                  <a:srgbClr val="00B050"/>
                </a:solidFill>
                <a:latin typeface="Consolas" panose="020B0609020204030204" pitchFamily="49" charset="0"/>
                <a:ea typeface="微软雅黑" panose="020B0503020204020204" pitchFamily="34" charset="-122"/>
              </a:rPr>
              <a:t>    </a:t>
            </a:r>
            <a:r>
              <a:rPr kumimoji="1" lang="zh-CN" altLang="zh-CN" sz="1800" b="1" dirty="0">
                <a:solidFill>
                  <a:schemeClr val="tx1"/>
                </a:solidFill>
                <a:latin typeface="Consolas" panose="020B0609020204030204" pitchFamily="49" charset="0"/>
                <a:ea typeface="微软雅黑" panose="020B0503020204020204" pitchFamily="34" charset="-122"/>
              </a:rPr>
              <a:t>从队列</a:t>
            </a:r>
            <a:r>
              <a:rPr kumimoji="1" lang="en-US" altLang="zh-CN" sz="1800" b="1" dirty="0">
                <a:solidFill>
                  <a:schemeClr val="tx1"/>
                </a:solidFill>
                <a:latin typeface="Consolas" panose="020B0609020204030204" pitchFamily="49" charset="0"/>
                <a:ea typeface="微软雅黑" panose="020B0503020204020204" pitchFamily="34" charset="-122"/>
              </a:rPr>
              <a:t>que</a:t>
            </a:r>
            <a:r>
              <a:rPr kumimoji="1" lang="zh-CN" altLang="zh-CN" sz="1800" b="1" dirty="0">
                <a:solidFill>
                  <a:schemeClr val="tx1"/>
                </a:solidFill>
                <a:latin typeface="Consolas" panose="020B0609020204030204" pitchFamily="49" charset="0"/>
                <a:ea typeface="微软雅黑" panose="020B0503020204020204" pitchFamily="34" charset="-122"/>
              </a:rPr>
              <a:t>中删除一个元素</a:t>
            </a:r>
            <a:endParaRPr kumimoji="1" lang="zh-CN" altLang="zh-CN" sz="1800" b="1" dirty="0">
              <a:solidFill>
                <a:schemeClr val="tx1"/>
              </a:solidFill>
              <a:latin typeface="Consolas" panose="020B0609020204030204" pitchFamily="49" charset="0"/>
              <a:ea typeface="微软雅黑" panose="020B0503020204020204" pitchFamily="34" charset="-122"/>
            </a:endParaRPr>
          </a:p>
          <a:p>
            <a:r>
              <a:rPr kumimoji="1" lang="en-US" altLang="zh-CN" sz="1800" b="1" dirty="0" smtClean="0">
                <a:solidFill>
                  <a:srgbClr val="00B050"/>
                </a:solidFill>
                <a:latin typeface="Consolas" panose="020B0609020204030204" pitchFamily="49" charset="0"/>
                <a:ea typeface="微软雅黑" panose="020B0503020204020204" pitchFamily="34" charset="-122"/>
              </a:rPr>
              <a:t>    </a:t>
            </a:r>
            <a:r>
              <a:rPr kumimoji="1" lang="en-US" altLang="zh-CN" b="1" dirty="0">
                <a:solidFill>
                  <a:srgbClr val="00B050"/>
                </a:solidFill>
                <a:latin typeface="Consolas" panose="020B0609020204030204" pitchFamily="49" charset="0"/>
                <a:ea typeface="微软雅黑" panose="020B0503020204020204" pitchFamily="34" charset="-122"/>
              </a:rPr>
              <a:t>Datatype Front(Queue que)</a:t>
            </a:r>
            <a:endParaRPr kumimoji="1" lang="zh-CN" altLang="zh-CN" b="1" dirty="0">
              <a:solidFill>
                <a:srgbClr val="00B050"/>
              </a:solidFill>
              <a:latin typeface="Consolas" panose="020B0609020204030204" pitchFamily="49" charset="0"/>
              <a:ea typeface="微软雅黑" panose="020B0503020204020204" pitchFamily="34" charset="-122"/>
            </a:endParaRPr>
          </a:p>
          <a:p>
            <a:r>
              <a:rPr kumimoji="1" lang="en-US" altLang="zh-CN" sz="1800" b="1" dirty="0" smtClean="0">
                <a:solidFill>
                  <a:srgbClr val="00B050"/>
                </a:solidFill>
                <a:latin typeface="Consolas" panose="020B0609020204030204" pitchFamily="49" charset="0"/>
                <a:ea typeface="微软雅黑" panose="020B0503020204020204" pitchFamily="34" charset="-122"/>
              </a:rPr>
              <a:t>    </a:t>
            </a:r>
            <a:r>
              <a:rPr kumimoji="1" lang="zh-CN" altLang="zh-CN" sz="1800" b="1" dirty="0" smtClean="0">
                <a:solidFill>
                  <a:schemeClr val="tx1"/>
                </a:solidFill>
                <a:latin typeface="Consolas" panose="020B0609020204030204" pitchFamily="49" charset="0"/>
                <a:ea typeface="微软雅黑" panose="020B0503020204020204" pitchFamily="34" charset="-122"/>
              </a:rPr>
              <a:t>求</a:t>
            </a:r>
            <a:r>
              <a:rPr kumimoji="1" lang="zh-CN" altLang="zh-CN" sz="1800" b="1" dirty="0">
                <a:solidFill>
                  <a:schemeClr val="tx1"/>
                </a:solidFill>
                <a:latin typeface="Consolas" panose="020B0609020204030204" pitchFamily="49" charset="0"/>
                <a:ea typeface="微软雅黑" panose="020B0503020204020204" pitchFamily="34" charset="-122"/>
              </a:rPr>
              <a:t>队头元素</a:t>
            </a:r>
            <a:endParaRPr kumimoji="1" lang="zh-CN" altLang="zh-CN" sz="1800" b="1" dirty="0">
              <a:solidFill>
                <a:schemeClr val="tx1"/>
              </a:solidFill>
              <a:latin typeface="Consolas" panose="020B0609020204030204" pitchFamily="49" charset="0"/>
              <a:ea typeface="微软雅黑" panose="020B0503020204020204" pitchFamily="34" charset="-122"/>
            </a:endParaRPr>
          </a:p>
          <a:p>
            <a:pPr marL="0" indent="0">
              <a:buNone/>
            </a:pPr>
            <a:r>
              <a:rPr kumimoji="1" lang="en-US" altLang="zh-CN" sz="2200" b="1" dirty="0" smtClean="0">
                <a:solidFill>
                  <a:srgbClr val="0000FF"/>
                </a:solidFill>
                <a:latin typeface="Consolas" panose="020B0609020204030204" pitchFamily="49" charset="0"/>
                <a:ea typeface="微软雅黑" panose="020B0503020204020204" pitchFamily="34" charset="-122"/>
              </a:rPr>
              <a:t>End </a:t>
            </a:r>
            <a:r>
              <a:rPr kumimoji="1" lang="en-US" altLang="zh-CN" sz="2200" b="1" dirty="0">
                <a:solidFill>
                  <a:srgbClr val="0000FF"/>
                </a:solidFill>
                <a:latin typeface="Consolas" panose="020B0609020204030204" pitchFamily="49" charset="0"/>
                <a:ea typeface="微软雅黑" panose="020B0503020204020204" pitchFamily="34" charset="-122"/>
              </a:rPr>
              <a:t>ADT Queue</a:t>
            </a:r>
            <a:endParaRPr kumimoji="1" lang="zh-CN" altLang="zh-CN" sz="2200" b="1" dirty="0">
              <a:solidFill>
                <a:srgbClr val="0000FF"/>
              </a:solidFill>
              <a:latin typeface="Consolas" panose="020B0609020204030204" pitchFamily="49" charset="0"/>
              <a:ea typeface="微软雅黑" panose="020B0503020204020204" pitchFamily="34" charset="-122"/>
            </a:endParaRPr>
          </a:p>
        </p:txBody>
      </p:sp>
      <p:cxnSp>
        <p:nvCxnSpPr>
          <p:cNvPr id="13" name="直接连接符 12"/>
          <p:cNvCxnSpPr/>
          <p:nvPr/>
        </p:nvCxnSpPr>
        <p:spPr>
          <a:xfrm flipV="1">
            <a:off x="44237" y="47667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3"/>
          <p:cNvSpPr txBox="1">
            <a:spLocks noChangeArrowheads="1"/>
          </p:cNvSpPr>
          <p:nvPr/>
        </p:nvSpPr>
        <p:spPr bwMode="auto">
          <a:xfrm>
            <a:off x="191344" y="768421"/>
            <a:ext cx="77068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2800" b="1" dirty="0">
                <a:solidFill>
                  <a:schemeClr val="tx1"/>
                </a:solidFill>
                <a:latin typeface="微软雅黑" panose="020B0503020204020204" pitchFamily="34" charset="-122"/>
                <a:ea typeface="微软雅黑" panose="020B0503020204020204" pitchFamily="34" charset="-122"/>
              </a:rPr>
              <a:t>假设允许有两种括号：圆括号和方括号</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5365" name="Text Box 4"/>
          <p:cNvSpPr txBox="1">
            <a:spLocks noChangeArrowheads="1"/>
          </p:cNvSpPr>
          <p:nvPr/>
        </p:nvSpPr>
        <p:spPr bwMode="auto">
          <a:xfrm>
            <a:off x="24670" y="1343096"/>
            <a:ext cx="12167330" cy="523220"/>
          </a:xfrm>
          <a:prstGeom prst="rect">
            <a:avLst/>
          </a:prstGeom>
          <a:noFill/>
          <a:ln w="28575">
            <a:solidFill>
              <a:srgbClr val="00B05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2800" b="1" dirty="0">
                <a:solidFill>
                  <a:schemeClr val="tx1"/>
                </a:solidFill>
                <a:latin typeface="微软雅黑" panose="020B0503020204020204" pitchFamily="34" charset="-122"/>
                <a:ea typeface="微软雅黑" panose="020B0503020204020204" pitchFamily="34" charset="-122"/>
              </a:rPr>
              <a:t>正确的情况：   </a:t>
            </a:r>
            <a:r>
              <a:rPr lang="en-US" altLang="zh-CN" sz="2800" b="1" dirty="0">
                <a:solidFill>
                  <a:schemeClr val="tx1"/>
                </a:solidFill>
                <a:latin typeface="微软雅黑" panose="020B0503020204020204" pitchFamily="34" charset="-122"/>
                <a:ea typeface="微软雅黑" panose="020B0503020204020204" pitchFamily="34" charset="-122"/>
              </a:rPr>
              <a:t>(     [       ]     (      )     )    </a:t>
            </a:r>
            <a:r>
              <a:rPr lang="en-US" altLang="zh-CN" sz="2800" b="1" dirty="0" smtClean="0">
                <a:solidFill>
                  <a:schemeClr val="tx1"/>
                </a:solidFill>
                <a:latin typeface="微软雅黑" panose="020B0503020204020204" pitchFamily="34" charset="-122"/>
                <a:ea typeface="微软雅黑" panose="020B0503020204020204" pitchFamily="34" charset="-122"/>
              </a:rPr>
              <a:t>OR   [    </a:t>
            </a:r>
            <a:r>
              <a:rPr lang="en-US" altLang="zh-CN" sz="2800" b="1" dirty="0">
                <a:solidFill>
                  <a:schemeClr val="tx1"/>
                </a:solidFill>
                <a:latin typeface="微软雅黑" panose="020B0503020204020204" pitchFamily="34" charset="-122"/>
                <a:ea typeface="微软雅黑" panose="020B0503020204020204" pitchFamily="34" charset="-122"/>
              </a:rPr>
              <a:t>(    [    ]    [    ]    )    ]</a:t>
            </a:r>
            <a:endParaRPr lang="en-US" altLang="zh-CN" sz="28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717572" y="4176783"/>
            <a:ext cx="4154292" cy="6477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p>
        </p:txBody>
      </p:sp>
      <p:sp>
        <p:nvSpPr>
          <p:cNvPr id="15367" name="Text Box 2"/>
          <p:cNvSpPr txBox="1">
            <a:spLocks noChangeArrowheads="1"/>
          </p:cNvSpPr>
          <p:nvPr/>
        </p:nvSpPr>
        <p:spPr bwMode="auto">
          <a:xfrm>
            <a:off x="743744" y="2281723"/>
            <a:ext cx="10704512"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2800" b="1" dirty="0">
                <a:solidFill>
                  <a:schemeClr val="tx1"/>
                </a:solidFill>
                <a:latin typeface="微软雅黑" panose="020B0503020204020204" pitchFamily="34" charset="-122"/>
                <a:ea typeface="微软雅黑" panose="020B0503020204020204" pitchFamily="34" charset="-122"/>
              </a:rPr>
              <a:t>检查括号是否匹配的方法是用：</a:t>
            </a:r>
            <a:endParaRPr lang="zh-CN" altLang="en-US" sz="2800" b="1" dirty="0">
              <a:solidFill>
                <a:schemeClr val="tx1"/>
              </a:solidFill>
              <a:latin typeface="微软雅黑" panose="020B0503020204020204" pitchFamily="34" charset="-122"/>
              <a:ea typeface="微软雅黑" panose="020B0503020204020204" pitchFamily="34" charset="-122"/>
            </a:endParaRPr>
          </a:p>
          <a:p>
            <a:pPr eaLnBrk="1" hangingPunct="1">
              <a:lnSpc>
                <a:spcPct val="100000"/>
              </a:lnSpc>
              <a:spcBef>
                <a:spcPct val="50000"/>
              </a:spcBef>
              <a:spcAft>
                <a:spcPct val="0"/>
              </a:spcAft>
              <a:buClrTx/>
              <a:buSzTx/>
              <a:buFontTx/>
              <a:buNone/>
            </a:pPr>
            <a:r>
              <a:rPr lang="zh-CN" altLang="en-US" sz="2800" b="1" dirty="0">
                <a:solidFill>
                  <a:schemeClr val="tx1"/>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期待的优先级</a:t>
            </a:r>
            <a:r>
              <a:rPr lang="zh-CN" altLang="en-US" sz="2800" b="1" dirty="0">
                <a:solidFill>
                  <a:schemeClr val="tx1"/>
                </a:solidFill>
                <a:latin typeface="微软雅黑" panose="020B0503020204020204" pitchFamily="34" charset="-122"/>
                <a:ea typeface="微软雅黑" panose="020B0503020204020204" pitchFamily="34" charset="-122"/>
              </a:rPr>
              <a:t>”这个概念可以描述的</a:t>
            </a:r>
            <a:endParaRPr lang="zh-CN" altLang="en-US" sz="2800" b="1" dirty="0">
              <a:solidFill>
                <a:schemeClr val="tx1"/>
              </a:solidFill>
              <a:latin typeface="微软雅黑" panose="020B0503020204020204" pitchFamily="34" charset="-122"/>
              <a:ea typeface="微软雅黑" panose="020B0503020204020204" pitchFamily="34" charset="-122"/>
            </a:endParaRPr>
          </a:p>
          <a:p>
            <a:pPr eaLnBrk="1" hangingPunct="1">
              <a:lnSpc>
                <a:spcPct val="100000"/>
              </a:lnSpc>
              <a:spcBef>
                <a:spcPct val="50000"/>
              </a:spcBef>
              <a:spcAft>
                <a:spcPct val="0"/>
              </a:spcAft>
              <a:buClrTx/>
              <a:buSzTx/>
              <a:buFontTx/>
              <a:buNone/>
            </a:pPr>
            <a:r>
              <a:rPr lang="zh-CN" altLang="en-US" sz="2800" b="1" dirty="0">
                <a:solidFill>
                  <a:schemeClr val="tx1"/>
                </a:solidFill>
                <a:latin typeface="微软雅黑" panose="020B0503020204020204" pitchFamily="34" charset="-122"/>
                <a:ea typeface="微软雅黑" panose="020B0503020204020204" pitchFamily="34" charset="-122"/>
              </a:rPr>
              <a:t>例如：考虑下列括号序列</a:t>
            </a:r>
            <a:endParaRPr lang="zh-CN" altLang="en-US" sz="2800" b="1" dirty="0">
              <a:solidFill>
                <a:schemeClr val="tx1"/>
              </a:solidFill>
              <a:latin typeface="微软雅黑" panose="020B0503020204020204" pitchFamily="34" charset="-122"/>
              <a:ea typeface="微软雅黑" panose="020B0503020204020204" pitchFamily="34" charset="-122"/>
            </a:endParaRPr>
          </a:p>
          <a:p>
            <a:pPr eaLnBrk="1" hangingPunct="1">
              <a:lnSpc>
                <a:spcPct val="100000"/>
              </a:lnSpc>
              <a:spcBef>
                <a:spcPct val="50000"/>
              </a:spcBef>
              <a:spcAft>
                <a:spcPct val="0"/>
              </a:spcAft>
              <a:buClrTx/>
              <a:buSzTx/>
              <a:buFontTx/>
              <a:buNone/>
            </a:pPr>
            <a:r>
              <a:rPr lang="en-US" altLang="zh-CN" sz="2800" b="1" dirty="0">
                <a:solidFill>
                  <a:schemeClr val="tx1"/>
                </a:solidFill>
                <a:latin typeface="微软雅黑" panose="020B0503020204020204" pitchFamily="34" charset="-122"/>
                <a:ea typeface="微软雅黑" panose="020B0503020204020204" pitchFamily="34" charset="-122"/>
              </a:rPr>
              <a:t>[    (     [      ]    )     ]</a:t>
            </a:r>
            <a:endParaRPr lang="en-US" altLang="zh-CN" sz="2800" b="1" dirty="0">
              <a:solidFill>
                <a:schemeClr val="tx1"/>
              </a:solidFill>
              <a:latin typeface="微软雅黑" panose="020B0503020204020204" pitchFamily="34" charset="-122"/>
              <a:ea typeface="微软雅黑" panose="020B0503020204020204" pitchFamily="34" charset="-122"/>
            </a:endParaRPr>
          </a:p>
          <a:p>
            <a:pPr eaLnBrk="1" hangingPunct="1">
              <a:lnSpc>
                <a:spcPct val="100000"/>
              </a:lnSpc>
              <a:spcBef>
                <a:spcPct val="50000"/>
              </a:spcBef>
              <a:spcAft>
                <a:spcPct val="0"/>
              </a:spcAft>
              <a:buClrTx/>
              <a:buSzTx/>
              <a:buFontTx/>
              <a:buNone/>
            </a:pPr>
            <a:r>
              <a:rPr lang="en-US" altLang="zh-CN" sz="2800" b="1" dirty="0">
                <a:solidFill>
                  <a:schemeClr val="tx1"/>
                </a:solidFill>
                <a:latin typeface="微软雅黑" panose="020B0503020204020204" pitchFamily="34" charset="-122"/>
                <a:ea typeface="微软雅黑" panose="020B0503020204020204" pitchFamily="34" charset="-122"/>
              </a:rPr>
              <a:t>1     2   3    4   5    6</a:t>
            </a:r>
            <a:endParaRPr lang="en-US" altLang="zh-CN" sz="2800" b="1" dirty="0">
              <a:solidFill>
                <a:schemeClr val="tx1"/>
              </a:solidFill>
              <a:latin typeface="微软雅黑" panose="020B0503020204020204" pitchFamily="34" charset="-122"/>
              <a:ea typeface="微软雅黑" panose="020B0503020204020204" pitchFamily="34" charset="-122"/>
            </a:endParaRPr>
          </a:p>
        </p:txBody>
      </p:sp>
      <p:sp>
        <p:nvSpPr>
          <p:cNvPr id="7" name="Text Box 5"/>
          <p:cNvSpPr txBox="1">
            <a:spLocks noChangeArrowheads="1"/>
          </p:cNvSpPr>
          <p:nvPr/>
        </p:nvSpPr>
        <p:spPr bwMode="auto">
          <a:xfrm>
            <a:off x="839416" y="5438846"/>
            <a:ext cx="94534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2800" b="1">
                <a:solidFill>
                  <a:srgbClr val="FF0000"/>
                </a:solidFill>
                <a:latin typeface="微软雅黑" panose="020B0503020204020204" pitchFamily="34" charset="-122"/>
                <a:ea typeface="微软雅黑" panose="020B0503020204020204" pitchFamily="34" charset="-122"/>
              </a:rPr>
              <a:t>最后出现的左括号要最先满足（优先级最高）</a:t>
            </a:r>
            <a:endParaRPr lang="zh-CN" altLang="en-US" sz="2800" b="1">
              <a:solidFill>
                <a:srgbClr val="FF000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V="1">
            <a:off x="0" y="56410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0" name="Text Box 4"/>
          <p:cNvSpPr txBox="1">
            <a:spLocks noChangeArrowheads="1"/>
          </p:cNvSpPr>
          <p:nvPr/>
        </p:nvSpPr>
        <p:spPr bwMode="auto">
          <a:xfrm>
            <a:off x="191344" y="65987"/>
            <a:ext cx="89392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3200" b="1" dirty="0" smtClean="0">
                <a:solidFill>
                  <a:schemeClr val="tx1"/>
                </a:solidFill>
                <a:latin typeface="微软雅黑" panose="020B0503020204020204" pitchFamily="34" charset="-122"/>
                <a:ea typeface="微软雅黑" panose="020B0503020204020204" pitchFamily="34" charset="-122"/>
              </a:rPr>
              <a:t>3.5 </a:t>
            </a:r>
            <a:r>
              <a:rPr lang="zh-CN" altLang="en-US" sz="3200" b="1" dirty="0" smtClean="0">
                <a:solidFill>
                  <a:schemeClr val="tx1"/>
                </a:solidFill>
                <a:latin typeface="微软雅黑" panose="020B0503020204020204" pitchFamily="34" charset="-122"/>
                <a:ea typeface="微软雅黑" panose="020B0503020204020204" pitchFamily="34" charset="-122"/>
              </a:rPr>
              <a:t>栈</a:t>
            </a:r>
            <a:r>
              <a:rPr lang="zh-CN" altLang="en-US" sz="3200" b="1" dirty="0">
                <a:solidFill>
                  <a:schemeClr val="tx1"/>
                </a:solidFill>
                <a:latin typeface="微软雅黑" panose="020B0503020204020204" pitchFamily="34" charset="-122"/>
                <a:ea typeface="微软雅黑" panose="020B0503020204020204" pitchFamily="34" charset="-122"/>
              </a:rPr>
              <a:t>的应用</a:t>
            </a:r>
            <a:r>
              <a:rPr lang="en-US" altLang="zh-CN" sz="3200" b="1" dirty="0" smtClean="0">
                <a:solidFill>
                  <a:schemeClr val="tx1"/>
                </a:solidFill>
                <a:latin typeface="微软雅黑" panose="020B0503020204020204" pitchFamily="34" charset="-122"/>
                <a:ea typeface="微软雅黑" panose="020B0503020204020204" pitchFamily="34" charset="-122"/>
              </a:rPr>
              <a:t>---</a:t>
            </a:r>
            <a:r>
              <a:rPr lang="zh-CN" altLang="en-US" sz="3200" b="1" dirty="0" smtClean="0">
                <a:solidFill>
                  <a:schemeClr val="tx1"/>
                </a:solidFill>
                <a:latin typeface="微软雅黑" panose="020B0503020204020204" pitchFamily="34" charset="-122"/>
                <a:ea typeface="微软雅黑" panose="020B0503020204020204" pitchFamily="34" charset="-122"/>
              </a:rPr>
              <a:t>括号匹配问题</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074962" y="2348880"/>
            <a:ext cx="7416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marL="457200" indent="-457200" eaLnBrk="1" hangingPunct="1">
              <a:lnSpc>
                <a:spcPct val="100000"/>
              </a:lnSpc>
              <a:spcBef>
                <a:spcPct val="50000"/>
              </a:spcBef>
              <a:spcAft>
                <a:spcPct val="0"/>
              </a:spcAft>
              <a:buClrTx/>
              <a:buSzTx/>
              <a:buFont typeface="Wingdings" panose="05000000000000000000" pitchFamily="2" charset="2"/>
              <a:buChar char="p"/>
              <a:defRPr/>
            </a:pPr>
            <a:r>
              <a:rPr lang="zh-CN" altLang="en-US" sz="3200" b="1" dirty="0">
                <a:solidFill>
                  <a:srgbClr val="FF0000"/>
                </a:solidFill>
                <a:latin typeface="微软雅黑" panose="020B0503020204020204" pitchFamily="34" charset="-122"/>
                <a:ea typeface="微软雅黑" panose="020B0503020204020204" pitchFamily="34" charset="-122"/>
              </a:rPr>
              <a:t>到来的右括号不是所“期待”的               </a:t>
            </a:r>
            <a:r>
              <a:rPr lang="en-US" altLang="zh-CN" sz="3200" b="1" dirty="0">
                <a:solidFill>
                  <a:srgbClr val="FF0000"/>
                </a:solidFill>
                <a:latin typeface="微软雅黑" panose="020B0503020204020204" pitchFamily="34" charset="-122"/>
                <a:ea typeface="微软雅黑" panose="020B0503020204020204" pitchFamily="34" charset="-122"/>
              </a:rPr>
              <a:t>(</a:t>
            </a:r>
            <a:r>
              <a:rPr lang="zh-CN" altLang="en-US" sz="3200" b="1" dirty="0">
                <a:solidFill>
                  <a:srgbClr val="FF0000"/>
                </a:solidFill>
                <a:latin typeface="微软雅黑" panose="020B0503020204020204" pitchFamily="34" charset="-122"/>
                <a:ea typeface="微软雅黑" panose="020B0503020204020204" pitchFamily="34" charset="-122"/>
              </a:rPr>
              <a:t>不匹配</a:t>
            </a:r>
            <a:r>
              <a:rPr lang="en-US" altLang="zh-CN" sz="3200" b="1" dirty="0">
                <a:solidFill>
                  <a:srgbClr val="FF0000"/>
                </a:solidFill>
                <a:latin typeface="微软雅黑" panose="020B0503020204020204" pitchFamily="34" charset="-122"/>
                <a:ea typeface="微软雅黑" panose="020B0503020204020204" pitchFamily="34" charset="-122"/>
              </a:rPr>
              <a:t>)</a:t>
            </a:r>
            <a:r>
              <a:rPr lang="zh-CN" altLang="en-US" sz="3200" b="1" dirty="0">
                <a:solidFill>
                  <a:schemeClr val="tx1"/>
                </a:solidFill>
                <a:latin typeface="微软雅黑" panose="020B0503020204020204" pitchFamily="34" charset="-122"/>
                <a:ea typeface="微软雅黑" panose="020B0503020204020204" pitchFamily="34" charset="-122"/>
              </a:rPr>
              <a:t> ：   </a:t>
            </a:r>
            <a:r>
              <a:rPr lang="en-US" altLang="zh-CN" sz="3200" b="1" dirty="0">
                <a:solidFill>
                  <a:srgbClr val="FF0000"/>
                </a:solidFill>
                <a:latin typeface="微软雅黑" panose="020B0503020204020204" pitchFamily="34" charset="-122"/>
                <a:ea typeface="微软雅黑" panose="020B0503020204020204" pitchFamily="34" charset="-122"/>
              </a:rPr>
              <a:t>[   (   )   )</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457200" indent="-457200" eaLnBrk="1" hangingPunct="1">
              <a:lnSpc>
                <a:spcPct val="100000"/>
              </a:lnSpc>
              <a:spcBef>
                <a:spcPct val="50000"/>
              </a:spcBef>
              <a:spcAft>
                <a:spcPct val="0"/>
              </a:spcAft>
              <a:buClrTx/>
              <a:buSzTx/>
              <a:buFont typeface="Wingdings" panose="05000000000000000000" pitchFamily="2" charset="2"/>
              <a:buChar char="p"/>
              <a:defRPr/>
            </a:pPr>
            <a:r>
              <a:rPr lang="zh-CN" altLang="en-US" sz="3200" b="1" dirty="0">
                <a:solidFill>
                  <a:srgbClr val="0000FF"/>
                </a:solidFill>
                <a:latin typeface="微软雅黑" panose="020B0503020204020204" pitchFamily="34" charset="-122"/>
                <a:ea typeface="微软雅黑" panose="020B0503020204020204" pitchFamily="34" charset="-122"/>
              </a:rPr>
              <a:t>到来的是“不速之客”                                   </a:t>
            </a:r>
            <a:r>
              <a:rPr lang="en-US" altLang="zh-CN" sz="3200" b="1" dirty="0">
                <a:solidFill>
                  <a:srgbClr val="0000FF"/>
                </a:solidFill>
                <a:latin typeface="微软雅黑" panose="020B0503020204020204" pitchFamily="34" charset="-122"/>
                <a:ea typeface="微软雅黑" panose="020B0503020204020204" pitchFamily="34" charset="-122"/>
              </a:rPr>
              <a:t>(</a:t>
            </a:r>
            <a:r>
              <a:rPr lang="zh-CN" altLang="en-US" sz="3200" b="1" dirty="0">
                <a:solidFill>
                  <a:srgbClr val="0000FF"/>
                </a:solidFill>
                <a:latin typeface="微软雅黑" panose="020B0503020204020204" pitchFamily="34" charset="-122"/>
                <a:ea typeface="微软雅黑" panose="020B0503020204020204" pitchFamily="34" charset="-122"/>
              </a:rPr>
              <a:t>右括号多了</a:t>
            </a:r>
            <a:r>
              <a:rPr lang="en-US" altLang="zh-CN" sz="3200" b="1" dirty="0">
                <a:solidFill>
                  <a:srgbClr val="0000FF"/>
                </a:solidFill>
                <a:latin typeface="微软雅黑" panose="020B0503020204020204" pitchFamily="34" charset="-122"/>
                <a:ea typeface="微软雅黑" panose="020B0503020204020204" pitchFamily="34" charset="-122"/>
              </a:rPr>
              <a:t>)</a:t>
            </a:r>
            <a:r>
              <a:rPr lang="zh-CN" altLang="en-US" sz="3200" b="1" dirty="0">
                <a:solidFill>
                  <a:srgbClr val="0000FF"/>
                </a:solidFill>
                <a:latin typeface="微软雅黑" panose="020B0503020204020204" pitchFamily="34" charset="-122"/>
                <a:ea typeface="微软雅黑" panose="020B0503020204020204" pitchFamily="34" charset="-122"/>
              </a:rPr>
              <a:t>： </a:t>
            </a:r>
            <a:r>
              <a:rPr lang="en-US" altLang="zh-CN" sz="3200" b="1" dirty="0">
                <a:solidFill>
                  <a:srgbClr val="0000FF"/>
                </a:solidFill>
                <a:latin typeface="微软雅黑" panose="020B0503020204020204" pitchFamily="34" charset="-122"/>
                <a:ea typeface="微软雅黑" panose="020B0503020204020204" pitchFamily="34" charset="-122"/>
              </a:rPr>
              <a:t>[   (   )   ]   ] </a:t>
            </a:r>
            <a:endParaRPr lang="en-US" altLang="zh-CN" sz="3200" b="1" dirty="0">
              <a:solidFill>
                <a:srgbClr val="0000FF"/>
              </a:solidFill>
              <a:latin typeface="微软雅黑" panose="020B0503020204020204" pitchFamily="34" charset="-122"/>
              <a:ea typeface="微软雅黑" panose="020B0503020204020204" pitchFamily="34" charset="-122"/>
            </a:endParaRPr>
          </a:p>
          <a:p>
            <a:pPr marL="457200" indent="-457200" eaLnBrk="1" hangingPunct="1">
              <a:lnSpc>
                <a:spcPct val="100000"/>
              </a:lnSpc>
              <a:spcBef>
                <a:spcPct val="50000"/>
              </a:spcBef>
              <a:spcAft>
                <a:spcPct val="0"/>
              </a:spcAft>
              <a:buClrTx/>
              <a:buSzTx/>
              <a:buFont typeface="Wingdings" panose="05000000000000000000" pitchFamily="2" charset="2"/>
              <a:buChar char="p"/>
              <a:defRPr/>
            </a:pPr>
            <a:r>
              <a:rPr lang="zh-CN" altLang="en-US" sz="3200" b="1" dirty="0">
                <a:solidFill>
                  <a:srgbClr val="00B050"/>
                </a:solidFill>
                <a:latin typeface="微软雅黑" panose="020B0503020204020204" pitchFamily="34" charset="-122"/>
                <a:ea typeface="微软雅黑" panose="020B0503020204020204" pitchFamily="34" charset="-122"/>
              </a:rPr>
              <a:t>直到结束也没有到来所“期待”的              </a:t>
            </a:r>
            <a:r>
              <a:rPr lang="en-US" altLang="zh-CN" sz="3200" b="1" dirty="0">
                <a:solidFill>
                  <a:srgbClr val="00B050"/>
                </a:solidFill>
                <a:latin typeface="微软雅黑" panose="020B0503020204020204" pitchFamily="34" charset="-122"/>
                <a:ea typeface="微软雅黑" panose="020B0503020204020204" pitchFamily="34" charset="-122"/>
              </a:rPr>
              <a:t>(</a:t>
            </a:r>
            <a:r>
              <a:rPr lang="zh-CN" altLang="en-US" sz="3200" b="1" dirty="0">
                <a:solidFill>
                  <a:srgbClr val="00B050"/>
                </a:solidFill>
                <a:latin typeface="微软雅黑" panose="020B0503020204020204" pitchFamily="34" charset="-122"/>
                <a:ea typeface="微软雅黑" panose="020B0503020204020204" pitchFamily="34" charset="-122"/>
              </a:rPr>
              <a:t>左括号多了</a:t>
            </a:r>
            <a:r>
              <a:rPr lang="en-US" altLang="zh-CN" sz="3200" b="1" dirty="0">
                <a:solidFill>
                  <a:srgbClr val="00B050"/>
                </a:solidFill>
                <a:latin typeface="微软雅黑" panose="020B0503020204020204" pitchFamily="34" charset="-122"/>
                <a:ea typeface="微软雅黑" panose="020B0503020204020204" pitchFamily="34" charset="-122"/>
              </a:rPr>
              <a:t>)</a:t>
            </a:r>
            <a:r>
              <a:rPr lang="zh-CN" altLang="en-US" sz="3200" b="1" dirty="0">
                <a:solidFill>
                  <a:srgbClr val="00B050"/>
                </a:solidFill>
                <a:latin typeface="微软雅黑" panose="020B0503020204020204" pitchFamily="34" charset="-122"/>
                <a:ea typeface="微软雅黑" panose="020B0503020204020204" pitchFamily="34" charset="-122"/>
              </a:rPr>
              <a:t>：</a:t>
            </a:r>
            <a:r>
              <a:rPr lang="en-US" altLang="zh-CN" sz="3200" b="1" dirty="0">
                <a:solidFill>
                  <a:schemeClr val="tx1"/>
                </a:solidFill>
                <a:latin typeface="微软雅黑" panose="020B0503020204020204" pitchFamily="34" charset="-122"/>
                <a:ea typeface="微软雅黑" panose="020B0503020204020204" pitchFamily="34" charset="-122"/>
              </a:rPr>
              <a:t> </a:t>
            </a:r>
            <a:r>
              <a:rPr lang="en-US" altLang="zh-CN" sz="3200" b="1" dirty="0">
                <a:solidFill>
                  <a:srgbClr val="00B050"/>
                </a:solidFill>
                <a:latin typeface="微软雅黑" panose="020B0503020204020204" pitchFamily="34" charset="-122"/>
                <a:ea typeface="微软雅黑" panose="020B0503020204020204" pitchFamily="34" charset="-122"/>
              </a:rPr>
              <a:t>[   (    ) </a:t>
            </a:r>
            <a:endParaRPr lang="en-US" altLang="zh-CN" sz="3200" b="1" dirty="0">
              <a:solidFill>
                <a:srgbClr val="00B050"/>
              </a:solidFill>
              <a:latin typeface="微软雅黑" panose="020B0503020204020204" pitchFamily="34" charset="-122"/>
              <a:ea typeface="微软雅黑" panose="020B0503020204020204" pitchFamily="34" charset="-122"/>
            </a:endParaRPr>
          </a:p>
        </p:txBody>
      </p:sp>
      <p:sp>
        <p:nvSpPr>
          <p:cNvPr id="5" name="文本框 1"/>
          <p:cNvSpPr txBox="1">
            <a:spLocks noChangeArrowheads="1"/>
          </p:cNvSpPr>
          <p:nvPr/>
        </p:nvSpPr>
        <p:spPr bwMode="auto">
          <a:xfrm>
            <a:off x="1199455" y="1268760"/>
            <a:ext cx="9167813" cy="708025"/>
          </a:xfrm>
          <a:prstGeom prst="rect">
            <a:avLst/>
          </a:prstGeom>
          <a:solidFill>
            <a:schemeClr val="tx2">
              <a:lumMod val="20000"/>
              <a:lumOff val="80000"/>
            </a:schemeClr>
          </a:solidFill>
          <a:ln>
            <a:noFill/>
          </a:ln>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defRPr/>
            </a:pPr>
            <a:r>
              <a:rPr lang="zh-CN" altLang="en-US" sz="4000" b="1" dirty="0">
                <a:latin typeface="微软雅黑" panose="020B0503020204020204" pitchFamily="34" charset="-122"/>
                <a:ea typeface="微软雅黑" panose="020B0503020204020204" pitchFamily="34" charset="-122"/>
              </a:rPr>
              <a:t>分析可能的不匹配情况</a:t>
            </a:r>
            <a:endParaRPr lang="zh-CN" altLang="en-US" sz="40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V="1">
            <a:off x="20960" y="52546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7" name="Text Box 4"/>
          <p:cNvSpPr txBox="1">
            <a:spLocks noChangeArrowheads="1"/>
          </p:cNvSpPr>
          <p:nvPr/>
        </p:nvSpPr>
        <p:spPr bwMode="auto">
          <a:xfrm>
            <a:off x="144463" y="0"/>
            <a:ext cx="6264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3600" b="1" dirty="0" smtClean="0">
                <a:solidFill>
                  <a:schemeClr val="tx1"/>
                </a:solidFill>
                <a:latin typeface="微软雅黑" panose="020B0503020204020204" pitchFamily="34" charset="-122"/>
                <a:ea typeface="微软雅黑" panose="020B0503020204020204" pitchFamily="34" charset="-122"/>
              </a:rPr>
              <a:t>3.5 </a:t>
            </a:r>
            <a:r>
              <a:rPr lang="zh-CN" altLang="en-US" sz="3600" b="1" dirty="0" smtClean="0">
                <a:solidFill>
                  <a:schemeClr val="tx1"/>
                </a:solidFill>
                <a:latin typeface="微软雅黑" panose="020B0503020204020204" pitchFamily="34" charset="-122"/>
                <a:ea typeface="微软雅黑" panose="020B0503020204020204" pitchFamily="34" charset="-122"/>
              </a:rPr>
              <a:t>栈</a:t>
            </a:r>
            <a:r>
              <a:rPr lang="zh-CN" altLang="en-US" sz="3600" b="1" dirty="0">
                <a:solidFill>
                  <a:schemeClr val="tx1"/>
                </a:solidFill>
                <a:latin typeface="微软雅黑" panose="020B0503020204020204" pitchFamily="34" charset="-122"/>
                <a:ea typeface="微软雅黑" panose="020B0503020204020204" pitchFamily="34" charset="-122"/>
              </a:rPr>
              <a:t>的应用</a:t>
            </a:r>
            <a:r>
              <a:rPr lang="en-US" altLang="zh-CN" sz="3600" b="1" dirty="0" smtClean="0">
                <a:solidFill>
                  <a:schemeClr val="tx1"/>
                </a:solidFill>
                <a:latin typeface="微软雅黑" panose="020B0503020204020204" pitchFamily="34" charset="-122"/>
                <a:ea typeface="微软雅黑" panose="020B0503020204020204" pitchFamily="34" charset="-122"/>
              </a:rPr>
              <a:t>---</a:t>
            </a:r>
            <a:r>
              <a:rPr lang="zh-CN" altLang="en-US" sz="3600" b="1" dirty="0" smtClean="0">
                <a:solidFill>
                  <a:schemeClr val="tx1"/>
                </a:solidFill>
                <a:latin typeface="微软雅黑" panose="020B0503020204020204" pitchFamily="34" charset="-122"/>
                <a:ea typeface="微软雅黑" panose="020B0503020204020204" pitchFamily="34" charset="-122"/>
              </a:rPr>
              <a:t>括号匹配问题</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blinds(horizontal)">
                                      <p:cBhvr>
                                        <p:cTn id="7" dur="500"/>
                                        <p:tgtEl>
                                          <p:spTgt spid="337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4">
                                            <p:txEl>
                                              <p:pRg st="1" end="1"/>
                                            </p:txEl>
                                          </p:spTgt>
                                        </p:tgtEl>
                                        <p:attrNameLst>
                                          <p:attrName>style.visibility</p:attrName>
                                        </p:attrNameLst>
                                      </p:cBhvr>
                                      <p:to>
                                        <p:strVal val="visible"/>
                                      </p:to>
                                    </p:set>
                                    <p:animEffect transition="in" filter="blinds(horizontal)">
                                      <p:cBhvr>
                                        <p:cTn id="12" dur="500"/>
                                        <p:tgtEl>
                                          <p:spTgt spid="337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794">
                                            <p:txEl>
                                              <p:pRg st="2" end="2"/>
                                            </p:txEl>
                                          </p:spTgt>
                                        </p:tgtEl>
                                        <p:attrNameLst>
                                          <p:attrName>style.visibility</p:attrName>
                                        </p:attrNameLst>
                                      </p:cBhvr>
                                      <p:to>
                                        <p:strVal val="visible"/>
                                      </p:to>
                                    </p:set>
                                    <p:animEffect transition="in" filter="blinds(horizontal)">
                                      <p:cBhvr>
                                        <p:cTn id="17" dur="500"/>
                                        <p:tgtEl>
                                          <p:spTgt spid="337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0960" y="52546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6" name="Text Box 4"/>
          <p:cNvSpPr txBox="1">
            <a:spLocks noChangeArrowheads="1"/>
          </p:cNvSpPr>
          <p:nvPr/>
        </p:nvSpPr>
        <p:spPr bwMode="auto">
          <a:xfrm>
            <a:off x="144463" y="0"/>
            <a:ext cx="6264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3600" b="1" dirty="0" smtClean="0">
                <a:solidFill>
                  <a:schemeClr val="tx1"/>
                </a:solidFill>
                <a:latin typeface="微软雅黑" panose="020B0503020204020204" pitchFamily="34" charset="-122"/>
                <a:ea typeface="微软雅黑" panose="020B0503020204020204" pitchFamily="34" charset="-122"/>
              </a:rPr>
              <a:t>3.5 </a:t>
            </a:r>
            <a:r>
              <a:rPr lang="zh-CN" altLang="en-US" sz="3600" b="1" dirty="0" smtClean="0">
                <a:solidFill>
                  <a:schemeClr val="tx1"/>
                </a:solidFill>
                <a:latin typeface="微软雅黑" panose="020B0503020204020204" pitchFamily="34" charset="-122"/>
                <a:ea typeface="微软雅黑" panose="020B0503020204020204" pitchFamily="34" charset="-122"/>
              </a:rPr>
              <a:t>栈</a:t>
            </a:r>
            <a:r>
              <a:rPr lang="zh-CN" altLang="en-US" sz="3600" b="1" dirty="0">
                <a:solidFill>
                  <a:schemeClr val="tx1"/>
                </a:solidFill>
                <a:latin typeface="微软雅黑" panose="020B0503020204020204" pitchFamily="34" charset="-122"/>
                <a:ea typeface="微软雅黑" panose="020B0503020204020204" pitchFamily="34" charset="-122"/>
              </a:rPr>
              <a:t>的应用</a:t>
            </a:r>
            <a:r>
              <a:rPr lang="en-US" altLang="zh-CN" sz="3600" b="1" dirty="0" smtClean="0">
                <a:solidFill>
                  <a:schemeClr val="tx1"/>
                </a:solidFill>
                <a:latin typeface="微软雅黑" panose="020B0503020204020204" pitchFamily="34" charset="-122"/>
                <a:ea typeface="微软雅黑" panose="020B0503020204020204" pitchFamily="34" charset="-122"/>
              </a:rPr>
              <a:t>---</a:t>
            </a:r>
            <a:r>
              <a:rPr lang="zh-CN" altLang="en-US" sz="3600" b="1" dirty="0" smtClean="0">
                <a:solidFill>
                  <a:schemeClr val="tx1"/>
                </a:solidFill>
                <a:latin typeface="微软雅黑" panose="020B0503020204020204" pitchFamily="34" charset="-122"/>
                <a:ea typeface="微软雅黑" panose="020B0503020204020204" pitchFamily="34" charset="-122"/>
              </a:rPr>
              <a:t>括号匹配问题</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1055440" y="764705"/>
            <a:ext cx="10153128" cy="5170646"/>
          </a:xfrm>
          <a:prstGeom prst="rect">
            <a:avLst/>
          </a:prstGeom>
        </p:spPr>
        <p:txBody>
          <a:bodyPr wrap="square">
            <a:spAutoFit/>
          </a:bodyPr>
          <a:lstStyle/>
          <a:p>
            <a:pPr marL="457200" lvl="0" indent="-457200" algn="just">
              <a:spcAft>
                <a:spcPts val="0"/>
              </a:spcAft>
              <a:buFont typeface="Wingdings" panose="05000000000000000000" pitchFamily="2" charset="2"/>
              <a:buChar char="p"/>
            </a:pPr>
            <a:r>
              <a:rPr lang="zh-CN" altLang="zh-CN" sz="30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标志</a:t>
            </a:r>
            <a:r>
              <a:rPr lang="zh-CN" altLang="zh-CN" sz="3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位</a:t>
            </a:r>
            <a:r>
              <a:rPr lang="en-US" altLang="zh-CN" sz="3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flag = 1</a:t>
            </a:r>
            <a:r>
              <a:rPr lang="zh-CN" altLang="zh-CN" sz="30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3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30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顺序扫描表达式</a:t>
            </a:r>
            <a:endParaRPr lang="zh-CN" altLang="zh-CN" sz="30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gn="just">
              <a:spcAft>
                <a:spcPts val="0"/>
              </a:spcAft>
              <a:buFont typeface="Wingdings" panose="05000000000000000000" pitchFamily="2" charset="2"/>
              <a:buChar char=""/>
            </a:pPr>
            <a:r>
              <a:rPr lang="zh-CN" altLang="zh-CN" sz="30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凡出现左括号，则进栈</a:t>
            </a:r>
            <a:endParaRPr lang="zh-CN" altLang="zh-CN" sz="30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gn="just">
              <a:spcAft>
                <a:spcPts val="0"/>
              </a:spcAft>
              <a:buFont typeface="Wingdings" panose="05000000000000000000" pitchFamily="2" charset="2"/>
              <a:buChar char=""/>
            </a:pPr>
            <a:r>
              <a:rPr lang="zh-CN" altLang="zh-CN" sz="3000" b="1" kern="1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凡出现右括号，首先检查栈是否空</a:t>
            </a:r>
            <a:endParaRPr lang="zh-CN" altLang="zh-CN" sz="3000" b="1" kern="1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a:p>
            <a:pPr marL="1143000" lvl="2" indent="-228600" algn="just">
              <a:spcAft>
                <a:spcPts val="0"/>
              </a:spcAft>
              <a:buFont typeface="Wingdings" panose="05000000000000000000" pitchFamily="2" charset="2"/>
              <a:buChar char=""/>
            </a:pPr>
            <a:r>
              <a:rPr lang="zh-CN" altLang="zh-CN" sz="3000" b="1" kern="1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若栈空，则表明右括号多了</a:t>
            </a:r>
            <a:endParaRPr lang="zh-CN" altLang="zh-CN" sz="3000" b="1" kern="1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marL="1143000" lvl="2" indent="-228600" algn="just">
              <a:spcAft>
                <a:spcPts val="0"/>
              </a:spcAft>
              <a:buFont typeface="Wingdings" panose="05000000000000000000" pitchFamily="2" charset="2"/>
              <a:buChar char=""/>
            </a:pPr>
            <a:r>
              <a:rPr lang="zh-CN" altLang="zh-CN" sz="3000" b="1" kern="1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若栈不空，和栈顶元素比较</a:t>
            </a:r>
            <a:endParaRPr lang="zh-CN" altLang="zh-CN" sz="3000" b="1" kern="1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marL="1600200" lvl="3" indent="-228600" algn="just">
              <a:spcAft>
                <a:spcPts val="0"/>
              </a:spcAft>
              <a:buFont typeface="Wingdings" panose="05000000000000000000" pitchFamily="2" charset="2"/>
              <a:buChar char=""/>
            </a:pPr>
            <a:r>
              <a:rPr lang="zh-CN" altLang="zh-CN" sz="3000" b="1" kern="100" dirty="0">
                <a:latin typeface="微软雅黑" panose="020B0503020204020204" pitchFamily="34" charset="-122"/>
                <a:ea typeface="微软雅黑" panose="020B0503020204020204" pitchFamily="34" charset="-122"/>
                <a:cs typeface="Times New Roman" panose="02020603050405020304" pitchFamily="18" charset="0"/>
              </a:rPr>
              <a:t>若匹配，则左括号出栈</a:t>
            </a:r>
            <a:endParaRPr lang="zh-CN" altLang="zh-CN" sz="3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1600200" lvl="3" indent="-228600" algn="just">
              <a:spcAft>
                <a:spcPts val="0"/>
              </a:spcAft>
              <a:buFont typeface="Wingdings" panose="05000000000000000000" pitchFamily="2" charset="2"/>
              <a:buChar char=""/>
            </a:pPr>
            <a:r>
              <a:rPr lang="zh-CN" altLang="zh-CN" sz="3000" b="1" kern="100" dirty="0">
                <a:latin typeface="微软雅黑" panose="020B0503020204020204" pitchFamily="34" charset="-122"/>
                <a:ea typeface="微软雅黑" panose="020B0503020204020204" pitchFamily="34" charset="-122"/>
                <a:cs typeface="Times New Roman" panose="02020603050405020304" pitchFamily="18" charset="0"/>
              </a:rPr>
              <a:t>否则，设置标志为</a:t>
            </a:r>
            <a:r>
              <a:rPr lang="en-US" altLang="zh-CN" sz="3000" b="1" kern="100" dirty="0">
                <a:latin typeface="微软雅黑" panose="020B0503020204020204" pitchFamily="34" charset="-122"/>
                <a:ea typeface="微软雅黑" panose="020B0503020204020204" pitchFamily="34" charset="-122"/>
                <a:cs typeface="Times New Roman" panose="02020603050405020304" pitchFamily="18" charset="0"/>
              </a:rPr>
              <a:t>flag=0</a:t>
            </a:r>
            <a:r>
              <a:rPr lang="zh-CN" altLang="zh-CN" sz="3000" b="1" kern="100" dirty="0">
                <a:latin typeface="微软雅黑" panose="020B0503020204020204" pitchFamily="34" charset="-122"/>
                <a:ea typeface="微软雅黑" panose="020B0503020204020204" pitchFamily="34" charset="-122"/>
                <a:cs typeface="Times New Roman" panose="02020603050405020304" pitchFamily="18" charset="0"/>
              </a:rPr>
              <a:t>，表示不匹配，退出</a:t>
            </a:r>
            <a:endParaRPr lang="zh-CN" altLang="zh-CN" sz="3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3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表达式检验结束时</a:t>
            </a:r>
            <a:endParaRPr lang="zh-CN" altLang="zh-CN" sz="3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gn="just">
              <a:spcAft>
                <a:spcPts val="0"/>
              </a:spcAft>
              <a:buFont typeface="Wingdings" panose="05000000000000000000" pitchFamily="2" charset="2"/>
              <a:buChar char=""/>
            </a:pPr>
            <a:r>
              <a:rPr lang="zh-CN" altLang="zh-CN" sz="3000" b="1" kern="100" dirty="0">
                <a:latin typeface="微软雅黑" panose="020B0503020204020204" pitchFamily="34" charset="-122"/>
                <a:ea typeface="微软雅黑" panose="020B0503020204020204" pitchFamily="34" charset="-122"/>
                <a:cs typeface="Times New Roman" panose="02020603050405020304" pitchFamily="18" charset="0"/>
              </a:rPr>
              <a:t>若栈不空 或</a:t>
            </a:r>
            <a:r>
              <a:rPr lang="en-US" altLang="zh-CN" sz="3000" b="1" kern="100" dirty="0">
                <a:latin typeface="微软雅黑" panose="020B0503020204020204" pitchFamily="34" charset="-122"/>
                <a:ea typeface="微软雅黑" panose="020B0503020204020204" pitchFamily="34" charset="-122"/>
                <a:cs typeface="Times New Roman" panose="02020603050405020304" pitchFamily="18" charset="0"/>
              </a:rPr>
              <a:t> flag=1</a:t>
            </a:r>
            <a:r>
              <a:rPr lang="zh-CN" altLang="zh-CN" sz="3000" b="1" kern="100" dirty="0">
                <a:latin typeface="微软雅黑" panose="020B0503020204020204" pitchFamily="34" charset="-122"/>
                <a:ea typeface="微软雅黑" panose="020B0503020204020204" pitchFamily="34" charset="-122"/>
                <a:cs typeface="Times New Roman" panose="02020603050405020304" pitchFamily="18" charset="0"/>
              </a:rPr>
              <a:t>，则匹配不成功</a:t>
            </a:r>
            <a:endParaRPr lang="zh-CN" altLang="zh-CN" sz="3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gn="just">
              <a:spcAft>
                <a:spcPts val="0"/>
              </a:spcAft>
              <a:buFont typeface="Wingdings" panose="05000000000000000000" pitchFamily="2" charset="2"/>
              <a:buChar char=""/>
            </a:pPr>
            <a:r>
              <a:rPr lang="zh-CN" altLang="zh-CN" sz="3000" b="1" kern="100" dirty="0">
                <a:latin typeface="微软雅黑" panose="020B0503020204020204" pitchFamily="34" charset="-122"/>
                <a:ea typeface="微软雅黑" panose="020B0503020204020204" pitchFamily="34" charset="-122"/>
                <a:cs typeface="Times New Roman" panose="02020603050405020304" pitchFamily="18" charset="0"/>
              </a:rPr>
              <a:t>若栈空，表明匹配成功</a:t>
            </a:r>
            <a:endParaRPr lang="zh-CN" altLang="zh-CN" sz="3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爆炸形 1 155"/>
          <p:cNvSpPr/>
          <p:nvPr/>
        </p:nvSpPr>
        <p:spPr>
          <a:xfrm>
            <a:off x="8104956" y="2647646"/>
            <a:ext cx="1424342" cy="119171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右括号多</a:t>
            </a:r>
            <a:endParaRPr lang="zh-CN" altLang="en-US" b="1">
              <a:solidFill>
                <a:schemeClr val="tx1"/>
              </a:solidFill>
            </a:endParaRPr>
          </a:p>
        </p:txBody>
      </p:sp>
      <p:sp>
        <p:nvSpPr>
          <p:cNvPr id="154" name="Text Box 18"/>
          <p:cNvSpPr txBox="1">
            <a:spLocks noChangeArrowheads="1"/>
          </p:cNvSpPr>
          <p:nvPr/>
        </p:nvSpPr>
        <p:spPr bwMode="auto">
          <a:xfrm>
            <a:off x="7578843" y="1742601"/>
            <a:ext cx="700088" cy="222348"/>
          </a:xfrm>
          <a:prstGeom prst="rect">
            <a:avLst/>
          </a:prstGeom>
          <a:solidFill>
            <a:schemeClr val="bg1"/>
          </a:solidFill>
          <a:ln w="28575">
            <a:solidFill>
              <a:schemeClr val="bg1"/>
            </a:solidFill>
          </a:ln>
        </p:spPr>
        <p:txBody>
          <a:bodyPr lIns="0" tIns="0" rIns="0" bIns="0" upright="1"/>
          <a:lstStyle/>
          <a:p>
            <a:pPr algn="just">
              <a:spcAft>
                <a:spcPts val="0"/>
              </a:spcAft>
              <a:defRPr/>
            </a:pPr>
            <a:r>
              <a:rPr lang="en-US" sz="3200" kern="100" dirty="0">
                <a:latin typeface="Calibri" panose="020F0502020204030204" pitchFamily="34" charset="0"/>
                <a:cs typeface="Times New Roman" panose="02020603050405020304" pitchFamily="18" charset="0"/>
              </a:rPr>
              <a:t>N</a:t>
            </a:r>
            <a:endParaRPr lang="zh-CN" altLang="en-US" sz="3200" kern="100" dirty="0">
              <a:latin typeface="Calibri" panose="020F0502020204030204" pitchFamily="34" charset="0"/>
              <a:cs typeface="Times New Roman" panose="02020603050405020304" pitchFamily="18" charset="0"/>
            </a:endParaRPr>
          </a:p>
        </p:txBody>
      </p:sp>
      <p:sp>
        <p:nvSpPr>
          <p:cNvPr id="121" name="Text Box 14"/>
          <p:cNvSpPr txBox="1">
            <a:spLocks noChangeArrowheads="1"/>
          </p:cNvSpPr>
          <p:nvPr/>
        </p:nvSpPr>
        <p:spPr bwMode="auto">
          <a:xfrm>
            <a:off x="8772199" y="1023786"/>
            <a:ext cx="700088" cy="316982"/>
          </a:xfrm>
          <a:prstGeom prst="rect">
            <a:avLst/>
          </a:prstGeom>
          <a:solidFill>
            <a:schemeClr val="bg1"/>
          </a:solidFill>
          <a:ln w="28575">
            <a:solidFill>
              <a:schemeClr val="bg1"/>
            </a:solidFill>
          </a:ln>
        </p:spPr>
        <p:txBody>
          <a:bodyPr lIns="0" tIns="0" rIns="0" bIns="0" upright="1"/>
          <a:lstStyle/>
          <a:p>
            <a:pPr algn="just">
              <a:spcAft>
                <a:spcPts val="0"/>
              </a:spcAft>
              <a:defRPr/>
            </a:pPr>
            <a:r>
              <a:rPr lang="en-US" sz="3200" b="1" kern="100" dirty="0">
                <a:latin typeface="Calibri" panose="020F0502020204030204" pitchFamily="34" charset="0"/>
                <a:cs typeface="Times New Roman" panose="02020603050405020304" pitchFamily="18" charset="0"/>
              </a:rPr>
              <a:t>Y</a:t>
            </a:r>
            <a:endParaRPr lang="zh-CN" altLang="en-US" sz="3200" b="1" kern="100" dirty="0">
              <a:latin typeface="Calibri" panose="020F0502020204030204" pitchFamily="34" charset="0"/>
              <a:cs typeface="Times New Roman" panose="02020603050405020304" pitchFamily="18" charset="0"/>
            </a:endParaRPr>
          </a:p>
        </p:txBody>
      </p:sp>
      <p:sp>
        <p:nvSpPr>
          <p:cNvPr id="120" name="Text Box 7"/>
          <p:cNvSpPr txBox="1">
            <a:spLocks noChangeArrowheads="1"/>
          </p:cNvSpPr>
          <p:nvPr/>
        </p:nvSpPr>
        <p:spPr bwMode="auto">
          <a:xfrm>
            <a:off x="4833082" y="3075190"/>
            <a:ext cx="446442" cy="223749"/>
          </a:xfrm>
          <a:prstGeom prst="rect">
            <a:avLst/>
          </a:prstGeom>
          <a:solidFill>
            <a:schemeClr val="bg1"/>
          </a:solidFill>
          <a:ln w="28575">
            <a:solidFill>
              <a:schemeClr val="bg1"/>
            </a:solidFill>
          </a:ln>
        </p:spPr>
        <p:txBody>
          <a:bodyPr lIns="0" tIns="0" rIns="0" bIns="0" upright="1"/>
          <a:lstStyle/>
          <a:p>
            <a:pPr algn="just">
              <a:spcAft>
                <a:spcPts val="0"/>
              </a:spcAft>
              <a:defRPr/>
            </a:pPr>
            <a:r>
              <a:rPr lang="en-US" sz="3200" b="1" kern="100" dirty="0">
                <a:latin typeface="Calibri" panose="020F0502020204030204" pitchFamily="34" charset="0"/>
                <a:cs typeface="Times New Roman" panose="02020603050405020304" pitchFamily="18" charset="0"/>
              </a:rPr>
              <a:t>N</a:t>
            </a:r>
            <a:endParaRPr lang="zh-CN" altLang="en-US" sz="3200" b="1" kern="100" dirty="0">
              <a:latin typeface="Calibri" panose="020F0502020204030204" pitchFamily="34" charset="0"/>
              <a:cs typeface="Times New Roman" panose="02020603050405020304" pitchFamily="18" charset="0"/>
            </a:endParaRPr>
          </a:p>
        </p:txBody>
      </p:sp>
      <p:sp>
        <p:nvSpPr>
          <p:cNvPr id="6" name="Text Box 7"/>
          <p:cNvSpPr txBox="1">
            <a:spLocks noChangeArrowheads="1"/>
          </p:cNvSpPr>
          <p:nvPr/>
        </p:nvSpPr>
        <p:spPr bwMode="auto">
          <a:xfrm>
            <a:off x="4859641" y="1767640"/>
            <a:ext cx="446442" cy="310256"/>
          </a:xfrm>
          <a:prstGeom prst="rect">
            <a:avLst/>
          </a:prstGeom>
          <a:solidFill>
            <a:schemeClr val="bg1"/>
          </a:solidFill>
          <a:ln w="28575">
            <a:solidFill>
              <a:schemeClr val="bg1"/>
            </a:solidFill>
          </a:ln>
        </p:spPr>
        <p:txBody>
          <a:bodyPr lIns="0" tIns="0" rIns="0" bIns="0" upright="1"/>
          <a:lstStyle/>
          <a:p>
            <a:pPr algn="just">
              <a:spcAft>
                <a:spcPts val="0"/>
              </a:spcAft>
              <a:defRPr/>
            </a:pPr>
            <a:r>
              <a:rPr lang="en-US" sz="3200" kern="100" dirty="0">
                <a:latin typeface="Calibri" panose="020F0502020204030204" pitchFamily="34" charset="0"/>
                <a:cs typeface="Times New Roman" panose="02020603050405020304" pitchFamily="18" charset="0"/>
              </a:rPr>
              <a:t>N</a:t>
            </a:r>
            <a:endParaRPr lang="zh-CN" altLang="en-US" sz="3200" kern="100" dirty="0">
              <a:latin typeface="Calibri" panose="020F0502020204030204" pitchFamily="34" charset="0"/>
              <a:cs typeface="Times New Roman" panose="02020603050405020304" pitchFamily="18" charset="0"/>
            </a:endParaRPr>
          </a:p>
        </p:txBody>
      </p:sp>
      <p:sp>
        <p:nvSpPr>
          <p:cNvPr id="28" name="Text Box 29"/>
          <p:cNvSpPr txBox="1">
            <a:spLocks noChangeArrowheads="1"/>
          </p:cNvSpPr>
          <p:nvPr/>
        </p:nvSpPr>
        <p:spPr bwMode="auto">
          <a:xfrm>
            <a:off x="6612151" y="1029973"/>
            <a:ext cx="703263" cy="454530"/>
          </a:xfrm>
          <a:prstGeom prst="rect">
            <a:avLst/>
          </a:prstGeom>
          <a:solidFill>
            <a:schemeClr val="bg1"/>
          </a:solidFill>
          <a:ln w="28575">
            <a:solidFill>
              <a:schemeClr val="bg1"/>
            </a:solidFill>
          </a:ln>
        </p:spPr>
        <p:txBody>
          <a:bodyPr lIns="0" tIns="0" rIns="0" bIns="0" upright="1"/>
          <a:lstStyle/>
          <a:p>
            <a:pPr algn="just">
              <a:spcAft>
                <a:spcPts val="0"/>
              </a:spcAft>
              <a:defRPr/>
            </a:pPr>
            <a:r>
              <a:rPr lang="en-US" sz="3200" b="1" kern="100" dirty="0">
                <a:latin typeface="Calibri" panose="020F0502020204030204" pitchFamily="34" charset="0"/>
                <a:cs typeface="Times New Roman" panose="02020603050405020304" pitchFamily="18" charset="0"/>
              </a:rPr>
              <a:t>Y</a:t>
            </a:r>
            <a:endParaRPr lang="zh-CN" altLang="en-US" sz="3200" b="1" kern="100" dirty="0">
              <a:latin typeface="Calibri" panose="020F0502020204030204" pitchFamily="34" charset="0"/>
              <a:cs typeface="Times New Roman" panose="02020603050405020304" pitchFamily="18" charset="0"/>
            </a:endParaRPr>
          </a:p>
        </p:txBody>
      </p:sp>
      <p:sp>
        <p:nvSpPr>
          <p:cNvPr id="112" name="Text Box 14"/>
          <p:cNvSpPr txBox="1">
            <a:spLocks noChangeArrowheads="1"/>
          </p:cNvSpPr>
          <p:nvPr/>
        </p:nvSpPr>
        <p:spPr bwMode="auto">
          <a:xfrm>
            <a:off x="8951361" y="3480618"/>
            <a:ext cx="700088" cy="222349"/>
          </a:xfrm>
          <a:prstGeom prst="rect">
            <a:avLst/>
          </a:prstGeom>
          <a:solidFill>
            <a:schemeClr val="bg1"/>
          </a:solidFill>
          <a:ln w="28575">
            <a:solidFill>
              <a:schemeClr val="bg1"/>
            </a:solidFill>
          </a:ln>
        </p:spPr>
        <p:txBody>
          <a:bodyPr lIns="0" tIns="0" rIns="0" bIns="0" upright="1"/>
          <a:lstStyle/>
          <a:p>
            <a:pPr algn="just">
              <a:spcAft>
                <a:spcPts val="0"/>
              </a:spcAft>
              <a:defRPr/>
            </a:pPr>
            <a:r>
              <a:rPr lang="en-US" sz="3200" kern="100" dirty="0">
                <a:latin typeface="Calibri" panose="020F0502020204030204" pitchFamily="34" charset="0"/>
                <a:cs typeface="Times New Roman" panose="02020603050405020304" pitchFamily="18" charset="0"/>
              </a:rPr>
              <a:t>Y</a:t>
            </a:r>
            <a:endParaRPr lang="zh-CN" altLang="en-US" sz="3200" kern="100" dirty="0">
              <a:latin typeface="Calibri" panose="020F0502020204030204" pitchFamily="34" charset="0"/>
              <a:cs typeface="Times New Roman" panose="02020603050405020304" pitchFamily="18" charset="0"/>
            </a:endParaRPr>
          </a:p>
        </p:txBody>
      </p:sp>
      <p:sp>
        <p:nvSpPr>
          <p:cNvPr id="17" name="Text Box 18"/>
          <p:cNvSpPr txBox="1">
            <a:spLocks noChangeArrowheads="1"/>
          </p:cNvSpPr>
          <p:nvPr/>
        </p:nvSpPr>
        <p:spPr bwMode="auto">
          <a:xfrm>
            <a:off x="7404868" y="4349582"/>
            <a:ext cx="700088" cy="222348"/>
          </a:xfrm>
          <a:prstGeom prst="rect">
            <a:avLst/>
          </a:prstGeom>
          <a:solidFill>
            <a:schemeClr val="bg1"/>
          </a:solidFill>
          <a:ln w="28575">
            <a:solidFill>
              <a:schemeClr val="bg1"/>
            </a:solidFill>
          </a:ln>
        </p:spPr>
        <p:txBody>
          <a:bodyPr lIns="0" tIns="0" rIns="0" bIns="0" upright="1"/>
          <a:lstStyle/>
          <a:p>
            <a:pPr algn="just">
              <a:spcAft>
                <a:spcPts val="0"/>
              </a:spcAft>
              <a:defRPr/>
            </a:pPr>
            <a:r>
              <a:rPr lang="en-US" sz="2800" b="1" kern="100" dirty="0">
                <a:latin typeface="Calibri" panose="020F0502020204030204" pitchFamily="34" charset="0"/>
                <a:cs typeface="Times New Roman" panose="02020603050405020304" pitchFamily="18" charset="0"/>
              </a:rPr>
              <a:t>N</a:t>
            </a:r>
            <a:endParaRPr lang="zh-CN" altLang="en-US" sz="2800" b="1" kern="100" dirty="0">
              <a:latin typeface="Calibri" panose="020F0502020204030204" pitchFamily="34" charset="0"/>
              <a:cs typeface="Times New Roman" panose="02020603050405020304" pitchFamily="18" charset="0"/>
            </a:endParaRPr>
          </a:p>
        </p:txBody>
      </p:sp>
      <p:sp>
        <p:nvSpPr>
          <p:cNvPr id="98" name="Text Box 14"/>
          <p:cNvSpPr txBox="1">
            <a:spLocks noChangeArrowheads="1"/>
          </p:cNvSpPr>
          <p:nvPr/>
        </p:nvSpPr>
        <p:spPr bwMode="auto">
          <a:xfrm>
            <a:off x="7497571" y="5461677"/>
            <a:ext cx="372644" cy="371164"/>
          </a:xfrm>
          <a:prstGeom prst="rect">
            <a:avLst/>
          </a:prstGeom>
          <a:solidFill>
            <a:schemeClr val="bg1"/>
          </a:solidFill>
          <a:ln w="28575">
            <a:solidFill>
              <a:schemeClr val="bg1"/>
            </a:solidFill>
          </a:ln>
        </p:spPr>
        <p:txBody>
          <a:bodyPr lIns="0" tIns="0" rIns="0" bIns="0" upright="1"/>
          <a:lstStyle/>
          <a:p>
            <a:pPr algn="just">
              <a:spcAft>
                <a:spcPts val="0"/>
              </a:spcAft>
              <a:defRPr/>
            </a:pPr>
            <a:r>
              <a:rPr lang="en-US" sz="3200" kern="100" dirty="0">
                <a:latin typeface="Calibri" panose="020F0502020204030204" pitchFamily="34" charset="0"/>
                <a:cs typeface="Times New Roman" panose="02020603050405020304" pitchFamily="18" charset="0"/>
              </a:rPr>
              <a:t>Y</a:t>
            </a:r>
            <a:endParaRPr lang="zh-CN" altLang="en-US" sz="3200" kern="100" dirty="0">
              <a:latin typeface="Calibri" panose="020F0502020204030204" pitchFamily="34" charset="0"/>
              <a:cs typeface="Times New Roman" panose="02020603050405020304" pitchFamily="18" charset="0"/>
            </a:endParaRPr>
          </a:p>
        </p:txBody>
      </p:sp>
      <p:sp>
        <p:nvSpPr>
          <p:cNvPr id="4" name="AutoShape 5"/>
          <p:cNvSpPr>
            <a:spLocks noChangeArrowheads="1"/>
          </p:cNvSpPr>
          <p:nvPr/>
        </p:nvSpPr>
        <p:spPr bwMode="auto">
          <a:xfrm>
            <a:off x="4216135" y="1099133"/>
            <a:ext cx="1902983" cy="629727"/>
          </a:xfrm>
          <a:prstGeom prst="diamond">
            <a:avLst/>
          </a:prstGeom>
          <a:solidFill>
            <a:schemeClr val="bg1"/>
          </a:solidFill>
          <a:ln w="28575">
            <a:solidFill>
              <a:schemeClr val="tx1"/>
            </a:solidFill>
            <a:miter lim="800000"/>
          </a:ln>
        </p:spPr>
        <p:txBody>
          <a:bodyPr lIns="0" tIns="0" rIns="0" bIns="0" upright="1"/>
          <a:lstStyle/>
          <a:p>
            <a:pPr algn="just">
              <a:spcAft>
                <a:spcPts val="0"/>
              </a:spcAft>
              <a:defRPr/>
            </a:pPr>
            <a:r>
              <a:rPr lang="en-US" altLang="zh-CN" sz="2400" b="1" kern="100" dirty="0" err="1">
                <a:latin typeface="Calibri" panose="020F0502020204030204" pitchFamily="34" charset="0"/>
                <a:cs typeface="Times New Roman" panose="02020603050405020304" pitchFamily="18" charset="0"/>
              </a:rPr>
              <a:t>c</a:t>
            </a:r>
            <a:r>
              <a:rPr lang="en-US" altLang="zh-CN" sz="2400" b="1" kern="100" dirty="0" err="1" smtClean="0">
                <a:latin typeface="Calibri" panose="020F0502020204030204" pitchFamily="34" charset="0"/>
                <a:cs typeface="Times New Roman" panose="02020603050405020304" pitchFamily="18" charset="0"/>
              </a:rPr>
              <a:t>h</a:t>
            </a:r>
            <a:r>
              <a:rPr lang="en-US" altLang="zh-CN" sz="2400" b="1" kern="100" dirty="0">
                <a:latin typeface="Calibri" panose="020F0502020204030204" pitchFamily="34" charset="0"/>
                <a:cs typeface="Times New Roman" panose="02020603050405020304" pitchFamily="18" charset="0"/>
              </a:rPr>
              <a:t>==‘#’</a:t>
            </a:r>
            <a:endParaRPr lang="zh-CN" altLang="en-US" sz="2400" b="1" kern="100" dirty="0">
              <a:latin typeface="Calibri" panose="020F0502020204030204" pitchFamily="34" charset="0"/>
              <a:cs typeface="Times New Roman" panose="02020603050405020304" pitchFamily="18" charset="0"/>
            </a:endParaRPr>
          </a:p>
        </p:txBody>
      </p:sp>
      <p:cxnSp>
        <p:nvCxnSpPr>
          <p:cNvPr id="31748" name="AutoShape 6"/>
          <p:cNvCxnSpPr>
            <a:cxnSpLocks noChangeShapeType="1"/>
            <a:stCxn id="4" idx="2"/>
            <a:endCxn id="7" idx="0"/>
          </p:cNvCxnSpPr>
          <p:nvPr/>
        </p:nvCxnSpPr>
        <p:spPr bwMode="auto">
          <a:xfrm>
            <a:off x="5167627" y="1728860"/>
            <a:ext cx="0" cy="480810"/>
          </a:xfrm>
          <a:prstGeom prst="straightConnector1">
            <a:avLst/>
          </a:prstGeom>
          <a:ln w="2857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7" name="AutoShape 8"/>
          <p:cNvSpPr>
            <a:spLocks noChangeArrowheads="1"/>
          </p:cNvSpPr>
          <p:nvPr/>
        </p:nvSpPr>
        <p:spPr bwMode="auto">
          <a:xfrm>
            <a:off x="4216136" y="2209670"/>
            <a:ext cx="1902982" cy="643265"/>
          </a:xfrm>
          <a:prstGeom prst="diamond">
            <a:avLst/>
          </a:prstGeom>
          <a:solidFill>
            <a:schemeClr val="bg1"/>
          </a:solidFill>
          <a:ln w="28575">
            <a:solidFill>
              <a:schemeClr val="tx1"/>
            </a:solidFill>
            <a:miter lim="800000"/>
          </a:ln>
        </p:spPr>
        <p:txBody>
          <a:bodyPr lIns="0" tIns="0" rIns="0" bIns="0" upright="1"/>
          <a:lstStyle/>
          <a:p>
            <a:pPr algn="just">
              <a:spcAft>
                <a:spcPts val="0"/>
              </a:spcAft>
              <a:defRPr/>
            </a:pPr>
            <a:r>
              <a:rPr lang="en-US" altLang="zh-CN" sz="2400" b="1" kern="100" dirty="0" err="1">
                <a:latin typeface="Calibri" panose="020F0502020204030204" pitchFamily="34" charset="0"/>
                <a:cs typeface="Times New Roman" panose="02020603050405020304" pitchFamily="18" charset="0"/>
              </a:rPr>
              <a:t>c</a:t>
            </a:r>
            <a:r>
              <a:rPr lang="en-US" sz="2400" b="1" kern="100" dirty="0" err="1" smtClean="0">
                <a:latin typeface="Calibri" panose="020F0502020204030204" pitchFamily="34" charset="0"/>
                <a:cs typeface="Times New Roman" panose="02020603050405020304" pitchFamily="18" charset="0"/>
              </a:rPr>
              <a:t>h</a:t>
            </a:r>
            <a:r>
              <a:rPr lang="en-US" sz="2400" b="1" kern="100" dirty="0">
                <a:latin typeface="Calibri" panose="020F0502020204030204" pitchFamily="34" charset="0"/>
                <a:cs typeface="Times New Roman" panose="02020603050405020304" pitchFamily="18" charset="0"/>
              </a:rPr>
              <a:t>=</a:t>
            </a:r>
            <a:r>
              <a:rPr lang="en-US" altLang="zh-CN" sz="2400" b="1" kern="100" dirty="0">
                <a:latin typeface="Calibri" panose="020F0502020204030204" pitchFamily="34" charset="0"/>
                <a:cs typeface="Times New Roman" panose="02020603050405020304" pitchFamily="18" charset="0"/>
              </a:rPr>
              <a:t>=‘(’</a:t>
            </a:r>
            <a:endParaRPr lang="zh-CN" altLang="zh-CN" sz="2400" b="1" kern="100" dirty="0">
              <a:latin typeface="Calibri" panose="020F0502020204030204" pitchFamily="34" charset="0"/>
              <a:cs typeface="Times New Roman" panose="02020603050405020304" pitchFamily="18" charset="0"/>
            </a:endParaRPr>
          </a:p>
        </p:txBody>
      </p:sp>
      <p:cxnSp>
        <p:nvCxnSpPr>
          <p:cNvPr id="31751" name="AutoShape 9"/>
          <p:cNvCxnSpPr>
            <a:cxnSpLocks noChangeShapeType="1"/>
            <a:stCxn id="7" idx="2"/>
            <a:endCxn id="11" idx="0"/>
          </p:cNvCxnSpPr>
          <p:nvPr/>
        </p:nvCxnSpPr>
        <p:spPr bwMode="auto">
          <a:xfrm>
            <a:off x="5167627" y="2852935"/>
            <a:ext cx="0" cy="630509"/>
          </a:xfrm>
          <a:prstGeom prst="straightConnector1">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cxnSp>
      <p:sp>
        <p:nvSpPr>
          <p:cNvPr id="9" name="Text Box 10"/>
          <p:cNvSpPr txBox="1">
            <a:spLocks noChangeArrowheads="1"/>
          </p:cNvSpPr>
          <p:nvPr/>
        </p:nvSpPr>
        <p:spPr bwMode="auto">
          <a:xfrm>
            <a:off x="3406352" y="3433487"/>
            <a:ext cx="414360" cy="266760"/>
          </a:xfrm>
          <a:prstGeom prst="rect">
            <a:avLst/>
          </a:prstGeom>
          <a:solidFill>
            <a:schemeClr val="bg1"/>
          </a:solidFill>
          <a:ln w="28575">
            <a:solidFill>
              <a:schemeClr val="bg1"/>
            </a:solidFill>
          </a:ln>
        </p:spPr>
        <p:txBody>
          <a:bodyPr lIns="0" tIns="0" rIns="0" bIns="0" upright="1"/>
          <a:lstStyle/>
          <a:p>
            <a:pPr algn="just">
              <a:spcAft>
                <a:spcPts val="0"/>
              </a:spcAft>
              <a:defRPr/>
            </a:pPr>
            <a:r>
              <a:rPr lang="en-US" sz="3200" b="1" kern="100" dirty="0">
                <a:latin typeface="Calibri" panose="020F0502020204030204" pitchFamily="34" charset="0"/>
                <a:cs typeface="Times New Roman" panose="02020603050405020304" pitchFamily="18" charset="0"/>
              </a:rPr>
              <a:t>N</a:t>
            </a:r>
            <a:endParaRPr lang="zh-CN" altLang="en-US" sz="3200" b="1" kern="100" dirty="0">
              <a:latin typeface="Calibri" panose="020F0502020204030204" pitchFamily="34" charset="0"/>
              <a:cs typeface="Times New Roman" panose="02020603050405020304" pitchFamily="18" charset="0"/>
            </a:endParaRPr>
          </a:p>
        </p:txBody>
      </p:sp>
      <p:sp>
        <p:nvSpPr>
          <p:cNvPr id="10" name="Text Box 11"/>
          <p:cNvSpPr txBox="1">
            <a:spLocks noChangeArrowheads="1"/>
          </p:cNvSpPr>
          <p:nvPr/>
        </p:nvSpPr>
        <p:spPr bwMode="auto">
          <a:xfrm>
            <a:off x="9478852" y="3521044"/>
            <a:ext cx="1009637" cy="590573"/>
          </a:xfrm>
          <a:prstGeom prst="rect">
            <a:avLst/>
          </a:prstGeom>
          <a:solidFill>
            <a:schemeClr val="bg1"/>
          </a:solidFill>
          <a:ln w="28575">
            <a:solidFill>
              <a:schemeClr val="tx1"/>
            </a:solidFill>
            <a:miter lim="800000"/>
          </a:ln>
        </p:spPr>
        <p:txBody>
          <a:bodyPr lIns="0" tIns="0" rIns="0" bIns="0" upright="1"/>
          <a:lstStyle/>
          <a:p>
            <a:pPr indent="133350" algn="just">
              <a:spcAft>
                <a:spcPts val="0"/>
              </a:spcAft>
              <a:defRPr/>
            </a:pPr>
            <a:r>
              <a:rPr lang="en-US" sz="2000" b="1" kern="100" dirty="0">
                <a:latin typeface="Calibri" panose="020F0502020204030204" pitchFamily="34" charset="0"/>
                <a:cs typeface="Times New Roman" panose="02020603050405020304" pitchFamily="18" charset="0"/>
              </a:rPr>
              <a:t>FLAG=0</a:t>
            </a:r>
            <a:endParaRPr lang="en-US" sz="2000" b="1" kern="100" dirty="0">
              <a:latin typeface="Calibri" panose="020F0502020204030204" pitchFamily="34" charset="0"/>
              <a:cs typeface="Times New Roman" panose="02020603050405020304" pitchFamily="18" charset="0"/>
            </a:endParaRPr>
          </a:p>
          <a:p>
            <a:pPr indent="133350" algn="just">
              <a:spcAft>
                <a:spcPts val="0"/>
              </a:spcAft>
              <a:defRPr/>
            </a:pPr>
            <a:r>
              <a:rPr lang="en-US" altLang="zh-CN" sz="2000" b="1" kern="100" dirty="0">
                <a:latin typeface="Calibri" panose="020F0502020204030204" pitchFamily="34" charset="0"/>
                <a:cs typeface="Times New Roman" panose="02020603050405020304" pitchFamily="18" charset="0"/>
              </a:rPr>
              <a:t>break</a:t>
            </a:r>
            <a:endParaRPr lang="zh-CN" altLang="en-US" sz="2000" b="1" kern="100" dirty="0">
              <a:latin typeface="Calibri" panose="020F0502020204030204" pitchFamily="34" charset="0"/>
              <a:cs typeface="Times New Roman" panose="02020603050405020304" pitchFamily="18" charset="0"/>
            </a:endParaRPr>
          </a:p>
        </p:txBody>
      </p:sp>
      <p:sp>
        <p:nvSpPr>
          <p:cNvPr id="11" name="AutoShape 12"/>
          <p:cNvSpPr>
            <a:spLocks noChangeArrowheads="1"/>
          </p:cNvSpPr>
          <p:nvPr/>
        </p:nvSpPr>
        <p:spPr bwMode="auto">
          <a:xfrm>
            <a:off x="4216135" y="3483444"/>
            <a:ext cx="1902983" cy="658688"/>
          </a:xfrm>
          <a:prstGeom prst="diamond">
            <a:avLst/>
          </a:prstGeom>
          <a:solidFill>
            <a:schemeClr val="bg1"/>
          </a:solidFill>
          <a:ln w="28575">
            <a:solidFill>
              <a:schemeClr val="tx1"/>
            </a:solidFill>
            <a:miter lim="800000"/>
          </a:ln>
        </p:spPr>
        <p:txBody>
          <a:bodyPr lIns="0" tIns="0" rIns="0" bIns="0" upright="1"/>
          <a:lstStyle/>
          <a:p>
            <a:pPr algn="just">
              <a:spcAft>
                <a:spcPts val="0"/>
              </a:spcAft>
              <a:defRPr/>
            </a:pPr>
            <a:r>
              <a:rPr lang="en-US" altLang="zh-CN" sz="2400" b="1" kern="100" dirty="0" err="1">
                <a:latin typeface="Calibri" panose="020F0502020204030204" pitchFamily="34" charset="0"/>
                <a:cs typeface="Times New Roman" panose="02020603050405020304" pitchFamily="18" charset="0"/>
              </a:rPr>
              <a:t>c</a:t>
            </a:r>
            <a:r>
              <a:rPr lang="en-US" altLang="zh-CN" sz="2400" b="1" kern="100" dirty="0" err="1" smtClean="0">
                <a:latin typeface="Calibri" panose="020F0502020204030204" pitchFamily="34" charset="0"/>
                <a:cs typeface="Times New Roman" panose="02020603050405020304" pitchFamily="18" charset="0"/>
              </a:rPr>
              <a:t>h</a:t>
            </a:r>
            <a:r>
              <a:rPr lang="en-US" altLang="zh-CN" sz="2400" b="1" kern="100" dirty="0">
                <a:latin typeface="Calibri" panose="020F0502020204030204" pitchFamily="34" charset="0"/>
                <a:cs typeface="Times New Roman" panose="02020603050405020304" pitchFamily="18" charset="0"/>
              </a:rPr>
              <a:t>==‘)’</a:t>
            </a:r>
            <a:endParaRPr lang="zh-CN" altLang="zh-CN" sz="2400" b="1" kern="100" dirty="0">
              <a:latin typeface="Calibri" panose="020F0502020204030204" pitchFamily="34" charset="0"/>
              <a:cs typeface="Times New Roman" panose="02020603050405020304" pitchFamily="18" charset="0"/>
            </a:endParaRPr>
          </a:p>
        </p:txBody>
      </p:sp>
      <p:sp>
        <p:nvSpPr>
          <p:cNvPr id="13" name="Text Box 14"/>
          <p:cNvSpPr txBox="1">
            <a:spLocks noChangeArrowheads="1"/>
          </p:cNvSpPr>
          <p:nvPr/>
        </p:nvSpPr>
        <p:spPr bwMode="auto">
          <a:xfrm>
            <a:off x="6325569" y="3382759"/>
            <a:ext cx="700088" cy="412574"/>
          </a:xfrm>
          <a:prstGeom prst="rect">
            <a:avLst/>
          </a:prstGeom>
          <a:solidFill>
            <a:schemeClr val="bg1"/>
          </a:solidFill>
          <a:ln w="28575">
            <a:solidFill>
              <a:schemeClr val="bg1"/>
            </a:solidFill>
          </a:ln>
        </p:spPr>
        <p:txBody>
          <a:bodyPr lIns="0" tIns="0" rIns="0" bIns="0" upright="1"/>
          <a:lstStyle/>
          <a:p>
            <a:pPr algn="just">
              <a:spcAft>
                <a:spcPts val="0"/>
              </a:spcAft>
              <a:defRPr/>
            </a:pPr>
            <a:r>
              <a:rPr lang="en-US" sz="3200" kern="100" dirty="0">
                <a:latin typeface="Calibri" panose="020F0502020204030204" pitchFamily="34" charset="0"/>
                <a:cs typeface="Times New Roman" panose="02020603050405020304" pitchFamily="18" charset="0"/>
              </a:rPr>
              <a:t>Y</a:t>
            </a:r>
            <a:endParaRPr lang="zh-CN" altLang="en-US" sz="3200" kern="100" dirty="0">
              <a:latin typeface="Calibri" panose="020F0502020204030204" pitchFamily="34" charset="0"/>
              <a:cs typeface="Times New Roman" panose="02020603050405020304" pitchFamily="18" charset="0"/>
            </a:endParaRPr>
          </a:p>
        </p:txBody>
      </p:sp>
      <p:cxnSp>
        <p:nvCxnSpPr>
          <p:cNvPr id="31757" name="AutoShape 15"/>
          <p:cNvCxnSpPr>
            <a:cxnSpLocks noChangeShapeType="1"/>
          </p:cNvCxnSpPr>
          <p:nvPr/>
        </p:nvCxnSpPr>
        <p:spPr bwMode="auto">
          <a:xfrm flipH="1">
            <a:off x="1718332" y="3795333"/>
            <a:ext cx="2615531" cy="37588"/>
          </a:xfrm>
          <a:prstGeom prst="straightConnector1">
            <a:avLst/>
          </a:prstGeom>
          <a:noFill/>
          <a:ln w="28575">
            <a:solidFill>
              <a:schemeClr val="tx1"/>
            </a:solidFill>
            <a:round/>
            <a:headEnd type="none"/>
            <a:tailEnd type="arrow" w="med" len="med"/>
          </a:ln>
          <a:extLst>
            <a:ext uri="{909E8E84-426E-40DD-AFC4-6F175D3DCCD1}">
              <a14:hiddenFill xmlns:a14="http://schemas.microsoft.com/office/drawing/2010/main">
                <a:noFill/>
              </a14:hiddenFill>
            </a:ext>
          </a:extLst>
        </p:spPr>
      </p:cxnSp>
      <p:cxnSp>
        <p:nvCxnSpPr>
          <p:cNvPr id="31759" name="AutoShape 17"/>
          <p:cNvCxnSpPr>
            <a:cxnSpLocks noChangeShapeType="1"/>
            <a:stCxn id="11" idx="3"/>
            <a:endCxn id="84" idx="1"/>
          </p:cNvCxnSpPr>
          <p:nvPr/>
        </p:nvCxnSpPr>
        <p:spPr bwMode="auto">
          <a:xfrm flipV="1">
            <a:off x="6119118" y="3801924"/>
            <a:ext cx="459291" cy="10864"/>
          </a:xfrm>
          <a:prstGeom prst="straightConnector1">
            <a:avLst/>
          </a:prstGeom>
          <a:noFill/>
          <a:ln w="28575">
            <a:solidFill>
              <a:schemeClr val="tx1"/>
            </a:solidFill>
            <a:round/>
            <a:tailEnd type="arrow" w="lg" len="med"/>
          </a:ln>
          <a:extLst>
            <a:ext uri="{909E8E84-426E-40DD-AFC4-6F175D3DCCD1}">
              <a14:hiddenFill xmlns:a14="http://schemas.microsoft.com/office/drawing/2010/main">
                <a:noFill/>
              </a14:hiddenFill>
            </a:ext>
          </a:extLst>
        </p:spPr>
      </p:cxnSp>
      <p:cxnSp>
        <p:nvCxnSpPr>
          <p:cNvPr id="31762" name="AutoShape 20"/>
          <p:cNvCxnSpPr>
            <a:cxnSpLocks noChangeShapeType="1"/>
          </p:cNvCxnSpPr>
          <p:nvPr/>
        </p:nvCxnSpPr>
        <p:spPr bwMode="auto">
          <a:xfrm>
            <a:off x="7754913" y="4142132"/>
            <a:ext cx="3175" cy="681039"/>
          </a:xfrm>
          <a:prstGeom prst="straightConnector1">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cxnSp>
      <p:cxnSp>
        <p:nvCxnSpPr>
          <p:cNvPr id="31764" name="AutoShape 22"/>
          <p:cNvCxnSpPr>
            <a:cxnSpLocks noChangeShapeType="1"/>
          </p:cNvCxnSpPr>
          <p:nvPr/>
        </p:nvCxnSpPr>
        <p:spPr bwMode="auto">
          <a:xfrm>
            <a:off x="7811076" y="5412472"/>
            <a:ext cx="1587" cy="454026"/>
          </a:xfrm>
          <a:prstGeom prst="straightConnector1">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cxnSp>
      <p:sp>
        <p:nvSpPr>
          <p:cNvPr id="24" name="Text Box 25"/>
          <p:cNvSpPr txBox="1">
            <a:spLocks noChangeArrowheads="1"/>
          </p:cNvSpPr>
          <p:nvPr/>
        </p:nvSpPr>
        <p:spPr bwMode="auto">
          <a:xfrm>
            <a:off x="7186731" y="5869075"/>
            <a:ext cx="1484312" cy="405824"/>
          </a:xfrm>
          <a:prstGeom prst="rect">
            <a:avLst/>
          </a:prstGeom>
          <a:solidFill>
            <a:schemeClr val="bg1"/>
          </a:solidFill>
          <a:ln w="28575">
            <a:solidFill>
              <a:schemeClr val="tx1"/>
            </a:solidFill>
            <a:miter lim="800000"/>
          </a:ln>
        </p:spPr>
        <p:txBody>
          <a:bodyPr lIns="0" tIns="0" rIns="0" bIns="0" upright="1"/>
          <a:lstStyle/>
          <a:p>
            <a:pPr indent="400050" algn="just">
              <a:spcAft>
                <a:spcPts val="0"/>
              </a:spcAft>
              <a:defRPr/>
            </a:pPr>
            <a:r>
              <a:rPr lang="en-US" altLang="zh-CN" sz="2800" b="1" kern="100" dirty="0">
                <a:latin typeface="Calibri" panose="020F0502020204030204" pitchFamily="34" charset="0"/>
                <a:cs typeface="Times New Roman" panose="02020603050405020304" pitchFamily="18" charset="0"/>
              </a:rPr>
              <a:t>pop()</a:t>
            </a:r>
            <a:endParaRPr lang="zh-CN" altLang="en-US" sz="2800" b="1" kern="100" dirty="0">
              <a:latin typeface="Calibri" panose="020F0502020204030204" pitchFamily="34" charset="0"/>
              <a:cs typeface="Times New Roman" panose="02020603050405020304" pitchFamily="18" charset="0"/>
            </a:endParaRPr>
          </a:p>
          <a:p>
            <a:pPr algn="just">
              <a:spcAft>
                <a:spcPts val="0"/>
              </a:spcAft>
              <a:defRPr/>
            </a:pPr>
            <a:r>
              <a:rPr lang="en-US" kern="100" dirty="0">
                <a:latin typeface="Calibri" panose="020F0502020204030204" pitchFamily="34" charset="0"/>
                <a:cs typeface="Times New Roman" panose="02020603050405020304" pitchFamily="18" charset="0"/>
              </a:rPr>
              <a:t> </a:t>
            </a:r>
            <a:endParaRPr lang="zh-CN" altLang="en-US" kern="100" dirty="0">
              <a:latin typeface="Calibri" panose="020F0502020204030204" pitchFamily="34" charset="0"/>
              <a:cs typeface="Times New Roman" panose="02020603050405020304" pitchFamily="18" charset="0"/>
            </a:endParaRPr>
          </a:p>
        </p:txBody>
      </p:sp>
      <p:cxnSp>
        <p:nvCxnSpPr>
          <p:cNvPr id="31768" name="AutoShape 26"/>
          <p:cNvCxnSpPr>
            <a:cxnSpLocks noChangeShapeType="1"/>
            <a:stCxn id="4" idx="3"/>
          </p:cNvCxnSpPr>
          <p:nvPr/>
        </p:nvCxnSpPr>
        <p:spPr bwMode="auto">
          <a:xfrm>
            <a:off x="6119118" y="1413997"/>
            <a:ext cx="918583" cy="42277"/>
          </a:xfrm>
          <a:prstGeom prst="straightConnector1">
            <a:avLst/>
          </a:prstGeom>
          <a:noFill/>
          <a:ln w="28575">
            <a:solidFill>
              <a:schemeClr val="tx1"/>
            </a:solidFill>
            <a:round/>
            <a:tailEnd type="arrow"/>
          </a:ln>
          <a:extLst>
            <a:ext uri="{909E8E84-426E-40DD-AFC4-6F175D3DCCD1}">
              <a14:hiddenFill xmlns:a14="http://schemas.microsoft.com/office/drawing/2010/main">
                <a:noFill/>
              </a14:hiddenFill>
            </a:ext>
          </a:extLst>
        </p:spPr>
      </p:cxnSp>
      <p:cxnSp>
        <p:nvCxnSpPr>
          <p:cNvPr id="31769" name="AutoShape 27"/>
          <p:cNvCxnSpPr>
            <a:cxnSpLocks noChangeShapeType="1"/>
          </p:cNvCxnSpPr>
          <p:nvPr/>
        </p:nvCxnSpPr>
        <p:spPr bwMode="auto">
          <a:xfrm flipH="1">
            <a:off x="7802135" y="1738561"/>
            <a:ext cx="2756" cy="659925"/>
          </a:xfrm>
          <a:prstGeom prst="straightConnector1">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cxnSp>
      <p:sp>
        <p:nvSpPr>
          <p:cNvPr id="27" name="Text Box 28"/>
          <p:cNvSpPr txBox="1">
            <a:spLocks noChangeArrowheads="1"/>
          </p:cNvSpPr>
          <p:nvPr/>
        </p:nvSpPr>
        <p:spPr bwMode="auto">
          <a:xfrm>
            <a:off x="7469181" y="2398486"/>
            <a:ext cx="739775" cy="307785"/>
          </a:xfrm>
          <a:prstGeom prst="rect">
            <a:avLst/>
          </a:prstGeom>
          <a:solidFill>
            <a:schemeClr val="bg1"/>
          </a:solidFill>
          <a:ln w="28575">
            <a:solidFill>
              <a:schemeClr val="tx1"/>
            </a:solidFill>
            <a:miter lim="800000"/>
          </a:ln>
        </p:spPr>
        <p:txBody>
          <a:bodyPr lIns="0" tIns="0" rIns="0" bIns="0" upright="1"/>
          <a:lstStyle/>
          <a:p>
            <a:pPr indent="133350" algn="just">
              <a:spcAft>
                <a:spcPts val="0"/>
              </a:spcAft>
              <a:defRPr/>
            </a:pPr>
            <a:r>
              <a:rPr lang="en-US" sz="2800" b="1" kern="100" dirty="0">
                <a:solidFill>
                  <a:srgbClr val="FF0000"/>
                </a:solidFill>
                <a:latin typeface="Calibri" panose="020F0502020204030204" pitchFamily="34" charset="0"/>
                <a:cs typeface="Times New Roman" panose="02020603050405020304" pitchFamily="18" charset="0"/>
              </a:rPr>
              <a:t>NO</a:t>
            </a:r>
            <a:endParaRPr lang="zh-CN" altLang="en-US" sz="2800" b="1" kern="100" dirty="0">
              <a:solidFill>
                <a:srgbClr val="FF0000"/>
              </a:solidFill>
              <a:latin typeface="Calibri" panose="020F0502020204030204" pitchFamily="34" charset="0"/>
              <a:cs typeface="Times New Roman" panose="02020603050405020304" pitchFamily="18" charset="0"/>
            </a:endParaRPr>
          </a:p>
        </p:txBody>
      </p:sp>
      <p:sp>
        <p:nvSpPr>
          <p:cNvPr id="31" name="Text Box 32"/>
          <p:cNvSpPr txBox="1">
            <a:spLocks noChangeArrowheads="1"/>
          </p:cNvSpPr>
          <p:nvPr/>
        </p:nvSpPr>
        <p:spPr bwMode="auto">
          <a:xfrm>
            <a:off x="1991544" y="2358494"/>
            <a:ext cx="1728191" cy="347777"/>
          </a:xfrm>
          <a:prstGeom prst="rect">
            <a:avLst/>
          </a:prstGeom>
          <a:solidFill>
            <a:schemeClr val="bg1"/>
          </a:solidFill>
          <a:ln w="28575">
            <a:solidFill>
              <a:schemeClr val="tx1"/>
            </a:solidFill>
            <a:miter lim="800000"/>
          </a:ln>
        </p:spPr>
        <p:txBody>
          <a:bodyPr lIns="0" tIns="0" rIns="0" bIns="0" upright="1"/>
          <a:lstStyle/>
          <a:p>
            <a:pPr indent="133350" algn="just">
              <a:spcAft>
                <a:spcPts val="0"/>
              </a:spcAft>
              <a:defRPr/>
            </a:pPr>
            <a:r>
              <a:rPr lang="en-US" altLang="zh-CN" sz="2400" b="1" kern="100" dirty="0">
                <a:latin typeface="Calibri" panose="020F0502020204030204" pitchFamily="34" charset="0"/>
                <a:cs typeface="Times New Roman" panose="02020603050405020304" pitchFamily="18" charset="0"/>
              </a:rPr>
              <a:t>push(</a:t>
            </a:r>
            <a:r>
              <a:rPr lang="en-US" altLang="zh-CN" sz="2400" b="1" kern="100" dirty="0" err="1">
                <a:latin typeface="Calibri" panose="020F0502020204030204" pitchFamily="34" charset="0"/>
                <a:cs typeface="Times New Roman" panose="02020603050405020304" pitchFamily="18" charset="0"/>
              </a:rPr>
              <a:t>st,ch</a:t>
            </a:r>
            <a:r>
              <a:rPr lang="en-US" altLang="zh-CN" sz="2400" b="1" kern="100" dirty="0">
                <a:latin typeface="Calibri" panose="020F0502020204030204" pitchFamily="34" charset="0"/>
                <a:cs typeface="Times New Roman" panose="02020603050405020304" pitchFamily="18" charset="0"/>
              </a:rPr>
              <a:t>)</a:t>
            </a:r>
            <a:endParaRPr lang="zh-CN" altLang="en-US" sz="2400" b="1" kern="100" dirty="0">
              <a:latin typeface="Calibri" panose="020F0502020204030204" pitchFamily="34" charset="0"/>
              <a:cs typeface="Times New Roman" panose="02020603050405020304" pitchFamily="18" charset="0"/>
            </a:endParaRPr>
          </a:p>
        </p:txBody>
      </p:sp>
      <p:sp>
        <p:nvSpPr>
          <p:cNvPr id="32" name="Text Box 33"/>
          <p:cNvSpPr txBox="1">
            <a:spLocks noChangeArrowheads="1"/>
          </p:cNvSpPr>
          <p:nvPr/>
        </p:nvSpPr>
        <p:spPr bwMode="auto">
          <a:xfrm>
            <a:off x="3977305" y="2060848"/>
            <a:ext cx="310358" cy="297646"/>
          </a:xfrm>
          <a:prstGeom prst="rect">
            <a:avLst/>
          </a:prstGeom>
          <a:solidFill>
            <a:schemeClr val="bg1"/>
          </a:solidFill>
          <a:ln w="28575">
            <a:solidFill>
              <a:schemeClr val="bg1"/>
            </a:solidFill>
          </a:ln>
        </p:spPr>
        <p:txBody>
          <a:bodyPr lIns="0" tIns="0" rIns="0" bIns="0" upright="1"/>
          <a:lstStyle/>
          <a:p>
            <a:pPr algn="just">
              <a:spcAft>
                <a:spcPts val="0"/>
              </a:spcAft>
              <a:defRPr/>
            </a:pPr>
            <a:r>
              <a:rPr lang="en-US" altLang="zh-CN" sz="3200" b="1" kern="100" dirty="0">
                <a:latin typeface="Calibri" panose="020F0502020204030204" pitchFamily="34" charset="0"/>
                <a:cs typeface="Times New Roman" panose="02020603050405020304" pitchFamily="18" charset="0"/>
              </a:rPr>
              <a:t>Y</a:t>
            </a:r>
            <a:endParaRPr lang="zh-CN" altLang="en-US" sz="3200" b="1" kern="100" dirty="0">
              <a:latin typeface="Calibri" panose="020F0502020204030204" pitchFamily="34" charset="0"/>
              <a:cs typeface="Times New Roman" panose="02020603050405020304" pitchFamily="18" charset="0"/>
            </a:endParaRPr>
          </a:p>
        </p:txBody>
      </p:sp>
      <p:cxnSp>
        <p:nvCxnSpPr>
          <p:cNvPr id="38" name="直接连接符 37"/>
          <p:cNvCxnSpPr>
            <a:stCxn id="7" idx="1"/>
            <a:endCxn id="31" idx="3"/>
          </p:cNvCxnSpPr>
          <p:nvPr/>
        </p:nvCxnSpPr>
        <p:spPr>
          <a:xfrm flipH="1">
            <a:off x="3719735" y="2531303"/>
            <a:ext cx="496401" cy="10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AutoShape 5"/>
          <p:cNvSpPr>
            <a:spLocks noChangeArrowheads="1"/>
          </p:cNvSpPr>
          <p:nvPr/>
        </p:nvSpPr>
        <p:spPr bwMode="auto">
          <a:xfrm>
            <a:off x="6859179" y="1110382"/>
            <a:ext cx="1811864" cy="629727"/>
          </a:xfrm>
          <a:prstGeom prst="diamond">
            <a:avLst/>
          </a:prstGeom>
          <a:solidFill>
            <a:schemeClr val="bg1"/>
          </a:solidFill>
          <a:ln w="28575">
            <a:solidFill>
              <a:schemeClr val="tx1"/>
            </a:solidFill>
            <a:miter lim="800000"/>
          </a:ln>
        </p:spPr>
        <p:txBody>
          <a:bodyPr lIns="0" tIns="0" rIns="0" bIns="0" upright="1"/>
          <a:lstStyle/>
          <a:p>
            <a:pPr algn="just">
              <a:spcAft>
                <a:spcPts val="0"/>
              </a:spcAft>
              <a:defRPr/>
            </a:pPr>
            <a:r>
              <a:rPr lang="en-US" altLang="zh-CN" b="1" kern="100" smtClean="0">
                <a:latin typeface="Calibri" panose="020F0502020204030204" pitchFamily="34" charset="0"/>
                <a:cs typeface="Times New Roman" panose="02020603050405020304" pitchFamily="18" charset="0"/>
              </a:rPr>
              <a:t>Empty()?</a:t>
            </a:r>
            <a:endParaRPr lang="zh-CN" b="1" kern="100" dirty="0">
              <a:latin typeface="Calibri" panose="020F0502020204030204" pitchFamily="34" charset="0"/>
              <a:cs typeface="Times New Roman" panose="02020603050405020304" pitchFamily="18" charset="0"/>
            </a:endParaRPr>
          </a:p>
        </p:txBody>
      </p:sp>
      <p:cxnSp>
        <p:nvCxnSpPr>
          <p:cNvPr id="66" name="直接连接符 65"/>
          <p:cNvCxnSpPr/>
          <p:nvPr/>
        </p:nvCxnSpPr>
        <p:spPr>
          <a:xfrm flipH="1" flipV="1">
            <a:off x="8626001" y="1443438"/>
            <a:ext cx="500328" cy="10933"/>
          </a:xfrm>
          <a:prstGeom prst="line">
            <a:avLst/>
          </a:prstGeom>
          <a:ln w="28575">
            <a:solidFill>
              <a:schemeClr val="tx1"/>
            </a:solidFill>
            <a:headEnd type="arrow"/>
            <a:tailEnd type="none" w="med" len="med"/>
          </a:ln>
        </p:spPr>
        <p:style>
          <a:lnRef idx="1">
            <a:schemeClr val="accent1"/>
          </a:lnRef>
          <a:fillRef idx="0">
            <a:schemeClr val="accent1"/>
          </a:fillRef>
          <a:effectRef idx="0">
            <a:schemeClr val="accent1"/>
          </a:effectRef>
          <a:fontRef idx="minor">
            <a:schemeClr val="tx1"/>
          </a:fontRef>
        </p:style>
      </p:cxnSp>
      <p:sp>
        <p:nvSpPr>
          <p:cNvPr id="68" name="Text Box 28"/>
          <p:cNvSpPr txBox="1">
            <a:spLocks noChangeArrowheads="1"/>
          </p:cNvSpPr>
          <p:nvPr/>
        </p:nvSpPr>
        <p:spPr bwMode="auto">
          <a:xfrm>
            <a:off x="9135962" y="1253579"/>
            <a:ext cx="807785" cy="379717"/>
          </a:xfrm>
          <a:prstGeom prst="rect">
            <a:avLst/>
          </a:prstGeom>
          <a:solidFill>
            <a:schemeClr val="bg1"/>
          </a:solidFill>
          <a:ln w="28575">
            <a:solidFill>
              <a:schemeClr val="tx1"/>
            </a:solidFill>
            <a:miter lim="800000"/>
          </a:ln>
        </p:spPr>
        <p:txBody>
          <a:bodyPr lIns="0" tIns="0" rIns="0" bIns="0" upright="1"/>
          <a:lstStyle/>
          <a:p>
            <a:pPr indent="133350" algn="just">
              <a:spcAft>
                <a:spcPts val="0"/>
              </a:spcAft>
              <a:defRPr/>
            </a:pPr>
            <a:r>
              <a:rPr lang="en-US" altLang="zh-CN" sz="2800" b="1" kern="100" dirty="0">
                <a:solidFill>
                  <a:srgbClr val="FF0000"/>
                </a:solidFill>
                <a:latin typeface="Calibri" panose="020F0502020204030204" pitchFamily="34" charset="0"/>
                <a:cs typeface="Times New Roman" panose="02020603050405020304" pitchFamily="18" charset="0"/>
              </a:rPr>
              <a:t>YES</a:t>
            </a:r>
            <a:endParaRPr lang="zh-CN" altLang="en-US" sz="2800" b="1" kern="100" dirty="0">
              <a:solidFill>
                <a:srgbClr val="FF0000"/>
              </a:solidFill>
              <a:latin typeface="Calibri" panose="020F0502020204030204" pitchFamily="34" charset="0"/>
              <a:cs typeface="Times New Roman" panose="02020603050405020304" pitchFamily="18" charset="0"/>
            </a:endParaRPr>
          </a:p>
        </p:txBody>
      </p:sp>
      <p:cxnSp>
        <p:nvCxnSpPr>
          <p:cNvPr id="53" name="直接连接符 52"/>
          <p:cNvCxnSpPr>
            <a:stCxn id="31" idx="1"/>
          </p:cNvCxnSpPr>
          <p:nvPr/>
        </p:nvCxnSpPr>
        <p:spPr>
          <a:xfrm flipH="1" flipV="1">
            <a:off x="1669966" y="2503139"/>
            <a:ext cx="321578" cy="29244"/>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1669965" y="526302"/>
            <a:ext cx="27202" cy="19649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1697167" y="525820"/>
            <a:ext cx="2560270" cy="30423"/>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1707749" y="2591369"/>
            <a:ext cx="0" cy="1349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AutoShape 5"/>
          <p:cNvSpPr>
            <a:spLocks noChangeArrowheads="1"/>
          </p:cNvSpPr>
          <p:nvPr/>
        </p:nvSpPr>
        <p:spPr bwMode="auto">
          <a:xfrm>
            <a:off x="6578409" y="3382759"/>
            <a:ext cx="2297755" cy="838329"/>
          </a:xfrm>
          <a:prstGeom prst="diamond">
            <a:avLst/>
          </a:prstGeom>
          <a:solidFill>
            <a:schemeClr val="bg1"/>
          </a:solidFill>
          <a:ln w="28575">
            <a:solidFill>
              <a:schemeClr val="tx1"/>
            </a:solidFill>
            <a:miter lim="800000"/>
          </a:ln>
        </p:spPr>
        <p:txBody>
          <a:bodyPr lIns="0" tIns="0" rIns="0" bIns="0" upright="1"/>
          <a:lstStyle/>
          <a:p>
            <a:pPr algn="just">
              <a:spcAft>
                <a:spcPts val="0"/>
              </a:spcAft>
              <a:defRPr/>
            </a:pPr>
            <a:r>
              <a:rPr lang="en-US" altLang="zh-CN" sz="2400" b="1" kern="100" dirty="0">
                <a:latin typeface="Calibri" panose="020F0502020204030204" pitchFamily="34" charset="0"/>
                <a:cs typeface="Times New Roman" panose="02020603050405020304" pitchFamily="18" charset="0"/>
              </a:rPr>
              <a:t>e</a:t>
            </a:r>
            <a:r>
              <a:rPr lang="en-US" altLang="zh-CN" sz="2400" b="1" kern="100" dirty="0" smtClean="0">
                <a:latin typeface="Calibri" panose="020F0502020204030204" pitchFamily="34" charset="0"/>
                <a:cs typeface="Times New Roman" panose="02020603050405020304" pitchFamily="18" charset="0"/>
              </a:rPr>
              <a:t>mpty()?</a:t>
            </a:r>
            <a:endParaRPr lang="zh-CN" sz="2400" b="1" kern="100" dirty="0">
              <a:latin typeface="Calibri" panose="020F0502020204030204" pitchFamily="34" charset="0"/>
              <a:cs typeface="Times New Roman" panose="02020603050405020304" pitchFamily="18" charset="0"/>
            </a:endParaRPr>
          </a:p>
        </p:txBody>
      </p:sp>
      <p:cxnSp>
        <p:nvCxnSpPr>
          <p:cNvPr id="72" name="直接连接符 71"/>
          <p:cNvCxnSpPr>
            <a:stCxn id="84" idx="3"/>
            <a:endCxn id="10" idx="1"/>
          </p:cNvCxnSpPr>
          <p:nvPr/>
        </p:nvCxnSpPr>
        <p:spPr>
          <a:xfrm>
            <a:off x="8876164" y="3801924"/>
            <a:ext cx="602688" cy="14407"/>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AutoShape 12"/>
          <p:cNvSpPr>
            <a:spLocks noChangeArrowheads="1"/>
          </p:cNvSpPr>
          <p:nvPr/>
        </p:nvSpPr>
        <p:spPr bwMode="auto">
          <a:xfrm>
            <a:off x="6571612" y="4703550"/>
            <a:ext cx="2372952" cy="832994"/>
          </a:xfrm>
          <a:prstGeom prst="diamond">
            <a:avLst/>
          </a:prstGeom>
          <a:solidFill>
            <a:schemeClr val="bg1"/>
          </a:solidFill>
          <a:ln w="28575">
            <a:solidFill>
              <a:schemeClr val="tx1"/>
            </a:solidFill>
            <a:miter lim="800000"/>
          </a:ln>
        </p:spPr>
        <p:txBody>
          <a:bodyPr lIns="0" tIns="0" rIns="0" bIns="0" upright="1"/>
          <a:lstStyle/>
          <a:p>
            <a:pPr algn="just">
              <a:spcAft>
                <a:spcPts val="0"/>
              </a:spcAft>
              <a:defRPr/>
            </a:pPr>
            <a:r>
              <a:rPr lang="en-US" altLang="zh-CN" sz="2400" b="1" kern="100" dirty="0">
                <a:latin typeface="Calibri" panose="020F0502020204030204" pitchFamily="34" charset="0"/>
                <a:cs typeface="Times New Roman" panose="02020603050405020304" pitchFamily="18" charset="0"/>
              </a:rPr>
              <a:t>top()==‘(’</a:t>
            </a:r>
            <a:endParaRPr lang="zh-CN" altLang="zh-CN" sz="2400" b="1" kern="100" dirty="0">
              <a:latin typeface="Calibri" panose="020F0502020204030204" pitchFamily="34" charset="0"/>
              <a:cs typeface="Times New Roman" panose="02020603050405020304" pitchFamily="18" charset="0"/>
            </a:endParaRPr>
          </a:p>
        </p:txBody>
      </p:sp>
      <p:cxnSp>
        <p:nvCxnSpPr>
          <p:cNvPr id="83" name="直接连接符 82"/>
          <p:cNvCxnSpPr>
            <a:stCxn id="24" idx="1"/>
          </p:cNvCxnSpPr>
          <p:nvPr/>
        </p:nvCxnSpPr>
        <p:spPr>
          <a:xfrm flipH="1">
            <a:off x="1718331" y="6071987"/>
            <a:ext cx="5468400" cy="32220"/>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flipV="1">
            <a:off x="1697167" y="3808379"/>
            <a:ext cx="21164" cy="24665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8876165" y="5107179"/>
            <a:ext cx="1107504" cy="12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10" idx="2"/>
          </p:cNvCxnSpPr>
          <p:nvPr/>
        </p:nvCxnSpPr>
        <p:spPr>
          <a:xfrm flipV="1">
            <a:off x="9983670" y="4111616"/>
            <a:ext cx="1" cy="9686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 Box 18"/>
          <p:cNvSpPr txBox="1">
            <a:spLocks noChangeArrowheads="1"/>
          </p:cNvSpPr>
          <p:nvPr/>
        </p:nvSpPr>
        <p:spPr bwMode="auto">
          <a:xfrm>
            <a:off x="9243658" y="4799848"/>
            <a:ext cx="700088" cy="222348"/>
          </a:xfrm>
          <a:prstGeom prst="rect">
            <a:avLst/>
          </a:prstGeom>
          <a:solidFill>
            <a:schemeClr val="bg1"/>
          </a:solidFill>
          <a:ln w="28575">
            <a:solidFill>
              <a:schemeClr val="bg1"/>
            </a:solidFill>
          </a:ln>
        </p:spPr>
        <p:txBody>
          <a:bodyPr lIns="0" tIns="0" rIns="0" bIns="0" upright="1"/>
          <a:lstStyle/>
          <a:p>
            <a:pPr algn="just">
              <a:spcAft>
                <a:spcPts val="0"/>
              </a:spcAft>
              <a:defRPr/>
            </a:pPr>
            <a:r>
              <a:rPr lang="en-US" sz="3200" kern="100" dirty="0">
                <a:latin typeface="Calibri" panose="020F0502020204030204" pitchFamily="34" charset="0"/>
                <a:cs typeface="Times New Roman" panose="02020603050405020304" pitchFamily="18" charset="0"/>
              </a:rPr>
              <a:t>N</a:t>
            </a:r>
            <a:endParaRPr lang="zh-CN" altLang="en-US" sz="3200" kern="100" dirty="0">
              <a:latin typeface="Calibri" panose="020F0502020204030204" pitchFamily="34" charset="0"/>
              <a:cs typeface="Times New Roman" panose="02020603050405020304" pitchFamily="18" charset="0"/>
            </a:endParaRPr>
          </a:p>
        </p:txBody>
      </p:sp>
      <p:sp>
        <p:nvSpPr>
          <p:cNvPr id="123" name="Text Box 28"/>
          <p:cNvSpPr txBox="1">
            <a:spLocks noChangeArrowheads="1"/>
          </p:cNvSpPr>
          <p:nvPr/>
        </p:nvSpPr>
        <p:spPr bwMode="auto">
          <a:xfrm>
            <a:off x="4313630" y="456996"/>
            <a:ext cx="1707994" cy="366526"/>
          </a:xfrm>
          <a:prstGeom prst="rect">
            <a:avLst/>
          </a:prstGeom>
          <a:solidFill>
            <a:schemeClr val="bg1"/>
          </a:solidFill>
          <a:ln w="28575">
            <a:solidFill>
              <a:schemeClr val="tx1"/>
            </a:solidFill>
            <a:miter lim="800000"/>
          </a:ln>
        </p:spPr>
        <p:txBody>
          <a:bodyPr lIns="0" tIns="0" rIns="0" bIns="0" upright="1"/>
          <a:lstStyle/>
          <a:p>
            <a:pPr indent="133350" algn="just">
              <a:spcAft>
                <a:spcPts val="0"/>
              </a:spcAft>
              <a:defRPr/>
            </a:pPr>
            <a:r>
              <a:rPr lang="en-US" altLang="zh-CN" sz="2400" b="1" kern="100" dirty="0" err="1">
                <a:latin typeface="Calibri" panose="020F0502020204030204" pitchFamily="34" charset="0"/>
                <a:cs typeface="Times New Roman" panose="02020603050405020304" pitchFamily="18" charset="0"/>
              </a:rPr>
              <a:t>ch</a:t>
            </a:r>
            <a:r>
              <a:rPr lang="en-US" altLang="zh-CN" sz="2400" b="1" kern="100" dirty="0">
                <a:latin typeface="Calibri" panose="020F0502020204030204" pitchFamily="34" charset="0"/>
                <a:cs typeface="Times New Roman" panose="02020603050405020304" pitchFamily="18" charset="0"/>
              </a:rPr>
              <a:t>=</a:t>
            </a:r>
            <a:r>
              <a:rPr lang="en-US" altLang="zh-CN" sz="2400" b="1" kern="100" dirty="0" err="1">
                <a:latin typeface="Calibri" panose="020F0502020204030204" pitchFamily="34" charset="0"/>
                <a:cs typeface="Times New Roman" panose="02020603050405020304" pitchFamily="18" charset="0"/>
              </a:rPr>
              <a:t>getchar</a:t>
            </a:r>
            <a:endParaRPr lang="zh-CN" altLang="en-US" sz="2400" b="1" kern="100" dirty="0">
              <a:latin typeface="Calibri" panose="020F0502020204030204" pitchFamily="34" charset="0"/>
              <a:cs typeface="Times New Roman" panose="02020603050405020304" pitchFamily="18" charset="0"/>
            </a:endParaRPr>
          </a:p>
        </p:txBody>
      </p:sp>
      <p:cxnSp>
        <p:nvCxnSpPr>
          <p:cNvPr id="124" name="AutoShape 6"/>
          <p:cNvCxnSpPr>
            <a:cxnSpLocks noChangeShapeType="1"/>
            <a:stCxn id="123" idx="2"/>
            <a:endCxn id="4" idx="0"/>
          </p:cNvCxnSpPr>
          <p:nvPr/>
        </p:nvCxnSpPr>
        <p:spPr bwMode="auto">
          <a:xfrm>
            <a:off x="5167627" y="823522"/>
            <a:ext cx="0" cy="275611"/>
          </a:xfrm>
          <a:prstGeom prst="straightConnector1">
            <a:avLst/>
          </a:prstGeom>
          <a:ln w="2857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9941966" y="2517437"/>
            <a:ext cx="0" cy="1019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46" name="直接箭头连接符 31745"/>
          <p:cNvCxnSpPr>
            <a:endCxn id="27" idx="3"/>
          </p:cNvCxnSpPr>
          <p:nvPr/>
        </p:nvCxnSpPr>
        <p:spPr>
          <a:xfrm flipH="1">
            <a:off x="8208956" y="2552378"/>
            <a:ext cx="173301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761" name="爆炸形 1 31760"/>
          <p:cNvSpPr/>
          <p:nvPr/>
        </p:nvSpPr>
        <p:spPr>
          <a:xfrm>
            <a:off x="9075461" y="5041639"/>
            <a:ext cx="1424342" cy="119171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不 匹配</a:t>
            </a:r>
            <a:endParaRPr lang="zh-CN" altLang="en-US" b="1">
              <a:solidFill>
                <a:schemeClr val="tx1"/>
              </a:solidFill>
            </a:endParaRPr>
          </a:p>
        </p:txBody>
      </p:sp>
      <p:sp>
        <p:nvSpPr>
          <p:cNvPr id="157" name="爆炸形 1 156"/>
          <p:cNvSpPr/>
          <p:nvPr/>
        </p:nvSpPr>
        <p:spPr>
          <a:xfrm>
            <a:off x="6332158" y="1788218"/>
            <a:ext cx="1424342" cy="119171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左括号多</a:t>
            </a:r>
            <a:endParaRPr lang="zh-CN" altLang="en-US" b="1">
              <a:solidFill>
                <a:schemeClr val="tx1"/>
              </a:solidFill>
            </a:endParaRPr>
          </a:p>
        </p:txBody>
      </p:sp>
      <p:grpSp>
        <p:nvGrpSpPr>
          <p:cNvPr id="158" name="组合 157"/>
          <p:cNvGrpSpPr/>
          <p:nvPr/>
        </p:nvGrpSpPr>
        <p:grpSpPr>
          <a:xfrm>
            <a:off x="11486274" y="159124"/>
            <a:ext cx="705726" cy="664398"/>
            <a:chOff x="2000231" y="2114716"/>
            <a:chExt cx="2123898" cy="3523563"/>
          </a:xfrm>
          <a:solidFill>
            <a:srgbClr val="A568D2"/>
          </a:solidFill>
        </p:grpSpPr>
        <p:sp>
          <p:nvSpPr>
            <p:cNvPr id="159" name="Freeform 19"/>
            <p:cNvSpPr>
              <a:spLocks noEditPoints="1"/>
            </p:cNvSpPr>
            <p:nvPr/>
          </p:nvSpPr>
          <p:spPr bwMode="auto">
            <a:xfrm>
              <a:off x="3054372" y="2961932"/>
              <a:ext cx="181546" cy="140551"/>
            </a:xfrm>
            <a:custGeom>
              <a:avLst/>
              <a:gdLst/>
              <a:ahLst/>
              <a:cxnLst>
                <a:cxn ang="0">
                  <a:pos x="28" y="8"/>
                </a:cxn>
                <a:cxn ang="0">
                  <a:pos x="26" y="8"/>
                </a:cxn>
                <a:cxn ang="0">
                  <a:pos x="13" y="13"/>
                </a:cxn>
                <a:cxn ang="0">
                  <a:pos x="11" y="24"/>
                </a:cxn>
                <a:cxn ang="0">
                  <a:pos x="12" y="24"/>
                </a:cxn>
                <a:cxn ang="0">
                  <a:pos x="28" y="8"/>
                </a:cxn>
                <a:cxn ang="0">
                  <a:pos x="26" y="27"/>
                </a:cxn>
                <a:cxn ang="0">
                  <a:pos x="24" y="26"/>
                </a:cxn>
                <a:cxn ang="0">
                  <a:pos x="27" y="27"/>
                </a:cxn>
                <a:cxn ang="0">
                  <a:pos x="26" y="27"/>
                </a:cxn>
                <a:cxn ang="0">
                  <a:pos x="33" y="24"/>
                </a:cxn>
                <a:cxn ang="0">
                  <a:pos x="21" y="18"/>
                </a:cxn>
                <a:cxn ang="0">
                  <a:pos x="38" y="19"/>
                </a:cxn>
                <a:cxn ang="0">
                  <a:pos x="33" y="24"/>
                </a:cxn>
              </a:cxnLst>
              <a:rect l="0" t="0" r="r" b="b"/>
              <a:pathLst>
                <a:path w="73" h="56">
                  <a:moveTo>
                    <a:pt x="28" y="8"/>
                  </a:moveTo>
                  <a:cubicBezTo>
                    <a:pt x="27" y="8"/>
                    <a:pt x="26" y="8"/>
                    <a:pt x="26" y="8"/>
                  </a:cubicBezTo>
                  <a:cubicBezTo>
                    <a:pt x="33" y="0"/>
                    <a:pt x="18" y="2"/>
                    <a:pt x="13" y="13"/>
                  </a:cubicBezTo>
                  <a:cubicBezTo>
                    <a:pt x="12" y="13"/>
                    <a:pt x="0" y="24"/>
                    <a:pt x="11" y="24"/>
                  </a:cubicBezTo>
                  <a:cubicBezTo>
                    <a:pt x="11" y="24"/>
                    <a:pt x="12" y="24"/>
                    <a:pt x="12" y="24"/>
                  </a:cubicBezTo>
                  <a:cubicBezTo>
                    <a:pt x="20" y="56"/>
                    <a:pt x="73" y="7"/>
                    <a:pt x="28" y="8"/>
                  </a:cubicBezTo>
                  <a:close/>
                  <a:moveTo>
                    <a:pt x="26" y="27"/>
                  </a:moveTo>
                  <a:cubicBezTo>
                    <a:pt x="25" y="27"/>
                    <a:pt x="24" y="27"/>
                    <a:pt x="24" y="26"/>
                  </a:cubicBezTo>
                  <a:cubicBezTo>
                    <a:pt x="25" y="27"/>
                    <a:pt x="26" y="27"/>
                    <a:pt x="27" y="27"/>
                  </a:cubicBezTo>
                  <a:cubicBezTo>
                    <a:pt x="26" y="27"/>
                    <a:pt x="26" y="27"/>
                    <a:pt x="26" y="27"/>
                  </a:cubicBezTo>
                  <a:close/>
                  <a:moveTo>
                    <a:pt x="33" y="24"/>
                  </a:moveTo>
                  <a:cubicBezTo>
                    <a:pt x="35" y="18"/>
                    <a:pt x="24" y="18"/>
                    <a:pt x="21" y="18"/>
                  </a:cubicBezTo>
                  <a:cubicBezTo>
                    <a:pt x="27" y="15"/>
                    <a:pt x="32" y="16"/>
                    <a:pt x="38" y="19"/>
                  </a:cubicBezTo>
                  <a:cubicBezTo>
                    <a:pt x="36" y="21"/>
                    <a:pt x="35" y="23"/>
                    <a:pt x="33" y="24"/>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60" name="Freeform 20"/>
            <p:cNvSpPr>
              <a:spLocks noEditPoints="1"/>
            </p:cNvSpPr>
            <p:nvPr/>
          </p:nvSpPr>
          <p:spPr bwMode="auto">
            <a:xfrm>
              <a:off x="2843543" y="2290406"/>
              <a:ext cx="370901" cy="579776"/>
            </a:xfrm>
            <a:custGeom>
              <a:avLst/>
              <a:gdLst/>
              <a:ahLst/>
              <a:cxnLst>
                <a:cxn ang="0">
                  <a:pos x="76" y="1"/>
                </a:cxn>
                <a:cxn ang="0">
                  <a:pos x="31" y="121"/>
                </a:cxn>
                <a:cxn ang="0">
                  <a:pos x="6" y="190"/>
                </a:cxn>
                <a:cxn ang="0">
                  <a:pos x="8" y="215"/>
                </a:cxn>
                <a:cxn ang="0">
                  <a:pos x="27" y="200"/>
                </a:cxn>
                <a:cxn ang="0">
                  <a:pos x="142" y="232"/>
                </a:cxn>
                <a:cxn ang="0">
                  <a:pos x="143" y="224"/>
                </a:cxn>
                <a:cxn ang="0">
                  <a:pos x="110" y="217"/>
                </a:cxn>
                <a:cxn ang="0">
                  <a:pos x="42" y="199"/>
                </a:cxn>
                <a:cxn ang="0">
                  <a:pos x="38" y="195"/>
                </a:cxn>
                <a:cxn ang="0">
                  <a:pos x="31" y="195"/>
                </a:cxn>
                <a:cxn ang="0">
                  <a:pos x="57" y="151"/>
                </a:cxn>
                <a:cxn ang="0">
                  <a:pos x="60" y="181"/>
                </a:cxn>
                <a:cxn ang="0">
                  <a:pos x="73" y="117"/>
                </a:cxn>
                <a:cxn ang="0">
                  <a:pos x="97" y="47"/>
                </a:cxn>
                <a:cxn ang="0">
                  <a:pos x="66" y="114"/>
                </a:cxn>
                <a:cxn ang="0">
                  <a:pos x="29" y="182"/>
                </a:cxn>
                <a:cxn ang="0">
                  <a:pos x="76" y="1"/>
                </a:cxn>
                <a:cxn ang="0">
                  <a:pos x="26" y="156"/>
                </a:cxn>
                <a:cxn ang="0">
                  <a:pos x="25" y="159"/>
                </a:cxn>
                <a:cxn ang="0">
                  <a:pos x="26" y="156"/>
                </a:cxn>
                <a:cxn ang="0">
                  <a:pos x="46" y="118"/>
                </a:cxn>
                <a:cxn ang="0">
                  <a:pos x="38" y="127"/>
                </a:cxn>
                <a:cxn ang="0">
                  <a:pos x="59" y="75"/>
                </a:cxn>
                <a:cxn ang="0">
                  <a:pos x="46" y="118"/>
                </a:cxn>
              </a:cxnLst>
              <a:rect l="0" t="0" r="r" b="b"/>
              <a:pathLst>
                <a:path w="148" h="232">
                  <a:moveTo>
                    <a:pt x="76" y="1"/>
                  </a:moveTo>
                  <a:cubicBezTo>
                    <a:pt x="74" y="0"/>
                    <a:pt x="36" y="109"/>
                    <a:pt x="31" y="121"/>
                  </a:cubicBezTo>
                  <a:cubicBezTo>
                    <a:pt x="22" y="143"/>
                    <a:pt x="13" y="166"/>
                    <a:pt x="6" y="190"/>
                  </a:cubicBezTo>
                  <a:cubicBezTo>
                    <a:pt x="5" y="192"/>
                    <a:pt x="0" y="230"/>
                    <a:pt x="8" y="215"/>
                  </a:cubicBezTo>
                  <a:cubicBezTo>
                    <a:pt x="12" y="225"/>
                    <a:pt x="26" y="202"/>
                    <a:pt x="27" y="200"/>
                  </a:cubicBezTo>
                  <a:cubicBezTo>
                    <a:pt x="32" y="217"/>
                    <a:pt x="126" y="232"/>
                    <a:pt x="142" y="232"/>
                  </a:cubicBezTo>
                  <a:cubicBezTo>
                    <a:pt x="148" y="232"/>
                    <a:pt x="147" y="225"/>
                    <a:pt x="143" y="224"/>
                  </a:cubicBezTo>
                  <a:cubicBezTo>
                    <a:pt x="132" y="222"/>
                    <a:pt x="121" y="219"/>
                    <a:pt x="110" y="217"/>
                  </a:cubicBezTo>
                  <a:cubicBezTo>
                    <a:pt x="87" y="213"/>
                    <a:pt x="64" y="208"/>
                    <a:pt x="42" y="199"/>
                  </a:cubicBezTo>
                  <a:cubicBezTo>
                    <a:pt x="43" y="197"/>
                    <a:pt x="41" y="195"/>
                    <a:pt x="38" y="195"/>
                  </a:cubicBezTo>
                  <a:cubicBezTo>
                    <a:pt x="36" y="195"/>
                    <a:pt x="33" y="195"/>
                    <a:pt x="31" y="195"/>
                  </a:cubicBezTo>
                  <a:cubicBezTo>
                    <a:pt x="40" y="180"/>
                    <a:pt x="49" y="166"/>
                    <a:pt x="57" y="151"/>
                  </a:cubicBezTo>
                  <a:cubicBezTo>
                    <a:pt x="57" y="152"/>
                    <a:pt x="49" y="190"/>
                    <a:pt x="60" y="181"/>
                  </a:cubicBezTo>
                  <a:cubicBezTo>
                    <a:pt x="68" y="174"/>
                    <a:pt x="70" y="129"/>
                    <a:pt x="73" y="117"/>
                  </a:cubicBezTo>
                  <a:cubicBezTo>
                    <a:pt x="78" y="105"/>
                    <a:pt x="103" y="59"/>
                    <a:pt x="97" y="47"/>
                  </a:cubicBezTo>
                  <a:cubicBezTo>
                    <a:pt x="93" y="40"/>
                    <a:pt x="68" y="106"/>
                    <a:pt x="66" y="114"/>
                  </a:cubicBezTo>
                  <a:cubicBezTo>
                    <a:pt x="56" y="136"/>
                    <a:pt x="44" y="159"/>
                    <a:pt x="29" y="182"/>
                  </a:cubicBezTo>
                  <a:cubicBezTo>
                    <a:pt x="36" y="166"/>
                    <a:pt x="96" y="3"/>
                    <a:pt x="76" y="1"/>
                  </a:cubicBezTo>
                  <a:close/>
                  <a:moveTo>
                    <a:pt x="26" y="156"/>
                  </a:moveTo>
                  <a:cubicBezTo>
                    <a:pt x="25" y="157"/>
                    <a:pt x="25" y="158"/>
                    <a:pt x="25" y="159"/>
                  </a:cubicBezTo>
                  <a:cubicBezTo>
                    <a:pt x="25" y="158"/>
                    <a:pt x="26" y="157"/>
                    <a:pt x="26" y="156"/>
                  </a:cubicBezTo>
                  <a:close/>
                  <a:moveTo>
                    <a:pt x="46" y="118"/>
                  </a:moveTo>
                  <a:cubicBezTo>
                    <a:pt x="43" y="118"/>
                    <a:pt x="40" y="122"/>
                    <a:pt x="38" y="127"/>
                  </a:cubicBezTo>
                  <a:cubicBezTo>
                    <a:pt x="45" y="110"/>
                    <a:pt x="52" y="92"/>
                    <a:pt x="59" y="75"/>
                  </a:cubicBezTo>
                  <a:cubicBezTo>
                    <a:pt x="55" y="89"/>
                    <a:pt x="51" y="103"/>
                    <a:pt x="46" y="118"/>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61" name="Freeform 21"/>
            <p:cNvSpPr>
              <a:spLocks noEditPoints="1"/>
            </p:cNvSpPr>
            <p:nvPr/>
          </p:nvSpPr>
          <p:spPr bwMode="auto">
            <a:xfrm>
              <a:off x="3444794" y="2427054"/>
              <a:ext cx="374805" cy="542687"/>
            </a:xfrm>
            <a:custGeom>
              <a:avLst/>
              <a:gdLst/>
              <a:ahLst/>
              <a:cxnLst>
                <a:cxn ang="0">
                  <a:pos x="94" y="46"/>
                </a:cxn>
                <a:cxn ang="0">
                  <a:pos x="55" y="95"/>
                </a:cxn>
                <a:cxn ang="0">
                  <a:pos x="8" y="158"/>
                </a:cxn>
                <a:cxn ang="0">
                  <a:pos x="11" y="170"/>
                </a:cxn>
                <a:cxn ang="0">
                  <a:pos x="35" y="158"/>
                </a:cxn>
                <a:cxn ang="0">
                  <a:pos x="7" y="210"/>
                </a:cxn>
                <a:cxn ang="0">
                  <a:pos x="10" y="217"/>
                </a:cxn>
                <a:cxn ang="0">
                  <a:pos x="25" y="204"/>
                </a:cxn>
                <a:cxn ang="0">
                  <a:pos x="70" y="152"/>
                </a:cxn>
                <a:cxn ang="0">
                  <a:pos x="146" y="50"/>
                </a:cxn>
                <a:cxn ang="0">
                  <a:pos x="148" y="42"/>
                </a:cxn>
                <a:cxn ang="0">
                  <a:pos x="130" y="56"/>
                </a:cxn>
                <a:cxn ang="0">
                  <a:pos x="119" y="58"/>
                </a:cxn>
                <a:cxn ang="0">
                  <a:pos x="113" y="48"/>
                </a:cxn>
                <a:cxn ang="0">
                  <a:pos x="122" y="39"/>
                </a:cxn>
                <a:cxn ang="0">
                  <a:pos x="88" y="16"/>
                </a:cxn>
                <a:cxn ang="0">
                  <a:pos x="60" y="5"/>
                </a:cxn>
                <a:cxn ang="0">
                  <a:pos x="80" y="32"/>
                </a:cxn>
                <a:cxn ang="0">
                  <a:pos x="98" y="46"/>
                </a:cxn>
                <a:cxn ang="0">
                  <a:pos x="99" y="57"/>
                </a:cxn>
                <a:cxn ang="0">
                  <a:pos x="88" y="64"/>
                </a:cxn>
                <a:cxn ang="0">
                  <a:pos x="94" y="46"/>
                </a:cxn>
                <a:cxn ang="0">
                  <a:pos x="76" y="20"/>
                </a:cxn>
                <a:cxn ang="0">
                  <a:pos x="71" y="15"/>
                </a:cxn>
                <a:cxn ang="0">
                  <a:pos x="78" y="19"/>
                </a:cxn>
                <a:cxn ang="0">
                  <a:pos x="76" y="20"/>
                </a:cxn>
                <a:cxn ang="0">
                  <a:pos x="85" y="26"/>
                </a:cxn>
                <a:cxn ang="0">
                  <a:pos x="84" y="25"/>
                </a:cxn>
                <a:cxn ang="0">
                  <a:pos x="86" y="24"/>
                </a:cxn>
                <a:cxn ang="0">
                  <a:pos x="90" y="28"/>
                </a:cxn>
                <a:cxn ang="0">
                  <a:pos x="85" y="26"/>
                </a:cxn>
                <a:cxn ang="0">
                  <a:pos x="42" y="170"/>
                </a:cxn>
                <a:cxn ang="0">
                  <a:pos x="20" y="196"/>
                </a:cxn>
                <a:cxn ang="0">
                  <a:pos x="49" y="160"/>
                </a:cxn>
                <a:cxn ang="0">
                  <a:pos x="42" y="170"/>
                </a:cxn>
                <a:cxn ang="0">
                  <a:pos x="116" y="62"/>
                </a:cxn>
                <a:cxn ang="0">
                  <a:pos x="116" y="62"/>
                </a:cxn>
                <a:cxn ang="0">
                  <a:pos x="102" y="77"/>
                </a:cxn>
                <a:cxn ang="0">
                  <a:pos x="106" y="63"/>
                </a:cxn>
                <a:cxn ang="0">
                  <a:pos x="116" y="62"/>
                </a:cxn>
                <a:cxn ang="0">
                  <a:pos x="107" y="55"/>
                </a:cxn>
                <a:cxn ang="0">
                  <a:pos x="107" y="53"/>
                </a:cxn>
                <a:cxn ang="0">
                  <a:pos x="108" y="55"/>
                </a:cxn>
                <a:cxn ang="0">
                  <a:pos x="107" y="55"/>
                </a:cxn>
                <a:cxn ang="0">
                  <a:pos x="112" y="39"/>
                </a:cxn>
                <a:cxn ang="0">
                  <a:pos x="103" y="34"/>
                </a:cxn>
                <a:cxn ang="0">
                  <a:pos x="99" y="27"/>
                </a:cxn>
                <a:cxn ang="0">
                  <a:pos x="112" y="39"/>
                </a:cxn>
                <a:cxn ang="0">
                  <a:pos x="104" y="87"/>
                </a:cxn>
                <a:cxn ang="0">
                  <a:pos x="95" y="101"/>
                </a:cxn>
                <a:cxn ang="0">
                  <a:pos x="72" y="123"/>
                </a:cxn>
                <a:cxn ang="0">
                  <a:pos x="104" y="87"/>
                </a:cxn>
                <a:cxn ang="0">
                  <a:pos x="97" y="67"/>
                </a:cxn>
                <a:cxn ang="0">
                  <a:pos x="72" y="111"/>
                </a:cxn>
                <a:cxn ang="0">
                  <a:pos x="22" y="157"/>
                </a:cxn>
                <a:cxn ang="0">
                  <a:pos x="85" y="69"/>
                </a:cxn>
                <a:cxn ang="0">
                  <a:pos x="87" y="73"/>
                </a:cxn>
                <a:cxn ang="0">
                  <a:pos x="97" y="67"/>
                </a:cxn>
              </a:cxnLst>
              <a:rect l="0" t="0" r="r" b="b"/>
              <a:pathLst>
                <a:path w="150" h="217">
                  <a:moveTo>
                    <a:pt x="94" y="46"/>
                  </a:moveTo>
                  <a:cubicBezTo>
                    <a:pt x="84" y="38"/>
                    <a:pt x="59" y="88"/>
                    <a:pt x="55" y="95"/>
                  </a:cubicBezTo>
                  <a:cubicBezTo>
                    <a:pt x="39" y="115"/>
                    <a:pt x="20" y="134"/>
                    <a:pt x="8" y="158"/>
                  </a:cubicBezTo>
                  <a:cubicBezTo>
                    <a:pt x="0" y="172"/>
                    <a:pt x="0" y="196"/>
                    <a:pt x="11" y="170"/>
                  </a:cubicBezTo>
                  <a:cubicBezTo>
                    <a:pt x="14" y="174"/>
                    <a:pt x="24" y="168"/>
                    <a:pt x="35" y="158"/>
                  </a:cubicBezTo>
                  <a:cubicBezTo>
                    <a:pt x="19" y="175"/>
                    <a:pt x="7" y="194"/>
                    <a:pt x="7" y="210"/>
                  </a:cubicBezTo>
                  <a:cubicBezTo>
                    <a:pt x="5" y="212"/>
                    <a:pt x="6" y="217"/>
                    <a:pt x="10" y="217"/>
                  </a:cubicBezTo>
                  <a:cubicBezTo>
                    <a:pt x="15" y="217"/>
                    <a:pt x="22" y="207"/>
                    <a:pt x="25" y="204"/>
                  </a:cubicBezTo>
                  <a:cubicBezTo>
                    <a:pt x="42" y="189"/>
                    <a:pt x="57" y="171"/>
                    <a:pt x="70" y="152"/>
                  </a:cubicBezTo>
                  <a:cubicBezTo>
                    <a:pt x="79" y="141"/>
                    <a:pt x="150" y="51"/>
                    <a:pt x="146" y="50"/>
                  </a:cubicBezTo>
                  <a:cubicBezTo>
                    <a:pt x="149" y="48"/>
                    <a:pt x="149" y="46"/>
                    <a:pt x="148" y="42"/>
                  </a:cubicBezTo>
                  <a:cubicBezTo>
                    <a:pt x="143" y="37"/>
                    <a:pt x="133" y="53"/>
                    <a:pt x="130" y="56"/>
                  </a:cubicBezTo>
                  <a:cubicBezTo>
                    <a:pt x="129" y="48"/>
                    <a:pt x="121" y="56"/>
                    <a:pt x="119" y="58"/>
                  </a:cubicBezTo>
                  <a:cubicBezTo>
                    <a:pt x="119" y="54"/>
                    <a:pt x="116" y="50"/>
                    <a:pt x="113" y="48"/>
                  </a:cubicBezTo>
                  <a:cubicBezTo>
                    <a:pt x="122" y="52"/>
                    <a:pt x="128" y="52"/>
                    <a:pt x="122" y="39"/>
                  </a:cubicBezTo>
                  <a:cubicBezTo>
                    <a:pt x="116" y="27"/>
                    <a:pt x="102" y="16"/>
                    <a:pt x="88" y="16"/>
                  </a:cubicBezTo>
                  <a:cubicBezTo>
                    <a:pt x="84" y="12"/>
                    <a:pt x="65" y="0"/>
                    <a:pt x="60" y="5"/>
                  </a:cubicBezTo>
                  <a:cubicBezTo>
                    <a:pt x="52" y="14"/>
                    <a:pt x="76" y="29"/>
                    <a:pt x="80" y="32"/>
                  </a:cubicBezTo>
                  <a:cubicBezTo>
                    <a:pt x="86" y="37"/>
                    <a:pt x="92" y="41"/>
                    <a:pt x="98" y="46"/>
                  </a:cubicBezTo>
                  <a:cubicBezTo>
                    <a:pt x="99" y="49"/>
                    <a:pt x="99" y="53"/>
                    <a:pt x="99" y="57"/>
                  </a:cubicBezTo>
                  <a:cubicBezTo>
                    <a:pt x="94" y="59"/>
                    <a:pt x="91" y="61"/>
                    <a:pt x="88" y="64"/>
                  </a:cubicBezTo>
                  <a:cubicBezTo>
                    <a:pt x="90" y="61"/>
                    <a:pt x="99" y="50"/>
                    <a:pt x="94" y="46"/>
                  </a:cubicBezTo>
                  <a:close/>
                  <a:moveTo>
                    <a:pt x="76" y="20"/>
                  </a:moveTo>
                  <a:cubicBezTo>
                    <a:pt x="75" y="18"/>
                    <a:pt x="73" y="17"/>
                    <a:pt x="71" y="15"/>
                  </a:cubicBezTo>
                  <a:cubicBezTo>
                    <a:pt x="74" y="16"/>
                    <a:pt x="76" y="17"/>
                    <a:pt x="78" y="19"/>
                  </a:cubicBezTo>
                  <a:cubicBezTo>
                    <a:pt x="78" y="19"/>
                    <a:pt x="77" y="19"/>
                    <a:pt x="76" y="20"/>
                  </a:cubicBezTo>
                  <a:close/>
                  <a:moveTo>
                    <a:pt x="85" y="26"/>
                  </a:moveTo>
                  <a:cubicBezTo>
                    <a:pt x="85" y="25"/>
                    <a:pt x="84" y="25"/>
                    <a:pt x="84" y="25"/>
                  </a:cubicBezTo>
                  <a:cubicBezTo>
                    <a:pt x="85" y="24"/>
                    <a:pt x="85" y="24"/>
                    <a:pt x="86" y="24"/>
                  </a:cubicBezTo>
                  <a:cubicBezTo>
                    <a:pt x="87" y="25"/>
                    <a:pt x="89" y="27"/>
                    <a:pt x="90" y="28"/>
                  </a:cubicBezTo>
                  <a:cubicBezTo>
                    <a:pt x="88" y="27"/>
                    <a:pt x="87" y="26"/>
                    <a:pt x="85" y="26"/>
                  </a:cubicBezTo>
                  <a:close/>
                  <a:moveTo>
                    <a:pt x="42" y="170"/>
                  </a:moveTo>
                  <a:cubicBezTo>
                    <a:pt x="35" y="179"/>
                    <a:pt x="28" y="188"/>
                    <a:pt x="20" y="196"/>
                  </a:cubicBezTo>
                  <a:cubicBezTo>
                    <a:pt x="27" y="184"/>
                    <a:pt x="38" y="171"/>
                    <a:pt x="49" y="160"/>
                  </a:cubicBezTo>
                  <a:cubicBezTo>
                    <a:pt x="47" y="163"/>
                    <a:pt x="44" y="167"/>
                    <a:pt x="42" y="170"/>
                  </a:cubicBezTo>
                  <a:close/>
                  <a:moveTo>
                    <a:pt x="116" y="62"/>
                  </a:moveTo>
                  <a:cubicBezTo>
                    <a:pt x="116" y="62"/>
                    <a:pt x="116" y="62"/>
                    <a:pt x="116" y="62"/>
                  </a:cubicBezTo>
                  <a:cubicBezTo>
                    <a:pt x="111" y="67"/>
                    <a:pt x="107" y="72"/>
                    <a:pt x="102" y="77"/>
                  </a:cubicBezTo>
                  <a:cubicBezTo>
                    <a:pt x="104" y="73"/>
                    <a:pt x="105" y="68"/>
                    <a:pt x="106" y="63"/>
                  </a:cubicBezTo>
                  <a:cubicBezTo>
                    <a:pt x="109" y="62"/>
                    <a:pt x="113" y="62"/>
                    <a:pt x="116" y="62"/>
                  </a:cubicBezTo>
                  <a:close/>
                  <a:moveTo>
                    <a:pt x="107" y="55"/>
                  </a:moveTo>
                  <a:cubicBezTo>
                    <a:pt x="107" y="54"/>
                    <a:pt x="107" y="54"/>
                    <a:pt x="107" y="53"/>
                  </a:cubicBezTo>
                  <a:cubicBezTo>
                    <a:pt x="107" y="54"/>
                    <a:pt x="108" y="54"/>
                    <a:pt x="108" y="55"/>
                  </a:cubicBezTo>
                  <a:cubicBezTo>
                    <a:pt x="108" y="55"/>
                    <a:pt x="107" y="55"/>
                    <a:pt x="107" y="55"/>
                  </a:cubicBezTo>
                  <a:close/>
                  <a:moveTo>
                    <a:pt x="112" y="39"/>
                  </a:moveTo>
                  <a:cubicBezTo>
                    <a:pt x="109" y="37"/>
                    <a:pt x="106" y="36"/>
                    <a:pt x="103" y="34"/>
                  </a:cubicBezTo>
                  <a:cubicBezTo>
                    <a:pt x="102" y="32"/>
                    <a:pt x="101" y="29"/>
                    <a:pt x="99" y="27"/>
                  </a:cubicBezTo>
                  <a:cubicBezTo>
                    <a:pt x="104" y="30"/>
                    <a:pt x="109" y="34"/>
                    <a:pt x="112" y="39"/>
                  </a:cubicBezTo>
                  <a:close/>
                  <a:moveTo>
                    <a:pt x="104" y="87"/>
                  </a:moveTo>
                  <a:cubicBezTo>
                    <a:pt x="101" y="92"/>
                    <a:pt x="98" y="96"/>
                    <a:pt x="95" y="101"/>
                  </a:cubicBezTo>
                  <a:cubicBezTo>
                    <a:pt x="89" y="107"/>
                    <a:pt x="81" y="114"/>
                    <a:pt x="72" y="123"/>
                  </a:cubicBezTo>
                  <a:cubicBezTo>
                    <a:pt x="87" y="106"/>
                    <a:pt x="101" y="91"/>
                    <a:pt x="104" y="87"/>
                  </a:cubicBezTo>
                  <a:close/>
                  <a:moveTo>
                    <a:pt x="97" y="67"/>
                  </a:moveTo>
                  <a:cubicBezTo>
                    <a:pt x="95" y="75"/>
                    <a:pt x="70" y="107"/>
                    <a:pt x="72" y="111"/>
                  </a:cubicBezTo>
                  <a:cubicBezTo>
                    <a:pt x="57" y="128"/>
                    <a:pt x="40" y="144"/>
                    <a:pt x="22" y="157"/>
                  </a:cubicBezTo>
                  <a:cubicBezTo>
                    <a:pt x="37" y="125"/>
                    <a:pt x="66" y="98"/>
                    <a:pt x="85" y="69"/>
                  </a:cubicBezTo>
                  <a:cubicBezTo>
                    <a:pt x="85" y="70"/>
                    <a:pt x="86" y="72"/>
                    <a:pt x="87" y="73"/>
                  </a:cubicBezTo>
                  <a:cubicBezTo>
                    <a:pt x="91" y="73"/>
                    <a:pt x="95" y="71"/>
                    <a:pt x="97" y="67"/>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62" name="Freeform 22"/>
            <p:cNvSpPr>
              <a:spLocks noEditPoints="1"/>
            </p:cNvSpPr>
            <p:nvPr/>
          </p:nvSpPr>
          <p:spPr bwMode="auto">
            <a:xfrm>
              <a:off x="2417983" y="3512428"/>
              <a:ext cx="443129" cy="694951"/>
            </a:xfrm>
            <a:custGeom>
              <a:avLst/>
              <a:gdLst/>
              <a:ahLst/>
              <a:cxnLst>
                <a:cxn ang="0">
                  <a:pos x="108" y="80"/>
                </a:cxn>
                <a:cxn ang="0">
                  <a:pos x="85" y="118"/>
                </a:cxn>
                <a:cxn ang="0">
                  <a:pos x="54" y="175"/>
                </a:cxn>
                <a:cxn ang="0">
                  <a:pos x="15" y="248"/>
                </a:cxn>
                <a:cxn ang="0">
                  <a:pos x="24" y="251"/>
                </a:cxn>
                <a:cxn ang="0">
                  <a:pos x="70" y="189"/>
                </a:cxn>
                <a:cxn ang="0">
                  <a:pos x="110" y="97"/>
                </a:cxn>
                <a:cxn ang="0">
                  <a:pos x="132" y="63"/>
                </a:cxn>
                <a:cxn ang="0">
                  <a:pos x="160" y="97"/>
                </a:cxn>
                <a:cxn ang="0">
                  <a:pos x="132" y="52"/>
                </a:cxn>
                <a:cxn ang="0">
                  <a:pos x="175" y="41"/>
                </a:cxn>
                <a:cxn ang="0">
                  <a:pos x="119" y="18"/>
                </a:cxn>
                <a:cxn ang="0">
                  <a:pos x="88" y="5"/>
                </a:cxn>
                <a:cxn ang="0">
                  <a:pos x="91" y="16"/>
                </a:cxn>
                <a:cxn ang="0">
                  <a:pos x="159" y="38"/>
                </a:cxn>
                <a:cxn ang="0">
                  <a:pos x="123" y="44"/>
                </a:cxn>
                <a:cxn ang="0">
                  <a:pos x="121" y="53"/>
                </a:cxn>
                <a:cxn ang="0">
                  <a:pos x="126" y="56"/>
                </a:cxn>
                <a:cxn ang="0">
                  <a:pos x="114" y="72"/>
                </a:cxn>
                <a:cxn ang="0">
                  <a:pos x="108" y="80"/>
                </a:cxn>
                <a:cxn ang="0">
                  <a:pos x="34" y="233"/>
                </a:cxn>
                <a:cxn ang="0">
                  <a:pos x="91" y="126"/>
                </a:cxn>
                <a:cxn ang="0">
                  <a:pos x="34" y="233"/>
                </a:cxn>
              </a:cxnLst>
              <a:rect l="0" t="0" r="r" b="b"/>
              <a:pathLst>
                <a:path w="177" h="278">
                  <a:moveTo>
                    <a:pt x="108" y="80"/>
                  </a:moveTo>
                  <a:cubicBezTo>
                    <a:pt x="99" y="92"/>
                    <a:pt x="92" y="105"/>
                    <a:pt x="85" y="118"/>
                  </a:cubicBezTo>
                  <a:cubicBezTo>
                    <a:pt x="81" y="126"/>
                    <a:pt x="48" y="171"/>
                    <a:pt x="54" y="175"/>
                  </a:cubicBezTo>
                  <a:cubicBezTo>
                    <a:pt x="41" y="199"/>
                    <a:pt x="28" y="224"/>
                    <a:pt x="15" y="248"/>
                  </a:cubicBezTo>
                  <a:cubicBezTo>
                    <a:pt x="0" y="277"/>
                    <a:pt x="8" y="278"/>
                    <a:pt x="24" y="251"/>
                  </a:cubicBezTo>
                  <a:cubicBezTo>
                    <a:pt x="31" y="260"/>
                    <a:pt x="67" y="196"/>
                    <a:pt x="70" y="189"/>
                  </a:cubicBezTo>
                  <a:cubicBezTo>
                    <a:pt x="76" y="177"/>
                    <a:pt x="118" y="107"/>
                    <a:pt x="110" y="97"/>
                  </a:cubicBezTo>
                  <a:cubicBezTo>
                    <a:pt x="118" y="86"/>
                    <a:pt x="125" y="74"/>
                    <a:pt x="132" y="63"/>
                  </a:cubicBezTo>
                  <a:cubicBezTo>
                    <a:pt x="135" y="67"/>
                    <a:pt x="154" y="102"/>
                    <a:pt x="160" y="97"/>
                  </a:cubicBezTo>
                  <a:cubicBezTo>
                    <a:pt x="167" y="92"/>
                    <a:pt x="136" y="56"/>
                    <a:pt x="132" y="52"/>
                  </a:cubicBezTo>
                  <a:cubicBezTo>
                    <a:pt x="138" y="51"/>
                    <a:pt x="174" y="48"/>
                    <a:pt x="175" y="41"/>
                  </a:cubicBezTo>
                  <a:cubicBezTo>
                    <a:pt x="177" y="30"/>
                    <a:pt x="126" y="20"/>
                    <a:pt x="119" y="18"/>
                  </a:cubicBezTo>
                  <a:cubicBezTo>
                    <a:pt x="108" y="15"/>
                    <a:pt x="97" y="11"/>
                    <a:pt x="88" y="5"/>
                  </a:cubicBezTo>
                  <a:cubicBezTo>
                    <a:pt x="80" y="0"/>
                    <a:pt x="85" y="13"/>
                    <a:pt x="91" y="16"/>
                  </a:cubicBezTo>
                  <a:cubicBezTo>
                    <a:pt x="113" y="27"/>
                    <a:pt x="137" y="29"/>
                    <a:pt x="159" y="38"/>
                  </a:cubicBezTo>
                  <a:cubicBezTo>
                    <a:pt x="147" y="41"/>
                    <a:pt x="135" y="44"/>
                    <a:pt x="123" y="44"/>
                  </a:cubicBezTo>
                  <a:cubicBezTo>
                    <a:pt x="97" y="29"/>
                    <a:pt x="86" y="53"/>
                    <a:pt x="121" y="53"/>
                  </a:cubicBezTo>
                  <a:cubicBezTo>
                    <a:pt x="123" y="54"/>
                    <a:pt x="124" y="55"/>
                    <a:pt x="126" y="56"/>
                  </a:cubicBezTo>
                  <a:cubicBezTo>
                    <a:pt x="122" y="62"/>
                    <a:pt x="118" y="67"/>
                    <a:pt x="114" y="72"/>
                  </a:cubicBezTo>
                  <a:cubicBezTo>
                    <a:pt x="109" y="73"/>
                    <a:pt x="107" y="75"/>
                    <a:pt x="108" y="80"/>
                  </a:cubicBezTo>
                  <a:close/>
                  <a:moveTo>
                    <a:pt x="34" y="233"/>
                  </a:moveTo>
                  <a:cubicBezTo>
                    <a:pt x="53" y="198"/>
                    <a:pt x="69" y="159"/>
                    <a:pt x="91" y="126"/>
                  </a:cubicBezTo>
                  <a:cubicBezTo>
                    <a:pt x="75" y="163"/>
                    <a:pt x="57" y="202"/>
                    <a:pt x="34" y="233"/>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63" name="Freeform 23"/>
            <p:cNvSpPr>
              <a:spLocks noEditPoints="1"/>
            </p:cNvSpPr>
            <p:nvPr/>
          </p:nvSpPr>
          <p:spPr bwMode="auto">
            <a:xfrm>
              <a:off x="2000231" y="2114716"/>
              <a:ext cx="2123898" cy="3170227"/>
            </a:xfrm>
            <a:custGeom>
              <a:avLst/>
              <a:gdLst/>
              <a:ahLst/>
              <a:cxnLst>
                <a:cxn ang="0">
                  <a:pos x="467" y="52"/>
                </a:cxn>
                <a:cxn ang="0">
                  <a:pos x="692" y="104"/>
                </a:cxn>
                <a:cxn ang="0">
                  <a:pos x="777" y="241"/>
                </a:cxn>
                <a:cxn ang="0">
                  <a:pos x="605" y="411"/>
                </a:cxn>
                <a:cxn ang="0">
                  <a:pos x="269" y="446"/>
                </a:cxn>
                <a:cxn ang="0">
                  <a:pos x="456" y="626"/>
                </a:cxn>
                <a:cxn ang="0">
                  <a:pos x="427" y="694"/>
                </a:cxn>
                <a:cxn ang="0">
                  <a:pos x="219" y="1035"/>
                </a:cxn>
                <a:cxn ang="0">
                  <a:pos x="133" y="740"/>
                </a:cxn>
                <a:cxn ang="0">
                  <a:pos x="30" y="996"/>
                </a:cxn>
                <a:cxn ang="0">
                  <a:pos x="230" y="1073"/>
                </a:cxn>
                <a:cxn ang="0">
                  <a:pos x="474" y="651"/>
                </a:cxn>
                <a:cxn ang="0">
                  <a:pos x="812" y="175"/>
                </a:cxn>
                <a:cxn ang="0">
                  <a:pos x="233" y="557"/>
                </a:cxn>
                <a:cxn ang="0">
                  <a:pos x="84" y="960"/>
                </a:cxn>
                <a:cxn ang="0">
                  <a:pos x="125" y="777"/>
                </a:cxn>
                <a:cxn ang="0">
                  <a:pos x="80" y="960"/>
                </a:cxn>
                <a:cxn ang="0">
                  <a:pos x="44" y="972"/>
                </a:cxn>
                <a:cxn ang="0">
                  <a:pos x="25" y="1224"/>
                </a:cxn>
                <a:cxn ang="0">
                  <a:pos x="43" y="1158"/>
                </a:cxn>
                <a:cxn ang="0">
                  <a:pos x="41" y="1230"/>
                </a:cxn>
                <a:cxn ang="0">
                  <a:pos x="56" y="1194"/>
                </a:cxn>
                <a:cxn ang="0">
                  <a:pos x="70" y="1184"/>
                </a:cxn>
                <a:cxn ang="0">
                  <a:pos x="26" y="1151"/>
                </a:cxn>
                <a:cxn ang="0">
                  <a:pos x="130" y="993"/>
                </a:cxn>
                <a:cxn ang="0">
                  <a:pos x="176" y="1009"/>
                </a:cxn>
                <a:cxn ang="0">
                  <a:pos x="264" y="992"/>
                </a:cxn>
                <a:cxn ang="0">
                  <a:pos x="604" y="448"/>
                </a:cxn>
                <a:cxn ang="0">
                  <a:pos x="575" y="403"/>
                </a:cxn>
                <a:cxn ang="0">
                  <a:pos x="534" y="355"/>
                </a:cxn>
                <a:cxn ang="0">
                  <a:pos x="404" y="324"/>
                </a:cxn>
                <a:cxn ang="0">
                  <a:pos x="316" y="367"/>
                </a:cxn>
                <a:cxn ang="0">
                  <a:pos x="302" y="401"/>
                </a:cxn>
                <a:cxn ang="0">
                  <a:pos x="289" y="429"/>
                </a:cxn>
                <a:cxn ang="0">
                  <a:pos x="289" y="460"/>
                </a:cxn>
                <a:cxn ang="0">
                  <a:pos x="294" y="525"/>
                </a:cxn>
                <a:cxn ang="0">
                  <a:pos x="445" y="653"/>
                </a:cxn>
                <a:cxn ang="0">
                  <a:pos x="462" y="648"/>
                </a:cxn>
                <a:cxn ang="0">
                  <a:pos x="262" y="503"/>
                </a:cxn>
                <a:cxn ang="0">
                  <a:pos x="310" y="457"/>
                </a:cxn>
                <a:cxn ang="0">
                  <a:pos x="469" y="528"/>
                </a:cxn>
                <a:cxn ang="0">
                  <a:pos x="450" y="448"/>
                </a:cxn>
                <a:cxn ang="0">
                  <a:pos x="542" y="458"/>
                </a:cxn>
                <a:cxn ang="0">
                  <a:pos x="380" y="320"/>
                </a:cxn>
                <a:cxn ang="0">
                  <a:pos x="543" y="419"/>
                </a:cxn>
                <a:cxn ang="0">
                  <a:pos x="524" y="546"/>
                </a:cxn>
                <a:cxn ang="0">
                  <a:pos x="317" y="488"/>
                </a:cxn>
                <a:cxn ang="0">
                  <a:pos x="468" y="539"/>
                </a:cxn>
                <a:cxn ang="0">
                  <a:pos x="560" y="423"/>
                </a:cxn>
                <a:cxn ang="0">
                  <a:pos x="524" y="572"/>
                </a:cxn>
                <a:cxn ang="0">
                  <a:pos x="605" y="421"/>
                </a:cxn>
                <a:cxn ang="0">
                  <a:pos x="751" y="313"/>
                </a:cxn>
                <a:cxn ang="0">
                  <a:pos x="790" y="245"/>
                </a:cxn>
                <a:cxn ang="0">
                  <a:pos x="789" y="218"/>
                </a:cxn>
                <a:cxn ang="0">
                  <a:pos x="485" y="43"/>
                </a:cxn>
                <a:cxn ang="0">
                  <a:pos x="540" y="52"/>
                </a:cxn>
                <a:cxn ang="0">
                  <a:pos x="605" y="66"/>
                </a:cxn>
                <a:cxn ang="0">
                  <a:pos x="781" y="218"/>
                </a:cxn>
                <a:cxn ang="0">
                  <a:pos x="693" y="86"/>
                </a:cxn>
                <a:cxn ang="0">
                  <a:pos x="578" y="26"/>
                </a:cxn>
              </a:cxnLst>
              <a:rect l="0" t="0" r="r" b="b"/>
              <a:pathLst>
                <a:path w="849" h="1268">
                  <a:moveTo>
                    <a:pt x="488" y="22"/>
                  </a:moveTo>
                  <a:cubicBezTo>
                    <a:pt x="485" y="22"/>
                    <a:pt x="458" y="23"/>
                    <a:pt x="460" y="31"/>
                  </a:cubicBezTo>
                  <a:cubicBezTo>
                    <a:pt x="443" y="32"/>
                    <a:pt x="427" y="39"/>
                    <a:pt x="413" y="48"/>
                  </a:cubicBezTo>
                  <a:cubicBezTo>
                    <a:pt x="412" y="49"/>
                    <a:pt x="400" y="60"/>
                    <a:pt x="410" y="60"/>
                  </a:cubicBezTo>
                  <a:cubicBezTo>
                    <a:pt x="415" y="60"/>
                    <a:pt x="426" y="50"/>
                    <a:pt x="430" y="48"/>
                  </a:cubicBezTo>
                  <a:cubicBezTo>
                    <a:pt x="428" y="50"/>
                    <a:pt x="428" y="52"/>
                    <a:pt x="429" y="54"/>
                  </a:cubicBezTo>
                  <a:cubicBezTo>
                    <a:pt x="424" y="56"/>
                    <a:pt x="419" y="59"/>
                    <a:pt x="415" y="63"/>
                  </a:cubicBezTo>
                  <a:cubicBezTo>
                    <a:pt x="413" y="69"/>
                    <a:pt x="415" y="71"/>
                    <a:pt x="421" y="69"/>
                  </a:cubicBezTo>
                  <a:cubicBezTo>
                    <a:pt x="430" y="60"/>
                    <a:pt x="443" y="56"/>
                    <a:pt x="455" y="54"/>
                  </a:cubicBezTo>
                  <a:cubicBezTo>
                    <a:pt x="438" y="75"/>
                    <a:pt x="460" y="60"/>
                    <a:pt x="467" y="52"/>
                  </a:cubicBezTo>
                  <a:cubicBezTo>
                    <a:pt x="467" y="52"/>
                    <a:pt x="468" y="52"/>
                    <a:pt x="468" y="52"/>
                  </a:cubicBezTo>
                  <a:cubicBezTo>
                    <a:pt x="471" y="54"/>
                    <a:pt x="482" y="57"/>
                    <a:pt x="483" y="51"/>
                  </a:cubicBezTo>
                  <a:cubicBezTo>
                    <a:pt x="489" y="51"/>
                    <a:pt x="495" y="50"/>
                    <a:pt x="501" y="50"/>
                  </a:cubicBezTo>
                  <a:cubicBezTo>
                    <a:pt x="484" y="58"/>
                    <a:pt x="468" y="69"/>
                    <a:pt x="451" y="78"/>
                  </a:cubicBezTo>
                  <a:cubicBezTo>
                    <a:pt x="428" y="90"/>
                    <a:pt x="452" y="88"/>
                    <a:pt x="464" y="81"/>
                  </a:cubicBezTo>
                  <a:cubicBezTo>
                    <a:pt x="505" y="68"/>
                    <a:pt x="555" y="86"/>
                    <a:pt x="593" y="101"/>
                  </a:cubicBezTo>
                  <a:cubicBezTo>
                    <a:pt x="608" y="108"/>
                    <a:pt x="609" y="99"/>
                    <a:pt x="596" y="94"/>
                  </a:cubicBezTo>
                  <a:cubicBezTo>
                    <a:pt x="576" y="85"/>
                    <a:pt x="554" y="78"/>
                    <a:pt x="532" y="74"/>
                  </a:cubicBezTo>
                  <a:cubicBezTo>
                    <a:pt x="580" y="79"/>
                    <a:pt x="628" y="79"/>
                    <a:pt x="676" y="92"/>
                  </a:cubicBezTo>
                  <a:cubicBezTo>
                    <a:pt x="681" y="96"/>
                    <a:pt x="687" y="100"/>
                    <a:pt x="692" y="104"/>
                  </a:cubicBezTo>
                  <a:cubicBezTo>
                    <a:pt x="692" y="104"/>
                    <a:pt x="692" y="104"/>
                    <a:pt x="692" y="104"/>
                  </a:cubicBezTo>
                  <a:cubicBezTo>
                    <a:pt x="680" y="101"/>
                    <a:pt x="628" y="85"/>
                    <a:pt x="618" y="95"/>
                  </a:cubicBezTo>
                  <a:cubicBezTo>
                    <a:pt x="610" y="104"/>
                    <a:pt x="634" y="103"/>
                    <a:pt x="632" y="103"/>
                  </a:cubicBezTo>
                  <a:cubicBezTo>
                    <a:pt x="651" y="103"/>
                    <a:pt x="670" y="107"/>
                    <a:pt x="689" y="112"/>
                  </a:cubicBezTo>
                  <a:cubicBezTo>
                    <a:pt x="678" y="119"/>
                    <a:pt x="690" y="124"/>
                    <a:pt x="697" y="114"/>
                  </a:cubicBezTo>
                  <a:cubicBezTo>
                    <a:pt x="701" y="116"/>
                    <a:pt x="705" y="117"/>
                    <a:pt x="709" y="119"/>
                  </a:cubicBezTo>
                  <a:cubicBezTo>
                    <a:pt x="728" y="137"/>
                    <a:pt x="745" y="158"/>
                    <a:pt x="757" y="181"/>
                  </a:cubicBezTo>
                  <a:cubicBezTo>
                    <a:pt x="760" y="186"/>
                    <a:pt x="779" y="233"/>
                    <a:pt x="782" y="222"/>
                  </a:cubicBezTo>
                  <a:cubicBezTo>
                    <a:pt x="782" y="223"/>
                    <a:pt x="782" y="224"/>
                    <a:pt x="782" y="225"/>
                  </a:cubicBezTo>
                  <a:cubicBezTo>
                    <a:pt x="780" y="227"/>
                    <a:pt x="769" y="238"/>
                    <a:pt x="777" y="241"/>
                  </a:cubicBezTo>
                  <a:cubicBezTo>
                    <a:pt x="748" y="283"/>
                    <a:pt x="712" y="324"/>
                    <a:pt x="675" y="359"/>
                  </a:cubicBezTo>
                  <a:cubicBezTo>
                    <a:pt x="678" y="354"/>
                    <a:pt x="702" y="326"/>
                    <a:pt x="698" y="322"/>
                  </a:cubicBezTo>
                  <a:cubicBezTo>
                    <a:pt x="691" y="314"/>
                    <a:pt x="672" y="349"/>
                    <a:pt x="669" y="353"/>
                  </a:cubicBezTo>
                  <a:cubicBezTo>
                    <a:pt x="659" y="371"/>
                    <a:pt x="630" y="418"/>
                    <a:pt x="664" y="382"/>
                  </a:cubicBezTo>
                  <a:cubicBezTo>
                    <a:pt x="670" y="386"/>
                    <a:pt x="687" y="360"/>
                    <a:pt x="690" y="356"/>
                  </a:cubicBezTo>
                  <a:cubicBezTo>
                    <a:pt x="694" y="353"/>
                    <a:pt x="698" y="349"/>
                    <a:pt x="702" y="346"/>
                  </a:cubicBezTo>
                  <a:cubicBezTo>
                    <a:pt x="689" y="361"/>
                    <a:pt x="677" y="377"/>
                    <a:pt x="666" y="392"/>
                  </a:cubicBezTo>
                  <a:cubicBezTo>
                    <a:pt x="664" y="395"/>
                    <a:pt x="637" y="433"/>
                    <a:pt x="650" y="427"/>
                  </a:cubicBezTo>
                  <a:cubicBezTo>
                    <a:pt x="645" y="433"/>
                    <a:pt x="641" y="439"/>
                    <a:pt x="637" y="444"/>
                  </a:cubicBezTo>
                  <a:cubicBezTo>
                    <a:pt x="632" y="430"/>
                    <a:pt x="618" y="419"/>
                    <a:pt x="605" y="411"/>
                  </a:cubicBezTo>
                  <a:cubicBezTo>
                    <a:pt x="588" y="400"/>
                    <a:pt x="574" y="381"/>
                    <a:pt x="559" y="366"/>
                  </a:cubicBezTo>
                  <a:cubicBezTo>
                    <a:pt x="531" y="337"/>
                    <a:pt x="490" y="322"/>
                    <a:pt x="451" y="317"/>
                  </a:cubicBezTo>
                  <a:cubicBezTo>
                    <a:pt x="442" y="315"/>
                    <a:pt x="433" y="314"/>
                    <a:pt x="424" y="314"/>
                  </a:cubicBezTo>
                  <a:cubicBezTo>
                    <a:pt x="397" y="302"/>
                    <a:pt x="355" y="307"/>
                    <a:pt x="328" y="318"/>
                  </a:cubicBezTo>
                  <a:cubicBezTo>
                    <a:pt x="325" y="314"/>
                    <a:pt x="321" y="318"/>
                    <a:pt x="320" y="321"/>
                  </a:cubicBezTo>
                  <a:cubicBezTo>
                    <a:pt x="313" y="325"/>
                    <a:pt x="291" y="349"/>
                    <a:pt x="312" y="342"/>
                  </a:cubicBezTo>
                  <a:cubicBezTo>
                    <a:pt x="307" y="356"/>
                    <a:pt x="302" y="370"/>
                    <a:pt x="297" y="384"/>
                  </a:cubicBezTo>
                  <a:cubicBezTo>
                    <a:pt x="294" y="386"/>
                    <a:pt x="288" y="390"/>
                    <a:pt x="287" y="394"/>
                  </a:cubicBezTo>
                  <a:cubicBezTo>
                    <a:pt x="280" y="395"/>
                    <a:pt x="278" y="424"/>
                    <a:pt x="277" y="430"/>
                  </a:cubicBezTo>
                  <a:cubicBezTo>
                    <a:pt x="274" y="435"/>
                    <a:pt x="271" y="440"/>
                    <a:pt x="269" y="446"/>
                  </a:cubicBezTo>
                  <a:cubicBezTo>
                    <a:pt x="267" y="446"/>
                    <a:pt x="251" y="456"/>
                    <a:pt x="264" y="456"/>
                  </a:cubicBezTo>
                  <a:cubicBezTo>
                    <a:pt x="261" y="464"/>
                    <a:pt x="258" y="471"/>
                    <a:pt x="255" y="478"/>
                  </a:cubicBezTo>
                  <a:cubicBezTo>
                    <a:pt x="248" y="484"/>
                    <a:pt x="245" y="491"/>
                    <a:pt x="249" y="500"/>
                  </a:cubicBezTo>
                  <a:cubicBezTo>
                    <a:pt x="248" y="503"/>
                    <a:pt x="245" y="512"/>
                    <a:pt x="247" y="516"/>
                  </a:cubicBezTo>
                  <a:cubicBezTo>
                    <a:pt x="209" y="543"/>
                    <a:pt x="280" y="536"/>
                    <a:pt x="294" y="533"/>
                  </a:cubicBezTo>
                  <a:cubicBezTo>
                    <a:pt x="323" y="543"/>
                    <a:pt x="354" y="545"/>
                    <a:pt x="384" y="555"/>
                  </a:cubicBezTo>
                  <a:cubicBezTo>
                    <a:pt x="400" y="565"/>
                    <a:pt x="415" y="578"/>
                    <a:pt x="425" y="594"/>
                  </a:cubicBezTo>
                  <a:cubicBezTo>
                    <a:pt x="431" y="597"/>
                    <a:pt x="433" y="595"/>
                    <a:pt x="432" y="589"/>
                  </a:cubicBezTo>
                  <a:cubicBezTo>
                    <a:pt x="428" y="582"/>
                    <a:pt x="422" y="576"/>
                    <a:pt x="416" y="570"/>
                  </a:cubicBezTo>
                  <a:cubicBezTo>
                    <a:pt x="437" y="584"/>
                    <a:pt x="448" y="603"/>
                    <a:pt x="456" y="626"/>
                  </a:cubicBezTo>
                  <a:cubicBezTo>
                    <a:pt x="456" y="627"/>
                    <a:pt x="456" y="628"/>
                    <a:pt x="455" y="628"/>
                  </a:cubicBezTo>
                  <a:cubicBezTo>
                    <a:pt x="452" y="632"/>
                    <a:pt x="448" y="636"/>
                    <a:pt x="445" y="640"/>
                  </a:cubicBezTo>
                  <a:cubicBezTo>
                    <a:pt x="444" y="637"/>
                    <a:pt x="433" y="592"/>
                    <a:pt x="428" y="606"/>
                  </a:cubicBezTo>
                  <a:cubicBezTo>
                    <a:pt x="426" y="611"/>
                    <a:pt x="435" y="627"/>
                    <a:pt x="436" y="633"/>
                  </a:cubicBezTo>
                  <a:cubicBezTo>
                    <a:pt x="438" y="644"/>
                    <a:pt x="437" y="656"/>
                    <a:pt x="435" y="668"/>
                  </a:cubicBezTo>
                  <a:cubicBezTo>
                    <a:pt x="416" y="692"/>
                    <a:pt x="392" y="712"/>
                    <a:pt x="372" y="736"/>
                  </a:cubicBezTo>
                  <a:cubicBezTo>
                    <a:pt x="371" y="740"/>
                    <a:pt x="372" y="742"/>
                    <a:pt x="375" y="742"/>
                  </a:cubicBezTo>
                  <a:cubicBezTo>
                    <a:pt x="380" y="742"/>
                    <a:pt x="388" y="730"/>
                    <a:pt x="391" y="727"/>
                  </a:cubicBezTo>
                  <a:cubicBezTo>
                    <a:pt x="404" y="714"/>
                    <a:pt x="417" y="701"/>
                    <a:pt x="430" y="686"/>
                  </a:cubicBezTo>
                  <a:cubicBezTo>
                    <a:pt x="429" y="689"/>
                    <a:pt x="428" y="691"/>
                    <a:pt x="427" y="694"/>
                  </a:cubicBezTo>
                  <a:cubicBezTo>
                    <a:pt x="423" y="700"/>
                    <a:pt x="400" y="721"/>
                    <a:pt x="401" y="728"/>
                  </a:cubicBezTo>
                  <a:cubicBezTo>
                    <a:pt x="400" y="729"/>
                    <a:pt x="399" y="731"/>
                    <a:pt x="398" y="732"/>
                  </a:cubicBezTo>
                  <a:cubicBezTo>
                    <a:pt x="396" y="733"/>
                    <a:pt x="396" y="734"/>
                    <a:pt x="395" y="735"/>
                  </a:cubicBezTo>
                  <a:cubicBezTo>
                    <a:pt x="354" y="789"/>
                    <a:pt x="315" y="845"/>
                    <a:pt x="277" y="900"/>
                  </a:cubicBezTo>
                  <a:cubicBezTo>
                    <a:pt x="267" y="915"/>
                    <a:pt x="274" y="919"/>
                    <a:pt x="284" y="905"/>
                  </a:cubicBezTo>
                  <a:cubicBezTo>
                    <a:pt x="292" y="892"/>
                    <a:pt x="301" y="879"/>
                    <a:pt x="310" y="866"/>
                  </a:cubicBezTo>
                  <a:cubicBezTo>
                    <a:pt x="331" y="836"/>
                    <a:pt x="353" y="805"/>
                    <a:pt x="375" y="775"/>
                  </a:cubicBezTo>
                  <a:cubicBezTo>
                    <a:pt x="363" y="798"/>
                    <a:pt x="220" y="1010"/>
                    <a:pt x="236" y="1019"/>
                  </a:cubicBezTo>
                  <a:cubicBezTo>
                    <a:pt x="231" y="1027"/>
                    <a:pt x="227" y="1035"/>
                    <a:pt x="224" y="1043"/>
                  </a:cubicBezTo>
                  <a:cubicBezTo>
                    <a:pt x="223" y="1040"/>
                    <a:pt x="221" y="1038"/>
                    <a:pt x="219" y="1035"/>
                  </a:cubicBezTo>
                  <a:cubicBezTo>
                    <a:pt x="214" y="1003"/>
                    <a:pt x="176" y="983"/>
                    <a:pt x="138" y="972"/>
                  </a:cubicBezTo>
                  <a:cubicBezTo>
                    <a:pt x="125" y="967"/>
                    <a:pt x="113" y="966"/>
                    <a:pt x="100" y="963"/>
                  </a:cubicBezTo>
                  <a:cubicBezTo>
                    <a:pt x="109" y="959"/>
                    <a:pt x="91" y="950"/>
                    <a:pt x="89" y="949"/>
                  </a:cubicBezTo>
                  <a:cubicBezTo>
                    <a:pt x="103" y="903"/>
                    <a:pt x="120" y="858"/>
                    <a:pt x="137" y="813"/>
                  </a:cubicBezTo>
                  <a:cubicBezTo>
                    <a:pt x="147" y="789"/>
                    <a:pt x="156" y="765"/>
                    <a:pt x="165" y="741"/>
                  </a:cubicBezTo>
                  <a:cubicBezTo>
                    <a:pt x="167" y="737"/>
                    <a:pt x="186" y="696"/>
                    <a:pt x="174" y="700"/>
                  </a:cubicBezTo>
                  <a:cubicBezTo>
                    <a:pt x="191" y="666"/>
                    <a:pt x="207" y="631"/>
                    <a:pt x="225" y="598"/>
                  </a:cubicBezTo>
                  <a:cubicBezTo>
                    <a:pt x="235" y="580"/>
                    <a:pt x="251" y="519"/>
                    <a:pt x="218" y="561"/>
                  </a:cubicBezTo>
                  <a:cubicBezTo>
                    <a:pt x="201" y="583"/>
                    <a:pt x="191" y="612"/>
                    <a:pt x="182" y="638"/>
                  </a:cubicBezTo>
                  <a:cubicBezTo>
                    <a:pt x="169" y="673"/>
                    <a:pt x="148" y="706"/>
                    <a:pt x="133" y="740"/>
                  </a:cubicBezTo>
                  <a:cubicBezTo>
                    <a:pt x="124" y="740"/>
                    <a:pt x="110" y="776"/>
                    <a:pt x="107" y="784"/>
                  </a:cubicBezTo>
                  <a:cubicBezTo>
                    <a:pt x="95" y="806"/>
                    <a:pt x="86" y="829"/>
                    <a:pt x="75" y="852"/>
                  </a:cubicBezTo>
                  <a:cubicBezTo>
                    <a:pt x="65" y="874"/>
                    <a:pt x="55" y="897"/>
                    <a:pt x="47" y="920"/>
                  </a:cubicBezTo>
                  <a:cubicBezTo>
                    <a:pt x="47" y="922"/>
                    <a:pt x="35" y="952"/>
                    <a:pt x="46" y="947"/>
                  </a:cubicBezTo>
                  <a:cubicBezTo>
                    <a:pt x="50" y="948"/>
                    <a:pt x="53" y="949"/>
                    <a:pt x="57" y="948"/>
                  </a:cubicBezTo>
                  <a:cubicBezTo>
                    <a:pt x="56" y="949"/>
                    <a:pt x="55" y="950"/>
                    <a:pt x="53" y="951"/>
                  </a:cubicBezTo>
                  <a:cubicBezTo>
                    <a:pt x="49" y="939"/>
                    <a:pt x="35" y="974"/>
                    <a:pt x="35" y="977"/>
                  </a:cubicBezTo>
                  <a:cubicBezTo>
                    <a:pt x="30" y="978"/>
                    <a:pt x="29" y="981"/>
                    <a:pt x="30" y="986"/>
                  </a:cubicBezTo>
                  <a:cubicBezTo>
                    <a:pt x="28" y="988"/>
                    <a:pt x="28" y="991"/>
                    <a:pt x="31" y="992"/>
                  </a:cubicBezTo>
                  <a:cubicBezTo>
                    <a:pt x="31" y="993"/>
                    <a:pt x="31" y="995"/>
                    <a:pt x="30" y="996"/>
                  </a:cubicBezTo>
                  <a:cubicBezTo>
                    <a:pt x="20" y="992"/>
                    <a:pt x="17" y="1046"/>
                    <a:pt x="17" y="1052"/>
                  </a:cubicBezTo>
                  <a:cubicBezTo>
                    <a:pt x="11" y="1076"/>
                    <a:pt x="12" y="1103"/>
                    <a:pt x="13" y="1127"/>
                  </a:cubicBezTo>
                  <a:cubicBezTo>
                    <a:pt x="14" y="1139"/>
                    <a:pt x="12" y="1228"/>
                    <a:pt x="20" y="1230"/>
                  </a:cubicBezTo>
                  <a:cubicBezTo>
                    <a:pt x="11" y="1241"/>
                    <a:pt x="0" y="1268"/>
                    <a:pt x="23" y="1253"/>
                  </a:cubicBezTo>
                  <a:cubicBezTo>
                    <a:pt x="49" y="1236"/>
                    <a:pt x="72" y="1216"/>
                    <a:pt x="94" y="1195"/>
                  </a:cubicBezTo>
                  <a:cubicBezTo>
                    <a:pt x="111" y="1178"/>
                    <a:pt x="128" y="1160"/>
                    <a:pt x="146" y="1145"/>
                  </a:cubicBezTo>
                  <a:cubicBezTo>
                    <a:pt x="161" y="1135"/>
                    <a:pt x="201" y="1111"/>
                    <a:pt x="206" y="1094"/>
                  </a:cubicBezTo>
                  <a:cubicBezTo>
                    <a:pt x="209" y="1093"/>
                    <a:pt x="216" y="1091"/>
                    <a:pt x="214" y="1086"/>
                  </a:cubicBezTo>
                  <a:cubicBezTo>
                    <a:pt x="217" y="1088"/>
                    <a:pt x="219" y="1084"/>
                    <a:pt x="220" y="1081"/>
                  </a:cubicBezTo>
                  <a:cubicBezTo>
                    <a:pt x="224" y="1079"/>
                    <a:pt x="228" y="1076"/>
                    <a:pt x="230" y="1073"/>
                  </a:cubicBezTo>
                  <a:cubicBezTo>
                    <a:pt x="236" y="1071"/>
                    <a:pt x="235" y="1054"/>
                    <a:pt x="234" y="1049"/>
                  </a:cubicBezTo>
                  <a:cubicBezTo>
                    <a:pt x="242" y="1036"/>
                    <a:pt x="322" y="930"/>
                    <a:pt x="316" y="927"/>
                  </a:cubicBezTo>
                  <a:cubicBezTo>
                    <a:pt x="311" y="923"/>
                    <a:pt x="290" y="958"/>
                    <a:pt x="286" y="963"/>
                  </a:cubicBezTo>
                  <a:cubicBezTo>
                    <a:pt x="288" y="959"/>
                    <a:pt x="289" y="955"/>
                    <a:pt x="291" y="951"/>
                  </a:cubicBezTo>
                  <a:cubicBezTo>
                    <a:pt x="314" y="917"/>
                    <a:pt x="335" y="880"/>
                    <a:pt x="357" y="845"/>
                  </a:cubicBezTo>
                  <a:cubicBezTo>
                    <a:pt x="370" y="826"/>
                    <a:pt x="382" y="807"/>
                    <a:pt x="394" y="788"/>
                  </a:cubicBezTo>
                  <a:cubicBezTo>
                    <a:pt x="401" y="778"/>
                    <a:pt x="408" y="767"/>
                    <a:pt x="415" y="757"/>
                  </a:cubicBezTo>
                  <a:cubicBezTo>
                    <a:pt x="415" y="756"/>
                    <a:pt x="437" y="722"/>
                    <a:pt x="424" y="729"/>
                  </a:cubicBezTo>
                  <a:cubicBezTo>
                    <a:pt x="426" y="725"/>
                    <a:pt x="428" y="721"/>
                    <a:pt x="430" y="717"/>
                  </a:cubicBezTo>
                  <a:cubicBezTo>
                    <a:pt x="444" y="697"/>
                    <a:pt x="470" y="676"/>
                    <a:pt x="474" y="651"/>
                  </a:cubicBezTo>
                  <a:cubicBezTo>
                    <a:pt x="477" y="646"/>
                    <a:pt x="481" y="641"/>
                    <a:pt x="484" y="636"/>
                  </a:cubicBezTo>
                  <a:cubicBezTo>
                    <a:pt x="489" y="645"/>
                    <a:pt x="511" y="615"/>
                    <a:pt x="514" y="611"/>
                  </a:cubicBezTo>
                  <a:cubicBezTo>
                    <a:pt x="530" y="594"/>
                    <a:pt x="547" y="578"/>
                    <a:pt x="565" y="561"/>
                  </a:cubicBezTo>
                  <a:cubicBezTo>
                    <a:pt x="580" y="546"/>
                    <a:pt x="594" y="529"/>
                    <a:pt x="603" y="510"/>
                  </a:cubicBezTo>
                  <a:cubicBezTo>
                    <a:pt x="611" y="499"/>
                    <a:pt x="646" y="463"/>
                    <a:pt x="643" y="449"/>
                  </a:cubicBezTo>
                  <a:cubicBezTo>
                    <a:pt x="675" y="406"/>
                    <a:pt x="711" y="367"/>
                    <a:pt x="748" y="328"/>
                  </a:cubicBezTo>
                  <a:cubicBezTo>
                    <a:pt x="766" y="309"/>
                    <a:pt x="778" y="285"/>
                    <a:pt x="796" y="267"/>
                  </a:cubicBezTo>
                  <a:cubicBezTo>
                    <a:pt x="802" y="261"/>
                    <a:pt x="842" y="204"/>
                    <a:pt x="815" y="221"/>
                  </a:cubicBezTo>
                  <a:cubicBezTo>
                    <a:pt x="828" y="208"/>
                    <a:pt x="781" y="151"/>
                    <a:pt x="774" y="140"/>
                  </a:cubicBezTo>
                  <a:cubicBezTo>
                    <a:pt x="788" y="150"/>
                    <a:pt x="801" y="162"/>
                    <a:pt x="812" y="175"/>
                  </a:cubicBezTo>
                  <a:cubicBezTo>
                    <a:pt x="817" y="180"/>
                    <a:pt x="832" y="209"/>
                    <a:pt x="838" y="209"/>
                  </a:cubicBezTo>
                  <a:cubicBezTo>
                    <a:pt x="849" y="209"/>
                    <a:pt x="803" y="142"/>
                    <a:pt x="797" y="134"/>
                  </a:cubicBezTo>
                  <a:cubicBezTo>
                    <a:pt x="777" y="110"/>
                    <a:pt x="752" y="90"/>
                    <a:pt x="725" y="75"/>
                  </a:cubicBezTo>
                  <a:cubicBezTo>
                    <a:pt x="694" y="59"/>
                    <a:pt x="659" y="39"/>
                    <a:pt x="626" y="31"/>
                  </a:cubicBezTo>
                  <a:cubicBezTo>
                    <a:pt x="586" y="17"/>
                    <a:pt x="529" y="0"/>
                    <a:pt x="488" y="22"/>
                  </a:cubicBezTo>
                  <a:close/>
                  <a:moveTo>
                    <a:pt x="233" y="557"/>
                  </a:moveTo>
                  <a:cubicBezTo>
                    <a:pt x="231" y="575"/>
                    <a:pt x="220" y="591"/>
                    <a:pt x="212" y="607"/>
                  </a:cubicBezTo>
                  <a:cubicBezTo>
                    <a:pt x="210" y="607"/>
                    <a:pt x="208" y="607"/>
                    <a:pt x="207" y="608"/>
                  </a:cubicBezTo>
                  <a:cubicBezTo>
                    <a:pt x="209" y="604"/>
                    <a:pt x="210" y="600"/>
                    <a:pt x="206" y="598"/>
                  </a:cubicBezTo>
                  <a:cubicBezTo>
                    <a:pt x="214" y="581"/>
                    <a:pt x="223" y="565"/>
                    <a:pt x="233" y="557"/>
                  </a:cubicBezTo>
                  <a:close/>
                  <a:moveTo>
                    <a:pt x="206" y="1022"/>
                  </a:moveTo>
                  <a:cubicBezTo>
                    <a:pt x="205" y="1022"/>
                    <a:pt x="205" y="1022"/>
                    <a:pt x="204" y="1022"/>
                  </a:cubicBezTo>
                  <a:cubicBezTo>
                    <a:pt x="201" y="1019"/>
                    <a:pt x="197" y="1015"/>
                    <a:pt x="192" y="1015"/>
                  </a:cubicBezTo>
                  <a:cubicBezTo>
                    <a:pt x="189" y="1010"/>
                    <a:pt x="186" y="1006"/>
                    <a:pt x="182" y="1003"/>
                  </a:cubicBezTo>
                  <a:cubicBezTo>
                    <a:pt x="182" y="1001"/>
                    <a:pt x="181" y="1000"/>
                    <a:pt x="180" y="999"/>
                  </a:cubicBezTo>
                  <a:cubicBezTo>
                    <a:pt x="176" y="997"/>
                    <a:pt x="176" y="997"/>
                    <a:pt x="176" y="997"/>
                  </a:cubicBezTo>
                  <a:cubicBezTo>
                    <a:pt x="176" y="996"/>
                    <a:pt x="175" y="995"/>
                    <a:pt x="174" y="995"/>
                  </a:cubicBezTo>
                  <a:cubicBezTo>
                    <a:pt x="188" y="1002"/>
                    <a:pt x="199" y="1011"/>
                    <a:pt x="206" y="1022"/>
                  </a:cubicBezTo>
                  <a:close/>
                  <a:moveTo>
                    <a:pt x="95" y="962"/>
                  </a:moveTo>
                  <a:cubicBezTo>
                    <a:pt x="91" y="961"/>
                    <a:pt x="87" y="961"/>
                    <a:pt x="84" y="960"/>
                  </a:cubicBezTo>
                  <a:cubicBezTo>
                    <a:pt x="85" y="959"/>
                    <a:pt x="86" y="958"/>
                    <a:pt x="86" y="957"/>
                  </a:cubicBezTo>
                  <a:cubicBezTo>
                    <a:pt x="89" y="958"/>
                    <a:pt x="92" y="960"/>
                    <a:pt x="95" y="962"/>
                  </a:cubicBezTo>
                  <a:close/>
                  <a:moveTo>
                    <a:pt x="167" y="715"/>
                  </a:moveTo>
                  <a:cubicBezTo>
                    <a:pt x="159" y="735"/>
                    <a:pt x="152" y="755"/>
                    <a:pt x="144" y="774"/>
                  </a:cubicBezTo>
                  <a:cubicBezTo>
                    <a:pt x="137" y="791"/>
                    <a:pt x="130" y="809"/>
                    <a:pt x="124" y="827"/>
                  </a:cubicBezTo>
                  <a:cubicBezTo>
                    <a:pt x="136" y="789"/>
                    <a:pt x="149" y="751"/>
                    <a:pt x="167" y="715"/>
                  </a:cubicBezTo>
                  <a:close/>
                  <a:moveTo>
                    <a:pt x="125" y="777"/>
                  </a:moveTo>
                  <a:cubicBezTo>
                    <a:pt x="120" y="790"/>
                    <a:pt x="115" y="803"/>
                    <a:pt x="110" y="815"/>
                  </a:cubicBezTo>
                  <a:cubicBezTo>
                    <a:pt x="110" y="814"/>
                    <a:pt x="109" y="813"/>
                    <a:pt x="109" y="812"/>
                  </a:cubicBezTo>
                  <a:cubicBezTo>
                    <a:pt x="114" y="800"/>
                    <a:pt x="119" y="788"/>
                    <a:pt x="125" y="777"/>
                  </a:cubicBezTo>
                  <a:close/>
                  <a:moveTo>
                    <a:pt x="112" y="837"/>
                  </a:moveTo>
                  <a:cubicBezTo>
                    <a:pt x="101" y="873"/>
                    <a:pt x="90" y="909"/>
                    <a:pt x="74" y="944"/>
                  </a:cubicBezTo>
                  <a:cubicBezTo>
                    <a:pt x="74" y="943"/>
                    <a:pt x="74" y="943"/>
                    <a:pt x="73" y="943"/>
                  </a:cubicBezTo>
                  <a:cubicBezTo>
                    <a:pt x="76" y="934"/>
                    <a:pt x="79" y="925"/>
                    <a:pt x="83" y="915"/>
                  </a:cubicBezTo>
                  <a:cubicBezTo>
                    <a:pt x="89" y="915"/>
                    <a:pt x="108" y="846"/>
                    <a:pt x="112" y="837"/>
                  </a:cubicBezTo>
                  <a:close/>
                  <a:moveTo>
                    <a:pt x="80" y="960"/>
                  </a:moveTo>
                  <a:cubicBezTo>
                    <a:pt x="78" y="960"/>
                    <a:pt x="77" y="960"/>
                    <a:pt x="75" y="960"/>
                  </a:cubicBezTo>
                  <a:cubicBezTo>
                    <a:pt x="76" y="958"/>
                    <a:pt x="78" y="956"/>
                    <a:pt x="79" y="953"/>
                  </a:cubicBezTo>
                  <a:cubicBezTo>
                    <a:pt x="79" y="953"/>
                    <a:pt x="79" y="953"/>
                    <a:pt x="79" y="953"/>
                  </a:cubicBezTo>
                  <a:cubicBezTo>
                    <a:pt x="78" y="956"/>
                    <a:pt x="78" y="958"/>
                    <a:pt x="80" y="960"/>
                  </a:cubicBezTo>
                  <a:close/>
                  <a:moveTo>
                    <a:pt x="95" y="845"/>
                  </a:moveTo>
                  <a:cubicBezTo>
                    <a:pt x="92" y="856"/>
                    <a:pt x="75" y="895"/>
                    <a:pt x="79" y="903"/>
                  </a:cubicBezTo>
                  <a:cubicBezTo>
                    <a:pt x="74" y="916"/>
                    <a:pt x="69" y="929"/>
                    <a:pt x="65" y="941"/>
                  </a:cubicBezTo>
                  <a:cubicBezTo>
                    <a:pt x="63" y="941"/>
                    <a:pt x="60" y="941"/>
                    <a:pt x="57" y="940"/>
                  </a:cubicBezTo>
                  <a:cubicBezTo>
                    <a:pt x="69" y="909"/>
                    <a:pt x="81" y="878"/>
                    <a:pt x="95" y="845"/>
                  </a:cubicBezTo>
                  <a:close/>
                  <a:moveTo>
                    <a:pt x="54" y="927"/>
                  </a:moveTo>
                  <a:cubicBezTo>
                    <a:pt x="57" y="917"/>
                    <a:pt x="60" y="907"/>
                    <a:pt x="64" y="896"/>
                  </a:cubicBezTo>
                  <a:cubicBezTo>
                    <a:pt x="65" y="897"/>
                    <a:pt x="65" y="897"/>
                    <a:pt x="65" y="897"/>
                  </a:cubicBezTo>
                  <a:cubicBezTo>
                    <a:pt x="61" y="907"/>
                    <a:pt x="57" y="917"/>
                    <a:pt x="54" y="927"/>
                  </a:cubicBezTo>
                  <a:close/>
                  <a:moveTo>
                    <a:pt x="44" y="972"/>
                  </a:moveTo>
                  <a:cubicBezTo>
                    <a:pt x="45" y="972"/>
                    <a:pt x="45" y="972"/>
                    <a:pt x="45" y="972"/>
                  </a:cubicBezTo>
                  <a:cubicBezTo>
                    <a:pt x="48" y="966"/>
                    <a:pt x="54" y="960"/>
                    <a:pt x="61" y="956"/>
                  </a:cubicBezTo>
                  <a:cubicBezTo>
                    <a:pt x="60" y="957"/>
                    <a:pt x="58" y="965"/>
                    <a:pt x="58" y="966"/>
                  </a:cubicBezTo>
                  <a:cubicBezTo>
                    <a:pt x="57" y="967"/>
                    <a:pt x="57" y="968"/>
                    <a:pt x="56" y="969"/>
                  </a:cubicBezTo>
                  <a:cubicBezTo>
                    <a:pt x="53" y="973"/>
                    <a:pt x="46" y="977"/>
                    <a:pt x="52" y="983"/>
                  </a:cubicBezTo>
                  <a:cubicBezTo>
                    <a:pt x="52" y="983"/>
                    <a:pt x="52" y="983"/>
                    <a:pt x="52" y="983"/>
                  </a:cubicBezTo>
                  <a:cubicBezTo>
                    <a:pt x="52" y="983"/>
                    <a:pt x="52" y="983"/>
                    <a:pt x="51" y="983"/>
                  </a:cubicBezTo>
                  <a:cubicBezTo>
                    <a:pt x="51" y="978"/>
                    <a:pt x="45" y="980"/>
                    <a:pt x="42" y="981"/>
                  </a:cubicBezTo>
                  <a:cubicBezTo>
                    <a:pt x="43" y="978"/>
                    <a:pt x="43" y="975"/>
                    <a:pt x="44" y="972"/>
                  </a:cubicBezTo>
                  <a:close/>
                  <a:moveTo>
                    <a:pt x="25" y="1224"/>
                  </a:moveTo>
                  <a:cubicBezTo>
                    <a:pt x="24" y="1216"/>
                    <a:pt x="24" y="1209"/>
                    <a:pt x="24" y="1201"/>
                  </a:cubicBezTo>
                  <a:cubicBezTo>
                    <a:pt x="27" y="1195"/>
                    <a:pt x="25" y="1181"/>
                    <a:pt x="25" y="1174"/>
                  </a:cubicBezTo>
                  <a:cubicBezTo>
                    <a:pt x="32" y="1176"/>
                    <a:pt x="32" y="1161"/>
                    <a:pt x="33" y="1158"/>
                  </a:cubicBezTo>
                  <a:cubicBezTo>
                    <a:pt x="35" y="1161"/>
                    <a:pt x="38" y="1164"/>
                    <a:pt x="41" y="1167"/>
                  </a:cubicBezTo>
                  <a:cubicBezTo>
                    <a:pt x="34" y="1174"/>
                    <a:pt x="34" y="1183"/>
                    <a:pt x="45" y="1182"/>
                  </a:cubicBezTo>
                  <a:cubicBezTo>
                    <a:pt x="45" y="1184"/>
                    <a:pt x="46" y="1186"/>
                    <a:pt x="46" y="1188"/>
                  </a:cubicBezTo>
                  <a:cubicBezTo>
                    <a:pt x="43" y="1192"/>
                    <a:pt x="27" y="1211"/>
                    <a:pt x="32" y="1215"/>
                  </a:cubicBezTo>
                  <a:cubicBezTo>
                    <a:pt x="30" y="1218"/>
                    <a:pt x="27" y="1221"/>
                    <a:pt x="25" y="1224"/>
                  </a:cubicBezTo>
                  <a:close/>
                  <a:moveTo>
                    <a:pt x="48" y="1162"/>
                  </a:moveTo>
                  <a:cubicBezTo>
                    <a:pt x="47" y="1161"/>
                    <a:pt x="45" y="1159"/>
                    <a:pt x="43" y="1158"/>
                  </a:cubicBezTo>
                  <a:cubicBezTo>
                    <a:pt x="47" y="1159"/>
                    <a:pt x="51" y="1160"/>
                    <a:pt x="55" y="1161"/>
                  </a:cubicBezTo>
                  <a:cubicBezTo>
                    <a:pt x="54" y="1161"/>
                    <a:pt x="53" y="1161"/>
                    <a:pt x="53" y="1162"/>
                  </a:cubicBezTo>
                  <a:cubicBezTo>
                    <a:pt x="52" y="1161"/>
                    <a:pt x="51" y="1161"/>
                    <a:pt x="51" y="1161"/>
                  </a:cubicBezTo>
                  <a:cubicBezTo>
                    <a:pt x="50" y="1161"/>
                    <a:pt x="49" y="1162"/>
                    <a:pt x="48" y="1162"/>
                  </a:cubicBezTo>
                  <a:close/>
                  <a:moveTo>
                    <a:pt x="49" y="1200"/>
                  </a:moveTo>
                  <a:cubicBezTo>
                    <a:pt x="48" y="1201"/>
                    <a:pt x="48" y="1201"/>
                    <a:pt x="47" y="1202"/>
                  </a:cubicBezTo>
                  <a:cubicBezTo>
                    <a:pt x="47" y="1202"/>
                    <a:pt x="47" y="1201"/>
                    <a:pt x="47" y="1201"/>
                  </a:cubicBezTo>
                  <a:cubicBezTo>
                    <a:pt x="47" y="1201"/>
                    <a:pt x="48" y="1200"/>
                    <a:pt x="48" y="1199"/>
                  </a:cubicBezTo>
                  <a:cubicBezTo>
                    <a:pt x="48" y="1200"/>
                    <a:pt x="49" y="1200"/>
                    <a:pt x="49" y="1200"/>
                  </a:cubicBezTo>
                  <a:close/>
                  <a:moveTo>
                    <a:pt x="41" y="1230"/>
                  </a:moveTo>
                  <a:cubicBezTo>
                    <a:pt x="41" y="1230"/>
                    <a:pt x="41" y="1230"/>
                    <a:pt x="41" y="1230"/>
                  </a:cubicBezTo>
                  <a:cubicBezTo>
                    <a:pt x="45" y="1225"/>
                    <a:pt x="50" y="1221"/>
                    <a:pt x="54" y="1216"/>
                  </a:cubicBezTo>
                  <a:cubicBezTo>
                    <a:pt x="54" y="1215"/>
                    <a:pt x="55" y="1215"/>
                    <a:pt x="55" y="1214"/>
                  </a:cubicBezTo>
                  <a:cubicBezTo>
                    <a:pt x="58" y="1214"/>
                    <a:pt x="59" y="1212"/>
                    <a:pt x="60" y="1210"/>
                  </a:cubicBezTo>
                  <a:cubicBezTo>
                    <a:pt x="62" y="1209"/>
                    <a:pt x="63" y="1207"/>
                    <a:pt x="65" y="1206"/>
                  </a:cubicBezTo>
                  <a:cubicBezTo>
                    <a:pt x="65" y="1207"/>
                    <a:pt x="66" y="1208"/>
                    <a:pt x="67" y="1208"/>
                  </a:cubicBezTo>
                  <a:cubicBezTo>
                    <a:pt x="58" y="1216"/>
                    <a:pt x="49" y="1223"/>
                    <a:pt x="41" y="1230"/>
                  </a:cubicBezTo>
                  <a:close/>
                  <a:moveTo>
                    <a:pt x="59" y="1187"/>
                  </a:moveTo>
                  <a:cubicBezTo>
                    <a:pt x="59" y="1189"/>
                    <a:pt x="59" y="1190"/>
                    <a:pt x="59" y="1192"/>
                  </a:cubicBezTo>
                  <a:cubicBezTo>
                    <a:pt x="58" y="1192"/>
                    <a:pt x="57" y="1193"/>
                    <a:pt x="56" y="1194"/>
                  </a:cubicBezTo>
                  <a:cubicBezTo>
                    <a:pt x="57" y="1192"/>
                    <a:pt x="58" y="1189"/>
                    <a:pt x="59" y="1187"/>
                  </a:cubicBezTo>
                  <a:close/>
                  <a:moveTo>
                    <a:pt x="58" y="1162"/>
                  </a:moveTo>
                  <a:cubicBezTo>
                    <a:pt x="58" y="1163"/>
                    <a:pt x="59" y="1163"/>
                    <a:pt x="60" y="1163"/>
                  </a:cubicBezTo>
                  <a:cubicBezTo>
                    <a:pt x="60" y="1164"/>
                    <a:pt x="60" y="1164"/>
                    <a:pt x="59" y="1165"/>
                  </a:cubicBezTo>
                  <a:cubicBezTo>
                    <a:pt x="59" y="1164"/>
                    <a:pt x="58" y="1163"/>
                    <a:pt x="58" y="1162"/>
                  </a:cubicBezTo>
                  <a:close/>
                  <a:moveTo>
                    <a:pt x="70" y="1184"/>
                  </a:moveTo>
                  <a:cubicBezTo>
                    <a:pt x="69" y="1181"/>
                    <a:pt x="68" y="1179"/>
                    <a:pt x="65" y="1177"/>
                  </a:cubicBezTo>
                  <a:cubicBezTo>
                    <a:pt x="67" y="1176"/>
                    <a:pt x="69" y="1175"/>
                    <a:pt x="71" y="1173"/>
                  </a:cubicBezTo>
                  <a:cubicBezTo>
                    <a:pt x="73" y="1175"/>
                    <a:pt x="75" y="1177"/>
                    <a:pt x="77" y="1179"/>
                  </a:cubicBezTo>
                  <a:cubicBezTo>
                    <a:pt x="75" y="1180"/>
                    <a:pt x="72" y="1182"/>
                    <a:pt x="70" y="1184"/>
                  </a:cubicBezTo>
                  <a:close/>
                  <a:moveTo>
                    <a:pt x="212" y="1077"/>
                  </a:moveTo>
                  <a:cubicBezTo>
                    <a:pt x="207" y="1080"/>
                    <a:pt x="202" y="1084"/>
                    <a:pt x="198" y="1089"/>
                  </a:cubicBezTo>
                  <a:cubicBezTo>
                    <a:pt x="156" y="1111"/>
                    <a:pt x="124" y="1147"/>
                    <a:pt x="86" y="1173"/>
                  </a:cubicBezTo>
                  <a:cubicBezTo>
                    <a:pt x="83" y="1169"/>
                    <a:pt x="81" y="1167"/>
                    <a:pt x="78" y="1164"/>
                  </a:cubicBezTo>
                  <a:cubicBezTo>
                    <a:pt x="77" y="1162"/>
                    <a:pt x="71" y="1160"/>
                    <a:pt x="69" y="1159"/>
                  </a:cubicBezTo>
                  <a:cubicBezTo>
                    <a:pt x="60" y="1148"/>
                    <a:pt x="46" y="1143"/>
                    <a:pt x="34" y="1146"/>
                  </a:cubicBezTo>
                  <a:cubicBezTo>
                    <a:pt x="35" y="1142"/>
                    <a:pt x="35" y="1138"/>
                    <a:pt x="35" y="1134"/>
                  </a:cubicBezTo>
                  <a:cubicBezTo>
                    <a:pt x="37" y="1134"/>
                    <a:pt x="38" y="1132"/>
                    <a:pt x="38" y="1130"/>
                  </a:cubicBezTo>
                  <a:cubicBezTo>
                    <a:pt x="38" y="1120"/>
                    <a:pt x="42" y="1074"/>
                    <a:pt x="35" y="1073"/>
                  </a:cubicBezTo>
                  <a:cubicBezTo>
                    <a:pt x="25" y="1073"/>
                    <a:pt x="27" y="1142"/>
                    <a:pt x="26" y="1151"/>
                  </a:cubicBezTo>
                  <a:cubicBezTo>
                    <a:pt x="26" y="1124"/>
                    <a:pt x="21" y="1096"/>
                    <a:pt x="23" y="1070"/>
                  </a:cubicBezTo>
                  <a:cubicBezTo>
                    <a:pt x="27" y="1067"/>
                    <a:pt x="25" y="1055"/>
                    <a:pt x="25" y="1051"/>
                  </a:cubicBezTo>
                  <a:cubicBezTo>
                    <a:pt x="29" y="1049"/>
                    <a:pt x="35" y="1009"/>
                    <a:pt x="31" y="1007"/>
                  </a:cubicBezTo>
                  <a:cubicBezTo>
                    <a:pt x="32" y="1005"/>
                    <a:pt x="32" y="1003"/>
                    <a:pt x="33" y="1001"/>
                  </a:cubicBezTo>
                  <a:cubicBezTo>
                    <a:pt x="34" y="1001"/>
                    <a:pt x="35" y="1001"/>
                    <a:pt x="37" y="1000"/>
                  </a:cubicBezTo>
                  <a:cubicBezTo>
                    <a:pt x="40" y="1002"/>
                    <a:pt x="46" y="998"/>
                    <a:pt x="42" y="994"/>
                  </a:cubicBezTo>
                  <a:cubicBezTo>
                    <a:pt x="43" y="994"/>
                    <a:pt x="43" y="993"/>
                    <a:pt x="43" y="992"/>
                  </a:cubicBezTo>
                  <a:cubicBezTo>
                    <a:pt x="63" y="991"/>
                    <a:pt x="84" y="991"/>
                    <a:pt x="103" y="994"/>
                  </a:cubicBezTo>
                  <a:cubicBezTo>
                    <a:pt x="121" y="997"/>
                    <a:pt x="144" y="1014"/>
                    <a:pt x="159" y="1014"/>
                  </a:cubicBezTo>
                  <a:cubicBezTo>
                    <a:pt x="175" y="1014"/>
                    <a:pt x="133" y="994"/>
                    <a:pt x="130" y="993"/>
                  </a:cubicBezTo>
                  <a:cubicBezTo>
                    <a:pt x="108" y="985"/>
                    <a:pt x="85" y="983"/>
                    <a:pt x="61" y="983"/>
                  </a:cubicBezTo>
                  <a:cubicBezTo>
                    <a:pt x="64" y="980"/>
                    <a:pt x="66" y="977"/>
                    <a:pt x="68" y="973"/>
                  </a:cubicBezTo>
                  <a:cubicBezTo>
                    <a:pt x="74" y="971"/>
                    <a:pt x="82" y="970"/>
                    <a:pt x="91" y="971"/>
                  </a:cubicBezTo>
                  <a:cubicBezTo>
                    <a:pt x="94" y="971"/>
                    <a:pt x="98" y="972"/>
                    <a:pt x="102" y="972"/>
                  </a:cubicBezTo>
                  <a:cubicBezTo>
                    <a:pt x="101" y="980"/>
                    <a:pt x="139" y="987"/>
                    <a:pt x="143" y="988"/>
                  </a:cubicBezTo>
                  <a:cubicBezTo>
                    <a:pt x="144" y="989"/>
                    <a:pt x="145" y="989"/>
                    <a:pt x="146" y="989"/>
                  </a:cubicBezTo>
                  <a:cubicBezTo>
                    <a:pt x="146" y="992"/>
                    <a:pt x="160" y="1007"/>
                    <a:pt x="161" y="997"/>
                  </a:cubicBezTo>
                  <a:cubicBezTo>
                    <a:pt x="163" y="999"/>
                    <a:pt x="166" y="1000"/>
                    <a:pt x="168" y="1001"/>
                  </a:cubicBezTo>
                  <a:cubicBezTo>
                    <a:pt x="168" y="1002"/>
                    <a:pt x="169" y="1002"/>
                    <a:pt x="169" y="1002"/>
                  </a:cubicBezTo>
                  <a:cubicBezTo>
                    <a:pt x="170" y="1004"/>
                    <a:pt x="172" y="1010"/>
                    <a:pt x="176" y="1009"/>
                  </a:cubicBezTo>
                  <a:cubicBezTo>
                    <a:pt x="186" y="1019"/>
                    <a:pt x="192" y="1050"/>
                    <a:pt x="206" y="1054"/>
                  </a:cubicBezTo>
                  <a:cubicBezTo>
                    <a:pt x="210" y="1066"/>
                    <a:pt x="212" y="1042"/>
                    <a:pt x="210" y="1037"/>
                  </a:cubicBezTo>
                  <a:cubicBezTo>
                    <a:pt x="211" y="1038"/>
                    <a:pt x="211" y="1038"/>
                    <a:pt x="211" y="1038"/>
                  </a:cubicBezTo>
                  <a:cubicBezTo>
                    <a:pt x="211" y="1041"/>
                    <a:pt x="212" y="1042"/>
                    <a:pt x="215" y="1043"/>
                  </a:cubicBezTo>
                  <a:cubicBezTo>
                    <a:pt x="217" y="1046"/>
                    <a:pt x="218" y="1049"/>
                    <a:pt x="219" y="1051"/>
                  </a:cubicBezTo>
                  <a:cubicBezTo>
                    <a:pt x="215" y="1059"/>
                    <a:pt x="213" y="1067"/>
                    <a:pt x="212" y="1077"/>
                  </a:cubicBezTo>
                  <a:close/>
                  <a:moveTo>
                    <a:pt x="264" y="992"/>
                  </a:moveTo>
                  <a:cubicBezTo>
                    <a:pt x="267" y="987"/>
                    <a:pt x="270" y="982"/>
                    <a:pt x="273" y="977"/>
                  </a:cubicBezTo>
                  <a:cubicBezTo>
                    <a:pt x="273" y="978"/>
                    <a:pt x="273" y="979"/>
                    <a:pt x="273" y="980"/>
                  </a:cubicBezTo>
                  <a:cubicBezTo>
                    <a:pt x="270" y="984"/>
                    <a:pt x="267" y="988"/>
                    <a:pt x="264" y="992"/>
                  </a:cubicBezTo>
                  <a:close/>
                  <a:moveTo>
                    <a:pt x="257" y="979"/>
                  </a:moveTo>
                  <a:cubicBezTo>
                    <a:pt x="255" y="983"/>
                    <a:pt x="253" y="987"/>
                    <a:pt x="251" y="991"/>
                  </a:cubicBezTo>
                  <a:cubicBezTo>
                    <a:pt x="257" y="976"/>
                    <a:pt x="265" y="962"/>
                    <a:pt x="274" y="948"/>
                  </a:cubicBezTo>
                  <a:cubicBezTo>
                    <a:pt x="268" y="958"/>
                    <a:pt x="263" y="969"/>
                    <a:pt x="257" y="979"/>
                  </a:cubicBezTo>
                  <a:close/>
                  <a:moveTo>
                    <a:pt x="601" y="431"/>
                  </a:moveTo>
                  <a:cubicBezTo>
                    <a:pt x="600" y="430"/>
                    <a:pt x="600" y="430"/>
                    <a:pt x="599" y="430"/>
                  </a:cubicBezTo>
                  <a:cubicBezTo>
                    <a:pt x="597" y="428"/>
                    <a:pt x="595" y="425"/>
                    <a:pt x="593" y="423"/>
                  </a:cubicBezTo>
                  <a:cubicBezTo>
                    <a:pt x="593" y="419"/>
                    <a:pt x="592" y="416"/>
                    <a:pt x="591" y="412"/>
                  </a:cubicBezTo>
                  <a:cubicBezTo>
                    <a:pt x="595" y="418"/>
                    <a:pt x="598" y="424"/>
                    <a:pt x="601" y="431"/>
                  </a:cubicBezTo>
                  <a:close/>
                  <a:moveTo>
                    <a:pt x="604" y="448"/>
                  </a:moveTo>
                  <a:cubicBezTo>
                    <a:pt x="598" y="456"/>
                    <a:pt x="591" y="463"/>
                    <a:pt x="584" y="470"/>
                  </a:cubicBezTo>
                  <a:cubicBezTo>
                    <a:pt x="589" y="461"/>
                    <a:pt x="594" y="452"/>
                    <a:pt x="599" y="443"/>
                  </a:cubicBezTo>
                  <a:cubicBezTo>
                    <a:pt x="601" y="444"/>
                    <a:pt x="602" y="446"/>
                    <a:pt x="604" y="448"/>
                  </a:cubicBezTo>
                  <a:close/>
                  <a:moveTo>
                    <a:pt x="585" y="426"/>
                  </a:moveTo>
                  <a:cubicBezTo>
                    <a:pt x="585" y="426"/>
                    <a:pt x="584" y="427"/>
                    <a:pt x="584" y="428"/>
                  </a:cubicBezTo>
                  <a:cubicBezTo>
                    <a:pt x="584" y="426"/>
                    <a:pt x="583" y="425"/>
                    <a:pt x="583" y="423"/>
                  </a:cubicBezTo>
                  <a:cubicBezTo>
                    <a:pt x="583" y="424"/>
                    <a:pt x="584" y="425"/>
                    <a:pt x="585" y="426"/>
                  </a:cubicBezTo>
                  <a:close/>
                  <a:moveTo>
                    <a:pt x="579" y="405"/>
                  </a:moveTo>
                  <a:cubicBezTo>
                    <a:pt x="580" y="407"/>
                    <a:pt x="580" y="408"/>
                    <a:pt x="581" y="410"/>
                  </a:cubicBezTo>
                  <a:cubicBezTo>
                    <a:pt x="579" y="407"/>
                    <a:pt x="577" y="405"/>
                    <a:pt x="575" y="403"/>
                  </a:cubicBezTo>
                  <a:cubicBezTo>
                    <a:pt x="577" y="404"/>
                    <a:pt x="578" y="404"/>
                    <a:pt x="579" y="405"/>
                  </a:cubicBezTo>
                  <a:close/>
                  <a:moveTo>
                    <a:pt x="567" y="387"/>
                  </a:moveTo>
                  <a:cubicBezTo>
                    <a:pt x="568" y="388"/>
                    <a:pt x="569" y="390"/>
                    <a:pt x="571" y="392"/>
                  </a:cubicBezTo>
                  <a:cubicBezTo>
                    <a:pt x="567" y="390"/>
                    <a:pt x="564" y="388"/>
                    <a:pt x="560" y="387"/>
                  </a:cubicBezTo>
                  <a:cubicBezTo>
                    <a:pt x="555" y="381"/>
                    <a:pt x="549" y="376"/>
                    <a:pt x="544" y="370"/>
                  </a:cubicBezTo>
                  <a:cubicBezTo>
                    <a:pt x="552" y="375"/>
                    <a:pt x="560" y="381"/>
                    <a:pt x="567" y="387"/>
                  </a:cubicBezTo>
                  <a:close/>
                  <a:moveTo>
                    <a:pt x="534" y="355"/>
                  </a:moveTo>
                  <a:cubicBezTo>
                    <a:pt x="528" y="352"/>
                    <a:pt x="522" y="349"/>
                    <a:pt x="516" y="347"/>
                  </a:cubicBezTo>
                  <a:cubicBezTo>
                    <a:pt x="513" y="345"/>
                    <a:pt x="510" y="342"/>
                    <a:pt x="507" y="340"/>
                  </a:cubicBezTo>
                  <a:cubicBezTo>
                    <a:pt x="516" y="345"/>
                    <a:pt x="526" y="350"/>
                    <a:pt x="534" y="355"/>
                  </a:cubicBezTo>
                  <a:close/>
                  <a:moveTo>
                    <a:pt x="531" y="374"/>
                  </a:moveTo>
                  <a:cubicBezTo>
                    <a:pt x="518" y="368"/>
                    <a:pt x="506" y="361"/>
                    <a:pt x="495" y="353"/>
                  </a:cubicBezTo>
                  <a:cubicBezTo>
                    <a:pt x="508" y="359"/>
                    <a:pt x="520" y="366"/>
                    <a:pt x="531" y="374"/>
                  </a:cubicBezTo>
                  <a:close/>
                  <a:moveTo>
                    <a:pt x="475" y="332"/>
                  </a:moveTo>
                  <a:cubicBezTo>
                    <a:pt x="467" y="330"/>
                    <a:pt x="460" y="328"/>
                    <a:pt x="452" y="326"/>
                  </a:cubicBezTo>
                  <a:cubicBezTo>
                    <a:pt x="451" y="326"/>
                    <a:pt x="451" y="325"/>
                    <a:pt x="450" y="325"/>
                  </a:cubicBezTo>
                  <a:cubicBezTo>
                    <a:pt x="459" y="327"/>
                    <a:pt x="467" y="329"/>
                    <a:pt x="475" y="332"/>
                  </a:cubicBezTo>
                  <a:close/>
                  <a:moveTo>
                    <a:pt x="408" y="324"/>
                  </a:moveTo>
                  <a:cubicBezTo>
                    <a:pt x="410" y="324"/>
                    <a:pt x="412" y="325"/>
                    <a:pt x="414" y="325"/>
                  </a:cubicBezTo>
                  <a:cubicBezTo>
                    <a:pt x="411" y="325"/>
                    <a:pt x="407" y="325"/>
                    <a:pt x="404" y="324"/>
                  </a:cubicBezTo>
                  <a:cubicBezTo>
                    <a:pt x="405" y="324"/>
                    <a:pt x="406" y="324"/>
                    <a:pt x="408" y="324"/>
                  </a:cubicBezTo>
                  <a:close/>
                  <a:moveTo>
                    <a:pt x="328" y="327"/>
                  </a:moveTo>
                  <a:cubicBezTo>
                    <a:pt x="331" y="325"/>
                    <a:pt x="335" y="324"/>
                    <a:pt x="338" y="323"/>
                  </a:cubicBezTo>
                  <a:cubicBezTo>
                    <a:pt x="335" y="324"/>
                    <a:pt x="331" y="326"/>
                    <a:pt x="328" y="327"/>
                  </a:cubicBezTo>
                  <a:cubicBezTo>
                    <a:pt x="328" y="327"/>
                    <a:pt x="328" y="327"/>
                    <a:pt x="328" y="327"/>
                  </a:cubicBezTo>
                  <a:close/>
                  <a:moveTo>
                    <a:pt x="316" y="367"/>
                  </a:moveTo>
                  <a:cubicBezTo>
                    <a:pt x="318" y="367"/>
                    <a:pt x="320" y="366"/>
                    <a:pt x="321" y="365"/>
                  </a:cubicBezTo>
                  <a:cubicBezTo>
                    <a:pt x="318" y="370"/>
                    <a:pt x="316" y="375"/>
                    <a:pt x="313" y="380"/>
                  </a:cubicBezTo>
                  <a:cubicBezTo>
                    <a:pt x="312" y="380"/>
                    <a:pt x="311" y="379"/>
                    <a:pt x="311" y="380"/>
                  </a:cubicBezTo>
                  <a:cubicBezTo>
                    <a:pt x="312" y="376"/>
                    <a:pt x="314" y="371"/>
                    <a:pt x="316" y="367"/>
                  </a:cubicBezTo>
                  <a:close/>
                  <a:moveTo>
                    <a:pt x="309" y="409"/>
                  </a:moveTo>
                  <a:cubicBezTo>
                    <a:pt x="308" y="408"/>
                    <a:pt x="308" y="408"/>
                    <a:pt x="308" y="408"/>
                  </a:cubicBezTo>
                  <a:cubicBezTo>
                    <a:pt x="315" y="392"/>
                    <a:pt x="322" y="377"/>
                    <a:pt x="332" y="364"/>
                  </a:cubicBezTo>
                  <a:cubicBezTo>
                    <a:pt x="333" y="364"/>
                    <a:pt x="333" y="364"/>
                    <a:pt x="334" y="365"/>
                  </a:cubicBezTo>
                  <a:cubicBezTo>
                    <a:pt x="331" y="383"/>
                    <a:pt x="322" y="401"/>
                    <a:pt x="313" y="418"/>
                  </a:cubicBezTo>
                  <a:cubicBezTo>
                    <a:pt x="313" y="417"/>
                    <a:pt x="313" y="416"/>
                    <a:pt x="312" y="415"/>
                  </a:cubicBezTo>
                  <a:cubicBezTo>
                    <a:pt x="312" y="413"/>
                    <a:pt x="312" y="409"/>
                    <a:pt x="309" y="409"/>
                  </a:cubicBezTo>
                  <a:close/>
                  <a:moveTo>
                    <a:pt x="306" y="389"/>
                  </a:moveTo>
                  <a:cubicBezTo>
                    <a:pt x="307" y="388"/>
                    <a:pt x="308" y="388"/>
                    <a:pt x="308" y="388"/>
                  </a:cubicBezTo>
                  <a:cubicBezTo>
                    <a:pt x="306" y="392"/>
                    <a:pt x="304" y="396"/>
                    <a:pt x="302" y="401"/>
                  </a:cubicBezTo>
                  <a:cubicBezTo>
                    <a:pt x="302" y="400"/>
                    <a:pt x="302" y="400"/>
                    <a:pt x="301" y="399"/>
                  </a:cubicBezTo>
                  <a:cubicBezTo>
                    <a:pt x="303" y="396"/>
                    <a:pt x="305" y="392"/>
                    <a:pt x="306" y="389"/>
                  </a:cubicBezTo>
                  <a:close/>
                  <a:moveTo>
                    <a:pt x="308" y="433"/>
                  </a:moveTo>
                  <a:cubicBezTo>
                    <a:pt x="308" y="433"/>
                    <a:pt x="308" y="433"/>
                    <a:pt x="307" y="433"/>
                  </a:cubicBezTo>
                  <a:cubicBezTo>
                    <a:pt x="307" y="433"/>
                    <a:pt x="308" y="433"/>
                    <a:pt x="308" y="433"/>
                  </a:cubicBezTo>
                  <a:cubicBezTo>
                    <a:pt x="308" y="433"/>
                    <a:pt x="308" y="433"/>
                    <a:pt x="308" y="433"/>
                  </a:cubicBezTo>
                  <a:close/>
                  <a:moveTo>
                    <a:pt x="289" y="428"/>
                  </a:moveTo>
                  <a:cubicBezTo>
                    <a:pt x="291" y="421"/>
                    <a:pt x="294" y="414"/>
                    <a:pt x="297" y="407"/>
                  </a:cubicBezTo>
                  <a:cubicBezTo>
                    <a:pt x="298" y="408"/>
                    <a:pt x="298" y="408"/>
                    <a:pt x="299" y="409"/>
                  </a:cubicBezTo>
                  <a:cubicBezTo>
                    <a:pt x="296" y="415"/>
                    <a:pt x="293" y="422"/>
                    <a:pt x="289" y="429"/>
                  </a:cubicBezTo>
                  <a:cubicBezTo>
                    <a:pt x="289" y="429"/>
                    <a:pt x="289" y="429"/>
                    <a:pt x="289" y="429"/>
                  </a:cubicBezTo>
                  <a:cubicBezTo>
                    <a:pt x="289" y="429"/>
                    <a:pt x="289" y="429"/>
                    <a:pt x="289" y="428"/>
                  </a:cubicBezTo>
                  <a:close/>
                  <a:moveTo>
                    <a:pt x="298" y="461"/>
                  </a:moveTo>
                  <a:cubicBezTo>
                    <a:pt x="297" y="461"/>
                    <a:pt x="297" y="461"/>
                    <a:pt x="297" y="461"/>
                  </a:cubicBezTo>
                  <a:cubicBezTo>
                    <a:pt x="297" y="461"/>
                    <a:pt x="297" y="461"/>
                    <a:pt x="297" y="461"/>
                  </a:cubicBezTo>
                  <a:cubicBezTo>
                    <a:pt x="297" y="461"/>
                    <a:pt x="297" y="461"/>
                    <a:pt x="298" y="461"/>
                  </a:cubicBezTo>
                  <a:close/>
                  <a:moveTo>
                    <a:pt x="289" y="460"/>
                  </a:moveTo>
                  <a:cubicBezTo>
                    <a:pt x="289" y="462"/>
                    <a:pt x="289" y="463"/>
                    <a:pt x="290" y="463"/>
                  </a:cubicBezTo>
                  <a:cubicBezTo>
                    <a:pt x="288" y="464"/>
                    <a:pt x="286" y="465"/>
                    <a:pt x="284" y="465"/>
                  </a:cubicBezTo>
                  <a:cubicBezTo>
                    <a:pt x="286" y="464"/>
                    <a:pt x="287" y="462"/>
                    <a:pt x="289" y="460"/>
                  </a:cubicBezTo>
                  <a:close/>
                  <a:moveTo>
                    <a:pt x="246" y="528"/>
                  </a:moveTo>
                  <a:cubicBezTo>
                    <a:pt x="250" y="523"/>
                    <a:pt x="255" y="520"/>
                    <a:pt x="261" y="518"/>
                  </a:cubicBezTo>
                  <a:cubicBezTo>
                    <a:pt x="266" y="522"/>
                    <a:pt x="272" y="525"/>
                    <a:pt x="279" y="528"/>
                  </a:cubicBezTo>
                  <a:cubicBezTo>
                    <a:pt x="267" y="529"/>
                    <a:pt x="257" y="530"/>
                    <a:pt x="246" y="528"/>
                  </a:cubicBezTo>
                  <a:close/>
                  <a:moveTo>
                    <a:pt x="342" y="537"/>
                  </a:moveTo>
                  <a:cubicBezTo>
                    <a:pt x="333" y="535"/>
                    <a:pt x="324" y="533"/>
                    <a:pt x="315" y="531"/>
                  </a:cubicBezTo>
                  <a:cubicBezTo>
                    <a:pt x="329" y="531"/>
                    <a:pt x="342" y="534"/>
                    <a:pt x="355" y="539"/>
                  </a:cubicBezTo>
                  <a:cubicBezTo>
                    <a:pt x="351" y="538"/>
                    <a:pt x="346" y="538"/>
                    <a:pt x="342" y="537"/>
                  </a:cubicBezTo>
                  <a:close/>
                  <a:moveTo>
                    <a:pt x="388" y="548"/>
                  </a:moveTo>
                  <a:cubicBezTo>
                    <a:pt x="358" y="529"/>
                    <a:pt x="329" y="520"/>
                    <a:pt x="294" y="525"/>
                  </a:cubicBezTo>
                  <a:cubicBezTo>
                    <a:pt x="286" y="522"/>
                    <a:pt x="278" y="519"/>
                    <a:pt x="271" y="515"/>
                  </a:cubicBezTo>
                  <a:cubicBezTo>
                    <a:pt x="311" y="507"/>
                    <a:pt x="356" y="528"/>
                    <a:pt x="390" y="548"/>
                  </a:cubicBezTo>
                  <a:cubicBezTo>
                    <a:pt x="389" y="548"/>
                    <a:pt x="388" y="548"/>
                    <a:pt x="388" y="548"/>
                  </a:cubicBezTo>
                  <a:close/>
                  <a:moveTo>
                    <a:pt x="365" y="526"/>
                  </a:moveTo>
                  <a:cubicBezTo>
                    <a:pt x="346" y="517"/>
                    <a:pt x="324" y="509"/>
                    <a:pt x="303" y="507"/>
                  </a:cubicBezTo>
                  <a:cubicBezTo>
                    <a:pt x="356" y="509"/>
                    <a:pt x="428" y="535"/>
                    <a:pt x="450" y="588"/>
                  </a:cubicBezTo>
                  <a:cubicBezTo>
                    <a:pt x="429" y="564"/>
                    <a:pt x="398" y="541"/>
                    <a:pt x="365" y="526"/>
                  </a:cubicBezTo>
                  <a:close/>
                  <a:moveTo>
                    <a:pt x="445" y="649"/>
                  </a:moveTo>
                  <a:cubicBezTo>
                    <a:pt x="446" y="650"/>
                    <a:pt x="446" y="649"/>
                    <a:pt x="447" y="649"/>
                  </a:cubicBezTo>
                  <a:cubicBezTo>
                    <a:pt x="446" y="651"/>
                    <a:pt x="446" y="652"/>
                    <a:pt x="445" y="653"/>
                  </a:cubicBezTo>
                  <a:cubicBezTo>
                    <a:pt x="445" y="652"/>
                    <a:pt x="445" y="651"/>
                    <a:pt x="445" y="649"/>
                  </a:cubicBezTo>
                  <a:close/>
                  <a:moveTo>
                    <a:pt x="441" y="688"/>
                  </a:moveTo>
                  <a:cubicBezTo>
                    <a:pt x="442" y="688"/>
                    <a:pt x="442" y="688"/>
                    <a:pt x="442" y="687"/>
                  </a:cubicBezTo>
                  <a:cubicBezTo>
                    <a:pt x="442" y="688"/>
                    <a:pt x="442" y="688"/>
                    <a:pt x="442" y="688"/>
                  </a:cubicBezTo>
                  <a:cubicBezTo>
                    <a:pt x="442" y="688"/>
                    <a:pt x="442" y="688"/>
                    <a:pt x="441" y="688"/>
                  </a:cubicBezTo>
                  <a:close/>
                  <a:moveTo>
                    <a:pt x="460" y="653"/>
                  </a:moveTo>
                  <a:cubicBezTo>
                    <a:pt x="453" y="659"/>
                    <a:pt x="447" y="666"/>
                    <a:pt x="442" y="674"/>
                  </a:cubicBezTo>
                  <a:cubicBezTo>
                    <a:pt x="442" y="673"/>
                    <a:pt x="442" y="672"/>
                    <a:pt x="442" y="671"/>
                  </a:cubicBezTo>
                  <a:cubicBezTo>
                    <a:pt x="450" y="661"/>
                    <a:pt x="456" y="651"/>
                    <a:pt x="460" y="640"/>
                  </a:cubicBezTo>
                  <a:cubicBezTo>
                    <a:pt x="461" y="643"/>
                    <a:pt x="461" y="645"/>
                    <a:pt x="462" y="648"/>
                  </a:cubicBezTo>
                  <a:cubicBezTo>
                    <a:pt x="461" y="649"/>
                    <a:pt x="460" y="651"/>
                    <a:pt x="460" y="653"/>
                  </a:cubicBezTo>
                  <a:close/>
                  <a:moveTo>
                    <a:pt x="485" y="620"/>
                  </a:moveTo>
                  <a:cubicBezTo>
                    <a:pt x="481" y="624"/>
                    <a:pt x="477" y="628"/>
                    <a:pt x="473" y="633"/>
                  </a:cubicBezTo>
                  <a:cubicBezTo>
                    <a:pt x="473" y="631"/>
                    <a:pt x="473" y="629"/>
                    <a:pt x="472" y="627"/>
                  </a:cubicBezTo>
                  <a:cubicBezTo>
                    <a:pt x="480" y="619"/>
                    <a:pt x="488" y="611"/>
                    <a:pt x="496" y="603"/>
                  </a:cubicBezTo>
                  <a:cubicBezTo>
                    <a:pt x="493" y="608"/>
                    <a:pt x="489" y="614"/>
                    <a:pt x="485" y="620"/>
                  </a:cubicBezTo>
                  <a:close/>
                  <a:moveTo>
                    <a:pt x="468" y="616"/>
                  </a:moveTo>
                  <a:cubicBezTo>
                    <a:pt x="465" y="609"/>
                    <a:pt x="461" y="602"/>
                    <a:pt x="456" y="596"/>
                  </a:cubicBezTo>
                  <a:cubicBezTo>
                    <a:pt x="458" y="595"/>
                    <a:pt x="460" y="593"/>
                    <a:pt x="459" y="590"/>
                  </a:cubicBezTo>
                  <a:cubicBezTo>
                    <a:pt x="437" y="521"/>
                    <a:pt x="328" y="485"/>
                    <a:pt x="262" y="503"/>
                  </a:cubicBezTo>
                  <a:cubicBezTo>
                    <a:pt x="266" y="496"/>
                    <a:pt x="269" y="490"/>
                    <a:pt x="271" y="482"/>
                  </a:cubicBezTo>
                  <a:cubicBezTo>
                    <a:pt x="276" y="487"/>
                    <a:pt x="279" y="478"/>
                    <a:pt x="279" y="476"/>
                  </a:cubicBezTo>
                  <a:cubicBezTo>
                    <a:pt x="286" y="473"/>
                    <a:pt x="293" y="471"/>
                    <a:pt x="300" y="468"/>
                  </a:cubicBezTo>
                  <a:cubicBezTo>
                    <a:pt x="296" y="476"/>
                    <a:pt x="296" y="480"/>
                    <a:pt x="305" y="484"/>
                  </a:cubicBezTo>
                  <a:cubicBezTo>
                    <a:pt x="305" y="485"/>
                    <a:pt x="305" y="486"/>
                    <a:pt x="305" y="487"/>
                  </a:cubicBezTo>
                  <a:cubicBezTo>
                    <a:pt x="306" y="488"/>
                    <a:pt x="307" y="489"/>
                    <a:pt x="308" y="490"/>
                  </a:cubicBezTo>
                  <a:cubicBezTo>
                    <a:pt x="307" y="494"/>
                    <a:pt x="310" y="499"/>
                    <a:pt x="314" y="496"/>
                  </a:cubicBezTo>
                  <a:cubicBezTo>
                    <a:pt x="325" y="501"/>
                    <a:pt x="326" y="486"/>
                    <a:pt x="326" y="480"/>
                  </a:cubicBezTo>
                  <a:cubicBezTo>
                    <a:pt x="332" y="473"/>
                    <a:pt x="333" y="463"/>
                    <a:pt x="322" y="466"/>
                  </a:cubicBezTo>
                  <a:cubicBezTo>
                    <a:pt x="320" y="461"/>
                    <a:pt x="316" y="455"/>
                    <a:pt x="310" y="457"/>
                  </a:cubicBezTo>
                  <a:cubicBezTo>
                    <a:pt x="307" y="455"/>
                    <a:pt x="304" y="454"/>
                    <a:pt x="301" y="453"/>
                  </a:cubicBezTo>
                  <a:cubicBezTo>
                    <a:pt x="301" y="453"/>
                    <a:pt x="302" y="452"/>
                    <a:pt x="302" y="452"/>
                  </a:cubicBezTo>
                  <a:cubicBezTo>
                    <a:pt x="305" y="452"/>
                    <a:pt x="307" y="452"/>
                    <a:pt x="310" y="452"/>
                  </a:cubicBezTo>
                  <a:cubicBezTo>
                    <a:pt x="310" y="459"/>
                    <a:pt x="317" y="454"/>
                    <a:pt x="319" y="452"/>
                  </a:cubicBezTo>
                  <a:cubicBezTo>
                    <a:pt x="334" y="451"/>
                    <a:pt x="349" y="452"/>
                    <a:pt x="364" y="454"/>
                  </a:cubicBezTo>
                  <a:cubicBezTo>
                    <a:pt x="360" y="464"/>
                    <a:pt x="377" y="456"/>
                    <a:pt x="377" y="456"/>
                  </a:cubicBezTo>
                  <a:cubicBezTo>
                    <a:pt x="386" y="458"/>
                    <a:pt x="395" y="460"/>
                    <a:pt x="404" y="464"/>
                  </a:cubicBezTo>
                  <a:cubicBezTo>
                    <a:pt x="426" y="481"/>
                    <a:pt x="436" y="519"/>
                    <a:pt x="464" y="528"/>
                  </a:cubicBezTo>
                  <a:cubicBezTo>
                    <a:pt x="459" y="529"/>
                    <a:pt x="441" y="542"/>
                    <a:pt x="451" y="547"/>
                  </a:cubicBezTo>
                  <a:cubicBezTo>
                    <a:pt x="463" y="583"/>
                    <a:pt x="513" y="532"/>
                    <a:pt x="469" y="528"/>
                  </a:cubicBezTo>
                  <a:cubicBezTo>
                    <a:pt x="474" y="524"/>
                    <a:pt x="470" y="507"/>
                    <a:pt x="470" y="501"/>
                  </a:cubicBezTo>
                  <a:cubicBezTo>
                    <a:pt x="476" y="512"/>
                    <a:pt x="485" y="522"/>
                    <a:pt x="493" y="532"/>
                  </a:cubicBezTo>
                  <a:cubicBezTo>
                    <a:pt x="502" y="543"/>
                    <a:pt x="508" y="538"/>
                    <a:pt x="499" y="527"/>
                  </a:cubicBezTo>
                  <a:cubicBezTo>
                    <a:pt x="489" y="513"/>
                    <a:pt x="476" y="500"/>
                    <a:pt x="470" y="484"/>
                  </a:cubicBezTo>
                  <a:cubicBezTo>
                    <a:pt x="462" y="463"/>
                    <a:pt x="459" y="475"/>
                    <a:pt x="460" y="490"/>
                  </a:cubicBezTo>
                  <a:cubicBezTo>
                    <a:pt x="445" y="474"/>
                    <a:pt x="427" y="463"/>
                    <a:pt x="408" y="456"/>
                  </a:cubicBezTo>
                  <a:cubicBezTo>
                    <a:pt x="395" y="447"/>
                    <a:pt x="383" y="450"/>
                    <a:pt x="369" y="445"/>
                  </a:cubicBezTo>
                  <a:cubicBezTo>
                    <a:pt x="367" y="441"/>
                    <a:pt x="364" y="438"/>
                    <a:pt x="359" y="438"/>
                  </a:cubicBezTo>
                  <a:cubicBezTo>
                    <a:pt x="361" y="438"/>
                    <a:pt x="363" y="438"/>
                    <a:pt x="366" y="438"/>
                  </a:cubicBezTo>
                  <a:cubicBezTo>
                    <a:pt x="393" y="438"/>
                    <a:pt x="423" y="441"/>
                    <a:pt x="450" y="448"/>
                  </a:cubicBezTo>
                  <a:cubicBezTo>
                    <a:pt x="458" y="451"/>
                    <a:pt x="514" y="489"/>
                    <a:pt x="516" y="487"/>
                  </a:cubicBezTo>
                  <a:cubicBezTo>
                    <a:pt x="530" y="474"/>
                    <a:pt x="495" y="456"/>
                    <a:pt x="485" y="451"/>
                  </a:cubicBezTo>
                  <a:cubicBezTo>
                    <a:pt x="435" y="429"/>
                    <a:pt x="377" y="425"/>
                    <a:pt x="323" y="432"/>
                  </a:cubicBezTo>
                  <a:cubicBezTo>
                    <a:pt x="323" y="429"/>
                    <a:pt x="320" y="428"/>
                    <a:pt x="317" y="428"/>
                  </a:cubicBezTo>
                  <a:cubicBezTo>
                    <a:pt x="326" y="408"/>
                    <a:pt x="338" y="389"/>
                    <a:pt x="342" y="367"/>
                  </a:cubicBezTo>
                  <a:cubicBezTo>
                    <a:pt x="356" y="372"/>
                    <a:pt x="371" y="376"/>
                    <a:pt x="385" y="381"/>
                  </a:cubicBezTo>
                  <a:cubicBezTo>
                    <a:pt x="405" y="393"/>
                    <a:pt x="422" y="408"/>
                    <a:pt x="441" y="420"/>
                  </a:cubicBezTo>
                  <a:cubicBezTo>
                    <a:pt x="470" y="439"/>
                    <a:pt x="463" y="417"/>
                    <a:pt x="445" y="402"/>
                  </a:cubicBezTo>
                  <a:cubicBezTo>
                    <a:pt x="451" y="404"/>
                    <a:pt x="483" y="425"/>
                    <a:pt x="488" y="421"/>
                  </a:cubicBezTo>
                  <a:cubicBezTo>
                    <a:pt x="503" y="436"/>
                    <a:pt x="520" y="452"/>
                    <a:pt x="542" y="458"/>
                  </a:cubicBezTo>
                  <a:cubicBezTo>
                    <a:pt x="545" y="459"/>
                    <a:pt x="549" y="453"/>
                    <a:pt x="545" y="451"/>
                  </a:cubicBezTo>
                  <a:cubicBezTo>
                    <a:pt x="533" y="442"/>
                    <a:pt x="521" y="433"/>
                    <a:pt x="509" y="424"/>
                  </a:cubicBezTo>
                  <a:cubicBezTo>
                    <a:pt x="469" y="392"/>
                    <a:pt x="428" y="365"/>
                    <a:pt x="376" y="358"/>
                  </a:cubicBezTo>
                  <a:cubicBezTo>
                    <a:pt x="365" y="356"/>
                    <a:pt x="353" y="354"/>
                    <a:pt x="343" y="354"/>
                  </a:cubicBezTo>
                  <a:cubicBezTo>
                    <a:pt x="342" y="340"/>
                    <a:pt x="334" y="348"/>
                    <a:pt x="329" y="355"/>
                  </a:cubicBezTo>
                  <a:cubicBezTo>
                    <a:pt x="328" y="355"/>
                    <a:pt x="328" y="355"/>
                    <a:pt x="327" y="356"/>
                  </a:cubicBezTo>
                  <a:cubicBezTo>
                    <a:pt x="325" y="356"/>
                    <a:pt x="323" y="356"/>
                    <a:pt x="320" y="355"/>
                  </a:cubicBezTo>
                  <a:cubicBezTo>
                    <a:pt x="322" y="349"/>
                    <a:pt x="324" y="343"/>
                    <a:pt x="326" y="337"/>
                  </a:cubicBezTo>
                  <a:cubicBezTo>
                    <a:pt x="340" y="331"/>
                    <a:pt x="353" y="324"/>
                    <a:pt x="367" y="320"/>
                  </a:cubicBezTo>
                  <a:cubicBezTo>
                    <a:pt x="372" y="320"/>
                    <a:pt x="376" y="320"/>
                    <a:pt x="380" y="320"/>
                  </a:cubicBezTo>
                  <a:cubicBezTo>
                    <a:pt x="377" y="321"/>
                    <a:pt x="367" y="322"/>
                    <a:pt x="365" y="325"/>
                  </a:cubicBezTo>
                  <a:cubicBezTo>
                    <a:pt x="361" y="327"/>
                    <a:pt x="344" y="331"/>
                    <a:pt x="348" y="337"/>
                  </a:cubicBezTo>
                  <a:cubicBezTo>
                    <a:pt x="351" y="344"/>
                    <a:pt x="367" y="333"/>
                    <a:pt x="371" y="332"/>
                  </a:cubicBezTo>
                  <a:cubicBezTo>
                    <a:pt x="398" y="331"/>
                    <a:pt x="426" y="334"/>
                    <a:pt x="452" y="340"/>
                  </a:cubicBezTo>
                  <a:cubicBezTo>
                    <a:pt x="478" y="359"/>
                    <a:pt x="503" y="384"/>
                    <a:pt x="519" y="412"/>
                  </a:cubicBezTo>
                  <a:cubicBezTo>
                    <a:pt x="523" y="420"/>
                    <a:pt x="526" y="408"/>
                    <a:pt x="521" y="401"/>
                  </a:cubicBezTo>
                  <a:cubicBezTo>
                    <a:pt x="510" y="383"/>
                    <a:pt x="496" y="367"/>
                    <a:pt x="480" y="353"/>
                  </a:cubicBezTo>
                  <a:cubicBezTo>
                    <a:pt x="503" y="369"/>
                    <a:pt x="527" y="380"/>
                    <a:pt x="552" y="392"/>
                  </a:cubicBezTo>
                  <a:cubicBezTo>
                    <a:pt x="556" y="396"/>
                    <a:pt x="563" y="411"/>
                    <a:pt x="571" y="423"/>
                  </a:cubicBezTo>
                  <a:cubicBezTo>
                    <a:pt x="563" y="414"/>
                    <a:pt x="551" y="402"/>
                    <a:pt x="543" y="419"/>
                  </a:cubicBezTo>
                  <a:cubicBezTo>
                    <a:pt x="538" y="430"/>
                    <a:pt x="546" y="437"/>
                    <a:pt x="547" y="430"/>
                  </a:cubicBezTo>
                  <a:cubicBezTo>
                    <a:pt x="547" y="430"/>
                    <a:pt x="550" y="417"/>
                    <a:pt x="554" y="418"/>
                  </a:cubicBezTo>
                  <a:cubicBezTo>
                    <a:pt x="537" y="432"/>
                    <a:pt x="579" y="440"/>
                    <a:pt x="573" y="426"/>
                  </a:cubicBezTo>
                  <a:cubicBezTo>
                    <a:pt x="580" y="437"/>
                    <a:pt x="587" y="443"/>
                    <a:pt x="591" y="433"/>
                  </a:cubicBezTo>
                  <a:cubicBezTo>
                    <a:pt x="592" y="434"/>
                    <a:pt x="593" y="435"/>
                    <a:pt x="594" y="436"/>
                  </a:cubicBezTo>
                  <a:cubicBezTo>
                    <a:pt x="588" y="446"/>
                    <a:pt x="582" y="455"/>
                    <a:pt x="577" y="465"/>
                  </a:cubicBezTo>
                  <a:cubicBezTo>
                    <a:pt x="569" y="467"/>
                    <a:pt x="557" y="493"/>
                    <a:pt x="553" y="500"/>
                  </a:cubicBezTo>
                  <a:cubicBezTo>
                    <a:pt x="541" y="513"/>
                    <a:pt x="530" y="527"/>
                    <a:pt x="518" y="541"/>
                  </a:cubicBezTo>
                  <a:cubicBezTo>
                    <a:pt x="515" y="545"/>
                    <a:pt x="486" y="570"/>
                    <a:pt x="493" y="575"/>
                  </a:cubicBezTo>
                  <a:cubicBezTo>
                    <a:pt x="500" y="581"/>
                    <a:pt x="520" y="550"/>
                    <a:pt x="524" y="546"/>
                  </a:cubicBezTo>
                  <a:cubicBezTo>
                    <a:pt x="508" y="572"/>
                    <a:pt x="490" y="595"/>
                    <a:pt x="468" y="616"/>
                  </a:cubicBezTo>
                  <a:close/>
                  <a:moveTo>
                    <a:pt x="306" y="476"/>
                  </a:moveTo>
                  <a:cubicBezTo>
                    <a:pt x="309" y="466"/>
                    <a:pt x="312" y="465"/>
                    <a:pt x="312" y="465"/>
                  </a:cubicBezTo>
                  <a:cubicBezTo>
                    <a:pt x="312" y="465"/>
                    <a:pt x="314" y="466"/>
                    <a:pt x="315" y="470"/>
                  </a:cubicBezTo>
                  <a:cubicBezTo>
                    <a:pt x="313" y="472"/>
                    <a:pt x="311" y="474"/>
                    <a:pt x="309" y="477"/>
                  </a:cubicBezTo>
                  <a:cubicBezTo>
                    <a:pt x="308" y="477"/>
                    <a:pt x="307" y="476"/>
                    <a:pt x="306" y="476"/>
                  </a:cubicBezTo>
                  <a:close/>
                  <a:moveTo>
                    <a:pt x="317" y="488"/>
                  </a:moveTo>
                  <a:cubicBezTo>
                    <a:pt x="317" y="487"/>
                    <a:pt x="318" y="486"/>
                    <a:pt x="318" y="484"/>
                  </a:cubicBezTo>
                  <a:cubicBezTo>
                    <a:pt x="318" y="484"/>
                    <a:pt x="318" y="484"/>
                    <a:pt x="318" y="484"/>
                  </a:cubicBezTo>
                  <a:cubicBezTo>
                    <a:pt x="318" y="486"/>
                    <a:pt x="318" y="488"/>
                    <a:pt x="317" y="488"/>
                  </a:cubicBezTo>
                  <a:cubicBezTo>
                    <a:pt x="317" y="488"/>
                    <a:pt x="317" y="488"/>
                    <a:pt x="317" y="488"/>
                  </a:cubicBezTo>
                  <a:close/>
                  <a:moveTo>
                    <a:pt x="423" y="472"/>
                  </a:moveTo>
                  <a:cubicBezTo>
                    <a:pt x="438" y="480"/>
                    <a:pt x="451" y="490"/>
                    <a:pt x="462" y="505"/>
                  </a:cubicBezTo>
                  <a:cubicBezTo>
                    <a:pt x="462" y="510"/>
                    <a:pt x="463" y="515"/>
                    <a:pt x="463" y="519"/>
                  </a:cubicBezTo>
                  <a:cubicBezTo>
                    <a:pt x="445" y="509"/>
                    <a:pt x="435" y="487"/>
                    <a:pt x="423" y="472"/>
                  </a:cubicBezTo>
                  <a:close/>
                  <a:moveTo>
                    <a:pt x="468" y="539"/>
                  </a:moveTo>
                  <a:cubicBezTo>
                    <a:pt x="470" y="540"/>
                    <a:pt x="472" y="539"/>
                    <a:pt x="472" y="537"/>
                  </a:cubicBezTo>
                  <a:cubicBezTo>
                    <a:pt x="484" y="544"/>
                    <a:pt x="474" y="553"/>
                    <a:pt x="465" y="550"/>
                  </a:cubicBezTo>
                  <a:cubicBezTo>
                    <a:pt x="466" y="550"/>
                    <a:pt x="467" y="550"/>
                    <a:pt x="469" y="550"/>
                  </a:cubicBezTo>
                  <a:cubicBezTo>
                    <a:pt x="477" y="549"/>
                    <a:pt x="469" y="541"/>
                    <a:pt x="468" y="539"/>
                  </a:cubicBezTo>
                  <a:close/>
                  <a:moveTo>
                    <a:pt x="379" y="367"/>
                  </a:moveTo>
                  <a:cubicBezTo>
                    <a:pt x="409" y="374"/>
                    <a:pt x="440" y="385"/>
                    <a:pt x="466" y="403"/>
                  </a:cubicBezTo>
                  <a:cubicBezTo>
                    <a:pt x="439" y="389"/>
                    <a:pt x="408" y="377"/>
                    <a:pt x="379" y="367"/>
                  </a:cubicBezTo>
                  <a:close/>
                  <a:moveTo>
                    <a:pt x="414" y="391"/>
                  </a:moveTo>
                  <a:cubicBezTo>
                    <a:pt x="427" y="398"/>
                    <a:pt x="438" y="405"/>
                    <a:pt x="446" y="414"/>
                  </a:cubicBezTo>
                  <a:cubicBezTo>
                    <a:pt x="435" y="407"/>
                    <a:pt x="425" y="399"/>
                    <a:pt x="414" y="391"/>
                  </a:cubicBezTo>
                  <a:close/>
                  <a:moveTo>
                    <a:pt x="562" y="425"/>
                  </a:moveTo>
                  <a:cubicBezTo>
                    <a:pt x="561" y="425"/>
                    <a:pt x="560" y="424"/>
                    <a:pt x="559" y="424"/>
                  </a:cubicBezTo>
                  <a:cubicBezTo>
                    <a:pt x="559" y="424"/>
                    <a:pt x="559" y="424"/>
                    <a:pt x="559" y="424"/>
                  </a:cubicBezTo>
                  <a:cubicBezTo>
                    <a:pt x="560" y="424"/>
                    <a:pt x="560" y="423"/>
                    <a:pt x="560" y="423"/>
                  </a:cubicBezTo>
                  <a:cubicBezTo>
                    <a:pt x="561" y="423"/>
                    <a:pt x="561" y="424"/>
                    <a:pt x="562" y="425"/>
                  </a:cubicBezTo>
                  <a:close/>
                  <a:moveTo>
                    <a:pt x="574" y="502"/>
                  </a:moveTo>
                  <a:cubicBezTo>
                    <a:pt x="564" y="513"/>
                    <a:pt x="554" y="526"/>
                    <a:pt x="545" y="538"/>
                  </a:cubicBezTo>
                  <a:cubicBezTo>
                    <a:pt x="548" y="533"/>
                    <a:pt x="551" y="527"/>
                    <a:pt x="554" y="522"/>
                  </a:cubicBezTo>
                  <a:cubicBezTo>
                    <a:pt x="557" y="519"/>
                    <a:pt x="559" y="516"/>
                    <a:pt x="561" y="513"/>
                  </a:cubicBezTo>
                  <a:cubicBezTo>
                    <a:pt x="566" y="509"/>
                    <a:pt x="570" y="506"/>
                    <a:pt x="574" y="502"/>
                  </a:cubicBezTo>
                  <a:close/>
                  <a:moveTo>
                    <a:pt x="596" y="505"/>
                  </a:moveTo>
                  <a:cubicBezTo>
                    <a:pt x="577" y="530"/>
                    <a:pt x="555" y="554"/>
                    <a:pt x="534" y="578"/>
                  </a:cubicBezTo>
                  <a:cubicBezTo>
                    <a:pt x="525" y="585"/>
                    <a:pt x="516" y="592"/>
                    <a:pt x="508" y="600"/>
                  </a:cubicBezTo>
                  <a:cubicBezTo>
                    <a:pt x="513" y="590"/>
                    <a:pt x="519" y="581"/>
                    <a:pt x="524" y="572"/>
                  </a:cubicBezTo>
                  <a:cubicBezTo>
                    <a:pt x="549" y="545"/>
                    <a:pt x="571" y="507"/>
                    <a:pt x="602" y="487"/>
                  </a:cubicBezTo>
                  <a:cubicBezTo>
                    <a:pt x="601" y="493"/>
                    <a:pt x="599" y="500"/>
                    <a:pt x="596" y="505"/>
                  </a:cubicBezTo>
                  <a:close/>
                  <a:moveTo>
                    <a:pt x="625" y="465"/>
                  </a:moveTo>
                  <a:cubicBezTo>
                    <a:pt x="620" y="473"/>
                    <a:pt x="615" y="480"/>
                    <a:pt x="610" y="487"/>
                  </a:cubicBezTo>
                  <a:cubicBezTo>
                    <a:pt x="612" y="483"/>
                    <a:pt x="612" y="480"/>
                    <a:pt x="610" y="476"/>
                  </a:cubicBezTo>
                  <a:cubicBezTo>
                    <a:pt x="605" y="473"/>
                    <a:pt x="597" y="480"/>
                    <a:pt x="595" y="482"/>
                  </a:cubicBezTo>
                  <a:cubicBezTo>
                    <a:pt x="597" y="480"/>
                    <a:pt x="618" y="450"/>
                    <a:pt x="604" y="461"/>
                  </a:cubicBezTo>
                  <a:cubicBezTo>
                    <a:pt x="606" y="458"/>
                    <a:pt x="608" y="456"/>
                    <a:pt x="610" y="453"/>
                  </a:cubicBezTo>
                  <a:cubicBezTo>
                    <a:pt x="615" y="454"/>
                    <a:pt x="616" y="445"/>
                    <a:pt x="613" y="442"/>
                  </a:cubicBezTo>
                  <a:cubicBezTo>
                    <a:pt x="611" y="435"/>
                    <a:pt x="609" y="428"/>
                    <a:pt x="605" y="421"/>
                  </a:cubicBezTo>
                  <a:cubicBezTo>
                    <a:pt x="620" y="431"/>
                    <a:pt x="631" y="443"/>
                    <a:pt x="631" y="453"/>
                  </a:cubicBezTo>
                  <a:cubicBezTo>
                    <a:pt x="627" y="457"/>
                    <a:pt x="625" y="461"/>
                    <a:pt x="625" y="465"/>
                  </a:cubicBezTo>
                  <a:close/>
                  <a:moveTo>
                    <a:pt x="709" y="356"/>
                  </a:moveTo>
                  <a:cubicBezTo>
                    <a:pt x="703" y="361"/>
                    <a:pt x="697" y="367"/>
                    <a:pt x="691" y="373"/>
                  </a:cubicBezTo>
                  <a:cubicBezTo>
                    <a:pt x="706" y="353"/>
                    <a:pt x="721" y="335"/>
                    <a:pt x="738" y="318"/>
                  </a:cubicBezTo>
                  <a:cubicBezTo>
                    <a:pt x="729" y="331"/>
                    <a:pt x="719" y="343"/>
                    <a:pt x="709" y="356"/>
                  </a:cubicBezTo>
                  <a:close/>
                  <a:moveTo>
                    <a:pt x="751" y="313"/>
                  </a:moveTo>
                  <a:cubicBezTo>
                    <a:pt x="754" y="308"/>
                    <a:pt x="757" y="303"/>
                    <a:pt x="760" y="299"/>
                  </a:cubicBezTo>
                  <a:cubicBezTo>
                    <a:pt x="762" y="297"/>
                    <a:pt x="765" y="295"/>
                    <a:pt x="767" y="293"/>
                  </a:cubicBezTo>
                  <a:cubicBezTo>
                    <a:pt x="762" y="299"/>
                    <a:pt x="757" y="306"/>
                    <a:pt x="751" y="313"/>
                  </a:cubicBezTo>
                  <a:close/>
                  <a:moveTo>
                    <a:pt x="810" y="221"/>
                  </a:moveTo>
                  <a:cubicBezTo>
                    <a:pt x="811" y="222"/>
                    <a:pt x="812" y="222"/>
                    <a:pt x="814" y="222"/>
                  </a:cubicBezTo>
                  <a:cubicBezTo>
                    <a:pt x="809" y="225"/>
                    <a:pt x="804" y="229"/>
                    <a:pt x="801" y="233"/>
                  </a:cubicBezTo>
                  <a:cubicBezTo>
                    <a:pt x="801" y="226"/>
                    <a:pt x="801" y="219"/>
                    <a:pt x="800" y="211"/>
                  </a:cubicBezTo>
                  <a:cubicBezTo>
                    <a:pt x="803" y="215"/>
                    <a:pt x="806" y="218"/>
                    <a:pt x="810" y="221"/>
                  </a:cubicBezTo>
                  <a:close/>
                  <a:moveTo>
                    <a:pt x="798" y="248"/>
                  </a:moveTo>
                  <a:cubicBezTo>
                    <a:pt x="804" y="241"/>
                    <a:pt x="809" y="235"/>
                    <a:pt x="816" y="230"/>
                  </a:cubicBezTo>
                  <a:cubicBezTo>
                    <a:pt x="811" y="239"/>
                    <a:pt x="804" y="248"/>
                    <a:pt x="795" y="257"/>
                  </a:cubicBezTo>
                  <a:cubicBezTo>
                    <a:pt x="796" y="254"/>
                    <a:pt x="797" y="251"/>
                    <a:pt x="798" y="248"/>
                  </a:cubicBezTo>
                  <a:close/>
                  <a:moveTo>
                    <a:pt x="790" y="245"/>
                  </a:moveTo>
                  <a:cubicBezTo>
                    <a:pt x="789" y="246"/>
                    <a:pt x="781" y="253"/>
                    <a:pt x="787" y="256"/>
                  </a:cubicBezTo>
                  <a:cubicBezTo>
                    <a:pt x="785" y="261"/>
                    <a:pt x="783" y="266"/>
                    <a:pt x="781" y="271"/>
                  </a:cubicBezTo>
                  <a:cubicBezTo>
                    <a:pt x="773" y="277"/>
                    <a:pt x="766" y="283"/>
                    <a:pt x="759" y="289"/>
                  </a:cubicBezTo>
                  <a:cubicBezTo>
                    <a:pt x="751" y="288"/>
                    <a:pt x="733" y="311"/>
                    <a:pt x="726" y="316"/>
                  </a:cubicBezTo>
                  <a:cubicBezTo>
                    <a:pt x="750" y="289"/>
                    <a:pt x="774" y="261"/>
                    <a:pt x="792" y="231"/>
                  </a:cubicBezTo>
                  <a:cubicBezTo>
                    <a:pt x="792" y="236"/>
                    <a:pt x="791" y="240"/>
                    <a:pt x="790" y="245"/>
                  </a:cubicBezTo>
                  <a:close/>
                  <a:moveTo>
                    <a:pt x="789" y="218"/>
                  </a:moveTo>
                  <a:cubicBezTo>
                    <a:pt x="788" y="210"/>
                    <a:pt x="788" y="202"/>
                    <a:pt x="787" y="194"/>
                  </a:cubicBezTo>
                  <a:cubicBezTo>
                    <a:pt x="790" y="201"/>
                    <a:pt x="792" y="208"/>
                    <a:pt x="792" y="215"/>
                  </a:cubicBezTo>
                  <a:cubicBezTo>
                    <a:pt x="791" y="216"/>
                    <a:pt x="790" y="217"/>
                    <a:pt x="789" y="218"/>
                  </a:cubicBezTo>
                  <a:close/>
                  <a:moveTo>
                    <a:pt x="791" y="180"/>
                  </a:moveTo>
                  <a:cubicBezTo>
                    <a:pt x="791" y="180"/>
                    <a:pt x="791" y="180"/>
                    <a:pt x="790" y="180"/>
                  </a:cubicBezTo>
                  <a:cubicBezTo>
                    <a:pt x="789" y="178"/>
                    <a:pt x="788" y="176"/>
                    <a:pt x="787" y="174"/>
                  </a:cubicBezTo>
                  <a:cubicBezTo>
                    <a:pt x="789" y="176"/>
                    <a:pt x="790" y="178"/>
                    <a:pt x="791" y="180"/>
                  </a:cubicBezTo>
                  <a:close/>
                  <a:moveTo>
                    <a:pt x="485" y="34"/>
                  </a:moveTo>
                  <a:cubicBezTo>
                    <a:pt x="487" y="33"/>
                    <a:pt x="489" y="31"/>
                    <a:pt x="491" y="30"/>
                  </a:cubicBezTo>
                  <a:cubicBezTo>
                    <a:pt x="494" y="30"/>
                    <a:pt x="498" y="31"/>
                    <a:pt x="500" y="32"/>
                  </a:cubicBezTo>
                  <a:cubicBezTo>
                    <a:pt x="495" y="33"/>
                    <a:pt x="490" y="34"/>
                    <a:pt x="485" y="35"/>
                  </a:cubicBezTo>
                  <a:cubicBezTo>
                    <a:pt x="485" y="35"/>
                    <a:pt x="485" y="34"/>
                    <a:pt x="485" y="34"/>
                  </a:cubicBezTo>
                  <a:close/>
                  <a:moveTo>
                    <a:pt x="485" y="43"/>
                  </a:moveTo>
                  <a:cubicBezTo>
                    <a:pt x="500" y="40"/>
                    <a:pt x="517" y="37"/>
                    <a:pt x="533" y="36"/>
                  </a:cubicBezTo>
                  <a:cubicBezTo>
                    <a:pt x="542" y="36"/>
                    <a:pt x="551" y="36"/>
                    <a:pt x="561" y="36"/>
                  </a:cubicBezTo>
                  <a:cubicBezTo>
                    <a:pt x="548" y="37"/>
                    <a:pt x="535" y="40"/>
                    <a:pt x="522" y="43"/>
                  </a:cubicBezTo>
                  <a:cubicBezTo>
                    <a:pt x="511" y="42"/>
                    <a:pt x="498" y="42"/>
                    <a:pt x="485" y="43"/>
                  </a:cubicBezTo>
                  <a:close/>
                  <a:moveTo>
                    <a:pt x="483" y="69"/>
                  </a:moveTo>
                  <a:cubicBezTo>
                    <a:pt x="486" y="68"/>
                    <a:pt x="489" y="66"/>
                    <a:pt x="492" y="64"/>
                  </a:cubicBezTo>
                  <a:cubicBezTo>
                    <a:pt x="494" y="67"/>
                    <a:pt x="496" y="68"/>
                    <a:pt x="499" y="69"/>
                  </a:cubicBezTo>
                  <a:cubicBezTo>
                    <a:pt x="493" y="69"/>
                    <a:pt x="488" y="69"/>
                    <a:pt x="483" y="69"/>
                  </a:cubicBezTo>
                  <a:close/>
                  <a:moveTo>
                    <a:pt x="523" y="51"/>
                  </a:moveTo>
                  <a:cubicBezTo>
                    <a:pt x="529" y="51"/>
                    <a:pt x="535" y="52"/>
                    <a:pt x="540" y="52"/>
                  </a:cubicBezTo>
                  <a:cubicBezTo>
                    <a:pt x="530" y="53"/>
                    <a:pt x="520" y="55"/>
                    <a:pt x="510" y="56"/>
                  </a:cubicBezTo>
                  <a:cubicBezTo>
                    <a:pt x="514" y="54"/>
                    <a:pt x="519" y="52"/>
                    <a:pt x="523" y="51"/>
                  </a:cubicBezTo>
                  <a:close/>
                  <a:moveTo>
                    <a:pt x="577" y="68"/>
                  </a:moveTo>
                  <a:cubicBezTo>
                    <a:pt x="558" y="66"/>
                    <a:pt x="539" y="65"/>
                    <a:pt x="520" y="63"/>
                  </a:cubicBezTo>
                  <a:cubicBezTo>
                    <a:pt x="538" y="61"/>
                    <a:pt x="557" y="58"/>
                    <a:pt x="575" y="58"/>
                  </a:cubicBezTo>
                  <a:cubicBezTo>
                    <a:pt x="583" y="61"/>
                    <a:pt x="589" y="63"/>
                    <a:pt x="595" y="68"/>
                  </a:cubicBezTo>
                  <a:cubicBezTo>
                    <a:pt x="589" y="68"/>
                    <a:pt x="583" y="68"/>
                    <a:pt x="577" y="68"/>
                  </a:cubicBezTo>
                  <a:close/>
                  <a:moveTo>
                    <a:pt x="609" y="72"/>
                  </a:moveTo>
                  <a:cubicBezTo>
                    <a:pt x="609" y="71"/>
                    <a:pt x="608" y="69"/>
                    <a:pt x="608" y="68"/>
                  </a:cubicBezTo>
                  <a:cubicBezTo>
                    <a:pt x="607" y="67"/>
                    <a:pt x="606" y="67"/>
                    <a:pt x="605" y="66"/>
                  </a:cubicBezTo>
                  <a:cubicBezTo>
                    <a:pt x="619" y="69"/>
                    <a:pt x="632" y="73"/>
                    <a:pt x="645" y="77"/>
                  </a:cubicBezTo>
                  <a:cubicBezTo>
                    <a:pt x="633" y="75"/>
                    <a:pt x="621" y="73"/>
                    <a:pt x="609" y="72"/>
                  </a:cubicBezTo>
                  <a:close/>
                  <a:moveTo>
                    <a:pt x="713" y="111"/>
                  </a:moveTo>
                  <a:cubicBezTo>
                    <a:pt x="708" y="107"/>
                    <a:pt x="704" y="103"/>
                    <a:pt x="699" y="99"/>
                  </a:cubicBezTo>
                  <a:cubicBezTo>
                    <a:pt x="699" y="99"/>
                    <a:pt x="699" y="99"/>
                    <a:pt x="699" y="99"/>
                  </a:cubicBezTo>
                  <a:cubicBezTo>
                    <a:pt x="713" y="104"/>
                    <a:pt x="726" y="110"/>
                    <a:pt x="738" y="117"/>
                  </a:cubicBezTo>
                  <a:cubicBezTo>
                    <a:pt x="741" y="120"/>
                    <a:pt x="744" y="124"/>
                    <a:pt x="747" y="127"/>
                  </a:cubicBezTo>
                  <a:cubicBezTo>
                    <a:pt x="736" y="121"/>
                    <a:pt x="725" y="115"/>
                    <a:pt x="713" y="111"/>
                  </a:cubicBezTo>
                  <a:close/>
                  <a:moveTo>
                    <a:pt x="777" y="172"/>
                  </a:moveTo>
                  <a:cubicBezTo>
                    <a:pt x="780" y="187"/>
                    <a:pt x="780" y="203"/>
                    <a:pt x="781" y="218"/>
                  </a:cubicBezTo>
                  <a:cubicBezTo>
                    <a:pt x="771" y="185"/>
                    <a:pt x="753" y="154"/>
                    <a:pt x="728" y="127"/>
                  </a:cubicBezTo>
                  <a:cubicBezTo>
                    <a:pt x="741" y="133"/>
                    <a:pt x="753" y="141"/>
                    <a:pt x="764" y="150"/>
                  </a:cubicBezTo>
                  <a:cubicBezTo>
                    <a:pt x="769" y="157"/>
                    <a:pt x="773" y="165"/>
                    <a:pt x="777" y="172"/>
                  </a:cubicBezTo>
                  <a:close/>
                  <a:moveTo>
                    <a:pt x="797" y="149"/>
                  </a:moveTo>
                  <a:cubicBezTo>
                    <a:pt x="783" y="136"/>
                    <a:pt x="768" y="125"/>
                    <a:pt x="752" y="115"/>
                  </a:cubicBezTo>
                  <a:cubicBezTo>
                    <a:pt x="732" y="103"/>
                    <a:pt x="718" y="85"/>
                    <a:pt x="699" y="71"/>
                  </a:cubicBezTo>
                  <a:cubicBezTo>
                    <a:pt x="743" y="91"/>
                    <a:pt x="774" y="115"/>
                    <a:pt x="797" y="149"/>
                  </a:cubicBezTo>
                  <a:close/>
                  <a:moveTo>
                    <a:pt x="689" y="74"/>
                  </a:moveTo>
                  <a:cubicBezTo>
                    <a:pt x="699" y="81"/>
                    <a:pt x="709" y="89"/>
                    <a:pt x="717" y="97"/>
                  </a:cubicBezTo>
                  <a:cubicBezTo>
                    <a:pt x="710" y="93"/>
                    <a:pt x="702" y="89"/>
                    <a:pt x="693" y="86"/>
                  </a:cubicBezTo>
                  <a:cubicBezTo>
                    <a:pt x="691" y="82"/>
                    <a:pt x="688" y="78"/>
                    <a:pt x="686" y="75"/>
                  </a:cubicBezTo>
                  <a:cubicBezTo>
                    <a:pt x="687" y="75"/>
                    <a:pt x="688" y="75"/>
                    <a:pt x="689" y="74"/>
                  </a:cubicBezTo>
                  <a:close/>
                  <a:moveTo>
                    <a:pt x="637" y="50"/>
                  </a:moveTo>
                  <a:cubicBezTo>
                    <a:pt x="653" y="57"/>
                    <a:pt x="668" y="67"/>
                    <a:pt x="680" y="81"/>
                  </a:cubicBezTo>
                  <a:cubicBezTo>
                    <a:pt x="636" y="64"/>
                    <a:pt x="597" y="51"/>
                    <a:pt x="550" y="45"/>
                  </a:cubicBezTo>
                  <a:cubicBezTo>
                    <a:pt x="578" y="41"/>
                    <a:pt x="607" y="43"/>
                    <a:pt x="637" y="50"/>
                  </a:cubicBezTo>
                  <a:close/>
                  <a:moveTo>
                    <a:pt x="513" y="30"/>
                  </a:moveTo>
                  <a:cubicBezTo>
                    <a:pt x="511" y="30"/>
                    <a:pt x="509" y="31"/>
                    <a:pt x="507" y="31"/>
                  </a:cubicBezTo>
                  <a:cubicBezTo>
                    <a:pt x="509" y="28"/>
                    <a:pt x="506" y="26"/>
                    <a:pt x="503" y="25"/>
                  </a:cubicBezTo>
                  <a:cubicBezTo>
                    <a:pt x="524" y="18"/>
                    <a:pt x="551" y="20"/>
                    <a:pt x="578" y="26"/>
                  </a:cubicBezTo>
                  <a:cubicBezTo>
                    <a:pt x="569" y="26"/>
                    <a:pt x="517" y="21"/>
                    <a:pt x="513" y="30"/>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64" name="Freeform 24"/>
            <p:cNvSpPr/>
            <p:nvPr/>
          </p:nvSpPr>
          <p:spPr bwMode="auto">
            <a:xfrm>
              <a:off x="2269622" y="4730543"/>
              <a:ext cx="216685" cy="195210"/>
            </a:xfrm>
            <a:custGeom>
              <a:avLst/>
              <a:gdLst/>
              <a:ahLst/>
              <a:cxnLst>
                <a:cxn ang="0">
                  <a:pos x="73" y="14"/>
                </a:cxn>
                <a:cxn ang="0">
                  <a:pos x="69" y="15"/>
                </a:cxn>
                <a:cxn ang="0">
                  <a:pos x="59" y="12"/>
                </a:cxn>
                <a:cxn ang="0">
                  <a:pos x="21" y="48"/>
                </a:cxn>
                <a:cxn ang="0">
                  <a:pos x="5" y="71"/>
                </a:cxn>
                <a:cxn ang="0">
                  <a:pos x="27" y="57"/>
                </a:cxn>
                <a:cxn ang="0">
                  <a:pos x="32" y="63"/>
                </a:cxn>
                <a:cxn ang="0">
                  <a:pos x="56" y="35"/>
                </a:cxn>
                <a:cxn ang="0">
                  <a:pos x="73" y="14"/>
                </a:cxn>
              </a:cxnLst>
              <a:rect l="0" t="0" r="r" b="b"/>
              <a:pathLst>
                <a:path w="87" h="78">
                  <a:moveTo>
                    <a:pt x="73" y="14"/>
                  </a:moveTo>
                  <a:cubicBezTo>
                    <a:pt x="72" y="14"/>
                    <a:pt x="70" y="14"/>
                    <a:pt x="69" y="15"/>
                  </a:cubicBezTo>
                  <a:cubicBezTo>
                    <a:pt x="75" y="6"/>
                    <a:pt x="61" y="11"/>
                    <a:pt x="59" y="12"/>
                  </a:cubicBezTo>
                  <a:cubicBezTo>
                    <a:pt x="59" y="0"/>
                    <a:pt x="24" y="44"/>
                    <a:pt x="21" y="48"/>
                  </a:cubicBezTo>
                  <a:cubicBezTo>
                    <a:pt x="18" y="51"/>
                    <a:pt x="0" y="66"/>
                    <a:pt x="5" y="71"/>
                  </a:cubicBezTo>
                  <a:cubicBezTo>
                    <a:pt x="11" y="78"/>
                    <a:pt x="24" y="60"/>
                    <a:pt x="27" y="57"/>
                  </a:cubicBezTo>
                  <a:cubicBezTo>
                    <a:pt x="25" y="60"/>
                    <a:pt x="27" y="68"/>
                    <a:pt x="32" y="63"/>
                  </a:cubicBezTo>
                  <a:cubicBezTo>
                    <a:pt x="41" y="54"/>
                    <a:pt x="48" y="44"/>
                    <a:pt x="56" y="35"/>
                  </a:cubicBezTo>
                  <a:cubicBezTo>
                    <a:pt x="57" y="35"/>
                    <a:pt x="87" y="12"/>
                    <a:pt x="73" y="14"/>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65" name="Freeform 25"/>
            <p:cNvSpPr/>
            <p:nvPr/>
          </p:nvSpPr>
          <p:spPr bwMode="auto">
            <a:xfrm>
              <a:off x="2033417" y="5076072"/>
              <a:ext cx="1417233" cy="562207"/>
            </a:xfrm>
            <a:custGeom>
              <a:avLst/>
              <a:gdLst/>
              <a:ahLst/>
              <a:cxnLst>
                <a:cxn ang="0">
                  <a:pos x="555" y="219"/>
                </a:cxn>
                <a:cxn ang="0">
                  <a:pos x="565" y="182"/>
                </a:cxn>
                <a:cxn ang="0">
                  <a:pos x="536" y="156"/>
                </a:cxn>
                <a:cxn ang="0">
                  <a:pos x="428" y="146"/>
                </a:cxn>
                <a:cxn ang="0">
                  <a:pos x="279" y="149"/>
                </a:cxn>
                <a:cxn ang="0">
                  <a:pos x="148" y="147"/>
                </a:cxn>
                <a:cxn ang="0">
                  <a:pos x="300" y="87"/>
                </a:cxn>
                <a:cxn ang="0">
                  <a:pos x="488" y="41"/>
                </a:cxn>
                <a:cxn ang="0">
                  <a:pos x="539" y="9"/>
                </a:cxn>
                <a:cxn ang="0">
                  <a:pos x="440" y="1"/>
                </a:cxn>
                <a:cxn ang="0">
                  <a:pos x="240" y="33"/>
                </a:cxn>
                <a:cxn ang="0">
                  <a:pos x="46" y="74"/>
                </a:cxn>
                <a:cxn ang="0">
                  <a:pos x="7" y="83"/>
                </a:cxn>
                <a:cxn ang="0">
                  <a:pos x="23" y="87"/>
                </a:cxn>
                <a:cxn ang="0">
                  <a:pos x="132" y="63"/>
                </a:cxn>
                <a:cxn ang="0">
                  <a:pos x="335" y="22"/>
                </a:cxn>
                <a:cxn ang="0">
                  <a:pos x="528" y="15"/>
                </a:cxn>
                <a:cxn ang="0">
                  <a:pos x="411" y="49"/>
                </a:cxn>
                <a:cxn ang="0">
                  <a:pos x="277" y="86"/>
                </a:cxn>
                <a:cxn ang="0">
                  <a:pos x="175" y="120"/>
                </a:cxn>
                <a:cxn ang="0">
                  <a:pos x="137" y="149"/>
                </a:cxn>
                <a:cxn ang="0">
                  <a:pos x="190" y="159"/>
                </a:cxn>
                <a:cxn ang="0">
                  <a:pos x="428" y="154"/>
                </a:cxn>
                <a:cxn ang="0">
                  <a:pos x="522" y="160"/>
                </a:cxn>
                <a:cxn ang="0">
                  <a:pos x="555" y="179"/>
                </a:cxn>
                <a:cxn ang="0">
                  <a:pos x="555" y="219"/>
                </a:cxn>
              </a:cxnLst>
              <a:rect l="0" t="0" r="r" b="b"/>
              <a:pathLst>
                <a:path w="567" h="225">
                  <a:moveTo>
                    <a:pt x="555" y="219"/>
                  </a:moveTo>
                  <a:cubicBezTo>
                    <a:pt x="567" y="225"/>
                    <a:pt x="567" y="187"/>
                    <a:pt x="565" y="182"/>
                  </a:cubicBezTo>
                  <a:cubicBezTo>
                    <a:pt x="561" y="168"/>
                    <a:pt x="548" y="161"/>
                    <a:pt x="536" y="156"/>
                  </a:cubicBezTo>
                  <a:cubicBezTo>
                    <a:pt x="502" y="143"/>
                    <a:pt x="463" y="145"/>
                    <a:pt x="428" y="146"/>
                  </a:cubicBezTo>
                  <a:cubicBezTo>
                    <a:pt x="378" y="148"/>
                    <a:pt x="329" y="148"/>
                    <a:pt x="279" y="149"/>
                  </a:cubicBezTo>
                  <a:cubicBezTo>
                    <a:pt x="239" y="150"/>
                    <a:pt x="188" y="158"/>
                    <a:pt x="148" y="147"/>
                  </a:cubicBezTo>
                  <a:cubicBezTo>
                    <a:pt x="185" y="113"/>
                    <a:pt x="253" y="101"/>
                    <a:pt x="300" y="87"/>
                  </a:cubicBezTo>
                  <a:cubicBezTo>
                    <a:pt x="362" y="68"/>
                    <a:pt x="426" y="59"/>
                    <a:pt x="488" y="41"/>
                  </a:cubicBezTo>
                  <a:cubicBezTo>
                    <a:pt x="494" y="39"/>
                    <a:pt x="552" y="12"/>
                    <a:pt x="539" y="9"/>
                  </a:cubicBezTo>
                  <a:cubicBezTo>
                    <a:pt x="507" y="1"/>
                    <a:pt x="473" y="0"/>
                    <a:pt x="440" y="1"/>
                  </a:cubicBezTo>
                  <a:cubicBezTo>
                    <a:pt x="372" y="4"/>
                    <a:pt x="306" y="20"/>
                    <a:pt x="240" y="33"/>
                  </a:cubicBezTo>
                  <a:cubicBezTo>
                    <a:pt x="175" y="46"/>
                    <a:pt x="111" y="61"/>
                    <a:pt x="46" y="74"/>
                  </a:cubicBezTo>
                  <a:cubicBezTo>
                    <a:pt x="39" y="76"/>
                    <a:pt x="11" y="77"/>
                    <a:pt x="7" y="83"/>
                  </a:cubicBezTo>
                  <a:cubicBezTo>
                    <a:pt x="0" y="93"/>
                    <a:pt x="26" y="86"/>
                    <a:pt x="23" y="87"/>
                  </a:cubicBezTo>
                  <a:cubicBezTo>
                    <a:pt x="60" y="80"/>
                    <a:pt x="96" y="71"/>
                    <a:pt x="132" y="63"/>
                  </a:cubicBezTo>
                  <a:cubicBezTo>
                    <a:pt x="199" y="47"/>
                    <a:pt x="267" y="34"/>
                    <a:pt x="335" y="22"/>
                  </a:cubicBezTo>
                  <a:cubicBezTo>
                    <a:pt x="398" y="11"/>
                    <a:pt x="465" y="2"/>
                    <a:pt x="528" y="15"/>
                  </a:cubicBezTo>
                  <a:cubicBezTo>
                    <a:pt x="494" y="37"/>
                    <a:pt x="450" y="42"/>
                    <a:pt x="411" y="49"/>
                  </a:cubicBezTo>
                  <a:cubicBezTo>
                    <a:pt x="366" y="58"/>
                    <a:pt x="321" y="72"/>
                    <a:pt x="277" y="86"/>
                  </a:cubicBezTo>
                  <a:cubicBezTo>
                    <a:pt x="243" y="96"/>
                    <a:pt x="207" y="106"/>
                    <a:pt x="175" y="120"/>
                  </a:cubicBezTo>
                  <a:cubicBezTo>
                    <a:pt x="168" y="124"/>
                    <a:pt x="135" y="139"/>
                    <a:pt x="137" y="149"/>
                  </a:cubicBezTo>
                  <a:cubicBezTo>
                    <a:pt x="140" y="161"/>
                    <a:pt x="181" y="159"/>
                    <a:pt x="190" y="159"/>
                  </a:cubicBezTo>
                  <a:cubicBezTo>
                    <a:pt x="269" y="158"/>
                    <a:pt x="349" y="157"/>
                    <a:pt x="428" y="154"/>
                  </a:cubicBezTo>
                  <a:cubicBezTo>
                    <a:pt x="459" y="153"/>
                    <a:pt x="491" y="152"/>
                    <a:pt x="522" y="160"/>
                  </a:cubicBezTo>
                  <a:cubicBezTo>
                    <a:pt x="534" y="163"/>
                    <a:pt x="548" y="168"/>
                    <a:pt x="555" y="179"/>
                  </a:cubicBezTo>
                  <a:cubicBezTo>
                    <a:pt x="561" y="188"/>
                    <a:pt x="551" y="217"/>
                    <a:pt x="555" y="219"/>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grpSp>
      <p:sp>
        <p:nvSpPr>
          <p:cNvPr id="60" name="Text Box 4"/>
          <p:cNvSpPr txBox="1">
            <a:spLocks noChangeArrowheads="1"/>
          </p:cNvSpPr>
          <p:nvPr/>
        </p:nvSpPr>
        <p:spPr bwMode="auto">
          <a:xfrm>
            <a:off x="423520" y="454189"/>
            <a:ext cx="70392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600" dirty="0" smtClean="0">
                <a:solidFill>
                  <a:srgbClr val="C00000"/>
                </a:solidFill>
                <a:latin typeface="微软雅黑" panose="020B0503020204020204" pitchFamily="34" charset="-122"/>
                <a:ea typeface="微软雅黑" panose="020B0503020204020204" pitchFamily="34" charset="-122"/>
              </a:rPr>
              <a:t>流程</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57"/>
                                        </p:tgtEl>
                                        <p:attrNameLst>
                                          <p:attrName>fillcolor</p:attrName>
                                        </p:attrNameLst>
                                      </p:cBhvr>
                                      <p:to>
                                        <a:srgbClr val="00B050"/>
                                      </p:to>
                                    </p:animClr>
                                    <p:set>
                                      <p:cBhvr>
                                        <p:cTn id="11" dur="2000" fill="hold"/>
                                        <p:tgtEl>
                                          <p:spTgt spid="157"/>
                                        </p:tgtEl>
                                        <p:attrNameLst>
                                          <p:attrName>fill.type</p:attrName>
                                        </p:attrNameLst>
                                      </p:cBhvr>
                                      <p:to>
                                        <p:strVal val="solid"/>
                                      </p:to>
                                    </p:set>
                                    <p:set>
                                      <p:cBhvr>
                                        <p:cTn id="12" dur="2000" fill="hold"/>
                                        <p:tgtEl>
                                          <p:spTgt spid="15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2000" fill="hold"/>
                                        <p:tgtEl>
                                          <p:spTgt spid="156"/>
                                        </p:tgtEl>
                                        <p:attrNameLst>
                                          <p:attrName>fillcolor</p:attrName>
                                        </p:attrNameLst>
                                      </p:cBhvr>
                                      <p:to>
                                        <a:srgbClr val="00B050"/>
                                      </p:to>
                                    </p:animClr>
                                    <p:set>
                                      <p:cBhvr>
                                        <p:cTn id="21" dur="2000" fill="hold"/>
                                        <p:tgtEl>
                                          <p:spTgt spid="156"/>
                                        </p:tgtEl>
                                        <p:attrNameLst>
                                          <p:attrName>fill.type</p:attrName>
                                        </p:attrNameLst>
                                      </p:cBhvr>
                                      <p:to>
                                        <p:strVal val="solid"/>
                                      </p:to>
                                    </p:set>
                                    <p:set>
                                      <p:cBhvr>
                                        <p:cTn id="22" dur="2000" fill="hold"/>
                                        <p:tgtEl>
                                          <p:spTgt spid="156"/>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31761"/>
                                        </p:tgtEl>
                                        <p:attrNameLst>
                                          <p:attrName>fillcolor</p:attrName>
                                        </p:attrNameLst>
                                      </p:cBhvr>
                                      <p:to>
                                        <a:srgbClr val="00B050"/>
                                      </p:to>
                                    </p:animClr>
                                    <p:set>
                                      <p:cBhvr>
                                        <p:cTn id="31" dur="2000" fill="hold"/>
                                        <p:tgtEl>
                                          <p:spTgt spid="31761"/>
                                        </p:tgtEl>
                                        <p:attrNameLst>
                                          <p:attrName>fill.type</p:attrName>
                                        </p:attrNameLst>
                                      </p:cBhvr>
                                      <p:to>
                                        <p:strVal val="solid"/>
                                      </p:to>
                                    </p:set>
                                    <p:set>
                                      <p:cBhvr>
                                        <p:cTn id="32" dur="2000" fill="hold"/>
                                        <p:tgtEl>
                                          <p:spTgt spid="3176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restart="whenNotActive" fill="hold" evtFilter="cancelBubble" nodeType="interactiveSeq">
                <p:stCondLst>
                  <p:cond evt="onClick" delay="0">
                    <p:tgtEl>
                      <p:spTgt spid="123"/>
                    </p:tgtEl>
                  </p:cond>
                </p:stCondLst>
                <p:endSync evt="end" delay="0">
                  <p:rtn val="all"/>
                </p:endSync>
                <p:childTnLst>
                  <p:par>
                    <p:cTn id="34" fill="hold">
                      <p:stCondLst>
                        <p:cond delay="0"/>
                      </p:stCondLst>
                      <p:childTnLst>
                        <p:par>
                          <p:cTn id="35" fill="hold">
                            <p:stCondLst>
                              <p:cond delay="0"/>
                            </p:stCondLst>
                            <p:childTnLst>
                              <p:par>
                                <p:cTn id="36" presetID="1" presetClass="emph" presetSubtype="2" fill="hold" grpId="0" nodeType="clickEffect">
                                  <p:stCondLst>
                                    <p:cond delay="0"/>
                                  </p:stCondLst>
                                  <p:childTnLst>
                                    <p:animClr clrSpc="rgb" dir="cw">
                                      <p:cBhvr>
                                        <p:cTn id="37" dur="2000" fill="hold"/>
                                        <p:tgtEl>
                                          <p:spTgt spid="123"/>
                                        </p:tgtEl>
                                        <p:attrNameLst>
                                          <p:attrName>fillcolor</p:attrName>
                                        </p:attrNameLst>
                                      </p:cBhvr>
                                      <p:to>
                                        <a:srgbClr val="FFC000"/>
                                      </p:to>
                                    </p:animClr>
                                    <p:set>
                                      <p:cBhvr>
                                        <p:cTn id="38" dur="2000" fill="hold"/>
                                        <p:tgtEl>
                                          <p:spTgt spid="123"/>
                                        </p:tgtEl>
                                        <p:attrNameLst>
                                          <p:attrName>fill.type</p:attrName>
                                        </p:attrNameLst>
                                      </p:cBhvr>
                                      <p:to>
                                        <p:strVal val="solid"/>
                                      </p:to>
                                    </p:set>
                                    <p:set>
                                      <p:cBhvr>
                                        <p:cTn id="39" dur="2000" fill="hold"/>
                                        <p:tgtEl>
                                          <p:spTgt spid="123"/>
                                        </p:tgtEl>
                                        <p:attrNameLst>
                                          <p:attrName>fill.on</p:attrName>
                                        </p:attrNameLst>
                                      </p:cBhvr>
                                      <p:to>
                                        <p:strVal val="true"/>
                                      </p:to>
                                    </p:set>
                                  </p:childTnLst>
                                </p:cTn>
                              </p:par>
                              <p:par>
                                <p:cTn id="40" presetID="32" presetClass="emph" presetSubtype="0" fill="hold" grpId="1" nodeType="withEffect">
                                  <p:stCondLst>
                                    <p:cond delay="0"/>
                                  </p:stCondLst>
                                  <p:iterate type="lt">
                                    <p:tmPct val="2000"/>
                                  </p:iterate>
                                  <p:childTnLst>
                                    <p:animRot by="120000">
                                      <p:cBhvr>
                                        <p:cTn id="41" dur="100" fill="hold">
                                          <p:stCondLst>
                                            <p:cond delay="0"/>
                                          </p:stCondLst>
                                        </p:cTn>
                                        <p:tgtEl>
                                          <p:spTgt spid="123"/>
                                        </p:tgtEl>
                                        <p:attrNameLst>
                                          <p:attrName>r</p:attrName>
                                        </p:attrNameLst>
                                      </p:cBhvr>
                                    </p:animRot>
                                    <p:animRot by="-240000">
                                      <p:cBhvr>
                                        <p:cTn id="42" dur="200" fill="hold">
                                          <p:stCondLst>
                                            <p:cond delay="200"/>
                                          </p:stCondLst>
                                        </p:cTn>
                                        <p:tgtEl>
                                          <p:spTgt spid="123"/>
                                        </p:tgtEl>
                                        <p:attrNameLst>
                                          <p:attrName>r</p:attrName>
                                        </p:attrNameLst>
                                      </p:cBhvr>
                                    </p:animRot>
                                    <p:animRot by="240000">
                                      <p:cBhvr>
                                        <p:cTn id="43" dur="200" fill="hold">
                                          <p:stCondLst>
                                            <p:cond delay="400"/>
                                          </p:stCondLst>
                                        </p:cTn>
                                        <p:tgtEl>
                                          <p:spTgt spid="123"/>
                                        </p:tgtEl>
                                        <p:attrNameLst>
                                          <p:attrName>r</p:attrName>
                                        </p:attrNameLst>
                                      </p:cBhvr>
                                    </p:animRot>
                                    <p:animRot by="-240000">
                                      <p:cBhvr>
                                        <p:cTn id="44" dur="200" fill="hold">
                                          <p:stCondLst>
                                            <p:cond delay="600"/>
                                          </p:stCondLst>
                                        </p:cTn>
                                        <p:tgtEl>
                                          <p:spTgt spid="123"/>
                                        </p:tgtEl>
                                        <p:attrNameLst>
                                          <p:attrName>r</p:attrName>
                                        </p:attrNameLst>
                                      </p:cBhvr>
                                    </p:animRot>
                                    <p:animRot by="120000">
                                      <p:cBhvr>
                                        <p:cTn id="45" dur="200" fill="hold">
                                          <p:stCondLst>
                                            <p:cond delay="800"/>
                                          </p:stCondLst>
                                        </p:cTn>
                                        <p:tgtEl>
                                          <p:spTgt spid="123"/>
                                        </p:tgtEl>
                                        <p:attrNameLst>
                                          <p:attrName>r</p:attrName>
                                        </p:attrNameLst>
                                      </p:cBhvr>
                                    </p:animRot>
                                  </p:childTnLst>
                                  <p:subTnLst>
                                    <p:animClr clrSpc="rgb" dir="cw">
                                      <p:cBhvr override="childStyle">
                                        <p:cTn dur="1" fill="hold" display="0" masterRel="nextClick" afterEffect="1"/>
                                        <p:tgtEl>
                                          <p:spTgt spid="123"/>
                                        </p:tgtEl>
                                        <p:attrNameLst>
                                          <p:attrName>ppt_c</p:attrName>
                                        </p:attrNameLst>
                                      </p:cBhvr>
                                      <p:to>
                                        <a:schemeClr val="hlink"/>
                                      </p:to>
                                    </p:animClr>
                                  </p:subTnLst>
                                </p:cTn>
                              </p:par>
                            </p:childTnLst>
                          </p:cTn>
                        </p:par>
                      </p:childTnLst>
                    </p:cTn>
                  </p:par>
                </p:childTnLst>
              </p:cTn>
              <p:nextCondLst>
                <p:cond evt="onClick" delay="0">
                  <p:tgtEl>
                    <p:spTgt spid="123"/>
                  </p:tgtEl>
                </p:cond>
              </p:nextCondLst>
            </p:seq>
            <p:seq concurrent="1" nextAc="seek">
              <p:cTn id="46" restart="whenNotActive" fill="hold" evtFilter="cancelBubble" nodeType="interactiveSeq">
                <p:stCondLst>
                  <p:cond evt="onClick" delay="0">
                    <p:tgtEl>
                      <p:spTgt spid="4"/>
                    </p:tgtEl>
                  </p:cond>
                </p:stCondLst>
                <p:endSync evt="end" delay="0">
                  <p:rtn val="all"/>
                </p:endSync>
                <p:childTnLst>
                  <p:par>
                    <p:cTn id="47" fill="hold">
                      <p:stCondLst>
                        <p:cond delay="0"/>
                      </p:stCondLst>
                      <p:childTnLst>
                        <p:par>
                          <p:cTn id="48" fill="hold">
                            <p:stCondLst>
                              <p:cond delay="0"/>
                            </p:stCondLst>
                            <p:childTnLst>
                              <p:par>
                                <p:cTn id="49" presetID="1" presetClass="emph" presetSubtype="2" fill="hold" nodeType="clickEffect">
                                  <p:stCondLst>
                                    <p:cond delay="0"/>
                                  </p:stCondLst>
                                  <p:childTnLst>
                                    <p:animClr clrSpc="rgb" dir="cw">
                                      <p:cBhvr>
                                        <p:cTn id="50" dur="2000" fill="hold"/>
                                        <p:tgtEl>
                                          <p:spTgt spid="4"/>
                                        </p:tgtEl>
                                        <p:attrNameLst>
                                          <p:attrName>fillcolor</p:attrName>
                                        </p:attrNameLst>
                                      </p:cBhvr>
                                      <p:to>
                                        <a:srgbClr val="FFC000"/>
                                      </p:to>
                                    </p:animClr>
                                    <p:set>
                                      <p:cBhvr>
                                        <p:cTn id="51" dur="2000" fill="hold"/>
                                        <p:tgtEl>
                                          <p:spTgt spid="4"/>
                                        </p:tgtEl>
                                        <p:attrNameLst>
                                          <p:attrName>fill.type</p:attrName>
                                        </p:attrNameLst>
                                      </p:cBhvr>
                                      <p:to>
                                        <p:strVal val="solid"/>
                                      </p:to>
                                    </p:set>
                                    <p:set>
                                      <p:cBhvr>
                                        <p:cTn id="52" dur="2000" fill="hold"/>
                                        <p:tgtEl>
                                          <p:spTgt spid="4"/>
                                        </p:tgtEl>
                                        <p:attrNameLst>
                                          <p:attrName>fill.on</p:attrName>
                                        </p:attrNameLst>
                                      </p:cBhvr>
                                      <p:to>
                                        <p:strVal val="true"/>
                                      </p:to>
                                    </p:set>
                                  </p:childTnLst>
                                </p:cTn>
                              </p:par>
                              <p:par>
                                <p:cTn id="53" presetID="32" presetClass="emph" presetSubtype="0" fill="hold" grpId="0" nodeType="withEffect">
                                  <p:stCondLst>
                                    <p:cond delay="0"/>
                                  </p:stCondLst>
                                  <p:iterate type="lt">
                                    <p:tmPct val="2000"/>
                                  </p:iterate>
                                  <p:childTnLst>
                                    <p:animRot by="120000">
                                      <p:cBhvr>
                                        <p:cTn id="54" dur="100" fill="hold">
                                          <p:stCondLst>
                                            <p:cond delay="0"/>
                                          </p:stCondLst>
                                        </p:cTn>
                                        <p:tgtEl>
                                          <p:spTgt spid="4"/>
                                        </p:tgtEl>
                                        <p:attrNameLst>
                                          <p:attrName>r</p:attrName>
                                        </p:attrNameLst>
                                      </p:cBhvr>
                                    </p:animRot>
                                    <p:animRot by="-240000">
                                      <p:cBhvr>
                                        <p:cTn id="55" dur="200" fill="hold">
                                          <p:stCondLst>
                                            <p:cond delay="200"/>
                                          </p:stCondLst>
                                        </p:cTn>
                                        <p:tgtEl>
                                          <p:spTgt spid="4"/>
                                        </p:tgtEl>
                                        <p:attrNameLst>
                                          <p:attrName>r</p:attrName>
                                        </p:attrNameLst>
                                      </p:cBhvr>
                                    </p:animRot>
                                    <p:animRot by="240000">
                                      <p:cBhvr>
                                        <p:cTn id="56" dur="200" fill="hold">
                                          <p:stCondLst>
                                            <p:cond delay="400"/>
                                          </p:stCondLst>
                                        </p:cTn>
                                        <p:tgtEl>
                                          <p:spTgt spid="4"/>
                                        </p:tgtEl>
                                        <p:attrNameLst>
                                          <p:attrName>r</p:attrName>
                                        </p:attrNameLst>
                                      </p:cBhvr>
                                    </p:animRot>
                                    <p:animRot by="-240000">
                                      <p:cBhvr>
                                        <p:cTn id="57" dur="200" fill="hold">
                                          <p:stCondLst>
                                            <p:cond delay="600"/>
                                          </p:stCondLst>
                                        </p:cTn>
                                        <p:tgtEl>
                                          <p:spTgt spid="4"/>
                                        </p:tgtEl>
                                        <p:attrNameLst>
                                          <p:attrName>r</p:attrName>
                                        </p:attrNameLst>
                                      </p:cBhvr>
                                    </p:animRot>
                                    <p:animRot by="120000">
                                      <p:cBhvr>
                                        <p:cTn id="58" dur="200" fill="hold">
                                          <p:stCondLst>
                                            <p:cond delay="800"/>
                                          </p:stCondLst>
                                        </p:cTn>
                                        <p:tgtEl>
                                          <p:spTgt spid="4"/>
                                        </p:tgtEl>
                                        <p:attrNameLst>
                                          <p:attrName>r</p:attrName>
                                        </p:attrNameLst>
                                      </p:cBhvr>
                                    </p:animRot>
                                  </p:childTnLst>
                                  <p:subTnLst>
                                    <p:animClr clrSpc="rgb" dir="cw">
                                      <p:cBhvr override="childStyle">
                                        <p:cTn dur="1" fill="hold" display="0" masterRel="nextClick" afterEffect="1"/>
                                        <p:tgtEl>
                                          <p:spTgt spid="4"/>
                                        </p:tgtEl>
                                        <p:attrNameLst>
                                          <p:attrName>ppt_c</p:attrName>
                                        </p:attrNameLst>
                                      </p:cBhvr>
                                      <p:to>
                                        <a:schemeClr val="hlink"/>
                                      </p:to>
                                    </p:animClr>
                                  </p:subTnLst>
                                </p:cTn>
                              </p:par>
                            </p:childTnLst>
                          </p:cTn>
                        </p:par>
                      </p:childTnLst>
                    </p:cTn>
                  </p:par>
                </p:childTnLst>
              </p:cTn>
              <p:nextCondLst>
                <p:cond evt="onClick" delay="0">
                  <p:tgtEl>
                    <p:spTgt spid="4"/>
                  </p:tgtEl>
                </p:cond>
              </p:nextCondLst>
            </p:seq>
            <p:seq concurrent="1" nextAc="seek">
              <p:cTn id="59" restart="whenNotActive" fill="hold" evtFilter="cancelBubble" nodeType="interactiveSeq">
                <p:stCondLst>
                  <p:cond evt="onClick" delay="0">
                    <p:tgtEl>
                      <p:spTgt spid="55"/>
                    </p:tgtEl>
                  </p:cond>
                </p:stCondLst>
                <p:endSync evt="end" delay="0">
                  <p:rtn val="all"/>
                </p:endSync>
                <p:childTnLst>
                  <p:par>
                    <p:cTn id="60" fill="hold">
                      <p:stCondLst>
                        <p:cond delay="0"/>
                      </p:stCondLst>
                      <p:childTnLst>
                        <p:par>
                          <p:cTn id="61" fill="hold">
                            <p:stCondLst>
                              <p:cond delay="0"/>
                            </p:stCondLst>
                            <p:childTnLst>
                              <p:par>
                                <p:cTn id="62" presetID="1" presetClass="emph" presetSubtype="2" fill="hold" nodeType="clickEffect">
                                  <p:stCondLst>
                                    <p:cond delay="0"/>
                                  </p:stCondLst>
                                  <p:childTnLst>
                                    <p:animClr clrSpc="rgb" dir="cw">
                                      <p:cBhvr>
                                        <p:cTn id="63" dur="2000" fill="hold"/>
                                        <p:tgtEl>
                                          <p:spTgt spid="55"/>
                                        </p:tgtEl>
                                        <p:attrNameLst>
                                          <p:attrName>fillcolor</p:attrName>
                                        </p:attrNameLst>
                                      </p:cBhvr>
                                      <p:to>
                                        <a:srgbClr val="FFC000"/>
                                      </p:to>
                                    </p:animClr>
                                    <p:set>
                                      <p:cBhvr>
                                        <p:cTn id="64" dur="2000" fill="hold"/>
                                        <p:tgtEl>
                                          <p:spTgt spid="55"/>
                                        </p:tgtEl>
                                        <p:attrNameLst>
                                          <p:attrName>fill.type</p:attrName>
                                        </p:attrNameLst>
                                      </p:cBhvr>
                                      <p:to>
                                        <p:strVal val="solid"/>
                                      </p:to>
                                    </p:set>
                                    <p:set>
                                      <p:cBhvr>
                                        <p:cTn id="65" dur="2000" fill="hold"/>
                                        <p:tgtEl>
                                          <p:spTgt spid="55"/>
                                        </p:tgtEl>
                                        <p:attrNameLst>
                                          <p:attrName>fill.on</p:attrName>
                                        </p:attrNameLst>
                                      </p:cBhvr>
                                      <p:to>
                                        <p:strVal val="true"/>
                                      </p:to>
                                    </p:set>
                                  </p:childTnLst>
                                </p:cTn>
                              </p:par>
                              <p:par>
                                <p:cTn id="66" presetID="32" presetClass="emph" presetSubtype="0" fill="hold" grpId="0" nodeType="withEffect">
                                  <p:stCondLst>
                                    <p:cond delay="0"/>
                                  </p:stCondLst>
                                  <p:iterate type="lt">
                                    <p:tmPct val="2000"/>
                                  </p:iterate>
                                  <p:childTnLst>
                                    <p:animRot by="120000">
                                      <p:cBhvr>
                                        <p:cTn id="67" dur="100" fill="hold">
                                          <p:stCondLst>
                                            <p:cond delay="0"/>
                                          </p:stCondLst>
                                        </p:cTn>
                                        <p:tgtEl>
                                          <p:spTgt spid="55"/>
                                        </p:tgtEl>
                                        <p:attrNameLst>
                                          <p:attrName>r</p:attrName>
                                        </p:attrNameLst>
                                      </p:cBhvr>
                                    </p:animRot>
                                    <p:animRot by="-240000">
                                      <p:cBhvr>
                                        <p:cTn id="68" dur="200" fill="hold">
                                          <p:stCondLst>
                                            <p:cond delay="200"/>
                                          </p:stCondLst>
                                        </p:cTn>
                                        <p:tgtEl>
                                          <p:spTgt spid="55"/>
                                        </p:tgtEl>
                                        <p:attrNameLst>
                                          <p:attrName>r</p:attrName>
                                        </p:attrNameLst>
                                      </p:cBhvr>
                                    </p:animRot>
                                    <p:animRot by="240000">
                                      <p:cBhvr>
                                        <p:cTn id="69" dur="200" fill="hold">
                                          <p:stCondLst>
                                            <p:cond delay="400"/>
                                          </p:stCondLst>
                                        </p:cTn>
                                        <p:tgtEl>
                                          <p:spTgt spid="55"/>
                                        </p:tgtEl>
                                        <p:attrNameLst>
                                          <p:attrName>r</p:attrName>
                                        </p:attrNameLst>
                                      </p:cBhvr>
                                    </p:animRot>
                                    <p:animRot by="-240000">
                                      <p:cBhvr>
                                        <p:cTn id="70" dur="200" fill="hold">
                                          <p:stCondLst>
                                            <p:cond delay="600"/>
                                          </p:stCondLst>
                                        </p:cTn>
                                        <p:tgtEl>
                                          <p:spTgt spid="55"/>
                                        </p:tgtEl>
                                        <p:attrNameLst>
                                          <p:attrName>r</p:attrName>
                                        </p:attrNameLst>
                                      </p:cBhvr>
                                    </p:animRot>
                                    <p:animRot by="120000">
                                      <p:cBhvr>
                                        <p:cTn id="71" dur="200" fill="hold">
                                          <p:stCondLst>
                                            <p:cond delay="800"/>
                                          </p:stCondLst>
                                        </p:cTn>
                                        <p:tgtEl>
                                          <p:spTgt spid="55"/>
                                        </p:tgtEl>
                                        <p:attrNameLst>
                                          <p:attrName>r</p:attrName>
                                        </p:attrNameLst>
                                      </p:cBhvr>
                                    </p:animRot>
                                  </p:childTnLst>
                                  <p:subTnLst>
                                    <p:animClr clrSpc="rgb" dir="cw">
                                      <p:cBhvr override="childStyle">
                                        <p:cTn dur="1" fill="hold" display="0" masterRel="nextClick" afterEffect="1"/>
                                        <p:tgtEl>
                                          <p:spTgt spid="55"/>
                                        </p:tgtEl>
                                        <p:attrNameLst>
                                          <p:attrName>ppt_c</p:attrName>
                                        </p:attrNameLst>
                                      </p:cBhvr>
                                      <p:to>
                                        <a:schemeClr val="hlink"/>
                                      </p:to>
                                    </p:animClr>
                                  </p:subTnLst>
                                </p:cTn>
                              </p:par>
                            </p:childTnLst>
                          </p:cTn>
                        </p:par>
                      </p:childTnLst>
                    </p:cTn>
                  </p:par>
                </p:childTnLst>
              </p:cTn>
              <p:nextCondLst>
                <p:cond evt="onClick" delay="0">
                  <p:tgtEl>
                    <p:spTgt spid="55"/>
                  </p:tgtEl>
                </p:cond>
              </p:nextCondLst>
            </p:seq>
            <p:seq concurrent="1" nextAc="seek">
              <p:cTn id="72" restart="whenNotActive" fill="hold" evtFilter="cancelBubble" nodeType="interactiveSeq">
                <p:stCondLst>
                  <p:cond evt="onClick" delay="0">
                    <p:tgtEl>
                      <p:spTgt spid="68"/>
                    </p:tgtEl>
                  </p:cond>
                </p:stCondLst>
                <p:endSync evt="end" delay="0">
                  <p:rtn val="all"/>
                </p:endSync>
                <p:childTnLst>
                  <p:par>
                    <p:cTn id="73" fill="hold">
                      <p:stCondLst>
                        <p:cond delay="0"/>
                      </p:stCondLst>
                      <p:childTnLst>
                        <p:par>
                          <p:cTn id="74" fill="hold">
                            <p:stCondLst>
                              <p:cond delay="0"/>
                            </p:stCondLst>
                            <p:childTnLst>
                              <p:par>
                                <p:cTn id="75" presetID="1" presetClass="emph" presetSubtype="2" fill="hold" nodeType="clickEffect">
                                  <p:stCondLst>
                                    <p:cond delay="0"/>
                                  </p:stCondLst>
                                  <p:childTnLst>
                                    <p:animClr clrSpc="rgb" dir="cw">
                                      <p:cBhvr>
                                        <p:cTn id="76" dur="2000" fill="hold"/>
                                        <p:tgtEl>
                                          <p:spTgt spid="68"/>
                                        </p:tgtEl>
                                        <p:attrNameLst>
                                          <p:attrName>fillcolor</p:attrName>
                                        </p:attrNameLst>
                                      </p:cBhvr>
                                      <p:to>
                                        <a:srgbClr val="FFC000"/>
                                      </p:to>
                                    </p:animClr>
                                    <p:set>
                                      <p:cBhvr>
                                        <p:cTn id="77" dur="2000" fill="hold"/>
                                        <p:tgtEl>
                                          <p:spTgt spid="68"/>
                                        </p:tgtEl>
                                        <p:attrNameLst>
                                          <p:attrName>fill.type</p:attrName>
                                        </p:attrNameLst>
                                      </p:cBhvr>
                                      <p:to>
                                        <p:strVal val="solid"/>
                                      </p:to>
                                    </p:set>
                                    <p:set>
                                      <p:cBhvr>
                                        <p:cTn id="78" dur="2000" fill="hold"/>
                                        <p:tgtEl>
                                          <p:spTgt spid="68"/>
                                        </p:tgtEl>
                                        <p:attrNameLst>
                                          <p:attrName>fill.on</p:attrName>
                                        </p:attrNameLst>
                                      </p:cBhvr>
                                      <p:to>
                                        <p:strVal val="true"/>
                                      </p:to>
                                    </p:set>
                                  </p:childTnLst>
                                </p:cTn>
                              </p:par>
                              <p:par>
                                <p:cTn id="79" presetID="32" presetClass="emph" presetSubtype="0" fill="hold" grpId="0" nodeType="withEffect">
                                  <p:stCondLst>
                                    <p:cond delay="0"/>
                                  </p:stCondLst>
                                  <p:iterate type="lt">
                                    <p:tmPct val="2000"/>
                                  </p:iterate>
                                  <p:childTnLst>
                                    <p:animRot by="120000">
                                      <p:cBhvr>
                                        <p:cTn id="80" dur="100" fill="hold">
                                          <p:stCondLst>
                                            <p:cond delay="0"/>
                                          </p:stCondLst>
                                        </p:cTn>
                                        <p:tgtEl>
                                          <p:spTgt spid="68"/>
                                        </p:tgtEl>
                                        <p:attrNameLst>
                                          <p:attrName>r</p:attrName>
                                        </p:attrNameLst>
                                      </p:cBhvr>
                                    </p:animRot>
                                    <p:animRot by="-240000">
                                      <p:cBhvr>
                                        <p:cTn id="81" dur="200" fill="hold">
                                          <p:stCondLst>
                                            <p:cond delay="200"/>
                                          </p:stCondLst>
                                        </p:cTn>
                                        <p:tgtEl>
                                          <p:spTgt spid="68"/>
                                        </p:tgtEl>
                                        <p:attrNameLst>
                                          <p:attrName>r</p:attrName>
                                        </p:attrNameLst>
                                      </p:cBhvr>
                                    </p:animRot>
                                    <p:animRot by="240000">
                                      <p:cBhvr>
                                        <p:cTn id="82" dur="200" fill="hold">
                                          <p:stCondLst>
                                            <p:cond delay="400"/>
                                          </p:stCondLst>
                                        </p:cTn>
                                        <p:tgtEl>
                                          <p:spTgt spid="68"/>
                                        </p:tgtEl>
                                        <p:attrNameLst>
                                          <p:attrName>r</p:attrName>
                                        </p:attrNameLst>
                                      </p:cBhvr>
                                    </p:animRot>
                                    <p:animRot by="-240000">
                                      <p:cBhvr>
                                        <p:cTn id="83" dur="200" fill="hold">
                                          <p:stCondLst>
                                            <p:cond delay="600"/>
                                          </p:stCondLst>
                                        </p:cTn>
                                        <p:tgtEl>
                                          <p:spTgt spid="68"/>
                                        </p:tgtEl>
                                        <p:attrNameLst>
                                          <p:attrName>r</p:attrName>
                                        </p:attrNameLst>
                                      </p:cBhvr>
                                    </p:animRot>
                                    <p:animRot by="120000">
                                      <p:cBhvr>
                                        <p:cTn id="84" dur="200" fill="hold">
                                          <p:stCondLst>
                                            <p:cond delay="800"/>
                                          </p:stCondLst>
                                        </p:cTn>
                                        <p:tgtEl>
                                          <p:spTgt spid="68"/>
                                        </p:tgtEl>
                                        <p:attrNameLst>
                                          <p:attrName>r</p:attrName>
                                        </p:attrNameLst>
                                      </p:cBhvr>
                                    </p:animRot>
                                  </p:childTnLst>
                                  <p:subTnLst>
                                    <p:animClr clrSpc="rgb" dir="cw">
                                      <p:cBhvr override="childStyle">
                                        <p:cTn dur="1" fill="hold" display="0" masterRel="nextClick" afterEffect="1"/>
                                        <p:tgtEl>
                                          <p:spTgt spid="68"/>
                                        </p:tgtEl>
                                        <p:attrNameLst>
                                          <p:attrName>ppt_c</p:attrName>
                                        </p:attrNameLst>
                                      </p:cBhvr>
                                      <p:to>
                                        <a:schemeClr val="hlink"/>
                                      </p:to>
                                    </p:animClr>
                                  </p:subTnLst>
                                </p:cTn>
                              </p:par>
                            </p:childTnLst>
                          </p:cTn>
                        </p:par>
                      </p:childTnLst>
                    </p:cTn>
                  </p:par>
                </p:childTnLst>
              </p:cTn>
              <p:nextCondLst>
                <p:cond evt="onClick" delay="0">
                  <p:tgtEl>
                    <p:spTgt spid="68"/>
                  </p:tgtEl>
                </p:cond>
              </p:nextCondLst>
            </p:seq>
            <p:seq concurrent="1" nextAc="seek">
              <p:cTn id="85" restart="whenNotActive" fill="hold" evtFilter="cancelBubble" nodeType="interactiveSeq">
                <p:stCondLst>
                  <p:cond evt="onClick" delay="0">
                    <p:tgtEl>
                      <p:spTgt spid="7"/>
                    </p:tgtEl>
                  </p:cond>
                </p:stCondLst>
                <p:endSync evt="end" delay="0">
                  <p:rtn val="all"/>
                </p:endSync>
                <p:childTnLst>
                  <p:par>
                    <p:cTn id="86" fill="hold">
                      <p:stCondLst>
                        <p:cond delay="0"/>
                      </p:stCondLst>
                      <p:childTnLst>
                        <p:par>
                          <p:cTn id="87" fill="hold">
                            <p:stCondLst>
                              <p:cond delay="0"/>
                            </p:stCondLst>
                            <p:childTnLst>
                              <p:par>
                                <p:cTn id="88" presetID="1" presetClass="emph" presetSubtype="2" fill="hold" nodeType="clickEffect">
                                  <p:stCondLst>
                                    <p:cond delay="0"/>
                                  </p:stCondLst>
                                  <p:childTnLst>
                                    <p:animClr clrSpc="rgb" dir="cw">
                                      <p:cBhvr>
                                        <p:cTn id="89" dur="2000" fill="hold"/>
                                        <p:tgtEl>
                                          <p:spTgt spid="7"/>
                                        </p:tgtEl>
                                        <p:attrNameLst>
                                          <p:attrName>fillcolor</p:attrName>
                                        </p:attrNameLst>
                                      </p:cBhvr>
                                      <p:to>
                                        <a:srgbClr val="FFC000"/>
                                      </p:to>
                                    </p:animClr>
                                    <p:set>
                                      <p:cBhvr>
                                        <p:cTn id="90" dur="2000" fill="hold"/>
                                        <p:tgtEl>
                                          <p:spTgt spid="7"/>
                                        </p:tgtEl>
                                        <p:attrNameLst>
                                          <p:attrName>fill.type</p:attrName>
                                        </p:attrNameLst>
                                      </p:cBhvr>
                                      <p:to>
                                        <p:strVal val="solid"/>
                                      </p:to>
                                    </p:set>
                                    <p:set>
                                      <p:cBhvr>
                                        <p:cTn id="91" dur="2000" fill="hold"/>
                                        <p:tgtEl>
                                          <p:spTgt spid="7"/>
                                        </p:tgtEl>
                                        <p:attrNameLst>
                                          <p:attrName>fill.on</p:attrName>
                                        </p:attrNameLst>
                                      </p:cBhvr>
                                      <p:to>
                                        <p:strVal val="true"/>
                                      </p:to>
                                    </p:set>
                                  </p:childTnLst>
                                </p:cTn>
                              </p:par>
                              <p:par>
                                <p:cTn id="92" presetID="32" presetClass="emph" presetSubtype="0" fill="hold" grpId="0" nodeType="withEffect">
                                  <p:stCondLst>
                                    <p:cond delay="0"/>
                                  </p:stCondLst>
                                  <p:iterate type="lt">
                                    <p:tmPct val="2000"/>
                                  </p:iterate>
                                  <p:childTnLst>
                                    <p:animRot by="120000">
                                      <p:cBhvr>
                                        <p:cTn id="93" dur="100" fill="hold">
                                          <p:stCondLst>
                                            <p:cond delay="0"/>
                                          </p:stCondLst>
                                        </p:cTn>
                                        <p:tgtEl>
                                          <p:spTgt spid="7"/>
                                        </p:tgtEl>
                                        <p:attrNameLst>
                                          <p:attrName>r</p:attrName>
                                        </p:attrNameLst>
                                      </p:cBhvr>
                                    </p:animRot>
                                    <p:animRot by="-240000">
                                      <p:cBhvr>
                                        <p:cTn id="94" dur="200" fill="hold">
                                          <p:stCondLst>
                                            <p:cond delay="200"/>
                                          </p:stCondLst>
                                        </p:cTn>
                                        <p:tgtEl>
                                          <p:spTgt spid="7"/>
                                        </p:tgtEl>
                                        <p:attrNameLst>
                                          <p:attrName>r</p:attrName>
                                        </p:attrNameLst>
                                      </p:cBhvr>
                                    </p:animRot>
                                    <p:animRot by="240000">
                                      <p:cBhvr>
                                        <p:cTn id="95" dur="200" fill="hold">
                                          <p:stCondLst>
                                            <p:cond delay="400"/>
                                          </p:stCondLst>
                                        </p:cTn>
                                        <p:tgtEl>
                                          <p:spTgt spid="7"/>
                                        </p:tgtEl>
                                        <p:attrNameLst>
                                          <p:attrName>r</p:attrName>
                                        </p:attrNameLst>
                                      </p:cBhvr>
                                    </p:animRot>
                                    <p:animRot by="-240000">
                                      <p:cBhvr>
                                        <p:cTn id="96" dur="200" fill="hold">
                                          <p:stCondLst>
                                            <p:cond delay="600"/>
                                          </p:stCondLst>
                                        </p:cTn>
                                        <p:tgtEl>
                                          <p:spTgt spid="7"/>
                                        </p:tgtEl>
                                        <p:attrNameLst>
                                          <p:attrName>r</p:attrName>
                                        </p:attrNameLst>
                                      </p:cBhvr>
                                    </p:animRot>
                                    <p:animRot by="120000">
                                      <p:cBhvr>
                                        <p:cTn id="97" dur="200" fill="hold">
                                          <p:stCondLst>
                                            <p:cond delay="800"/>
                                          </p:stCondLst>
                                        </p:cTn>
                                        <p:tgtEl>
                                          <p:spTgt spid="7"/>
                                        </p:tgtEl>
                                        <p:attrNameLst>
                                          <p:attrName>r</p:attrName>
                                        </p:attrNameLst>
                                      </p:cBhvr>
                                    </p:animRot>
                                  </p:childTnLst>
                                  <p:subTnLst>
                                    <p:animClr clrSpc="rgb" dir="cw">
                                      <p:cBhvr override="childStyle">
                                        <p:cTn dur="1" fill="hold" display="0" masterRel="nextClick" afterEffect="1"/>
                                        <p:tgtEl>
                                          <p:spTgt spid="7"/>
                                        </p:tgtEl>
                                        <p:attrNameLst>
                                          <p:attrName>ppt_c</p:attrName>
                                        </p:attrNameLst>
                                      </p:cBhvr>
                                      <p:to>
                                        <a:schemeClr val="hlink"/>
                                      </p:to>
                                    </p:animClr>
                                  </p:subTnLst>
                                </p:cTn>
                              </p:par>
                            </p:childTnLst>
                          </p:cTn>
                        </p:par>
                      </p:childTnLst>
                    </p:cTn>
                  </p:par>
                </p:childTnLst>
              </p:cTn>
              <p:nextCondLst>
                <p:cond evt="onClick" delay="0">
                  <p:tgtEl>
                    <p:spTgt spid="7"/>
                  </p:tgtEl>
                </p:cond>
              </p:nextCondLst>
            </p:seq>
            <p:seq concurrent="1" nextAc="seek">
              <p:cTn id="98" restart="whenNotActive" fill="hold" evtFilter="cancelBubble" nodeType="interactiveSeq">
                <p:stCondLst>
                  <p:cond evt="onClick" delay="0">
                    <p:tgtEl>
                      <p:spTgt spid="31"/>
                    </p:tgtEl>
                  </p:cond>
                </p:stCondLst>
                <p:endSync evt="end" delay="0">
                  <p:rtn val="all"/>
                </p:endSync>
                <p:childTnLst>
                  <p:par>
                    <p:cTn id="99" fill="hold">
                      <p:stCondLst>
                        <p:cond delay="0"/>
                      </p:stCondLst>
                      <p:childTnLst>
                        <p:par>
                          <p:cTn id="100" fill="hold">
                            <p:stCondLst>
                              <p:cond delay="0"/>
                            </p:stCondLst>
                            <p:childTnLst>
                              <p:par>
                                <p:cTn id="101" presetID="1" presetClass="emph" presetSubtype="2" fill="hold" nodeType="clickEffect">
                                  <p:stCondLst>
                                    <p:cond delay="0"/>
                                  </p:stCondLst>
                                  <p:childTnLst>
                                    <p:animClr clrSpc="rgb" dir="cw">
                                      <p:cBhvr>
                                        <p:cTn id="102" dur="2000" fill="hold"/>
                                        <p:tgtEl>
                                          <p:spTgt spid="31"/>
                                        </p:tgtEl>
                                        <p:attrNameLst>
                                          <p:attrName>fillcolor</p:attrName>
                                        </p:attrNameLst>
                                      </p:cBhvr>
                                      <p:to>
                                        <a:srgbClr val="FFC000"/>
                                      </p:to>
                                    </p:animClr>
                                    <p:set>
                                      <p:cBhvr>
                                        <p:cTn id="103" dur="2000" fill="hold"/>
                                        <p:tgtEl>
                                          <p:spTgt spid="31"/>
                                        </p:tgtEl>
                                        <p:attrNameLst>
                                          <p:attrName>fill.type</p:attrName>
                                        </p:attrNameLst>
                                      </p:cBhvr>
                                      <p:to>
                                        <p:strVal val="solid"/>
                                      </p:to>
                                    </p:set>
                                    <p:set>
                                      <p:cBhvr>
                                        <p:cTn id="104" dur="2000" fill="hold"/>
                                        <p:tgtEl>
                                          <p:spTgt spid="31"/>
                                        </p:tgtEl>
                                        <p:attrNameLst>
                                          <p:attrName>fill.on</p:attrName>
                                        </p:attrNameLst>
                                      </p:cBhvr>
                                      <p:to>
                                        <p:strVal val="true"/>
                                      </p:to>
                                    </p:set>
                                  </p:childTnLst>
                                </p:cTn>
                              </p:par>
                              <p:par>
                                <p:cTn id="105" presetID="32" presetClass="emph" presetSubtype="0" fill="hold" grpId="0" nodeType="withEffect">
                                  <p:stCondLst>
                                    <p:cond delay="0"/>
                                  </p:stCondLst>
                                  <p:iterate type="lt">
                                    <p:tmPct val="2000"/>
                                  </p:iterate>
                                  <p:childTnLst>
                                    <p:animRot by="120000">
                                      <p:cBhvr>
                                        <p:cTn id="106" dur="100" fill="hold">
                                          <p:stCondLst>
                                            <p:cond delay="0"/>
                                          </p:stCondLst>
                                        </p:cTn>
                                        <p:tgtEl>
                                          <p:spTgt spid="31"/>
                                        </p:tgtEl>
                                        <p:attrNameLst>
                                          <p:attrName>r</p:attrName>
                                        </p:attrNameLst>
                                      </p:cBhvr>
                                    </p:animRot>
                                    <p:animRot by="-240000">
                                      <p:cBhvr>
                                        <p:cTn id="107" dur="200" fill="hold">
                                          <p:stCondLst>
                                            <p:cond delay="200"/>
                                          </p:stCondLst>
                                        </p:cTn>
                                        <p:tgtEl>
                                          <p:spTgt spid="31"/>
                                        </p:tgtEl>
                                        <p:attrNameLst>
                                          <p:attrName>r</p:attrName>
                                        </p:attrNameLst>
                                      </p:cBhvr>
                                    </p:animRot>
                                    <p:animRot by="240000">
                                      <p:cBhvr>
                                        <p:cTn id="108" dur="200" fill="hold">
                                          <p:stCondLst>
                                            <p:cond delay="400"/>
                                          </p:stCondLst>
                                        </p:cTn>
                                        <p:tgtEl>
                                          <p:spTgt spid="31"/>
                                        </p:tgtEl>
                                        <p:attrNameLst>
                                          <p:attrName>r</p:attrName>
                                        </p:attrNameLst>
                                      </p:cBhvr>
                                    </p:animRot>
                                    <p:animRot by="-240000">
                                      <p:cBhvr>
                                        <p:cTn id="109" dur="200" fill="hold">
                                          <p:stCondLst>
                                            <p:cond delay="600"/>
                                          </p:stCondLst>
                                        </p:cTn>
                                        <p:tgtEl>
                                          <p:spTgt spid="31"/>
                                        </p:tgtEl>
                                        <p:attrNameLst>
                                          <p:attrName>r</p:attrName>
                                        </p:attrNameLst>
                                      </p:cBhvr>
                                    </p:animRot>
                                    <p:animRot by="120000">
                                      <p:cBhvr>
                                        <p:cTn id="110" dur="200" fill="hold">
                                          <p:stCondLst>
                                            <p:cond delay="800"/>
                                          </p:stCondLst>
                                        </p:cTn>
                                        <p:tgtEl>
                                          <p:spTgt spid="31"/>
                                        </p:tgtEl>
                                        <p:attrNameLst>
                                          <p:attrName>r</p:attrName>
                                        </p:attrNameLst>
                                      </p:cBhvr>
                                    </p:animRot>
                                  </p:childTnLst>
                                  <p:subTnLst>
                                    <p:animClr clrSpc="rgb" dir="cw">
                                      <p:cBhvr override="childStyle">
                                        <p:cTn dur="1" fill="hold" display="0" masterRel="nextClick" afterEffect="1"/>
                                        <p:tgtEl>
                                          <p:spTgt spid="31"/>
                                        </p:tgtEl>
                                        <p:attrNameLst>
                                          <p:attrName>ppt_c</p:attrName>
                                        </p:attrNameLst>
                                      </p:cBhvr>
                                      <p:to>
                                        <a:schemeClr val="hlink"/>
                                      </p:to>
                                    </p:animClr>
                                  </p:subTnLst>
                                </p:cTn>
                              </p:par>
                            </p:childTnLst>
                          </p:cTn>
                        </p:par>
                      </p:childTnLst>
                    </p:cTn>
                  </p:par>
                </p:childTnLst>
              </p:cTn>
              <p:nextCondLst>
                <p:cond evt="onClick" delay="0">
                  <p:tgtEl>
                    <p:spTgt spid="31"/>
                  </p:tgtEl>
                </p:cond>
              </p:nextCondLst>
            </p:seq>
            <p:seq concurrent="1" nextAc="seek">
              <p:cTn id="111" restart="whenNotActive" fill="hold" evtFilter="cancelBubble" nodeType="interactiveSeq">
                <p:stCondLst>
                  <p:cond evt="onClick" delay="0">
                    <p:tgtEl>
                      <p:spTgt spid="11"/>
                    </p:tgtEl>
                  </p:cond>
                </p:stCondLst>
                <p:endSync evt="end" delay="0">
                  <p:rtn val="all"/>
                </p:endSync>
                <p:childTnLst>
                  <p:par>
                    <p:cTn id="112" fill="hold">
                      <p:stCondLst>
                        <p:cond delay="0"/>
                      </p:stCondLst>
                      <p:childTnLst>
                        <p:par>
                          <p:cTn id="113" fill="hold">
                            <p:stCondLst>
                              <p:cond delay="0"/>
                            </p:stCondLst>
                            <p:childTnLst>
                              <p:par>
                                <p:cTn id="114" presetID="1" presetClass="emph" presetSubtype="2" fill="hold" nodeType="clickEffect">
                                  <p:stCondLst>
                                    <p:cond delay="0"/>
                                  </p:stCondLst>
                                  <p:childTnLst>
                                    <p:animClr clrSpc="rgb" dir="cw">
                                      <p:cBhvr>
                                        <p:cTn id="115" dur="2000" fill="hold"/>
                                        <p:tgtEl>
                                          <p:spTgt spid="11"/>
                                        </p:tgtEl>
                                        <p:attrNameLst>
                                          <p:attrName>fillcolor</p:attrName>
                                        </p:attrNameLst>
                                      </p:cBhvr>
                                      <p:to>
                                        <a:srgbClr val="FFC000"/>
                                      </p:to>
                                    </p:animClr>
                                    <p:set>
                                      <p:cBhvr>
                                        <p:cTn id="116" dur="2000" fill="hold"/>
                                        <p:tgtEl>
                                          <p:spTgt spid="11"/>
                                        </p:tgtEl>
                                        <p:attrNameLst>
                                          <p:attrName>fill.type</p:attrName>
                                        </p:attrNameLst>
                                      </p:cBhvr>
                                      <p:to>
                                        <p:strVal val="solid"/>
                                      </p:to>
                                    </p:set>
                                    <p:set>
                                      <p:cBhvr>
                                        <p:cTn id="117" dur="2000" fill="hold"/>
                                        <p:tgtEl>
                                          <p:spTgt spid="11"/>
                                        </p:tgtEl>
                                        <p:attrNameLst>
                                          <p:attrName>fill.on</p:attrName>
                                        </p:attrNameLst>
                                      </p:cBhvr>
                                      <p:to>
                                        <p:strVal val="true"/>
                                      </p:to>
                                    </p:set>
                                  </p:childTnLst>
                                </p:cTn>
                              </p:par>
                              <p:par>
                                <p:cTn id="118" presetID="32" presetClass="emph" presetSubtype="0" fill="hold" grpId="0" nodeType="withEffect">
                                  <p:stCondLst>
                                    <p:cond delay="0"/>
                                  </p:stCondLst>
                                  <p:iterate type="lt">
                                    <p:tmPct val="2000"/>
                                  </p:iterate>
                                  <p:childTnLst>
                                    <p:animRot by="120000">
                                      <p:cBhvr>
                                        <p:cTn id="119" dur="100" fill="hold">
                                          <p:stCondLst>
                                            <p:cond delay="0"/>
                                          </p:stCondLst>
                                        </p:cTn>
                                        <p:tgtEl>
                                          <p:spTgt spid="11"/>
                                        </p:tgtEl>
                                        <p:attrNameLst>
                                          <p:attrName>r</p:attrName>
                                        </p:attrNameLst>
                                      </p:cBhvr>
                                    </p:animRot>
                                    <p:animRot by="-240000">
                                      <p:cBhvr>
                                        <p:cTn id="120" dur="200" fill="hold">
                                          <p:stCondLst>
                                            <p:cond delay="200"/>
                                          </p:stCondLst>
                                        </p:cTn>
                                        <p:tgtEl>
                                          <p:spTgt spid="11"/>
                                        </p:tgtEl>
                                        <p:attrNameLst>
                                          <p:attrName>r</p:attrName>
                                        </p:attrNameLst>
                                      </p:cBhvr>
                                    </p:animRot>
                                    <p:animRot by="240000">
                                      <p:cBhvr>
                                        <p:cTn id="121" dur="200" fill="hold">
                                          <p:stCondLst>
                                            <p:cond delay="400"/>
                                          </p:stCondLst>
                                        </p:cTn>
                                        <p:tgtEl>
                                          <p:spTgt spid="11"/>
                                        </p:tgtEl>
                                        <p:attrNameLst>
                                          <p:attrName>r</p:attrName>
                                        </p:attrNameLst>
                                      </p:cBhvr>
                                    </p:animRot>
                                    <p:animRot by="-240000">
                                      <p:cBhvr>
                                        <p:cTn id="122" dur="200" fill="hold">
                                          <p:stCondLst>
                                            <p:cond delay="600"/>
                                          </p:stCondLst>
                                        </p:cTn>
                                        <p:tgtEl>
                                          <p:spTgt spid="11"/>
                                        </p:tgtEl>
                                        <p:attrNameLst>
                                          <p:attrName>r</p:attrName>
                                        </p:attrNameLst>
                                      </p:cBhvr>
                                    </p:animRot>
                                    <p:animRot by="120000">
                                      <p:cBhvr>
                                        <p:cTn id="123" dur="200" fill="hold">
                                          <p:stCondLst>
                                            <p:cond delay="800"/>
                                          </p:stCondLst>
                                        </p:cTn>
                                        <p:tgtEl>
                                          <p:spTgt spid="11"/>
                                        </p:tgtEl>
                                        <p:attrNameLst>
                                          <p:attrName>r</p:attrName>
                                        </p:attrNameLst>
                                      </p:cBhvr>
                                    </p:animRot>
                                  </p:childTnLst>
                                  <p:subTnLst>
                                    <p:animClr clrSpc="rgb" dir="cw">
                                      <p:cBhvr override="childStyle">
                                        <p:cTn dur="1" fill="hold" display="0" masterRel="nextClick" afterEffect="1"/>
                                        <p:tgtEl>
                                          <p:spTgt spid="11"/>
                                        </p:tgtEl>
                                        <p:attrNameLst>
                                          <p:attrName>ppt_c</p:attrName>
                                        </p:attrNameLst>
                                      </p:cBhvr>
                                      <p:to>
                                        <a:schemeClr val="hlink"/>
                                      </p:to>
                                    </p:animClr>
                                  </p:subTnLst>
                                </p:cTn>
                              </p:par>
                            </p:childTnLst>
                          </p:cTn>
                        </p:par>
                      </p:childTnLst>
                    </p:cTn>
                  </p:par>
                </p:childTnLst>
              </p:cTn>
              <p:nextCondLst>
                <p:cond evt="onClick" delay="0">
                  <p:tgtEl>
                    <p:spTgt spid="11"/>
                  </p:tgtEl>
                </p:cond>
              </p:nextCondLst>
            </p:seq>
            <p:seq concurrent="1" nextAc="seek">
              <p:cTn id="124" restart="whenNotActive" fill="hold" evtFilter="cancelBubble" nodeType="interactiveSeq">
                <p:stCondLst>
                  <p:cond evt="onClick" delay="0">
                    <p:tgtEl>
                      <p:spTgt spid="84"/>
                    </p:tgtEl>
                  </p:cond>
                </p:stCondLst>
                <p:endSync evt="end" delay="0">
                  <p:rtn val="all"/>
                </p:endSync>
                <p:childTnLst>
                  <p:par>
                    <p:cTn id="125" fill="hold">
                      <p:stCondLst>
                        <p:cond delay="0"/>
                      </p:stCondLst>
                      <p:childTnLst>
                        <p:par>
                          <p:cTn id="126" fill="hold">
                            <p:stCondLst>
                              <p:cond delay="0"/>
                            </p:stCondLst>
                            <p:childTnLst>
                              <p:par>
                                <p:cTn id="127" presetID="1" presetClass="emph" presetSubtype="2" fill="hold" nodeType="clickEffect">
                                  <p:stCondLst>
                                    <p:cond delay="0"/>
                                  </p:stCondLst>
                                  <p:childTnLst>
                                    <p:animClr clrSpc="rgb" dir="cw">
                                      <p:cBhvr>
                                        <p:cTn id="128" dur="2000" fill="hold"/>
                                        <p:tgtEl>
                                          <p:spTgt spid="84"/>
                                        </p:tgtEl>
                                        <p:attrNameLst>
                                          <p:attrName>fillcolor</p:attrName>
                                        </p:attrNameLst>
                                      </p:cBhvr>
                                      <p:to>
                                        <a:srgbClr val="FFC000"/>
                                      </p:to>
                                    </p:animClr>
                                    <p:set>
                                      <p:cBhvr>
                                        <p:cTn id="129" dur="2000" fill="hold"/>
                                        <p:tgtEl>
                                          <p:spTgt spid="84"/>
                                        </p:tgtEl>
                                        <p:attrNameLst>
                                          <p:attrName>fill.type</p:attrName>
                                        </p:attrNameLst>
                                      </p:cBhvr>
                                      <p:to>
                                        <p:strVal val="solid"/>
                                      </p:to>
                                    </p:set>
                                    <p:set>
                                      <p:cBhvr>
                                        <p:cTn id="130" dur="2000" fill="hold"/>
                                        <p:tgtEl>
                                          <p:spTgt spid="84"/>
                                        </p:tgtEl>
                                        <p:attrNameLst>
                                          <p:attrName>fill.on</p:attrName>
                                        </p:attrNameLst>
                                      </p:cBhvr>
                                      <p:to>
                                        <p:strVal val="true"/>
                                      </p:to>
                                    </p:set>
                                  </p:childTnLst>
                                </p:cTn>
                              </p:par>
                              <p:par>
                                <p:cTn id="131" presetID="32" presetClass="emph" presetSubtype="0" fill="hold" grpId="0" nodeType="withEffect">
                                  <p:stCondLst>
                                    <p:cond delay="0"/>
                                  </p:stCondLst>
                                  <p:iterate type="lt">
                                    <p:tmPct val="2000"/>
                                  </p:iterate>
                                  <p:childTnLst>
                                    <p:animRot by="120000">
                                      <p:cBhvr>
                                        <p:cTn id="132" dur="100" fill="hold">
                                          <p:stCondLst>
                                            <p:cond delay="0"/>
                                          </p:stCondLst>
                                        </p:cTn>
                                        <p:tgtEl>
                                          <p:spTgt spid="84"/>
                                        </p:tgtEl>
                                        <p:attrNameLst>
                                          <p:attrName>r</p:attrName>
                                        </p:attrNameLst>
                                      </p:cBhvr>
                                    </p:animRot>
                                    <p:animRot by="-240000">
                                      <p:cBhvr>
                                        <p:cTn id="133" dur="200" fill="hold">
                                          <p:stCondLst>
                                            <p:cond delay="200"/>
                                          </p:stCondLst>
                                        </p:cTn>
                                        <p:tgtEl>
                                          <p:spTgt spid="84"/>
                                        </p:tgtEl>
                                        <p:attrNameLst>
                                          <p:attrName>r</p:attrName>
                                        </p:attrNameLst>
                                      </p:cBhvr>
                                    </p:animRot>
                                    <p:animRot by="240000">
                                      <p:cBhvr>
                                        <p:cTn id="134" dur="200" fill="hold">
                                          <p:stCondLst>
                                            <p:cond delay="400"/>
                                          </p:stCondLst>
                                        </p:cTn>
                                        <p:tgtEl>
                                          <p:spTgt spid="84"/>
                                        </p:tgtEl>
                                        <p:attrNameLst>
                                          <p:attrName>r</p:attrName>
                                        </p:attrNameLst>
                                      </p:cBhvr>
                                    </p:animRot>
                                    <p:animRot by="-240000">
                                      <p:cBhvr>
                                        <p:cTn id="135" dur="200" fill="hold">
                                          <p:stCondLst>
                                            <p:cond delay="600"/>
                                          </p:stCondLst>
                                        </p:cTn>
                                        <p:tgtEl>
                                          <p:spTgt spid="84"/>
                                        </p:tgtEl>
                                        <p:attrNameLst>
                                          <p:attrName>r</p:attrName>
                                        </p:attrNameLst>
                                      </p:cBhvr>
                                    </p:animRot>
                                    <p:animRot by="120000">
                                      <p:cBhvr>
                                        <p:cTn id="136" dur="200" fill="hold">
                                          <p:stCondLst>
                                            <p:cond delay="800"/>
                                          </p:stCondLst>
                                        </p:cTn>
                                        <p:tgtEl>
                                          <p:spTgt spid="84"/>
                                        </p:tgtEl>
                                        <p:attrNameLst>
                                          <p:attrName>r</p:attrName>
                                        </p:attrNameLst>
                                      </p:cBhvr>
                                    </p:animRot>
                                  </p:childTnLst>
                                  <p:subTnLst>
                                    <p:animClr clrSpc="rgb" dir="cw">
                                      <p:cBhvr override="childStyle">
                                        <p:cTn dur="1" fill="hold" display="0" masterRel="nextClick" afterEffect="1"/>
                                        <p:tgtEl>
                                          <p:spTgt spid="84"/>
                                        </p:tgtEl>
                                        <p:attrNameLst>
                                          <p:attrName>ppt_c</p:attrName>
                                        </p:attrNameLst>
                                      </p:cBhvr>
                                      <p:to>
                                        <a:schemeClr val="hlink"/>
                                      </p:to>
                                    </p:animClr>
                                  </p:subTnLst>
                                </p:cTn>
                              </p:par>
                            </p:childTnLst>
                          </p:cTn>
                        </p:par>
                      </p:childTnLst>
                    </p:cTn>
                  </p:par>
                </p:childTnLst>
              </p:cTn>
              <p:nextCondLst>
                <p:cond evt="onClick" delay="0">
                  <p:tgtEl>
                    <p:spTgt spid="84"/>
                  </p:tgtEl>
                </p:cond>
              </p:nextCondLst>
            </p:seq>
            <p:seq concurrent="1" nextAc="seek">
              <p:cTn id="137" restart="whenNotActive" fill="hold" evtFilter="cancelBubble" nodeType="interactiveSeq">
                <p:stCondLst>
                  <p:cond evt="onClick" delay="0">
                    <p:tgtEl>
                      <p:spTgt spid="97"/>
                    </p:tgtEl>
                  </p:cond>
                </p:stCondLst>
                <p:endSync evt="end" delay="0">
                  <p:rtn val="all"/>
                </p:endSync>
                <p:childTnLst>
                  <p:par>
                    <p:cTn id="138" fill="hold">
                      <p:stCondLst>
                        <p:cond delay="0"/>
                      </p:stCondLst>
                      <p:childTnLst>
                        <p:par>
                          <p:cTn id="139" fill="hold">
                            <p:stCondLst>
                              <p:cond delay="0"/>
                            </p:stCondLst>
                            <p:childTnLst>
                              <p:par>
                                <p:cTn id="140" presetID="1" presetClass="emph" presetSubtype="2" fill="hold" nodeType="clickEffect">
                                  <p:stCondLst>
                                    <p:cond delay="0"/>
                                  </p:stCondLst>
                                  <p:childTnLst>
                                    <p:animClr clrSpc="rgb" dir="cw">
                                      <p:cBhvr>
                                        <p:cTn id="141" dur="2000" fill="hold"/>
                                        <p:tgtEl>
                                          <p:spTgt spid="97"/>
                                        </p:tgtEl>
                                        <p:attrNameLst>
                                          <p:attrName>fillcolor</p:attrName>
                                        </p:attrNameLst>
                                      </p:cBhvr>
                                      <p:to>
                                        <a:srgbClr val="FFC000"/>
                                      </p:to>
                                    </p:animClr>
                                    <p:set>
                                      <p:cBhvr>
                                        <p:cTn id="142" dur="2000" fill="hold"/>
                                        <p:tgtEl>
                                          <p:spTgt spid="97"/>
                                        </p:tgtEl>
                                        <p:attrNameLst>
                                          <p:attrName>fill.type</p:attrName>
                                        </p:attrNameLst>
                                      </p:cBhvr>
                                      <p:to>
                                        <p:strVal val="solid"/>
                                      </p:to>
                                    </p:set>
                                    <p:set>
                                      <p:cBhvr>
                                        <p:cTn id="143" dur="2000" fill="hold"/>
                                        <p:tgtEl>
                                          <p:spTgt spid="97"/>
                                        </p:tgtEl>
                                        <p:attrNameLst>
                                          <p:attrName>fill.on</p:attrName>
                                        </p:attrNameLst>
                                      </p:cBhvr>
                                      <p:to>
                                        <p:strVal val="true"/>
                                      </p:to>
                                    </p:set>
                                  </p:childTnLst>
                                </p:cTn>
                              </p:par>
                              <p:par>
                                <p:cTn id="144" presetID="32" presetClass="emph" presetSubtype="0" fill="hold" grpId="0" nodeType="withEffect">
                                  <p:stCondLst>
                                    <p:cond delay="0"/>
                                  </p:stCondLst>
                                  <p:iterate type="lt">
                                    <p:tmPct val="2000"/>
                                  </p:iterate>
                                  <p:childTnLst>
                                    <p:animRot by="120000">
                                      <p:cBhvr>
                                        <p:cTn id="145" dur="100" fill="hold">
                                          <p:stCondLst>
                                            <p:cond delay="0"/>
                                          </p:stCondLst>
                                        </p:cTn>
                                        <p:tgtEl>
                                          <p:spTgt spid="97"/>
                                        </p:tgtEl>
                                        <p:attrNameLst>
                                          <p:attrName>r</p:attrName>
                                        </p:attrNameLst>
                                      </p:cBhvr>
                                    </p:animRot>
                                    <p:animRot by="-240000">
                                      <p:cBhvr>
                                        <p:cTn id="146" dur="200" fill="hold">
                                          <p:stCondLst>
                                            <p:cond delay="200"/>
                                          </p:stCondLst>
                                        </p:cTn>
                                        <p:tgtEl>
                                          <p:spTgt spid="97"/>
                                        </p:tgtEl>
                                        <p:attrNameLst>
                                          <p:attrName>r</p:attrName>
                                        </p:attrNameLst>
                                      </p:cBhvr>
                                    </p:animRot>
                                    <p:animRot by="240000">
                                      <p:cBhvr>
                                        <p:cTn id="147" dur="200" fill="hold">
                                          <p:stCondLst>
                                            <p:cond delay="400"/>
                                          </p:stCondLst>
                                        </p:cTn>
                                        <p:tgtEl>
                                          <p:spTgt spid="97"/>
                                        </p:tgtEl>
                                        <p:attrNameLst>
                                          <p:attrName>r</p:attrName>
                                        </p:attrNameLst>
                                      </p:cBhvr>
                                    </p:animRot>
                                    <p:animRot by="-240000">
                                      <p:cBhvr>
                                        <p:cTn id="148" dur="200" fill="hold">
                                          <p:stCondLst>
                                            <p:cond delay="600"/>
                                          </p:stCondLst>
                                        </p:cTn>
                                        <p:tgtEl>
                                          <p:spTgt spid="97"/>
                                        </p:tgtEl>
                                        <p:attrNameLst>
                                          <p:attrName>r</p:attrName>
                                        </p:attrNameLst>
                                      </p:cBhvr>
                                    </p:animRot>
                                    <p:animRot by="120000">
                                      <p:cBhvr>
                                        <p:cTn id="149" dur="200" fill="hold">
                                          <p:stCondLst>
                                            <p:cond delay="800"/>
                                          </p:stCondLst>
                                        </p:cTn>
                                        <p:tgtEl>
                                          <p:spTgt spid="97"/>
                                        </p:tgtEl>
                                        <p:attrNameLst>
                                          <p:attrName>r</p:attrName>
                                        </p:attrNameLst>
                                      </p:cBhvr>
                                    </p:animRot>
                                  </p:childTnLst>
                                  <p:subTnLst>
                                    <p:animClr clrSpc="rgb" dir="cw">
                                      <p:cBhvr override="childStyle">
                                        <p:cTn dur="1" fill="hold" display="0" masterRel="nextClick" afterEffect="1"/>
                                        <p:tgtEl>
                                          <p:spTgt spid="97"/>
                                        </p:tgtEl>
                                        <p:attrNameLst>
                                          <p:attrName>ppt_c</p:attrName>
                                        </p:attrNameLst>
                                      </p:cBhvr>
                                      <p:to>
                                        <a:schemeClr val="hlink"/>
                                      </p:to>
                                    </p:animClr>
                                  </p:subTnLst>
                                </p:cTn>
                              </p:par>
                            </p:childTnLst>
                          </p:cTn>
                        </p:par>
                      </p:childTnLst>
                    </p:cTn>
                  </p:par>
                </p:childTnLst>
              </p:cTn>
              <p:nextCondLst>
                <p:cond evt="onClick" delay="0">
                  <p:tgtEl>
                    <p:spTgt spid="97"/>
                  </p:tgtEl>
                </p:cond>
              </p:nextCondLst>
            </p:seq>
            <p:seq concurrent="1" nextAc="seek">
              <p:cTn id="150" restart="whenNotActive" fill="hold" evtFilter="cancelBubble" nodeType="interactiveSeq">
                <p:stCondLst>
                  <p:cond evt="onClick" delay="0">
                    <p:tgtEl>
                      <p:spTgt spid="24"/>
                    </p:tgtEl>
                  </p:cond>
                </p:stCondLst>
                <p:endSync evt="end" delay="0">
                  <p:rtn val="all"/>
                </p:endSync>
                <p:childTnLst>
                  <p:par>
                    <p:cTn id="151" fill="hold">
                      <p:stCondLst>
                        <p:cond delay="0"/>
                      </p:stCondLst>
                      <p:childTnLst>
                        <p:par>
                          <p:cTn id="152" fill="hold">
                            <p:stCondLst>
                              <p:cond delay="0"/>
                            </p:stCondLst>
                            <p:childTnLst>
                              <p:par>
                                <p:cTn id="153" presetID="1" presetClass="emph" presetSubtype="2" fill="hold" nodeType="clickEffect">
                                  <p:stCondLst>
                                    <p:cond delay="0"/>
                                  </p:stCondLst>
                                  <p:childTnLst>
                                    <p:animClr clrSpc="rgb" dir="cw">
                                      <p:cBhvr>
                                        <p:cTn id="154" dur="2000" fill="hold"/>
                                        <p:tgtEl>
                                          <p:spTgt spid="24"/>
                                        </p:tgtEl>
                                        <p:attrNameLst>
                                          <p:attrName>fillcolor</p:attrName>
                                        </p:attrNameLst>
                                      </p:cBhvr>
                                      <p:to>
                                        <a:srgbClr val="FFC000"/>
                                      </p:to>
                                    </p:animClr>
                                    <p:set>
                                      <p:cBhvr>
                                        <p:cTn id="155" dur="2000" fill="hold"/>
                                        <p:tgtEl>
                                          <p:spTgt spid="24"/>
                                        </p:tgtEl>
                                        <p:attrNameLst>
                                          <p:attrName>fill.type</p:attrName>
                                        </p:attrNameLst>
                                      </p:cBhvr>
                                      <p:to>
                                        <p:strVal val="solid"/>
                                      </p:to>
                                    </p:set>
                                    <p:set>
                                      <p:cBhvr>
                                        <p:cTn id="156" dur="2000" fill="hold"/>
                                        <p:tgtEl>
                                          <p:spTgt spid="24"/>
                                        </p:tgtEl>
                                        <p:attrNameLst>
                                          <p:attrName>fill.on</p:attrName>
                                        </p:attrNameLst>
                                      </p:cBhvr>
                                      <p:to>
                                        <p:strVal val="true"/>
                                      </p:to>
                                    </p:set>
                                  </p:childTnLst>
                                </p:cTn>
                              </p:par>
                              <p:par>
                                <p:cTn id="157" presetID="32" presetClass="emph" presetSubtype="0" fill="hold" grpId="0" nodeType="withEffect">
                                  <p:stCondLst>
                                    <p:cond delay="0"/>
                                  </p:stCondLst>
                                  <p:iterate type="lt">
                                    <p:tmPct val="2000"/>
                                  </p:iterate>
                                  <p:childTnLst>
                                    <p:animRot by="120000">
                                      <p:cBhvr>
                                        <p:cTn id="158" dur="100" fill="hold">
                                          <p:stCondLst>
                                            <p:cond delay="0"/>
                                          </p:stCondLst>
                                        </p:cTn>
                                        <p:tgtEl>
                                          <p:spTgt spid="24"/>
                                        </p:tgtEl>
                                        <p:attrNameLst>
                                          <p:attrName>r</p:attrName>
                                        </p:attrNameLst>
                                      </p:cBhvr>
                                    </p:animRot>
                                    <p:animRot by="-240000">
                                      <p:cBhvr>
                                        <p:cTn id="159" dur="200" fill="hold">
                                          <p:stCondLst>
                                            <p:cond delay="200"/>
                                          </p:stCondLst>
                                        </p:cTn>
                                        <p:tgtEl>
                                          <p:spTgt spid="24"/>
                                        </p:tgtEl>
                                        <p:attrNameLst>
                                          <p:attrName>r</p:attrName>
                                        </p:attrNameLst>
                                      </p:cBhvr>
                                    </p:animRot>
                                    <p:animRot by="240000">
                                      <p:cBhvr>
                                        <p:cTn id="160" dur="200" fill="hold">
                                          <p:stCondLst>
                                            <p:cond delay="400"/>
                                          </p:stCondLst>
                                        </p:cTn>
                                        <p:tgtEl>
                                          <p:spTgt spid="24"/>
                                        </p:tgtEl>
                                        <p:attrNameLst>
                                          <p:attrName>r</p:attrName>
                                        </p:attrNameLst>
                                      </p:cBhvr>
                                    </p:animRot>
                                    <p:animRot by="-240000">
                                      <p:cBhvr>
                                        <p:cTn id="161" dur="200" fill="hold">
                                          <p:stCondLst>
                                            <p:cond delay="600"/>
                                          </p:stCondLst>
                                        </p:cTn>
                                        <p:tgtEl>
                                          <p:spTgt spid="24"/>
                                        </p:tgtEl>
                                        <p:attrNameLst>
                                          <p:attrName>r</p:attrName>
                                        </p:attrNameLst>
                                      </p:cBhvr>
                                    </p:animRot>
                                    <p:animRot by="120000">
                                      <p:cBhvr>
                                        <p:cTn id="162" dur="200" fill="hold">
                                          <p:stCondLst>
                                            <p:cond delay="800"/>
                                          </p:stCondLst>
                                        </p:cTn>
                                        <p:tgtEl>
                                          <p:spTgt spid="24"/>
                                        </p:tgtEl>
                                        <p:attrNameLst>
                                          <p:attrName>r</p:attrName>
                                        </p:attrNameLst>
                                      </p:cBhvr>
                                    </p:animRot>
                                  </p:childTnLst>
                                  <p:subTnLst>
                                    <p:animClr clrSpc="rgb" dir="cw">
                                      <p:cBhvr override="childStyle">
                                        <p:cTn dur="1" fill="hold" display="0" masterRel="nextClick" afterEffect="1"/>
                                        <p:tgtEl>
                                          <p:spTgt spid="24"/>
                                        </p:tgtEl>
                                        <p:attrNameLst>
                                          <p:attrName>ppt_c</p:attrName>
                                        </p:attrNameLst>
                                      </p:cBhvr>
                                      <p:to>
                                        <a:schemeClr val="hlink"/>
                                      </p:to>
                                    </p:animClr>
                                  </p:subTnLst>
                                </p:cTn>
                              </p:par>
                            </p:childTnLst>
                          </p:cTn>
                        </p:par>
                      </p:childTnLst>
                    </p:cTn>
                  </p:par>
                </p:childTnLst>
              </p:cTn>
              <p:nextCondLst>
                <p:cond evt="onClick" delay="0">
                  <p:tgtEl>
                    <p:spTgt spid="24"/>
                  </p:tgtEl>
                </p:cond>
              </p:nextCondLst>
            </p:seq>
            <p:seq concurrent="1" nextAc="seek">
              <p:cTn id="163" restart="whenNotActive" fill="hold" evtFilter="cancelBubble" nodeType="interactiveSeq">
                <p:stCondLst>
                  <p:cond evt="onClick" delay="0">
                    <p:tgtEl>
                      <p:spTgt spid="10"/>
                    </p:tgtEl>
                  </p:cond>
                </p:stCondLst>
                <p:endSync evt="end" delay="0">
                  <p:rtn val="all"/>
                </p:endSync>
                <p:childTnLst>
                  <p:par>
                    <p:cTn id="164" fill="hold">
                      <p:stCondLst>
                        <p:cond delay="0"/>
                      </p:stCondLst>
                      <p:childTnLst>
                        <p:par>
                          <p:cTn id="165" fill="hold">
                            <p:stCondLst>
                              <p:cond delay="0"/>
                            </p:stCondLst>
                            <p:childTnLst>
                              <p:par>
                                <p:cTn id="166" presetID="1" presetClass="emph" presetSubtype="2" fill="hold" nodeType="clickEffect">
                                  <p:stCondLst>
                                    <p:cond delay="0"/>
                                  </p:stCondLst>
                                  <p:childTnLst>
                                    <p:animClr clrSpc="rgb" dir="cw">
                                      <p:cBhvr>
                                        <p:cTn id="167" dur="2000" fill="hold"/>
                                        <p:tgtEl>
                                          <p:spTgt spid="10"/>
                                        </p:tgtEl>
                                        <p:attrNameLst>
                                          <p:attrName>fillcolor</p:attrName>
                                        </p:attrNameLst>
                                      </p:cBhvr>
                                      <p:to>
                                        <a:srgbClr val="FFC000"/>
                                      </p:to>
                                    </p:animClr>
                                    <p:set>
                                      <p:cBhvr>
                                        <p:cTn id="168" dur="2000" fill="hold"/>
                                        <p:tgtEl>
                                          <p:spTgt spid="10"/>
                                        </p:tgtEl>
                                        <p:attrNameLst>
                                          <p:attrName>fill.type</p:attrName>
                                        </p:attrNameLst>
                                      </p:cBhvr>
                                      <p:to>
                                        <p:strVal val="solid"/>
                                      </p:to>
                                    </p:set>
                                    <p:set>
                                      <p:cBhvr>
                                        <p:cTn id="169" dur="2000" fill="hold"/>
                                        <p:tgtEl>
                                          <p:spTgt spid="10"/>
                                        </p:tgtEl>
                                        <p:attrNameLst>
                                          <p:attrName>fill.on</p:attrName>
                                        </p:attrNameLst>
                                      </p:cBhvr>
                                      <p:to>
                                        <p:strVal val="true"/>
                                      </p:to>
                                    </p:set>
                                  </p:childTnLst>
                                </p:cTn>
                              </p:par>
                              <p:par>
                                <p:cTn id="170" presetID="32" presetClass="emph" presetSubtype="0" fill="hold" grpId="0" nodeType="withEffect">
                                  <p:stCondLst>
                                    <p:cond delay="0"/>
                                  </p:stCondLst>
                                  <p:iterate type="lt">
                                    <p:tmPct val="2000"/>
                                  </p:iterate>
                                  <p:childTnLst>
                                    <p:animRot by="120000">
                                      <p:cBhvr>
                                        <p:cTn id="171" dur="100" fill="hold">
                                          <p:stCondLst>
                                            <p:cond delay="0"/>
                                          </p:stCondLst>
                                        </p:cTn>
                                        <p:tgtEl>
                                          <p:spTgt spid="10"/>
                                        </p:tgtEl>
                                        <p:attrNameLst>
                                          <p:attrName>r</p:attrName>
                                        </p:attrNameLst>
                                      </p:cBhvr>
                                    </p:animRot>
                                    <p:animRot by="-240000">
                                      <p:cBhvr>
                                        <p:cTn id="172" dur="200" fill="hold">
                                          <p:stCondLst>
                                            <p:cond delay="200"/>
                                          </p:stCondLst>
                                        </p:cTn>
                                        <p:tgtEl>
                                          <p:spTgt spid="10"/>
                                        </p:tgtEl>
                                        <p:attrNameLst>
                                          <p:attrName>r</p:attrName>
                                        </p:attrNameLst>
                                      </p:cBhvr>
                                    </p:animRot>
                                    <p:animRot by="240000">
                                      <p:cBhvr>
                                        <p:cTn id="173" dur="200" fill="hold">
                                          <p:stCondLst>
                                            <p:cond delay="400"/>
                                          </p:stCondLst>
                                        </p:cTn>
                                        <p:tgtEl>
                                          <p:spTgt spid="10"/>
                                        </p:tgtEl>
                                        <p:attrNameLst>
                                          <p:attrName>r</p:attrName>
                                        </p:attrNameLst>
                                      </p:cBhvr>
                                    </p:animRot>
                                    <p:animRot by="-240000">
                                      <p:cBhvr>
                                        <p:cTn id="174" dur="200" fill="hold">
                                          <p:stCondLst>
                                            <p:cond delay="600"/>
                                          </p:stCondLst>
                                        </p:cTn>
                                        <p:tgtEl>
                                          <p:spTgt spid="10"/>
                                        </p:tgtEl>
                                        <p:attrNameLst>
                                          <p:attrName>r</p:attrName>
                                        </p:attrNameLst>
                                      </p:cBhvr>
                                    </p:animRot>
                                    <p:animRot by="120000">
                                      <p:cBhvr>
                                        <p:cTn id="175" dur="200" fill="hold">
                                          <p:stCondLst>
                                            <p:cond delay="800"/>
                                          </p:stCondLst>
                                        </p:cTn>
                                        <p:tgtEl>
                                          <p:spTgt spid="10"/>
                                        </p:tgtEl>
                                        <p:attrNameLst>
                                          <p:attrName>r</p:attrName>
                                        </p:attrNameLst>
                                      </p:cBhvr>
                                    </p:animRot>
                                  </p:childTnLst>
                                  <p:subTnLst>
                                    <p:animClr clrSpc="rgb" dir="cw">
                                      <p:cBhvr override="childStyle">
                                        <p:cTn dur="1" fill="hold" display="0" masterRel="nextClick" afterEffect="1"/>
                                        <p:tgtEl>
                                          <p:spTgt spid="10"/>
                                        </p:tgtEl>
                                        <p:attrNameLst>
                                          <p:attrName>ppt_c</p:attrName>
                                        </p:attrNameLst>
                                      </p:cBhvr>
                                      <p:to>
                                        <a:schemeClr val="hlink"/>
                                      </p:to>
                                    </p:animClr>
                                  </p:subTnLst>
                                </p:cTn>
                              </p:par>
                            </p:childTnLst>
                          </p:cTn>
                        </p:par>
                      </p:childTnLst>
                    </p:cTn>
                  </p:par>
                </p:childTnLst>
              </p:cTn>
              <p:nextCondLst>
                <p:cond evt="onClick" delay="0">
                  <p:tgtEl>
                    <p:spTgt spid="10"/>
                  </p:tgtEl>
                </p:cond>
              </p:nextCondLst>
            </p:seq>
            <p:seq concurrent="1" nextAc="seek">
              <p:cTn id="176" restart="whenNotActive" fill="hold" evtFilter="cancelBubble" nodeType="interactiveSeq">
                <p:stCondLst>
                  <p:cond evt="onClick" delay="0">
                    <p:tgtEl>
                      <p:spTgt spid="27"/>
                    </p:tgtEl>
                  </p:cond>
                </p:stCondLst>
                <p:endSync evt="end" delay="0">
                  <p:rtn val="all"/>
                </p:endSync>
                <p:childTnLst>
                  <p:par>
                    <p:cTn id="177" fill="hold">
                      <p:stCondLst>
                        <p:cond delay="0"/>
                      </p:stCondLst>
                      <p:childTnLst>
                        <p:par>
                          <p:cTn id="178" fill="hold">
                            <p:stCondLst>
                              <p:cond delay="0"/>
                            </p:stCondLst>
                            <p:childTnLst>
                              <p:par>
                                <p:cTn id="179" presetID="1" presetClass="emph" presetSubtype="2" fill="hold" nodeType="clickEffect">
                                  <p:stCondLst>
                                    <p:cond delay="0"/>
                                  </p:stCondLst>
                                  <p:childTnLst>
                                    <p:animClr clrSpc="rgb" dir="cw">
                                      <p:cBhvr>
                                        <p:cTn id="180" dur="2000" fill="hold"/>
                                        <p:tgtEl>
                                          <p:spTgt spid="27"/>
                                        </p:tgtEl>
                                        <p:attrNameLst>
                                          <p:attrName>fillcolor</p:attrName>
                                        </p:attrNameLst>
                                      </p:cBhvr>
                                      <p:to>
                                        <a:srgbClr val="FFC000"/>
                                      </p:to>
                                    </p:animClr>
                                    <p:set>
                                      <p:cBhvr>
                                        <p:cTn id="181" dur="2000" fill="hold"/>
                                        <p:tgtEl>
                                          <p:spTgt spid="27"/>
                                        </p:tgtEl>
                                        <p:attrNameLst>
                                          <p:attrName>fill.type</p:attrName>
                                        </p:attrNameLst>
                                      </p:cBhvr>
                                      <p:to>
                                        <p:strVal val="solid"/>
                                      </p:to>
                                    </p:set>
                                    <p:set>
                                      <p:cBhvr>
                                        <p:cTn id="182" dur="2000" fill="hold"/>
                                        <p:tgtEl>
                                          <p:spTgt spid="27"/>
                                        </p:tgtEl>
                                        <p:attrNameLst>
                                          <p:attrName>fill.on</p:attrName>
                                        </p:attrNameLst>
                                      </p:cBhvr>
                                      <p:to>
                                        <p:strVal val="true"/>
                                      </p:to>
                                    </p:set>
                                  </p:childTnLst>
                                </p:cTn>
                              </p:par>
                              <p:par>
                                <p:cTn id="183" presetID="32" presetClass="emph" presetSubtype="0" fill="hold" grpId="0" nodeType="withEffect">
                                  <p:stCondLst>
                                    <p:cond delay="0"/>
                                  </p:stCondLst>
                                  <p:iterate type="lt">
                                    <p:tmPct val="2000"/>
                                  </p:iterate>
                                  <p:childTnLst>
                                    <p:animRot by="120000">
                                      <p:cBhvr>
                                        <p:cTn id="184" dur="100" fill="hold">
                                          <p:stCondLst>
                                            <p:cond delay="0"/>
                                          </p:stCondLst>
                                        </p:cTn>
                                        <p:tgtEl>
                                          <p:spTgt spid="27"/>
                                        </p:tgtEl>
                                        <p:attrNameLst>
                                          <p:attrName>r</p:attrName>
                                        </p:attrNameLst>
                                      </p:cBhvr>
                                    </p:animRot>
                                    <p:animRot by="-240000">
                                      <p:cBhvr>
                                        <p:cTn id="185" dur="200" fill="hold">
                                          <p:stCondLst>
                                            <p:cond delay="200"/>
                                          </p:stCondLst>
                                        </p:cTn>
                                        <p:tgtEl>
                                          <p:spTgt spid="27"/>
                                        </p:tgtEl>
                                        <p:attrNameLst>
                                          <p:attrName>r</p:attrName>
                                        </p:attrNameLst>
                                      </p:cBhvr>
                                    </p:animRot>
                                    <p:animRot by="240000">
                                      <p:cBhvr>
                                        <p:cTn id="186" dur="200" fill="hold">
                                          <p:stCondLst>
                                            <p:cond delay="400"/>
                                          </p:stCondLst>
                                        </p:cTn>
                                        <p:tgtEl>
                                          <p:spTgt spid="27"/>
                                        </p:tgtEl>
                                        <p:attrNameLst>
                                          <p:attrName>r</p:attrName>
                                        </p:attrNameLst>
                                      </p:cBhvr>
                                    </p:animRot>
                                    <p:animRot by="-240000">
                                      <p:cBhvr>
                                        <p:cTn id="187" dur="200" fill="hold">
                                          <p:stCondLst>
                                            <p:cond delay="600"/>
                                          </p:stCondLst>
                                        </p:cTn>
                                        <p:tgtEl>
                                          <p:spTgt spid="27"/>
                                        </p:tgtEl>
                                        <p:attrNameLst>
                                          <p:attrName>r</p:attrName>
                                        </p:attrNameLst>
                                      </p:cBhvr>
                                    </p:animRot>
                                    <p:animRot by="120000">
                                      <p:cBhvr>
                                        <p:cTn id="188" dur="200" fill="hold">
                                          <p:stCondLst>
                                            <p:cond delay="800"/>
                                          </p:stCondLst>
                                        </p:cTn>
                                        <p:tgtEl>
                                          <p:spTgt spid="27"/>
                                        </p:tgtEl>
                                        <p:attrNameLst>
                                          <p:attrName>r</p:attrName>
                                        </p:attrNameLst>
                                      </p:cBhvr>
                                    </p:animRot>
                                  </p:childTnLst>
                                  <p:subTnLst>
                                    <p:animClr clrSpc="rgb" dir="cw">
                                      <p:cBhvr override="childStyle">
                                        <p:cTn dur="1" fill="hold" display="0" masterRel="nextClick" afterEffect="1"/>
                                        <p:tgtEl>
                                          <p:spTgt spid="27"/>
                                        </p:tgtEl>
                                        <p:attrNameLst>
                                          <p:attrName>ppt_c</p:attrName>
                                        </p:attrNameLst>
                                      </p:cBhvr>
                                      <p:to>
                                        <a:schemeClr val="hlink"/>
                                      </p:to>
                                    </p:animClr>
                                  </p:subTnLst>
                                </p:cTn>
                              </p:par>
                            </p:childTnLst>
                          </p:cTn>
                        </p:par>
                      </p:childTnLst>
                    </p:cTn>
                  </p:par>
                </p:childTnLst>
              </p:cTn>
              <p:nextCondLst>
                <p:cond evt="onClick" delay="0">
                  <p:tgtEl>
                    <p:spTgt spid="27"/>
                  </p:tgtEl>
                </p:cond>
              </p:nextCondLst>
            </p:seq>
          </p:childTnLst>
        </p:cTn>
      </p:par>
    </p:tnLst>
    <p:bldLst>
      <p:bldP spid="156" grpId="0" animBg="1"/>
      <p:bldP spid="4" grpId="0" animBg="1"/>
      <p:bldP spid="7" grpId="0" animBg="1"/>
      <p:bldP spid="10" grpId="0" animBg="1"/>
      <p:bldP spid="11" grpId="0" animBg="1"/>
      <p:bldP spid="24" grpId="0" animBg="1"/>
      <p:bldP spid="27" grpId="0" animBg="1"/>
      <p:bldP spid="31" grpId="0" animBg="1"/>
      <p:bldP spid="55" grpId="0" animBg="1"/>
      <p:bldP spid="68" grpId="0" animBg="1"/>
      <p:bldP spid="84" grpId="0" animBg="1"/>
      <p:bldP spid="97" grpId="0" animBg="1"/>
      <p:bldP spid="123" grpId="0" animBg="1"/>
      <p:bldP spid="123" grpId="1" animBg="1"/>
      <p:bldP spid="31761" grpId="0" animBg="1"/>
      <p:bldP spid="15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63352" y="93707"/>
            <a:ext cx="51219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3.6 </a:t>
            </a:r>
            <a:r>
              <a:rPr kumimoji="1" lang="zh-CN" altLang="en-US" sz="3600" b="1" dirty="0" smtClean="0">
                <a:solidFill>
                  <a:schemeClr val="tx1"/>
                </a:solidFill>
                <a:latin typeface="微软雅黑" panose="020B0503020204020204" pitchFamily="34" charset="-122"/>
                <a:ea typeface="微软雅黑" panose="020B0503020204020204" pitchFamily="34" charset="-122"/>
              </a:rPr>
              <a:t>栈的应用</a:t>
            </a:r>
            <a:r>
              <a:rPr kumimoji="1" lang="en-US" altLang="zh-CN" sz="3600" b="1" dirty="0" smtClean="0">
                <a:solidFill>
                  <a:schemeClr val="tx1"/>
                </a:solidFill>
                <a:latin typeface="微软雅黑" panose="020B0503020204020204" pitchFamily="34" charset="-122"/>
                <a:ea typeface="微软雅黑" panose="020B0503020204020204" pitchFamily="34" charset="-122"/>
              </a:rPr>
              <a:t>--</a:t>
            </a:r>
            <a:r>
              <a:rPr kumimoji="1" lang="zh-CN" altLang="en-US" sz="3600" b="1" dirty="0" smtClean="0">
                <a:solidFill>
                  <a:schemeClr val="tx1"/>
                </a:solidFill>
                <a:latin typeface="微软雅黑" panose="020B0503020204020204" pitchFamily="34" charset="-122"/>
                <a:ea typeface="微软雅黑" panose="020B0503020204020204" pitchFamily="34" charset="-122"/>
              </a:rPr>
              <a:t>栈与递归</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1392671" y="67455"/>
            <a:ext cx="799329" cy="873392"/>
            <a:chOff x="2000231" y="2114716"/>
            <a:chExt cx="2123898" cy="3523563"/>
          </a:xfrm>
          <a:solidFill>
            <a:srgbClr val="8439BD"/>
          </a:solidFill>
        </p:grpSpPr>
        <p:sp>
          <p:nvSpPr>
            <p:cNvPr id="6" name="Freeform 19"/>
            <p:cNvSpPr>
              <a:spLocks noEditPoints="1"/>
            </p:cNvSpPr>
            <p:nvPr/>
          </p:nvSpPr>
          <p:spPr bwMode="auto">
            <a:xfrm>
              <a:off x="3054372" y="2961932"/>
              <a:ext cx="181546" cy="140551"/>
            </a:xfrm>
            <a:custGeom>
              <a:avLst/>
              <a:gdLst/>
              <a:ahLst/>
              <a:cxnLst>
                <a:cxn ang="0">
                  <a:pos x="28" y="8"/>
                </a:cxn>
                <a:cxn ang="0">
                  <a:pos x="26" y="8"/>
                </a:cxn>
                <a:cxn ang="0">
                  <a:pos x="13" y="13"/>
                </a:cxn>
                <a:cxn ang="0">
                  <a:pos x="11" y="24"/>
                </a:cxn>
                <a:cxn ang="0">
                  <a:pos x="12" y="24"/>
                </a:cxn>
                <a:cxn ang="0">
                  <a:pos x="28" y="8"/>
                </a:cxn>
                <a:cxn ang="0">
                  <a:pos x="26" y="27"/>
                </a:cxn>
                <a:cxn ang="0">
                  <a:pos x="24" y="26"/>
                </a:cxn>
                <a:cxn ang="0">
                  <a:pos x="27" y="27"/>
                </a:cxn>
                <a:cxn ang="0">
                  <a:pos x="26" y="27"/>
                </a:cxn>
                <a:cxn ang="0">
                  <a:pos x="33" y="24"/>
                </a:cxn>
                <a:cxn ang="0">
                  <a:pos x="21" y="18"/>
                </a:cxn>
                <a:cxn ang="0">
                  <a:pos x="38" y="19"/>
                </a:cxn>
                <a:cxn ang="0">
                  <a:pos x="33" y="24"/>
                </a:cxn>
              </a:cxnLst>
              <a:rect l="0" t="0" r="r" b="b"/>
              <a:pathLst>
                <a:path w="73" h="56">
                  <a:moveTo>
                    <a:pt x="28" y="8"/>
                  </a:moveTo>
                  <a:cubicBezTo>
                    <a:pt x="27" y="8"/>
                    <a:pt x="26" y="8"/>
                    <a:pt x="26" y="8"/>
                  </a:cubicBezTo>
                  <a:cubicBezTo>
                    <a:pt x="33" y="0"/>
                    <a:pt x="18" y="2"/>
                    <a:pt x="13" y="13"/>
                  </a:cubicBezTo>
                  <a:cubicBezTo>
                    <a:pt x="12" y="13"/>
                    <a:pt x="0" y="24"/>
                    <a:pt x="11" y="24"/>
                  </a:cubicBezTo>
                  <a:cubicBezTo>
                    <a:pt x="11" y="24"/>
                    <a:pt x="12" y="24"/>
                    <a:pt x="12" y="24"/>
                  </a:cubicBezTo>
                  <a:cubicBezTo>
                    <a:pt x="20" y="56"/>
                    <a:pt x="73" y="7"/>
                    <a:pt x="28" y="8"/>
                  </a:cubicBezTo>
                  <a:close/>
                  <a:moveTo>
                    <a:pt x="26" y="27"/>
                  </a:moveTo>
                  <a:cubicBezTo>
                    <a:pt x="25" y="27"/>
                    <a:pt x="24" y="27"/>
                    <a:pt x="24" y="26"/>
                  </a:cubicBezTo>
                  <a:cubicBezTo>
                    <a:pt x="25" y="27"/>
                    <a:pt x="26" y="27"/>
                    <a:pt x="27" y="27"/>
                  </a:cubicBezTo>
                  <a:cubicBezTo>
                    <a:pt x="26" y="27"/>
                    <a:pt x="26" y="27"/>
                    <a:pt x="26" y="27"/>
                  </a:cubicBezTo>
                  <a:close/>
                  <a:moveTo>
                    <a:pt x="33" y="24"/>
                  </a:moveTo>
                  <a:cubicBezTo>
                    <a:pt x="35" y="18"/>
                    <a:pt x="24" y="18"/>
                    <a:pt x="21" y="18"/>
                  </a:cubicBezTo>
                  <a:cubicBezTo>
                    <a:pt x="27" y="15"/>
                    <a:pt x="32" y="16"/>
                    <a:pt x="38" y="19"/>
                  </a:cubicBezTo>
                  <a:cubicBezTo>
                    <a:pt x="36" y="21"/>
                    <a:pt x="35" y="23"/>
                    <a:pt x="33" y="24"/>
                  </a:cubicBezTo>
                  <a:close/>
                </a:path>
              </a:pathLst>
            </a:custGeom>
            <a:grpFill/>
            <a:ln w="9525">
              <a:noFill/>
              <a:round/>
            </a:ln>
          </p:spPr>
          <p:txBody>
            <a:bodyPr/>
            <a:lstStyle/>
            <a:p>
              <a:pPr fontAlgn="auto">
                <a:spcBef>
                  <a:spcPts val="0"/>
                </a:spcBef>
                <a:spcAft>
                  <a:spcPts val="0"/>
                </a:spcAft>
                <a:defRPr/>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7" name="Freeform 20"/>
            <p:cNvSpPr>
              <a:spLocks noEditPoints="1"/>
            </p:cNvSpPr>
            <p:nvPr/>
          </p:nvSpPr>
          <p:spPr bwMode="auto">
            <a:xfrm>
              <a:off x="2843543" y="2290406"/>
              <a:ext cx="370901" cy="579776"/>
            </a:xfrm>
            <a:custGeom>
              <a:avLst/>
              <a:gdLst/>
              <a:ahLst/>
              <a:cxnLst>
                <a:cxn ang="0">
                  <a:pos x="76" y="1"/>
                </a:cxn>
                <a:cxn ang="0">
                  <a:pos x="31" y="121"/>
                </a:cxn>
                <a:cxn ang="0">
                  <a:pos x="6" y="190"/>
                </a:cxn>
                <a:cxn ang="0">
                  <a:pos x="8" y="215"/>
                </a:cxn>
                <a:cxn ang="0">
                  <a:pos x="27" y="200"/>
                </a:cxn>
                <a:cxn ang="0">
                  <a:pos x="142" y="232"/>
                </a:cxn>
                <a:cxn ang="0">
                  <a:pos x="143" y="224"/>
                </a:cxn>
                <a:cxn ang="0">
                  <a:pos x="110" y="217"/>
                </a:cxn>
                <a:cxn ang="0">
                  <a:pos x="42" y="199"/>
                </a:cxn>
                <a:cxn ang="0">
                  <a:pos x="38" y="195"/>
                </a:cxn>
                <a:cxn ang="0">
                  <a:pos x="31" y="195"/>
                </a:cxn>
                <a:cxn ang="0">
                  <a:pos x="57" y="151"/>
                </a:cxn>
                <a:cxn ang="0">
                  <a:pos x="60" y="181"/>
                </a:cxn>
                <a:cxn ang="0">
                  <a:pos x="73" y="117"/>
                </a:cxn>
                <a:cxn ang="0">
                  <a:pos x="97" y="47"/>
                </a:cxn>
                <a:cxn ang="0">
                  <a:pos x="66" y="114"/>
                </a:cxn>
                <a:cxn ang="0">
                  <a:pos x="29" y="182"/>
                </a:cxn>
                <a:cxn ang="0">
                  <a:pos x="76" y="1"/>
                </a:cxn>
                <a:cxn ang="0">
                  <a:pos x="26" y="156"/>
                </a:cxn>
                <a:cxn ang="0">
                  <a:pos x="25" y="159"/>
                </a:cxn>
                <a:cxn ang="0">
                  <a:pos x="26" y="156"/>
                </a:cxn>
                <a:cxn ang="0">
                  <a:pos x="46" y="118"/>
                </a:cxn>
                <a:cxn ang="0">
                  <a:pos x="38" y="127"/>
                </a:cxn>
                <a:cxn ang="0">
                  <a:pos x="59" y="75"/>
                </a:cxn>
                <a:cxn ang="0">
                  <a:pos x="46" y="118"/>
                </a:cxn>
              </a:cxnLst>
              <a:rect l="0" t="0" r="r" b="b"/>
              <a:pathLst>
                <a:path w="148" h="232">
                  <a:moveTo>
                    <a:pt x="76" y="1"/>
                  </a:moveTo>
                  <a:cubicBezTo>
                    <a:pt x="74" y="0"/>
                    <a:pt x="36" y="109"/>
                    <a:pt x="31" y="121"/>
                  </a:cubicBezTo>
                  <a:cubicBezTo>
                    <a:pt x="22" y="143"/>
                    <a:pt x="13" y="166"/>
                    <a:pt x="6" y="190"/>
                  </a:cubicBezTo>
                  <a:cubicBezTo>
                    <a:pt x="5" y="192"/>
                    <a:pt x="0" y="230"/>
                    <a:pt x="8" y="215"/>
                  </a:cubicBezTo>
                  <a:cubicBezTo>
                    <a:pt x="12" y="225"/>
                    <a:pt x="26" y="202"/>
                    <a:pt x="27" y="200"/>
                  </a:cubicBezTo>
                  <a:cubicBezTo>
                    <a:pt x="32" y="217"/>
                    <a:pt x="126" y="232"/>
                    <a:pt x="142" y="232"/>
                  </a:cubicBezTo>
                  <a:cubicBezTo>
                    <a:pt x="148" y="232"/>
                    <a:pt x="147" y="225"/>
                    <a:pt x="143" y="224"/>
                  </a:cubicBezTo>
                  <a:cubicBezTo>
                    <a:pt x="132" y="222"/>
                    <a:pt x="121" y="219"/>
                    <a:pt x="110" y="217"/>
                  </a:cubicBezTo>
                  <a:cubicBezTo>
                    <a:pt x="87" y="213"/>
                    <a:pt x="64" y="208"/>
                    <a:pt x="42" y="199"/>
                  </a:cubicBezTo>
                  <a:cubicBezTo>
                    <a:pt x="43" y="197"/>
                    <a:pt x="41" y="195"/>
                    <a:pt x="38" y="195"/>
                  </a:cubicBezTo>
                  <a:cubicBezTo>
                    <a:pt x="36" y="195"/>
                    <a:pt x="33" y="195"/>
                    <a:pt x="31" y="195"/>
                  </a:cubicBezTo>
                  <a:cubicBezTo>
                    <a:pt x="40" y="180"/>
                    <a:pt x="49" y="166"/>
                    <a:pt x="57" y="151"/>
                  </a:cubicBezTo>
                  <a:cubicBezTo>
                    <a:pt x="57" y="152"/>
                    <a:pt x="49" y="190"/>
                    <a:pt x="60" y="181"/>
                  </a:cubicBezTo>
                  <a:cubicBezTo>
                    <a:pt x="68" y="174"/>
                    <a:pt x="70" y="129"/>
                    <a:pt x="73" y="117"/>
                  </a:cubicBezTo>
                  <a:cubicBezTo>
                    <a:pt x="78" y="105"/>
                    <a:pt x="103" y="59"/>
                    <a:pt x="97" y="47"/>
                  </a:cubicBezTo>
                  <a:cubicBezTo>
                    <a:pt x="93" y="40"/>
                    <a:pt x="68" y="106"/>
                    <a:pt x="66" y="114"/>
                  </a:cubicBezTo>
                  <a:cubicBezTo>
                    <a:pt x="56" y="136"/>
                    <a:pt x="44" y="159"/>
                    <a:pt x="29" y="182"/>
                  </a:cubicBezTo>
                  <a:cubicBezTo>
                    <a:pt x="36" y="166"/>
                    <a:pt x="96" y="3"/>
                    <a:pt x="76" y="1"/>
                  </a:cubicBezTo>
                  <a:close/>
                  <a:moveTo>
                    <a:pt x="26" y="156"/>
                  </a:moveTo>
                  <a:cubicBezTo>
                    <a:pt x="25" y="157"/>
                    <a:pt x="25" y="158"/>
                    <a:pt x="25" y="159"/>
                  </a:cubicBezTo>
                  <a:cubicBezTo>
                    <a:pt x="25" y="158"/>
                    <a:pt x="26" y="157"/>
                    <a:pt x="26" y="156"/>
                  </a:cubicBezTo>
                  <a:close/>
                  <a:moveTo>
                    <a:pt x="46" y="118"/>
                  </a:moveTo>
                  <a:cubicBezTo>
                    <a:pt x="43" y="118"/>
                    <a:pt x="40" y="122"/>
                    <a:pt x="38" y="127"/>
                  </a:cubicBezTo>
                  <a:cubicBezTo>
                    <a:pt x="45" y="110"/>
                    <a:pt x="52" y="92"/>
                    <a:pt x="59" y="75"/>
                  </a:cubicBezTo>
                  <a:cubicBezTo>
                    <a:pt x="55" y="89"/>
                    <a:pt x="51" y="103"/>
                    <a:pt x="46" y="118"/>
                  </a:cubicBezTo>
                  <a:close/>
                </a:path>
              </a:pathLst>
            </a:custGeom>
            <a:grpFill/>
            <a:ln w="9525">
              <a:noFill/>
              <a:round/>
            </a:ln>
          </p:spPr>
          <p:txBody>
            <a:bodyPr/>
            <a:lstStyle/>
            <a:p>
              <a:pPr fontAlgn="auto">
                <a:spcBef>
                  <a:spcPts val="0"/>
                </a:spcBef>
                <a:spcAft>
                  <a:spcPts val="0"/>
                </a:spcAft>
                <a:defRPr/>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8" name="Freeform 21"/>
            <p:cNvSpPr>
              <a:spLocks noEditPoints="1"/>
            </p:cNvSpPr>
            <p:nvPr/>
          </p:nvSpPr>
          <p:spPr bwMode="auto">
            <a:xfrm>
              <a:off x="3444794" y="2427054"/>
              <a:ext cx="374805" cy="542687"/>
            </a:xfrm>
            <a:custGeom>
              <a:avLst/>
              <a:gdLst/>
              <a:ahLst/>
              <a:cxnLst>
                <a:cxn ang="0">
                  <a:pos x="94" y="46"/>
                </a:cxn>
                <a:cxn ang="0">
                  <a:pos x="55" y="95"/>
                </a:cxn>
                <a:cxn ang="0">
                  <a:pos x="8" y="158"/>
                </a:cxn>
                <a:cxn ang="0">
                  <a:pos x="11" y="170"/>
                </a:cxn>
                <a:cxn ang="0">
                  <a:pos x="35" y="158"/>
                </a:cxn>
                <a:cxn ang="0">
                  <a:pos x="7" y="210"/>
                </a:cxn>
                <a:cxn ang="0">
                  <a:pos x="10" y="217"/>
                </a:cxn>
                <a:cxn ang="0">
                  <a:pos x="25" y="204"/>
                </a:cxn>
                <a:cxn ang="0">
                  <a:pos x="70" y="152"/>
                </a:cxn>
                <a:cxn ang="0">
                  <a:pos x="146" y="50"/>
                </a:cxn>
                <a:cxn ang="0">
                  <a:pos x="148" y="42"/>
                </a:cxn>
                <a:cxn ang="0">
                  <a:pos x="130" y="56"/>
                </a:cxn>
                <a:cxn ang="0">
                  <a:pos x="119" y="58"/>
                </a:cxn>
                <a:cxn ang="0">
                  <a:pos x="113" y="48"/>
                </a:cxn>
                <a:cxn ang="0">
                  <a:pos x="122" y="39"/>
                </a:cxn>
                <a:cxn ang="0">
                  <a:pos x="88" y="16"/>
                </a:cxn>
                <a:cxn ang="0">
                  <a:pos x="60" y="5"/>
                </a:cxn>
                <a:cxn ang="0">
                  <a:pos x="80" y="32"/>
                </a:cxn>
                <a:cxn ang="0">
                  <a:pos x="98" y="46"/>
                </a:cxn>
                <a:cxn ang="0">
                  <a:pos x="99" y="57"/>
                </a:cxn>
                <a:cxn ang="0">
                  <a:pos x="88" y="64"/>
                </a:cxn>
                <a:cxn ang="0">
                  <a:pos x="94" y="46"/>
                </a:cxn>
                <a:cxn ang="0">
                  <a:pos x="76" y="20"/>
                </a:cxn>
                <a:cxn ang="0">
                  <a:pos x="71" y="15"/>
                </a:cxn>
                <a:cxn ang="0">
                  <a:pos x="78" y="19"/>
                </a:cxn>
                <a:cxn ang="0">
                  <a:pos x="76" y="20"/>
                </a:cxn>
                <a:cxn ang="0">
                  <a:pos x="85" y="26"/>
                </a:cxn>
                <a:cxn ang="0">
                  <a:pos x="84" y="25"/>
                </a:cxn>
                <a:cxn ang="0">
                  <a:pos x="86" y="24"/>
                </a:cxn>
                <a:cxn ang="0">
                  <a:pos x="90" y="28"/>
                </a:cxn>
                <a:cxn ang="0">
                  <a:pos x="85" y="26"/>
                </a:cxn>
                <a:cxn ang="0">
                  <a:pos x="42" y="170"/>
                </a:cxn>
                <a:cxn ang="0">
                  <a:pos x="20" y="196"/>
                </a:cxn>
                <a:cxn ang="0">
                  <a:pos x="49" y="160"/>
                </a:cxn>
                <a:cxn ang="0">
                  <a:pos x="42" y="170"/>
                </a:cxn>
                <a:cxn ang="0">
                  <a:pos x="116" y="62"/>
                </a:cxn>
                <a:cxn ang="0">
                  <a:pos x="116" y="62"/>
                </a:cxn>
                <a:cxn ang="0">
                  <a:pos x="102" y="77"/>
                </a:cxn>
                <a:cxn ang="0">
                  <a:pos x="106" y="63"/>
                </a:cxn>
                <a:cxn ang="0">
                  <a:pos x="116" y="62"/>
                </a:cxn>
                <a:cxn ang="0">
                  <a:pos x="107" y="55"/>
                </a:cxn>
                <a:cxn ang="0">
                  <a:pos x="107" y="53"/>
                </a:cxn>
                <a:cxn ang="0">
                  <a:pos x="108" y="55"/>
                </a:cxn>
                <a:cxn ang="0">
                  <a:pos x="107" y="55"/>
                </a:cxn>
                <a:cxn ang="0">
                  <a:pos x="112" y="39"/>
                </a:cxn>
                <a:cxn ang="0">
                  <a:pos x="103" y="34"/>
                </a:cxn>
                <a:cxn ang="0">
                  <a:pos x="99" y="27"/>
                </a:cxn>
                <a:cxn ang="0">
                  <a:pos x="112" y="39"/>
                </a:cxn>
                <a:cxn ang="0">
                  <a:pos x="104" y="87"/>
                </a:cxn>
                <a:cxn ang="0">
                  <a:pos x="95" y="101"/>
                </a:cxn>
                <a:cxn ang="0">
                  <a:pos x="72" y="123"/>
                </a:cxn>
                <a:cxn ang="0">
                  <a:pos x="104" y="87"/>
                </a:cxn>
                <a:cxn ang="0">
                  <a:pos x="97" y="67"/>
                </a:cxn>
                <a:cxn ang="0">
                  <a:pos x="72" y="111"/>
                </a:cxn>
                <a:cxn ang="0">
                  <a:pos x="22" y="157"/>
                </a:cxn>
                <a:cxn ang="0">
                  <a:pos x="85" y="69"/>
                </a:cxn>
                <a:cxn ang="0">
                  <a:pos x="87" y="73"/>
                </a:cxn>
                <a:cxn ang="0">
                  <a:pos x="97" y="67"/>
                </a:cxn>
              </a:cxnLst>
              <a:rect l="0" t="0" r="r" b="b"/>
              <a:pathLst>
                <a:path w="150" h="217">
                  <a:moveTo>
                    <a:pt x="94" y="46"/>
                  </a:moveTo>
                  <a:cubicBezTo>
                    <a:pt x="84" y="38"/>
                    <a:pt x="59" y="88"/>
                    <a:pt x="55" y="95"/>
                  </a:cubicBezTo>
                  <a:cubicBezTo>
                    <a:pt x="39" y="115"/>
                    <a:pt x="20" y="134"/>
                    <a:pt x="8" y="158"/>
                  </a:cubicBezTo>
                  <a:cubicBezTo>
                    <a:pt x="0" y="172"/>
                    <a:pt x="0" y="196"/>
                    <a:pt x="11" y="170"/>
                  </a:cubicBezTo>
                  <a:cubicBezTo>
                    <a:pt x="14" y="174"/>
                    <a:pt x="24" y="168"/>
                    <a:pt x="35" y="158"/>
                  </a:cubicBezTo>
                  <a:cubicBezTo>
                    <a:pt x="19" y="175"/>
                    <a:pt x="7" y="194"/>
                    <a:pt x="7" y="210"/>
                  </a:cubicBezTo>
                  <a:cubicBezTo>
                    <a:pt x="5" y="212"/>
                    <a:pt x="6" y="217"/>
                    <a:pt x="10" y="217"/>
                  </a:cubicBezTo>
                  <a:cubicBezTo>
                    <a:pt x="15" y="217"/>
                    <a:pt x="22" y="207"/>
                    <a:pt x="25" y="204"/>
                  </a:cubicBezTo>
                  <a:cubicBezTo>
                    <a:pt x="42" y="189"/>
                    <a:pt x="57" y="171"/>
                    <a:pt x="70" y="152"/>
                  </a:cubicBezTo>
                  <a:cubicBezTo>
                    <a:pt x="79" y="141"/>
                    <a:pt x="150" y="51"/>
                    <a:pt x="146" y="50"/>
                  </a:cubicBezTo>
                  <a:cubicBezTo>
                    <a:pt x="149" y="48"/>
                    <a:pt x="149" y="46"/>
                    <a:pt x="148" y="42"/>
                  </a:cubicBezTo>
                  <a:cubicBezTo>
                    <a:pt x="143" y="37"/>
                    <a:pt x="133" y="53"/>
                    <a:pt x="130" y="56"/>
                  </a:cubicBezTo>
                  <a:cubicBezTo>
                    <a:pt x="129" y="48"/>
                    <a:pt x="121" y="56"/>
                    <a:pt x="119" y="58"/>
                  </a:cubicBezTo>
                  <a:cubicBezTo>
                    <a:pt x="119" y="54"/>
                    <a:pt x="116" y="50"/>
                    <a:pt x="113" y="48"/>
                  </a:cubicBezTo>
                  <a:cubicBezTo>
                    <a:pt x="122" y="52"/>
                    <a:pt x="128" y="52"/>
                    <a:pt x="122" y="39"/>
                  </a:cubicBezTo>
                  <a:cubicBezTo>
                    <a:pt x="116" y="27"/>
                    <a:pt x="102" y="16"/>
                    <a:pt x="88" y="16"/>
                  </a:cubicBezTo>
                  <a:cubicBezTo>
                    <a:pt x="84" y="12"/>
                    <a:pt x="65" y="0"/>
                    <a:pt x="60" y="5"/>
                  </a:cubicBezTo>
                  <a:cubicBezTo>
                    <a:pt x="52" y="14"/>
                    <a:pt x="76" y="29"/>
                    <a:pt x="80" y="32"/>
                  </a:cubicBezTo>
                  <a:cubicBezTo>
                    <a:pt x="86" y="37"/>
                    <a:pt x="92" y="41"/>
                    <a:pt x="98" y="46"/>
                  </a:cubicBezTo>
                  <a:cubicBezTo>
                    <a:pt x="99" y="49"/>
                    <a:pt x="99" y="53"/>
                    <a:pt x="99" y="57"/>
                  </a:cubicBezTo>
                  <a:cubicBezTo>
                    <a:pt x="94" y="59"/>
                    <a:pt x="91" y="61"/>
                    <a:pt x="88" y="64"/>
                  </a:cubicBezTo>
                  <a:cubicBezTo>
                    <a:pt x="90" y="61"/>
                    <a:pt x="99" y="50"/>
                    <a:pt x="94" y="46"/>
                  </a:cubicBezTo>
                  <a:close/>
                  <a:moveTo>
                    <a:pt x="76" y="20"/>
                  </a:moveTo>
                  <a:cubicBezTo>
                    <a:pt x="75" y="18"/>
                    <a:pt x="73" y="17"/>
                    <a:pt x="71" y="15"/>
                  </a:cubicBezTo>
                  <a:cubicBezTo>
                    <a:pt x="74" y="16"/>
                    <a:pt x="76" y="17"/>
                    <a:pt x="78" y="19"/>
                  </a:cubicBezTo>
                  <a:cubicBezTo>
                    <a:pt x="78" y="19"/>
                    <a:pt x="77" y="19"/>
                    <a:pt x="76" y="20"/>
                  </a:cubicBezTo>
                  <a:close/>
                  <a:moveTo>
                    <a:pt x="85" y="26"/>
                  </a:moveTo>
                  <a:cubicBezTo>
                    <a:pt x="85" y="25"/>
                    <a:pt x="84" y="25"/>
                    <a:pt x="84" y="25"/>
                  </a:cubicBezTo>
                  <a:cubicBezTo>
                    <a:pt x="85" y="24"/>
                    <a:pt x="85" y="24"/>
                    <a:pt x="86" y="24"/>
                  </a:cubicBezTo>
                  <a:cubicBezTo>
                    <a:pt x="87" y="25"/>
                    <a:pt x="89" y="27"/>
                    <a:pt x="90" y="28"/>
                  </a:cubicBezTo>
                  <a:cubicBezTo>
                    <a:pt x="88" y="27"/>
                    <a:pt x="87" y="26"/>
                    <a:pt x="85" y="26"/>
                  </a:cubicBezTo>
                  <a:close/>
                  <a:moveTo>
                    <a:pt x="42" y="170"/>
                  </a:moveTo>
                  <a:cubicBezTo>
                    <a:pt x="35" y="179"/>
                    <a:pt x="28" y="188"/>
                    <a:pt x="20" y="196"/>
                  </a:cubicBezTo>
                  <a:cubicBezTo>
                    <a:pt x="27" y="184"/>
                    <a:pt x="38" y="171"/>
                    <a:pt x="49" y="160"/>
                  </a:cubicBezTo>
                  <a:cubicBezTo>
                    <a:pt x="47" y="163"/>
                    <a:pt x="44" y="167"/>
                    <a:pt x="42" y="170"/>
                  </a:cubicBezTo>
                  <a:close/>
                  <a:moveTo>
                    <a:pt x="116" y="62"/>
                  </a:moveTo>
                  <a:cubicBezTo>
                    <a:pt x="116" y="62"/>
                    <a:pt x="116" y="62"/>
                    <a:pt x="116" y="62"/>
                  </a:cubicBezTo>
                  <a:cubicBezTo>
                    <a:pt x="111" y="67"/>
                    <a:pt x="107" y="72"/>
                    <a:pt x="102" y="77"/>
                  </a:cubicBezTo>
                  <a:cubicBezTo>
                    <a:pt x="104" y="73"/>
                    <a:pt x="105" y="68"/>
                    <a:pt x="106" y="63"/>
                  </a:cubicBezTo>
                  <a:cubicBezTo>
                    <a:pt x="109" y="62"/>
                    <a:pt x="113" y="62"/>
                    <a:pt x="116" y="62"/>
                  </a:cubicBezTo>
                  <a:close/>
                  <a:moveTo>
                    <a:pt x="107" y="55"/>
                  </a:moveTo>
                  <a:cubicBezTo>
                    <a:pt x="107" y="54"/>
                    <a:pt x="107" y="54"/>
                    <a:pt x="107" y="53"/>
                  </a:cubicBezTo>
                  <a:cubicBezTo>
                    <a:pt x="107" y="54"/>
                    <a:pt x="108" y="54"/>
                    <a:pt x="108" y="55"/>
                  </a:cubicBezTo>
                  <a:cubicBezTo>
                    <a:pt x="108" y="55"/>
                    <a:pt x="107" y="55"/>
                    <a:pt x="107" y="55"/>
                  </a:cubicBezTo>
                  <a:close/>
                  <a:moveTo>
                    <a:pt x="112" y="39"/>
                  </a:moveTo>
                  <a:cubicBezTo>
                    <a:pt x="109" y="37"/>
                    <a:pt x="106" y="36"/>
                    <a:pt x="103" y="34"/>
                  </a:cubicBezTo>
                  <a:cubicBezTo>
                    <a:pt x="102" y="32"/>
                    <a:pt x="101" y="29"/>
                    <a:pt x="99" y="27"/>
                  </a:cubicBezTo>
                  <a:cubicBezTo>
                    <a:pt x="104" y="30"/>
                    <a:pt x="109" y="34"/>
                    <a:pt x="112" y="39"/>
                  </a:cubicBezTo>
                  <a:close/>
                  <a:moveTo>
                    <a:pt x="104" y="87"/>
                  </a:moveTo>
                  <a:cubicBezTo>
                    <a:pt x="101" y="92"/>
                    <a:pt x="98" y="96"/>
                    <a:pt x="95" y="101"/>
                  </a:cubicBezTo>
                  <a:cubicBezTo>
                    <a:pt x="89" y="107"/>
                    <a:pt x="81" y="114"/>
                    <a:pt x="72" y="123"/>
                  </a:cubicBezTo>
                  <a:cubicBezTo>
                    <a:pt x="87" y="106"/>
                    <a:pt x="101" y="91"/>
                    <a:pt x="104" y="87"/>
                  </a:cubicBezTo>
                  <a:close/>
                  <a:moveTo>
                    <a:pt x="97" y="67"/>
                  </a:moveTo>
                  <a:cubicBezTo>
                    <a:pt x="95" y="75"/>
                    <a:pt x="70" y="107"/>
                    <a:pt x="72" y="111"/>
                  </a:cubicBezTo>
                  <a:cubicBezTo>
                    <a:pt x="57" y="128"/>
                    <a:pt x="40" y="144"/>
                    <a:pt x="22" y="157"/>
                  </a:cubicBezTo>
                  <a:cubicBezTo>
                    <a:pt x="37" y="125"/>
                    <a:pt x="66" y="98"/>
                    <a:pt x="85" y="69"/>
                  </a:cubicBezTo>
                  <a:cubicBezTo>
                    <a:pt x="85" y="70"/>
                    <a:pt x="86" y="72"/>
                    <a:pt x="87" y="73"/>
                  </a:cubicBezTo>
                  <a:cubicBezTo>
                    <a:pt x="91" y="73"/>
                    <a:pt x="95" y="71"/>
                    <a:pt x="97" y="67"/>
                  </a:cubicBezTo>
                  <a:close/>
                </a:path>
              </a:pathLst>
            </a:custGeom>
            <a:grpFill/>
            <a:ln w="9525">
              <a:noFill/>
              <a:round/>
            </a:ln>
          </p:spPr>
          <p:txBody>
            <a:bodyPr/>
            <a:lstStyle/>
            <a:p>
              <a:pPr fontAlgn="auto">
                <a:spcBef>
                  <a:spcPts val="0"/>
                </a:spcBef>
                <a:spcAft>
                  <a:spcPts val="0"/>
                </a:spcAft>
                <a:defRPr/>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9" name="Freeform 22"/>
            <p:cNvSpPr>
              <a:spLocks noEditPoints="1"/>
            </p:cNvSpPr>
            <p:nvPr/>
          </p:nvSpPr>
          <p:spPr bwMode="auto">
            <a:xfrm>
              <a:off x="2417983" y="3512428"/>
              <a:ext cx="443129" cy="694951"/>
            </a:xfrm>
            <a:custGeom>
              <a:avLst/>
              <a:gdLst/>
              <a:ahLst/>
              <a:cxnLst>
                <a:cxn ang="0">
                  <a:pos x="108" y="80"/>
                </a:cxn>
                <a:cxn ang="0">
                  <a:pos x="85" y="118"/>
                </a:cxn>
                <a:cxn ang="0">
                  <a:pos x="54" y="175"/>
                </a:cxn>
                <a:cxn ang="0">
                  <a:pos x="15" y="248"/>
                </a:cxn>
                <a:cxn ang="0">
                  <a:pos x="24" y="251"/>
                </a:cxn>
                <a:cxn ang="0">
                  <a:pos x="70" y="189"/>
                </a:cxn>
                <a:cxn ang="0">
                  <a:pos x="110" y="97"/>
                </a:cxn>
                <a:cxn ang="0">
                  <a:pos x="132" y="63"/>
                </a:cxn>
                <a:cxn ang="0">
                  <a:pos x="160" y="97"/>
                </a:cxn>
                <a:cxn ang="0">
                  <a:pos x="132" y="52"/>
                </a:cxn>
                <a:cxn ang="0">
                  <a:pos x="175" y="41"/>
                </a:cxn>
                <a:cxn ang="0">
                  <a:pos x="119" y="18"/>
                </a:cxn>
                <a:cxn ang="0">
                  <a:pos x="88" y="5"/>
                </a:cxn>
                <a:cxn ang="0">
                  <a:pos x="91" y="16"/>
                </a:cxn>
                <a:cxn ang="0">
                  <a:pos x="159" y="38"/>
                </a:cxn>
                <a:cxn ang="0">
                  <a:pos x="123" y="44"/>
                </a:cxn>
                <a:cxn ang="0">
                  <a:pos x="121" y="53"/>
                </a:cxn>
                <a:cxn ang="0">
                  <a:pos x="126" y="56"/>
                </a:cxn>
                <a:cxn ang="0">
                  <a:pos x="114" y="72"/>
                </a:cxn>
                <a:cxn ang="0">
                  <a:pos x="108" y="80"/>
                </a:cxn>
                <a:cxn ang="0">
                  <a:pos x="34" y="233"/>
                </a:cxn>
                <a:cxn ang="0">
                  <a:pos x="91" y="126"/>
                </a:cxn>
                <a:cxn ang="0">
                  <a:pos x="34" y="233"/>
                </a:cxn>
              </a:cxnLst>
              <a:rect l="0" t="0" r="r" b="b"/>
              <a:pathLst>
                <a:path w="177" h="278">
                  <a:moveTo>
                    <a:pt x="108" y="80"/>
                  </a:moveTo>
                  <a:cubicBezTo>
                    <a:pt x="99" y="92"/>
                    <a:pt x="92" y="105"/>
                    <a:pt x="85" y="118"/>
                  </a:cubicBezTo>
                  <a:cubicBezTo>
                    <a:pt x="81" y="126"/>
                    <a:pt x="48" y="171"/>
                    <a:pt x="54" y="175"/>
                  </a:cubicBezTo>
                  <a:cubicBezTo>
                    <a:pt x="41" y="199"/>
                    <a:pt x="28" y="224"/>
                    <a:pt x="15" y="248"/>
                  </a:cubicBezTo>
                  <a:cubicBezTo>
                    <a:pt x="0" y="277"/>
                    <a:pt x="8" y="278"/>
                    <a:pt x="24" y="251"/>
                  </a:cubicBezTo>
                  <a:cubicBezTo>
                    <a:pt x="31" y="260"/>
                    <a:pt x="67" y="196"/>
                    <a:pt x="70" y="189"/>
                  </a:cubicBezTo>
                  <a:cubicBezTo>
                    <a:pt x="76" y="177"/>
                    <a:pt x="118" y="107"/>
                    <a:pt x="110" y="97"/>
                  </a:cubicBezTo>
                  <a:cubicBezTo>
                    <a:pt x="118" y="86"/>
                    <a:pt x="125" y="74"/>
                    <a:pt x="132" y="63"/>
                  </a:cubicBezTo>
                  <a:cubicBezTo>
                    <a:pt x="135" y="67"/>
                    <a:pt x="154" y="102"/>
                    <a:pt x="160" y="97"/>
                  </a:cubicBezTo>
                  <a:cubicBezTo>
                    <a:pt x="167" y="92"/>
                    <a:pt x="136" y="56"/>
                    <a:pt x="132" y="52"/>
                  </a:cubicBezTo>
                  <a:cubicBezTo>
                    <a:pt x="138" y="51"/>
                    <a:pt x="174" y="48"/>
                    <a:pt x="175" y="41"/>
                  </a:cubicBezTo>
                  <a:cubicBezTo>
                    <a:pt x="177" y="30"/>
                    <a:pt x="126" y="20"/>
                    <a:pt x="119" y="18"/>
                  </a:cubicBezTo>
                  <a:cubicBezTo>
                    <a:pt x="108" y="15"/>
                    <a:pt x="97" y="11"/>
                    <a:pt x="88" y="5"/>
                  </a:cubicBezTo>
                  <a:cubicBezTo>
                    <a:pt x="80" y="0"/>
                    <a:pt x="85" y="13"/>
                    <a:pt x="91" y="16"/>
                  </a:cubicBezTo>
                  <a:cubicBezTo>
                    <a:pt x="113" y="27"/>
                    <a:pt x="137" y="29"/>
                    <a:pt x="159" y="38"/>
                  </a:cubicBezTo>
                  <a:cubicBezTo>
                    <a:pt x="147" y="41"/>
                    <a:pt x="135" y="44"/>
                    <a:pt x="123" y="44"/>
                  </a:cubicBezTo>
                  <a:cubicBezTo>
                    <a:pt x="97" y="29"/>
                    <a:pt x="86" y="53"/>
                    <a:pt x="121" y="53"/>
                  </a:cubicBezTo>
                  <a:cubicBezTo>
                    <a:pt x="123" y="54"/>
                    <a:pt x="124" y="55"/>
                    <a:pt x="126" y="56"/>
                  </a:cubicBezTo>
                  <a:cubicBezTo>
                    <a:pt x="122" y="62"/>
                    <a:pt x="118" y="67"/>
                    <a:pt x="114" y="72"/>
                  </a:cubicBezTo>
                  <a:cubicBezTo>
                    <a:pt x="109" y="73"/>
                    <a:pt x="107" y="75"/>
                    <a:pt x="108" y="80"/>
                  </a:cubicBezTo>
                  <a:close/>
                  <a:moveTo>
                    <a:pt x="34" y="233"/>
                  </a:moveTo>
                  <a:cubicBezTo>
                    <a:pt x="53" y="198"/>
                    <a:pt x="69" y="159"/>
                    <a:pt x="91" y="126"/>
                  </a:cubicBezTo>
                  <a:cubicBezTo>
                    <a:pt x="75" y="163"/>
                    <a:pt x="57" y="202"/>
                    <a:pt x="34" y="233"/>
                  </a:cubicBezTo>
                  <a:close/>
                </a:path>
              </a:pathLst>
            </a:custGeom>
            <a:grpFill/>
            <a:ln w="9525">
              <a:noFill/>
              <a:round/>
            </a:ln>
          </p:spPr>
          <p:txBody>
            <a:bodyPr/>
            <a:lstStyle/>
            <a:p>
              <a:pPr fontAlgn="auto">
                <a:spcBef>
                  <a:spcPts val="0"/>
                </a:spcBef>
                <a:spcAft>
                  <a:spcPts val="0"/>
                </a:spcAft>
                <a:defRPr/>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0" name="Freeform 23"/>
            <p:cNvSpPr>
              <a:spLocks noEditPoints="1"/>
            </p:cNvSpPr>
            <p:nvPr/>
          </p:nvSpPr>
          <p:spPr bwMode="auto">
            <a:xfrm>
              <a:off x="2000231" y="2114716"/>
              <a:ext cx="2123898" cy="3170227"/>
            </a:xfrm>
            <a:custGeom>
              <a:avLst/>
              <a:gdLst/>
              <a:ahLst/>
              <a:cxnLst>
                <a:cxn ang="0">
                  <a:pos x="467" y="52"/>
                </a:cxn>
                <a:cxn ang="0">
                  <a:pos x="692" y="104"/>
                </a:cxn>
                <a:cxn ang="0">
                  <a:pos x="777" y="241"/>
                </a:cxn>
                <a:cxn ang="0">
                  <a:pos x="605" y="411"/>
                </a:cxn>
                <a:cxn ang="0">
                  <a:pos x="269" y="446"/>
                </a:cxn>
                <a:cxn ang="0">
                  <a:pos x="456" y="626"/>
                </a:cxn>
                <a:cxn ang="0">
                  <a:pos x="427" y="694"/>
                </a:cxn>
                <a:cxn ang="0">
                  <a:pos x="219" y="1035"/>
                </a:cxn>
                <a:cxn ang="0">
                  <a:pos x="133" y="740"/>
                </a:cxn>
                <a:cxn ang="0">
                  <a:pos x="30" y="996"/>
                </a:cxn>
                <a:cxn ang="0">
                  <a:pos x="230" y="1073"/>
                </a:cxn>
                <a:cxn ang="0">
                  <a:pos x="474" y="651"/>
                </a:cxn>
                <a:cxn ang="0">
                  <a:pos x="812" y="175"/>
                </a:cxn>
                <a:cxn ang="0">
                  <a:pos x="233" y="557"/>
                </a:cxn>
                <a:cxn ang="0">
                  <a:pos x="84" y="960"/>
                </a:cxn>
                <a:cxn ang="0">
                  <a:pos x="125" y="777"/>
                </a:cxn>
                <a:cxn ang="0">
                  <a:pos x="80" y="960"/>
                </a:cxn>
                <a:cxn ang="0">
                  <a:pos x="44" y="972"/>
                </a:cxn>
                <a:cxn ang="0">
                  <a:pos x="25" y="1224"/>
                </a:cxn>
                <a:cxn ang="0">
                  <a:pos x="43" y="1158"/>
                </a:cxn>
                <a:cxn ang="0">
                  <a:pos x="41" y="1230"/>
                </a:cxn>
                <a:cxn ang="0">
                  <a:pos x="56" y="1194"/>
                </a:cxn>
                <a:cxn ang="0">
                  <a:pos x="70" y="1184"/>
                </a:cxn>
                <a:cxn ang="0">
                  <a:pos x="26" y="1151"/>
                </a:cxn>
                <a:cxn ang="0">
                  <a:pos x="130" y="993"/>
                </a:cxn>
                <a:cxn ang="0">
                  <a:pos x="176" y="1009"/>
                </a:cxn>
                <a:cxn ang="0">
                  <a:pos x="264" y="992"/>
                </a:cxn>
                <a:cxn ang="0">
                  <a:pos x="604" y="448"/>
                </a:cxn>
                <a:cxn ang="0">
                  <a:pos x="575" y="403"/>
                </a:cxn>
                <a:cxn ang="0">
                  <a:pos x="534" y="355"/>
                </a:cxn>
                <a:cxn ang="0">
                  <a:pos x="404" y="324"/>
                </a:cxn>
                <a:cxn ang="0">
                  <a:pos x="316" y="367"/>
                </a:cxn>
                <a:cxn ang="0">
                  <a:pos x="302" y="401"/>
                </a:cxn>
                <a:cxn ang="0">
                  <a:pos x="289" y="429"/>
                </a:cxn>
                <a:cxn ang="0">
                  <a:pos x="289" y="460"/>
                </a:cxn>
                <a:cxn ang="0">
                  <a:pos x="294" y="525"/>
                </a:cxn>
                <a:cxn ang="0">
                  <a:pos x="445" y="653"/>
                </a:cxn>
                <a:cxn ang="0">
                  <a:pos x="462" y="648"/>
                </a:cxn>
                <a:cxn ang="0">
                  <a:pos x="262" y="503"/>
                </a:cxn>
                <a:cxn ang="0">
                  <a:pos x="310" y="457"/>
                </a:cxn>
                <a:cxn ang="0">
                  <a:pos x="469" y="528"/>
                </a:cxn>
                <a:cxn ang="0">
                  <a:pos x="450" y="448"/>
                </a:cxn>
                <a:cxn ang="0">
                  <a:pos x="542" y="458"/>
                </a:cxn>
                <a:cxn ang="0">
                  <a:pos x="380" y="320"/>
                </a:cxn>
                <a:cxn ang="0">
                  <a:pos x="543" y="419"/>
                </a:cxn>
                <a:cxn ang="0">
                  <a:pos x="524" y="546"/>
                </a:cxn>
                <a:cxn ang="0">
                  <a:pos x="317" y="488"/>
                </a:cxn>
                <a:cxn ang="0">
                  <a:pos x="468" y="539"/>
                </a:cxn>
                <a:cxn ang="0">
                  <a:pos x="560" y="423"/>
                </a:cxn>
                <a:cxn ang="0">
                  <a:pos x="524" y="572"/>
                </a:cxn>
                <a:cxn ang="0">
                  <a:pos x="605" y="421"/>
                </a:cxn>
                <a:cxn ang="0">
                  <a:pos x="751" y="313"/>
                </a:cxn>
                <a:cxn ang="0">
                  <a:pos x="790" y="245"/>
                </a:cxn>
                <a:cxn ang="0">
                  <a:pos x="789" y="218"/>
                </a:cxn>
                <a:cxn ang="0">
                  <a:pos x="485" y="43"/>
                </a:cxn>
                <a:cxn ang="0">
                  <a:pos x="540" y="52"/>
                </a:cxn>
                <a:cxn ang="0">
                  <a:pos x="605" y="66"/>
                </a:cxn>
                <a:cxn ang="0">
                  <a:pos x="781" y="218"/>
                </a:cxn>
                <a:cxn ang="0">
                  <a:pos x="693" y="86"/>
                </a:cxn>
                <a:cxn ang="0">
                  <a:pos x="578" y="26"/>
                </a:cxn>
              </a:cxnLst>
              <a:rect l="0" t="0" r="r" b="b"/>
              <a:pathLst>
                <a:path w="849" h="1268">
                  <a:moveTo>
                    <a:pt x="488" y="22"/>
                  </a:moveTo>
                  <a:cubicBezTo>
                    <a:pt x="485" y="22"/>
                    <a:pt x="458" y="23"/>
                    <a:pt x="460" y="31"/>
                  </a:cubicBezTo>
                  <a:cubicBezTo>
                    <a:pt x="443" y="32"/>
                    <a:pt x="427" y="39"/>
                    <a:pt x="413" y="48"/>
                  </a:cubicBezTo>
                  <a:cubicBezTo>
                    <a:pt x="412" y="49"/>
                    <a:pt x="400" y="60"/>
                    <a:pt x="410" y="60"/>
                  </a:cubicBezTo>
                  <a:cubicBezTo>
                    <a:pt x="415" y="60"/>
                    <a:pt x="426" y="50"/>
                    <a:pt x="430" y="48"/>
                  </a:cubicBezTo>
                  <a:cubicBezTo>
                    <a:pt x="428" y="50"/>
                    <a:pt x="428" y="52"/>
                    <a:pt x="429" y="54"/>
                  </a:cubicBezTo>
                  <a:cubicBezTo>
                    <a:pt x="424" y="56"/>
                    <a:pt x="419" y="59"/>
                    <a:pt x="415" y="63"/>
                  </a:cubicBezTo>
                  <a:cubicBezTo>
                    <a:pt x="413" y="69"/>
                    <a:pt x="415" y="71"/>
                    <a:pt x="421" y="69"/>
                  </a:cubicBezTo>
                  <a:cubicBezTo>
                    <a:pt x="430" y="60"/>
                    <a:pt x="443" y="56"/>
                    <a:pt x="455" y="54"/>
                  </a:cubicBezTo>
                  <a:cubicBezTo>
                    <a:pt x="438" y="75"/>
                    <a:pt x="460" y="60"/>
                    <a:pt x="467" y="52"/>
                  </a:cubicBezTo>
                  <a:cubicBezTo>
                    <a:pt x="467" y="52"/>
                    <a:pt x="468" y="52"/>
                    <a:pt x="468" y="52"/>
                  </a:cubicBezTo>
                  <a:cubicBezTo>
                    <a:pt x="471" y="54"/>
                    <a:pt x="482" y="57"/>
                    <a:pt x="483" y="51"/>
                  </a:cubicBezTo>
                  <a:cubicBezTo>
                    <a:pt x="489" y="51"/>
                    <a:pt x="495" y="50"/>
                    <a:pt x="501" y="50"/>
                  </a:cubicBezTo>
                  <a:cubicBezTo>
                    <a:pt x="484" y="58"/>
                    <a:pt x="468" y="69"/>
                    <a:pt x="451" y="78"/>
                  </a:cubicBezTo>
                  <a:cubicBezTo>
                    <a:pt x="428" y="90"/>
                    <a:pt x="452" y="88"/>
                    <a:pt x="464" y="81"/>
                  </a:cubicBezTo>
                  <a:cubicBezTo>
                    <a:pt x="505" y="68"/>
                    <a:pt x="555" y="86"/>
                    <a:pt x="593" y="101"/>
                  </a:cubicBezTo>
                  <a:cubicBezTo>
                    <a:pt x="608" y="108"/>
                    <a:pt x="609" y="99"/>
                    <a:pt x="596" y="94"/>
                  </a:cubicBezTo>
                  <a:cubicBezTo>
                    <a:pt x="576" y="85"/>
                    <a:pt x="554" y="78"/>
                    <a:pt x="532" y="74"/>
                  </a:cubicBezTo>
                  <a:cubicBezTo>
                    <a:pt x="580" y="79"/>
                    <a:pt x="628" y="79"/>
                    <a:pt x="676" y="92"/>
                  </a:cubicBezTo>
                  <a:cubicBezTo>
                    <a:pt x="681" y="96"/>
                    <a:pt x="687" y="100"/>
                    <a:pt x="692" y="104"/>
                  </a:cubicBezTo>
                  <a:cubicBezTo>
                    <a:pt x="692" y="104"/>
                    <a:pt x="692" y="104"/>
                    <a:pt x="692" y="104"/>
                  </a:cubicBezTo>
                  <a:cubicBezTo>
                    <a:pt x="680" y="101"/>
                    <a:pt x="628" y="85"/>
                    <a:pt x="618" y="95"/>
                  </a:cubicBezTo>
                  <a:cubicBezTo>
                    <a:pt x="610" y="104"/>
                    <a:pt x="634" y="103"/>
                    <a:pt x="632" y="103"/>
                  </a:cubicBezTo>
                  <a:cubicBezTo>
                    <a:pt x="651" y="103"/>
                    <a:pt x="670" y="107"/>
                    <a:pt x="689" y="112"/>
                  </a:cubicBezTo>
                  <a:cubicBezTo>
                    <a:pt x="678" y="119"/>
                    <a:pt x="690" y="124"/>
                    <a:pt x="697" y="114"/>
                  </a:cubicBezTo>
                  <a:cubicBezTo>
                    <a:pt x="701" y="116"/>
                    <a:pt x="705" y="117"/>
                    <a:pt x="709" y="119"/>
                  </a:cubicBezTo>
                  <a:cubicBezTo>
                    <a:pt x="728" y="137"/>
                    <a:pt x="745" y="158"/>
                    <a:pt x="757" y="181"/>
                  </a:cubicBezTo>
                  <a:cubicBezTo>
                    <a:pt x="760" y="186"/>
                    <a:pt x="779" y="233"/>
                    <a:pt x="782" y="222"/>
                  </a:cubicBezTo>
                  <a:cubicBezTo>
                    <a:pt x="782" y="223"/>
                    <a:pt x="782" y="224"/>
                    <a:pt x="782" y="225"/>
                  </a:cubicBezTo>
                  <a:cubicBezTo>
                    <a:pt x="780" y="227"/>
                    <a:pt x="769" y="238"/>
                    <a:pt x="777" y="241"/>
                  </a:cubicBezTo>
                  <a:cubicBezTo>
                    <a:pt x="748" y="283"/>
                    <a:pt x="712" y="324"/>
                    <a:pt x="675" y="359"/>
                  </a:cubicBezTo>
                  <a:cubicBezTo>
                    <a:pt x="678" y="354"/>
                    <a:pt x="702" y="326"/>
                    <a:pt x="698" y="322"/>
                  </a:cubicBezTo>
                  <a:cubicBezTo>
                    <a:pt x="691" y="314"/>
                    <a:pt x="672" y="349"/>
                    <a:pt x="669" y="353"/>
                  </a:cubicBezTo>
                  <a:cubicBezTo>
                    <a:pt x="659" y="371"/>
                    <a:pt x="630" y="418"/>
                    <a:pt x="664" y="382"/>
                  </a:cubicBezTo>
                  <a:cubicBezTo>
                    <a:pt x="670" y="386"/>
                    <a:pt x="687" y="360"/>
                    <a:pt x="690" y="356"/>
                  </a:cubicBezTo>
                  <a:cubicBezTo>
                    <a:pt x="694" y="353"/>
                    <a:pt x="698" y="349"/>
                    <a:pt x="702" y="346"/>
                  </a:cubicBezTo>
                  <a:cubicBezTo>
                    <a:pt x="689" y="361"/>
                    <a:pt x="677" y="377"/>
                    <a:pt x="666" y="392"/>
                  </a:cubicBezTo>
                  <a:cubicBezTo>
                    <a:pt x="664" y="395"/>
                    <a:pt x="637" y="433"/>
                    <a:pt x="650" y="427"/>
                  </a:cubicBezTo>
                  <a:cubicBezTo>
                    <a:pt x="645" y="433"/>
                    <a:pt x="641" y="439"/>
                    <a:pt x="637" y="444"/>
                  </a:cubicBezTo>
                  <a:cubicBezTo>
                    <a:pt x="632" y="430"/>
                    <a:pt x="618" y="419"/>
                    <a:pt x="605" y="411"/>
                  </a:cubicBezTo>
                  <a:cubicBezTo>
                    <a:pt x="588" y="400"/>
                    <a:pt x="574" y="381"/>
                    <a:pt x="559" y="366"/>
                  </a:cubicBezTo>
                  <a:cubicBezTo>
                    <a:pt x="531" y="337"/>
                    <a:pt x="490" y="322"/>
                    <a:pt x="451" y="317"/>
                  </a:cubicBezTo>
                  <a:cubicBezTo>
                    <a:pt x="442" y="315"/>
                    <a:pt x="433" y="314"/>
                    <a:pt x="424" y="314"/>
                  </a:cubicBezTo>
                  <a:cubicBezTo>
                    <a:pt x="397" y="302"/>
                    <a:pt x="355" y="307"/>
                    <a:pt x="328" y="318"/>
                  </a:cubicBezTo>
                  <a:cubicBezTo>
                    <a:pt x="325" y="314"/>
                    <a:pt x="321" y="318"/>
                    <a:pt x="320" y="321"/>
                  </a:cubicBezTo>
                  <a:cubicBezTo>
                    <a:pt x="313" y="325"/>
                    <a:pt x="291" y="349"/>
                    <a:pt x="312" y="342"/>
                  </a:cubicBezTo>
                  <a:cubicBezTo>
                    <a:pt x="307" y="356"/>
                    <a:pt x="302" y="370"/>
                    <a:pt x="297" y="384"/>
                  </a:cubicBezTo>
                  <a:cubicBezTo>
                    <a:pt x="294" y="386"/>
                    <a:pt x="288" y="390"/>
                    <a:pt x="287" y="394"/>
                  </a:cubicBezTo>
                  <a:cubicBezTo>
                    <a:pt x="280" y="395"/>
                    <a:pt x="278" y="424"/>
                    <a:pt x="277" y="430"/>
                  </a:cubicBezTo>
                  <a:cubicBezTo>
                    <a:pt x="274" y="435"/>
                    <a:pt x="271" y="440"/>
                    <a:pt x="269" y="446"/>
                  </a:cubicBezTo>
                  <a:cubicBezTo>
                    <a:pt x="267" y="446"/>
                    <a:pt x="251" y="456"/>
                    <a:pt x="264" y="456"/>
                  </a:cubicBezTo>
                  <a:cubicBezTo>
                    <a:pt x="261" y="464"/>
                    <a:pt x="258" y="471"/>
                    <a:pt x="255" y="478"/>
                  </a:cubicBezTo>
                  <a:cubicBezTo>
                    <a:pt x="248" y="484"/>
                    <a:pt x="245" y="491"/>
                    <a:pt x="249" y="500"/>
                  </a:cubicBezTo>
                  <a:cubicBezTo>
                    <a:pt x="248" y="503"/>
                    <a:pt x="245" y="512"/>
                    <a:pt x="247" y="516"/>
                  </a:cubicBezTo>
                  <a:cubicBezTo>
                    <a:pt x="209" y="543"/>
                    <a:pt x="280" y="536"/>
                    <a:pt x="294" y="533"/>
                  </a:cubicBezTo>
                  <a:cubicBezTo>
                    <a:pt x="323" y="543"/>
                    <a:pt x="354" y="545"/>
                    <a:pt x="384" y="555"/>
                  </a:cubicBezTo>
                  <a:cubicBezTo>
                    <a:pt x="400" y="565"/>
                    <a:pt x="415" y="578"/>
                    <a:pt x="425" y="594"/>
                  </a:cubicBezTo>
                  <a:cubicBezTo>
                    <a:pt x="431" y="597"/>
                    <a:pt x="433" y="595"/>
                    <a:pt x="432" y="589"/>
                  </a:cubicBezTo>
                  <a:cubicBezTo>
                    <a:pt x="428" y="582"/>
                    <a:pt x="422" y="576"/>
                    <a:pt x="416" y="570"/>
                  </a:cubicBezTo>
                  <a:cubicBezTo>
                    <a:pt x="437" y="584"/>
                    <a:pt x="448" y="603"/>
                    <a:pt x="456" y="626"/>
                  </a:cubicBezTo>
                  <a:cubicBezTo>
                    <a:pt x="456" y="627"/>
                    <a:pt x="456" y="628"/>
                    <a:pt x="455" y="628"/>
                  </a:cubicBezTo>
                  <a:cubicBezTo>
                    <a:pt x="452" y="632"/>
                    <a:pt x="448" y="636"/>
                    <a:pt x="445" y="640"/>
                  </a:cubicBezTo>
                  <a:cubicBezTo>
                    <a:pt x="444" y="637"/>
                    <a:pt x="433" y="592"/>
                    <a:pt x="428" y="606"/>
                  </a:cubicBezTo>
                  <a:cubicBezTo>
                    <a:pt x="426" y="611"/>
                    <a:pt x="435" y="627"/>
                    <a:pt x="436" y="633"/>
                  </a:cubicBezTo>
                  <a:cubicBezTo>
                    <a:pt x="438" y="644"/>
                    <a:pt x="437" y="656"/>
                    <a:pt x="435" y="668"/>
                  </a:cubicBezTo>
                  <a:cubicBezTo>
                    <a:pt x="416" y="692"/>
                    <a:pt x="392" y="712"/>
                    <a:pt x="372" y="736"/>
                  </a:cubicBezTo>
                  <a:cubicBezTo>
                    <a:pt x="371" y="740"/>
                    <a:pt x="372" y="742"/>
                    <a:pt x="375" y="742"/>
                  </a:cubicBezTo>
                  <a:cubicBezTo>
                    <a:pt x="380" y="742"/>
                    <a:pt x="388" y="730"/>
                    <a:pt x="391" y="727"/>
                  </a:cubicBezTo>
                  <a:cubicBezTo>
                    <a:pt x="404" y="714"/>
                    <a:pt x="417" y="701"/>
                    <a:pt x="430" y="686"/>
                  </a:cubicBezTo>
                  <a:cubicBezTo>
                    <a:pt x="429" y="689"/>
                    <a:pt x="428" y="691"/>
                    <a:pt x="427" y="694"/>
                  </a:cubicBezTo>
                  <a:cubicBezTo>
                    <a:pt x="423" y="700"/>
                    <a:pt x="400" y="721"/>
                    <a:pt x="401" y="728"/>
                  </a:cubicBezTo>
                  <a:cubicBezTo>
                    <a:pt x="400" y="729"/>
                    <a:pt x="399" y="731"/>
                    <a:pt x="398" y="732"/>
                  </a:cubicBezTo>
                  <a:cubicBezTo>
                    <a:pt x="396" y="733"/>
                    <a:pt x="396" y="734"/>
                    <a:pt x="395" y="735"/>
                  </a:cubicBezTo>
                  <a:cubicBezTo>
                    <a:pt x="354" y="789"/>
                    <a:pt x="315" y="845"/>
                    <a:pt x="277" y="900"/>
                  </a:cubicBezTo>
                  <a:cubicBezTo>
                    <a:pt x="267" y="915"/>
                    <a:pt x="274" y="919"/>
                    <a:pt x="284" y="905"/>
                  </a:cubicBezTo>
                  <a:cubicBezTo>
                    <a:pt x="292" y="892"/>
                    <a:pt x="301" y="879"/>
                    <a:pt x="310" y="866"/>
                  </a:cubicBezTo>
                  <a:cubicBezTo>
                    <a:pt x="331" y="836"/>
                    <a:pt x="353" y="805"/>
                    <a:pt x="375" y="775"/>
                  </a:cubicBezTo>
                  <a:cubicBezTo>
                    <a:pt x="363" y="798"/>
                    <a:pt x="220" y="1010"/>
                    <a:pt x="236" y="1019"/>
                  </a:cubicBezTo>
                  <a:cubicBezTo>
                    <a:pt x="231" y="1027"/>
                    <a:pt x="227" y="1035"/>
                    <a:pt x="224" y="1043"/>
                  </a:cubicBezTo>
                  <a:cubicBezTo>
                    <a:pt x="223" y="1040"/>
                    <a:pt x="221" y="1038"/>
                    <a:pt x="219" y="1035"/>
                  </a:cubicBezTo>
                  <a:cubicBezTo>
                    <a:pt x="214" y="1003"/>
                    <a:pt x="176" y="983"/>
                    <a:pt x="138" y="972"/>
                  </a:cubicBezTo>
                  <a:cubicBezTo>
                    <a:pt x="125" y="967"/>
                    <a:pt x="113" y="966"/>
                    <a:pt x="100" y="963"/>
                  </a:cubicBezTo>
                  <a:cubicBezTo>
                    <a:pt x="109" y="959"/>
                    <a:pt x="91" y="950"/>
                    <a:pt x="89" y="949"/>
                  </a:cubicBezTo>
                  <a:cubicBezTo>
                    <a:pt x="103" y="903"/>
                    <a:pt x="120" y="858"/>
                    <a:pt x="137" y="813"/>
                  </a:cubicBezTo>
                  <a:cubicBezTo>
                    <a:pt x="147" y="789"/>
                    <a:pt x="156" y="765"/>
                    <a:pt x="165" y="741"/>
                  </a:cubicBezTo>
                  <a:cubicBezTo>
                    <a:pt x="167" y="737"/>
                    <a:pt x="186" y="696"/>
                    <a:pt x="174" y="700"/>
                  </a:cubicBezTo>
                  <a:cubicBezTo>
                    <a:pt x="191" y="666"/>
                    <a:pt x="207" y="631"/>
                    <a:pt x="225" y="598"/>
                  </a:cubicBezTo>
                  <a:cubicBezTo>
                    <a:pt x="235" y="580"/>
                    <a:pt x="251" y="519"/>
                    <a:pt x="218" y="561"/>
                  </a:cubicBezTo>
                  <a:cubicBezTo>
                    <a:pt x="201" y="583"/>
                    <a:pt x="191" y="612"/>
                    <a:pt x="182" y="638"/>
                  </a:cubicBezTo>
                  <a:cubicBezTo>
                    <a:pt x="169" y="673"/>
                    <a:pt x="148" y="706"/>
                    <a:pt x="133" y="740"/>
                  </a:cubicBezTo>
                  <a:cubicBezTo>
                    <a:pt x="124" y="740"/>
                    <a:pt x="110" y="776"/>
                    <a:pt x="107" y="784"/>
                  </a:cubicBezTo>
                  <a:cubicBezTo>
                    <a:pt x="95" y="806"/>
                    <a:pt x="86" y="829"/>
                    <a:pt x="75" y="852"/>
                  </a:cubicBezTo>
                  <a:cubicBezTo>
                    <a:pt x="65" y="874"/>
                    <a:pt x="55" y="897"/>
                    <a:pt x="47" y="920"/>
                  </a:cubicBezTo>
                  <a:cubicBezTo>
                    <a:pt x="47" y="922"/>
                    <a:pt x="35" y="952"/>
                    <a:pt x="46" y="947"/>
                  </a:cubicBezTo>
                  <a:cubicBezTo>
                    <a:pt x="50" y="948"/>
                    <a:pt x="53" y="949"/>
                    <a:pt x="57" y="948"/>
                  </a:cubicBezTo>
                  <a:cubicBezTo>
                    <a:pt x="56" y="949"/>
                    <a:pt x="55" y="950"/>
                    <a:pt x="53" y="951"/>
                  </a:cubicBezTo>
                  <a:cubicBezTo>
                    <a:pt x="49" y="939"/>
                    <a:pt x="35" y="974"/>
                    <a:pt x="35" y="977"/>
                  </a:cubicBezTo>
                  <a:cubicBezTo>
                    <a:pt x="30" y="978"/>
                    <a:pt x="29" y="981"/>
                    <a:pt x="30" y="986"/>
                  </a:cubicBezTo>
                  <a:cubicBezTo>
                    <a:pt x="28" y="988"/>
                    <a:pt x="28" y="991"/>
                    <a:pt x="31" y="992"/>
                  </a:cubicBezTo>
                  <a:cubicBezTo>
                    <a:pt x="31" y="993"/>
                    <a:pt x="31" y="995"/>
                    <a:pt x="30" y="996"/>
                  </a:cubicBezTo>
                  <a:cubicBezTo>
                    <a:pt x="20" y="992"/>
                    <a:pt x="17" y="1046"/>
                    <a:pt x="17" y="1052"/>
                  </a:cubicBezTo>
                  <a:cubicBezTo>
                    <a:pt x="11" y="1076"/>
                    <a:pt x="12" y="1103"/>
                    <a:pt x="13" y="1127"/>
                  </a:cubicBezTo>
                  <a:cubicBezTo>
                    <a:pt x="14" y="1139"/>
                    <a:pt x="12" y="1228"/>
                    <a:pt x="20" y="1230"/>
                  </a:cubicBezTo>
                  <a:cubicBezTo>
                    <a:pt x="11" y="1241"/>
                    <a:pt x="0" y="1268"/>
                    <a:pt x="23" y="1253"/>
                  </a:cubicBezTo>
                  <a:cubicBezTo>
                    <a:pt x="49" y="1236"/>
                    <a:pt x="72" y="1216"/>
                    <a:pt x="94" y="1195"/>
                  </a:cubicBezTo>
                  <a:cubicBezTo>
                    <a:pt x="111" y="1178"/>
                    <a:pt x="128" y="1160"/>
                    <a:pt x="146" y="1145"/>
                  </a:cubicBezTo>
                  <a:cubicBezTo>
                    <a:pt x="161" y="1135"/>
                    <a:pt x="201" y="1111"/>
                    <a:pt x="206" y="1094"/>
                  </a:cubicBezTo>
                  <a:cubicBezTo>
                    <a:pt x="209" y="1093"/>
                    <a:pt x="216" y="1091"/>
                    <a:pt x="214" y="1086"/>
                  </a:cubicBezTo>
                  <a:cubicBezTo>
                    <a:pt x="217" y="1088"/>
                    <a:pt x="219" y="1084"/>
                    <a:pt x="220" y="1081"/>
                  </a:cubicBezTo>
                  <a:cubicBezTo>
                    <a:pt x="224" y="1079"/>
                    <a:pt x="228" y="1076"/>
                    <a:pt x="230" y="1073"/>
                  </a:cubicBezTo>
                  <a:cubicBezTo>
                    <a:pt x="236" y="1071"/>
                    <a:pt x="235" y="1054"/>
                    <a:pt x="234" y="1049"/>
                  </a:cubicBezTo>
                  <a:cubicBezTo>
                    <a:pt x="242" y="1036"/>
                    <a:pt x="322" y="930"/>
                    <a:pt x="316" y="927"/>
                  </a:cubicBezTo>
                  <a:cubicBezTo>
                    <a:pt x="311" y="923"/>
                    <a:pt x="290" y="958"/>
                    <a:pt x="286" y="963"/>
                  </a:cubicBezTo>
                  <a:cubicBezTo>
                    <a:pt x="288" y="959"/>
                    <a:pt x="289" y="955"/>
                    <a:pt x="291" y="951"/>
                  </a:cubicBezTo>
                  <a:cubicBezTo>
                    <a:pt x="314" y="917"/>
                    <a:pt x="335" y="880"/>
                    <a:pt x="357" y="845"/>
                  </a:cubicBezTo>
                  <a:cubicBezTo>
                    <a:pt x="370" y="826"/>
                    <a:pt x="382" y="807"/>
                    <a:pt x="394" y="788"/>
                  </a:cubicBezTo>
                  <a:cubicBezTo>
                    <a:pt x="401" y="778"/>
                    <a:pt x="408" y="767"/>
                    <a:pt x="415" y="757"/>
                  </a:cubicBezTo>
                  <a:cubicBezTo>
                    <a:pt x="415" y="756"/>
                    <a:pt x="437" y="722"/>
                    <a:pt x="424" y="729"/>
                  </a:cubicBezTo>
                  <a:cubicBezTo>
                    <a:pt x="426" y="725"/>
                    <a:pt x="428" y="721"/>
                    <a:pt x="430" y="717"/>
                  </a:cubicBezTo>
                  <a:cubicBezTo>
                    <a:pt x="444" y="697"/>
                    <a:pt x="470" y="676"/>
                    <a:pt x="474" y="651"/>
                  </a:cubicBezTo>
                  <a:cubicBezTo>
                    <a:pt x="477" y="646"/>
                    <a:pt x="481" y="641"/>
                    <a:pt x="484" y="636"/>
                  </a:cubicBezTo>
                  <a:cubicBezTo>
                    <a:pt x="489" y="645"/>
                    <a:pt x="511" y="615"/>
                    <a:pt x="514" y="611"/>
                  </a:cubicBezTo>
                  <a:cubicBezTo>
                    <a:pt x="530" y="594"/>
                    <a:pt x="547" y="578"/>
                    <a:pt x="565" y="561"/>
                  </a:cubicBezTo>
                  <a:cubicBezTo>
                    <a:pt x="580" y="546"/>
                    <a:pt x="594" y="529"/>
                    <a:pt x="603" y="510"/>
                  </a:cubicBezTo>
                  <a:cubicBezTo>
                    <a:pt x="611" y="499"/>
                    <a:pt x="646" y="463"/>
                    <a:pt x="643" y="449"/>
                  </a:cubicBezTo>
                  <a:cubicBezTo>
                    <a:pt x="675" y="406"/>
                    <a:pt x="711" y="367"/>
                    <a:pt x="748" y="328"/>
                  </a:cubicBezTo>
                  <a:cubicBezTo>
                    <a:pt x="766" y="309"/>
                    <a:pt x="778" y="285"/>
                    <a:pt x="796" y="267"/>
                  </a:cubicBezTo>
                  <a:cubicBezTo>
                    <a:pt x="802" y="261"/>
                    <a:pt x="842" y="204"/>
                    <a:pt x="815" y="221"/>
                  </a:cubicBezTo>
                  <a:cubicBezTo>
                    <a:pt x="828" y="208"/>
                    <a:pt x="781" y="151"/>
                    <a:pt x="774" y="140"/>
                  </a:cubicBezTo>
                  <a:cubicBezTo>
                    <a:pt x="788" y="150"/>
                    <a:pt x="801" y="162"/>
                    <a:pt x="812" y="175"/>
                  </a:cubicBezTo>
                  <a:cubicBezTo>
                    <a:pt x="817" y="180"/>
                    <a:pt x="832" y="209"/>
                    <a:pt x="838" y="209"/>
                  </a:cubicBezTo>
                  <a:cubicBezTo>
                    <a:pt x="849" y="209"/>
                    <a:pt x="803" y="142"/>
                    <a:pt x="797" y="134"/>
                  </a:cubicBezTo>
                  <a:cubicBezTo>
                    <a:pt x="777" y="110"/>
                    <a:pt x="752" y="90"/>
                    <a:pt x="725" y="75"/>
                  </a:cubicBezTo>
                  <a:cubicBezTo>
                    <a:pt x="694" y="59"/>
                    <a:pt x="659" y="39"/>
                    <a:pt x="626" y="31"/>
                  </a:cubicBezTo>
                  <a:cubicBezTo>
                    <a:pt x="586" y="17"/>
                    <a:pt x="529" y="0"/>
                    <a:pt x="488" y="22"/>
                  </a:cubicBezTo>
                  <a:close/>
                  <a:moveTo>
                    <a:pt x="233" y="557"/>
                  </a:moveTo>
                  <a:cubicBezTo>
                    <a:pt x="231" y="575"/>
                    <a:pt x="220" y="591"/>
                    <a:pt x="212" y="607"/>
                  </a:cubicBezTo>
                  <a:cubicBezTo>
                    <a:pt x="210" y="607"/>
                    <a:pt x="208" y="607"/>
                    <a:pt x="207" y="608"/>
                  </a:cubicBezTo>
                  <a:cubicBezTo>
                    <a:pt x="209" y="604"/>
                    <a:pt x="210" y="600"/>
                    <a:pt x="206" y="598"/>
                  </a:cubicBezTo>
                  <a:cubicBezTo>
                    <a:pt x="214" y="581"/>
                    <a:pt x="223" y="565"/>
                    <a:pt x="233" y="557"/>
                  </a:cubicBezTo>
                  <a:close/>
                  <a:moveTo>
                    <a:pt x="206" y="1022"/>
                  </a:moveTo>
                  <a:cubicBezTo>
                    <a:pt x="205" y="1022"/>
                    <a:pt x="205" y="1022"/>
                    <a:pt x="204" y="1022"/>
                  </a:cubicBezTo>
                  <a:cubicBezTo>
                    <a:pt x="201" y="1019"/>
                    <a:pt x="197" y="1015"/>
                    <a:pt x="192" y="1015"/>
                  </a:cubicBezTo>
                  <a:cubicBezTo>
                    <a:pt x="189" y="1010"/>
                    <a:pt x="186" y="1006"/>
                    <a:pt x="182" y="1003"/>
                  </a:cubicBezTo>
                  <a:cubicBezTo>
                    <a:pt x="182" y="1001"/>
                    <a:pt x="181" y="1000"/>
                    <a:pt x="180" y="999"/>
                  </a:cubicBezTo>
                  <a:cubicBezTo>
                    <a:pt x="176" y="997"/>
                    <a:pt x="176" y="997"/>
                    <a:pt x="176" y="997"/>
                  </a:cubicBezTo>
                  <a:cubicBezTo>
                    <a:pt x="176" y="996"/>
                    <a:pt x="175" y="995"/>
                    <a:pt x="174" y="995"/>
                  </a:cubicBezTo>
                  <a:cubicBezTo>
                    <a:pt x="188" y="1002"/>
                    <a:pt x="199" y="1011"/>
                    <a:pt x="206" y="1022"/>
                  </a:cubicBezTo>
                  <a:close/>
                  <a:moveTo>
                    <a:pt x="95" y="962"/>
                  </a:moveTo>
                  <a:cubicBezTo>
                    <a:pt x="91" y="961"/>
                    <a:pt x="87" y="961"/>
                    <a:pt x="84" y="960"/>
                  </a:cubicBezTo>
                  <a:cubicBezTo>
                    <a:pt x="85" y="959"/>
                    <a:pt x="86" y="958"/>
                    <a:pt x="86" y="957"/>
                  </a:cubicBezTo>
                  <a:cubicBezTo>
                    <a:pt x="89" y="958"/>
                    <a:pt x="92" y="960"/>
                    <a:pt x="95" y="962"/>
                  </a:cubicBezTo>
                  <a:close/>
                  <a:moveTo>
                    <a:pt x="167" y="715"/>
                  </a:moveTo>
                  <a:cubicBezTo>
                    <a:pt x="159" y="735"/>
                    <a:pt x="152" y="755"/>
                    <a:pt x="144" y="774"/>
                  </a:cubicBezTo>
                  <a:cubicBezTo>
                    <a:pt x="137" y="791"/>
                    <a:pt x="130" y="809"/>
                    <a:pt x="124" y="827"/>
                  </a:cubicBezTo>
                  <a:cubicBezTo>
                    <a:pt x="136" y="789"/>
                    <a:pt x="149" y="751"/>
                    <a:pt x="167" y="715"/>
                  </a:cubicBezTo>
                  <a:close/>
                  <a:moveTo>
                    <a:pt x="125" y="777"/>
                  </a:moveTo>
                  <a:cubicBezTo>
                    <a:pt x="120" y="790"/>
                    <a:pt x="115" y="803"/>
                    <a:pt x="110" y="815"/>
                  </a:cubicBezTo>
                  <a:cubicBezTo>
                    <a:pt x="110" y="814"/>
                    <a:pt x="109" y="813"/>
                    <a:pt x="109" y="812"/>
                  </a:cubicBezTo>
                  <a:cubicBezTo>
                    <a:pt x="114" y="800"/>
                    <a:pt x="119" y="788"/>
                    <a:pt x="125" y="777"/>
                  </a:cubicBezTo>
                  <a:close/>
                  <a:moveTo>
                    <a:pt x="112" y="837"/>
                  </a:moveTo>
                  <a:cubicBezTo>
                    <a:pt x="101" y="873"/>
                    <a:pt x="90" y="909"/>
                    <a:pt x="74" y="944"/>
                  </a:cubicBezTo>
                  <a:cubicBezTo>
                    <a:pt x="74" y="943"/>
                    <a:pt x="74" y="943"/>
                    <a:pt x="73" y="943"/>
                  </a:cubicBezTo>
                  <a:cubicBezTo>
                    <a:pt x="76" y="934"/>
                    <a:pt x="79" y="925"/>
                    <a:pt x="83" y="915"/>
                  </a:cubicBezTo>
                  <a:cubicBezTo>
                    <a:pt x="89" y="915"/>
                    <a:pt x="108" y="846"/>
                    <a:pt x="112" y="837"/>
                  </a:cubicBezTo>
                  <a:close/>
                  <a:moveTo>
                    <a:pt x="80" y="960"/>
                  </a:moveTo>
                  <a:cubicBezTo>
                    <a:pt x="78" y="960"/>
                    <a:pt x="77" y="960"/>
                    <a:pt x="75" y="960"/>
                  </a:cubicBezTo>
                  <a:cubicBezTo>
                    <a:pt x="76" y="958"/>
                    <a:pt x="78" y="956"/>
                    <a:pt x="79" y="953"/>
                  </a:cubicBezTo>
                  <a:cubicBezTo>
                    <a:pt x="79" y="953"/>
                    <a:pt x="79" y="953"/>
                    <a:pt x="79" y="953"/>
                  </a:cubicBezTo>
                  <a:cubicBezTo>
                    <a:pt x="78" y="956"/>
                    <a:pt x="78" y="958"/>
                    <a:pt x="80" y="960"/>
                  </a:cubicBezTo>
                  <a:close/>
                  <a:moveTo>
                    <a:pt x="95" y="845"/>
                  </a:moveTo>
                  <a:cubicBezTo>
                    <a:pt x="92" y="856"/>
                    <a:pt x="75" y="895"/>
                    <a:pt x="79" y="903"/>
                  </a:cubicBezTo>
                  <a:cubicBezTo>
                    <a:pt x="74" y="916"/>
                    <a:pt x="69" y="929"/>
                    <a:pt x="65" y="941"/>
                  </a:cubicBezTo>
                  <a:cubicBezTo>
                    <a:pt x="63" y="941"/>
                    <a:pt x="60" y="941"/>
                    <a:pt x="57" y="940"/>
                  </a:cubicBezTo>
                  <a:cubicBezTo>
                    <a:pt x="69" y="909"/>
                    <a:pt x="81" y="878"/>
                    <a:pt x="95" y="845"/>
                  </a:cubicBezTo>
                  <a:close/>
                  <a:moveTo>
                    <a:pt x="54" y="927"/>
                  </a:moveTo>
                  <a:cubicBezTo>
                    <a:pt x="57" y="917"/>
                    <a:pt x="60" y="907"/>
                    <a:pt x="64" y="896"/>
                  </a:cubicBezTo>
                  <a:cubicBezTo>
                    <a:pt x="65" y="897"/>
                    <a:pt x="65" y="897"/>
                    <a:pt x="65" y="897"/>
                  </a:cubicBezTo>
                  <a:cubicBezTo>
                    <a:pt x="61" y="907"/>
                    <a:pt x="57" y="917"/>
                    <a:pt x="54" y="927"/>
                  </a:cubicBezTo>
                  <a:close/>
                  <a:moveTo>
                    <a:pt x="44" y="972"/>
                  </a:moveTo>
                  <a:cubicBezTo>
                    <a:pt x="45" y="972"/>
                    <a:pt x="45" y="972"/>
                    <a:pt x="45" y="972"/>
                  </a:cubicBezTo>
                  <a:cubicBezTo>
                    <a:pt x="48" y="966"/>
                    <a:pt x="54" y="960"/>
                    <a:pt x="61" y="956"/>
                  </a:cubicBezTo>
                  <a:cubicBezTo>
                    <a:pt x="60" y="957"/>
                    <a:pt x="58" y="965"/>
                    <a:pt x="58" y="966"/>
                  </a:cubicBezTo>
                  <a:cubicBezTo>
                    <a:pt x="57" y="967"/>
                    <a:pt x="57" y="968"/>
                    <a:pt x="56" y="969"/>
                  </a:cubicBezTo>
                  <a:cubicBezTo>
                    <a:pt x="53" y="973"/>
                    <a:pt x="46" y="977"/>
                    <a:pt x="52" y="983"/>
                  </a:cubicBezTo>
                  <a:cubicBezTo>
                    <a:pt x="52" y="983"/>
                    <a:pt x="52" y="983"/>
                    <a:pt x="52" y="983"/>
                  </a:cubicBezTo>
                  <a:cubicBezTo>
                    <a:pt x="52" y="983"/>
                    <a:pt x="52" y="983"/>
                    <a:pt x="51" y="983"/>
                  </a:cubicBezTo>
                  <a:cubicBezTo>
                    <a:pt x="51" y="978"/>
                    <a:pt x="45" y="980"/>
                    <a:pt x="42" y="981"/>
                  </a:cubicBezTo>
                  <a:cubicBezTo>
                    <a:pt x="43" y="978"/>
                    <a:pt x="43" y="975"/>
                    <a:pt x="44" y="972"/>
                  </a:cubicBezTo>
                  <a:close/>
                  <a:moveTo>
                    <a:pt x="25" y="1224"/>
                  </a:moveTo>
                  <a:cubicBezTo>
                    <a:pt x="24" y="1216"/>
                    <a:pt x="24" y="1209"/>
                    <a:pt x="24" y="1201"/>
                  </a:cubicBezTo>
                  <a:cubicBezTo>
                    <a:pt x="27" y="1195"/>
                    <a:pt x="25" y="1181"/>
                    <a:pt x="25" y="1174"/>
                  </a:cubicBezTo>
                  <a:cubicBezTo>
                    <a:pt x="32" y="1176"/>
                    <a:pt x="32" y="1161"/>
                    <a:pt x="33" y="1158"/>
                  </a:cubicBezTo>
                  <a:cubicBezTo>
                    <a:pt x="35" y="1161"/>
                    <a:pt x="38" y="1164"/>
                    <a:pt x="41" y="1167"/>
                  </a:cubicBezTo>
                  <a:cubicBezTo>
                    <a:pt x="34" y="1174"/>
                    <a:pt x="34" y="1183"/>
                    <a:pt x="45" y="1182"/>
                  </a:cubicBezTo>
                  <a:cubicBezTo>
                    <a:pt x="45" y="1184"/>
                    <a:pt x="46" y="1186"/>
                    <a:pt x="46" y="1188"/>
                  </a:cubicBezTo>
                  <a:cubicBezTo>
                    <a:pt x="43" y="1192"/>
                    <a:pt x="27" y="1211"/>
                    <a:pt x="32" y="1215"/>
                  </a:cubicBezTo>
                  <a:cubicBezTo>
                    <a:pt x="30" y="1218"/>
                    <a:pt x="27" y="1221"/>
                    <a:pt x="25" y="1224"/>
                  </a:cubicBezTo>
                  <a:close/>
                  <a:moveTo>
                    <a:pt x="48" y="1162"/>
                  </a:moveTo>
                  <a:cubicBezTo>
                    <a:pt x="47" y="1161"/>
                    <a:pt x="45" y="1159"/>
                    <a:pt x="43" y="1158"/>
                  </a:cubicBezTo>
                  <a:cubicBezTo>
                    <a:pt x="47" y="1159"/>
                    <a:pt x="51" y="1160"/>
                    <a:pt x="55" y="1161"/>
                  </a:cubicBezTo>
                  <a:cubicBezTo>
                    <a:pt x="54" y="1161"/>
                    <a:pt x="53" y="1161"/>
                    <a:pt x="53" y="1162"/>
                  </a:cubicBezTo>
                  <a:cubicBezTo>
                    <a:pt x="52" y="1161"/>
                    <a:pt x="51" y="1161"/>
                    <a:pt x="51" y="1161"/>
                  </a:cubicBezTo>
                  <a:cubicBezTo>
                    <a:pt x="50" y="1161"/>
                    <a:pt x="49" y="1162"/>
                    <a:pt x="48" y="1162"/>
                  </a:cubicBezTo>
                  <a:close/>
                  <a:moveTo>
                    <a:pt x="49" y="1200"/>
                  </a:moveTo>
                  <a:cubicBezTo>
                    <a:pt x="48" y="1201"/>
                    <a:pt x="48" y="1201"/>
                    <a:pt x="47" y="1202"/>
                  </a:cubicBezTo>
                  <a:cubicBezTo>
                    <a:pt x="47" y="1202"/>
                    <a:pt x="47" y="1201"/>
                    <a:pt x="47" y="1201"/>
                  </a:cubicBezTo>
                  <a:cubicBezTo>
                    <a:pt x="47" y="1201"/>
                    <a:pt x="48" y="1200"/>
                    <a:pt x="48" y="1199"/>
                  </a:cubicBezTo>
                  <a:cubicBezTo>
                    <a:pt x="48" y="1200"/>
                    <a:pt x="49" y="1200"/>
                    <a:pt x="49" y="1200"/>
                  </a:cubicBezTo>
                  <a:close/>
                  <a:moveTo>
                    <a:pt x="41" y="1230"/>
                  </a:moveTo>
                  <a:cubicBezTo>
                    <a:pt x="41" y="1230"/>
                    <a:pt x="41" y="1230"/>
                    <a:pt x="41" y="1230"/>
                  </a:cubicBezTo>
                  <a:cubicBezTo>
                    <a:pt x="45" y="1225"/>
                    <a:pt x="50" y="1221"/>
                    <a:pt x="54" y="1216"/>
                  </a:cubicBezTo>
                  <a:cubicBezTo>
                    <a:pt x="54" y="1215"/>
                    <a:pt x="55" y="1215"/>
                    <a:pt x="55" y="1214"/>
                  </a:cubicBezTo>
                  <a:cubicBezTo>
                    <a:pt x="58" y="1214"/>
                    <a:pt x="59" y="1212"/>
                    <a:pt x="60" y="1210"/>
                  </a:cubicBezTo>
                  <a:cubicBezTo>
                    <a:pt x="62" y="1209"/>
                    <a:pt x="63" y="1207"/>
                    <a:pt x="65" y="1206"/>
                  </a:cubicBezTo>
                  <a:cubicBezTo>
                    <a:pt x="65" y="1207"/>
                    <a:pt x="66" y="1208"/>
                    <a:pt x="67" y="1208"/>
                  </a:cubicBezTo>
                  <a:cubicBezTo>
                    <a:pt x="58" y="1216"/>
                    <a:pt x="49" y="1223"/>
                    <a:pt x="41" y="1230"/>
                  </a:cubicBezTo>
                  <a:close/>
                  <a:moveTo>
                    <a:pt x="59" y="1187"/>
                  </a:moveTo>
                  <a:cubicBezTo>
                    <a:pt x="59" y="1189"/>
                    <a:pt x="59" y="1190"/>
                    <a:pt x="59" y="1192"/>
                  </a:cubicBezTo>
                  <a:cubicBezTo>
                    <a:pt x="58" y="1192"/>
                    <a:pt x="57" y="1193"/>
                    <a:pt x="56" y="1194"/>
                  </a:cubicBezTo>
                  <a:cubicBezTo>
                    <a:pt x="57" y="1192"/>
                    <a:pt x="58" y="1189"/>
                    <a:pt x="59" y="1187"/>
                  </a:cubicBezTo>
                  <a:close/>
                  <a:moveTo>
                    <a:pt x="58" y="1162"/>
                  </a:moveTo>
                  <a:cubicBezTo>
                    <a:pt x="58" y="1163"/>
                    <a:pt x="59" y="1163"/>
                    <a:pt x="60" y="1163"/>
                  </a:cubicBezTo>
                  <a:cubicBezTo>
                    <a:pt x="60" y="1164"/>
                    <a:pt x="60" y="1164"/>
                    <a:pt x="59" y="1165"/>
                  </a:cubicBezTo>
                  <a:cubicBezTo>
                    <a:pt x="59" y="1164"/>
                    <a:pt x="58" y="1163"/>
                    <a:pt x="58" y="1162"/>
                  </a:cubicBezTo>
                  <a:close/>
                  <a:moveTo>
                    <a:pt x="70" y="1184"/>
                  </a:moveTo>
                  <a:cubicBezTo>
                    <a:pt x="69" y="1181"/>
                    <a:pt x="68" y="1179"/>
                    <a:pt x="65" y="1177"/>
                  </a:cubicBezTo>
                  <a:cubicBezTo>
                    <a:pt x="67" y="1176"/>
                    <a:pt x="69" y="1175"/>
                    <a:pt x="71" y="1173"/>
                  </a:cubicBezTo>
                  <a:cubicBezTo>
                    <a:pt x="73" y="1175"/>
                    <a:pt x="75" y="1177"/>
                    <a:pt x="77" y="1179"/>
                  </a:cubicBezTo>
                  <a:cubicBezTo>
                    <a:pt x="75" y="1180"/>
                    <a:pt x="72" y="1182"/>
                    <a:pt x="70" y="1184"/>
                  </a:cubicBezTo>
                  <a:close/>
                  <a:moveTo>
                    <a:pt x="212" y="1077"/>
                  </a:moveTo>
                  <a:cubicBezTo>
                    <a:pt x="207" y="1080"/>
                    <a:pt x="202" y="1084"/>
                    <a:pt x="198" y="1089"/>
                  </a:cubicBezTo>
                  <a:cubicBezTo>
                    <a:pt x="156" y="1111"/>
                    <a:pt x="124" y="1147"/>
                    <a:pt x="86" y="1173"/>
                  </a:cubicBezTo>
                  <a:cubicBezTo>
                    <a:pt x="83" y="1169"/>
                    <a:pt x="81" y="1167"/>
                    <a:pt x="78" y="1164"/>
                  </a:cubicBezTo>
                  <a:cubicBezTo>
                    <a:pt x="77" y="1162"/>
                    <a:pt x="71" y="1160"/>
                    <a:pt x="69" y="1159"/>
                  </a:cubicBezTo>
                  <a:cubicBezTo>
                    <a:pt x="60" y="1148"/>
                    <a:pt x="46" y="1143"/>
                    <a:pt x="34" y="1146"/>
                  </a:cubicBezTo>
                  <a:cubicBezTo>
                    <a:pt x="35" y="1142"/>
                    <a:pt x="35" y="1138"/>
                    <a:pt x="35" y="1134"/>
                  </a:cubicBezTo>
                  <a:cubicBezTo>
                    <a:pt x="37" y="1134"/>
                    <a:pt x="38" y="1132"/>
                    <a:pt x="38" y="1130"/>
                  </a:cubicBezTo>
                  <a:cubicBezTo>
                    <a:pt x="38" y="1120"/>
                    <a:pt x="42" y="1074"/>
                    <a:pt x="35" y="1073"/>
                  </a:cubicBezTo>
                  <a:cubicBezTo>
                    <a:pt x="25" y="1073"/>
                    <a:pt x="27" y="1142"/>
                    <a:pt x="26" y="1151"/>
                  </a:cubicBezTo>
                  <a:cubicBezTo>
                    <a:pt x="26" y="1124"/>
                    <a:pt x="21" y="1096"/>
                    <a:pt x="23" y="1070"/>
                  </a:cubicBezTo>
                  <a:cubicBezTo>
                    <a:pt x="27" y="1067"/>
                    <a:pt x="25" y="1055"/>
                    <a:pt x="25" y="1051"/>
                  </a:cubicBezTo>
                  <a:cubicBezTo>
                    <a:pt x="29" y="1049"/>
                    <a:pt x="35" y="1009"/>
                    <a:pt x="31" y="1007"/>
                  </a:cubicBezTo>
                  <a:cubicBezTo>
                    <a:pt x="32" y="1005"/>
                    <a:pt x="32" y="1003"/>
                    <a:pt x="33" y="1001"/>
                  </a:cubicBezTo>
                  <a:cubicBezTo>
                    <a:pt x="34" y="1001"/>
                    <a:pt x="35" y="1001"/>
                    <a:pt x="37" y="1000"/>
                  </a:cubicBezTo>
                  <a:cubicBezTo>
                    <a:pt x="40" y="1002"/>
                    <a:pt x="46" y="998"/>
                    <a:pt x="42" y="994"/>
                  </a:cubicBezTo>
                  <a:cubicBezTo>
                    <a:pt x="43" y="994"/>
                    <a:pt x="43" y="993"/>
                    <a:pt x="43" y="992"/>
                  </a:cubicBezTo>
                  <a:cubicBezTo>
                    <a:pt x="63" y="991"/>
                    <a:pt x="84" y="991"/>
                    <a:pt x="103" y="994"/>
                  </a:cubicBezTo>
                  <a:cubicBezTo>
                    <a:pt x="121" y="997"/>
                    <a:pt x="144" y="1014"/>
                    <a:pt x="159" y="1014"/>
                  </a:cubicBezTo>
                  <a:cubicBezTo>
                    <a:pt x="175" y="1014"/>
                    <a:pt x="133" y="994"/>
                    <a:pt x="130" y="993"/>
                  </a:cubicBezTo>
                  <a:cubicBezTo>
                    <a:pt x="108" y="985"/>
                    <a:pt x="85" y="983"/>
                    <a:pt x="61" y="983"/>
                  </a:cubicBezTo>
                  <a:cubicBezTo>
                    <a:pt x="64" y="980"/>
                    <a:pt x="66" y="977"/>
                    <a:pt x="68" y="973"/>
                  </a:cubicBezTo>
                  <a:cubicBezTo>
                    <a:pt x="74" y="971"/>
                    <a:pt x="82" y="970"/>
                    <a:pt x="91" y="971"/>
                  </a:cubicBezTo>
                  <a:cubicBezTo>
                    <a:pt x="94" y="971"/>
                    <a:pt x="98" y="972"/>
                    <a:pt x="102" y="972"/>
                  </a:cubicBezTo>
                  <a:cubicBezTo>
                    <a:pt x="101" y="980"/>
                    <a:pt x="139" y="987"/>
                    <a:pt x="143" y="988"/>
                  </a:cubicBezTo>
                  <a:cubicBezTo>
                    <a:pt x="144" y="989"/>
                    <a:pt x="145" y="989"/>
                    <a:pt x="146" y="989"/>
                  </a:cubicBezTo>
                  <a:cubicBezTo>
                    <a:pt x="146" y="992"/>
                    <a:pt x="160" y="1007"/>
                    <a:pt x="161" y="997"/>
                  </a:cubicBezTo>
                  <a:cubicBezTo>
                    <a:pt x="163" y="999"/>
                    <a:pt x="166" y="1000"/>
                    <a:pt x="168" y="1001"/>
                  </a:cubicBezTo>
                  <a:cubicBezTo>
                    <a:pt x="168" y="1002"/>
                    <a:pt x="169" y="1002"/>
                    <a:pt x="169" y="1002"/>
                  </a:cubicBezTo>
                  <a:cubicBezTo>
                    <a:pt x="170" y="1004"/>
                    <a:pt x="172" y="1010"/>
                    <a:pt x="176" y="1009"/>
                  </a:cubicBezTo>
                  <a:cubicBezTo>
                    <a:pt x="186" y="1019"/>
                    <a:pt x="192" y="1050"/>
                    <a:pt x="206" y="1054"/>
                  </a:cubicBezTo>
                  <a:cubicBezTo>
                    <a:pt x="210" y="1066"/>
                    <a:pt x="212" y="1042"/>
                    <a:pt x="210" y="1037"/>
                  </a:cubicBezTo>
                  <a:cubicBezTo>
                    <a:pt x="211" y="1038"/>
                    <a:pt x="211" y="1038"/>
                    <a:pt x="211" y="1038"/>
                  </a:cubicBezTo>
                  <a:cubicBezTo>
                    <a:pt x="211" y="1041"/>
                    <a:pt x="212" y="1042"/>
                    <a:pt x="215" y="1043"/>
                  </a:cubicBezTo>
                  <a:cubicBezTo>
                    <a:pt x="217" y="1046"/>
                    <a:pt x="218" y="1049"/>
                    <a:pt x="219" y="1051"/>
                  </a:cubicBezTo>
                  <a:cubicBezTo>
                    <a:pt x="215" y="1059"/>
                    <a:pt x="213" y="1067"/>
                    <a:pt x="212" y="1077"/>
                  </a:cubicBezTo>
                  <a:close/>
                  <a:moveTo>
                    <a:pt x="264" y="992"/>
                  </a:moveTo>
                  <a:cubicBezTo>
                    <a:pt x="267" y="987"/>
                    <a:pt x="270" y="982"/>
                    <a:pt x="273" y="977"/>
                  </a:cubicBezTo>
                  <a:cubicBezTo>
                    <a:pt x="273" y="978"/>
                    <a:pt x="273" y="979"/>
                    <a:pt x="273" y="980"/>
                  </a:cubicBezTo>
                  <a:cubicBezTo>
                    <a:pt x="270" y="984"/>
                    <a:pt x="267" y="988"/>
                    <a:pt x="264" y="992"/>
                  </a:cubicBezTo>
                  <a:close/>
                  <a:moveTo>
                    <a:pt x="257" y="979"/>
                  </a:moveTo>
                  <a:cubicBezTo>
                    <a:pt x="255" y="983"/>
                    <a:pt x="253" y="987"/>
                    <a:pt x="251" y="991"/>
                  </a:cubicBezTo>
                  <a:cubicBezTo>
                    <a:pt x="257" y="976"/>
                    <a:pt x="265" y="962"/>
                    <a:pt x="274" y="948"/>
                  </a:cubicBezTo>
                  <a:cubicBezTo>
                    <a:pt x="268" y="958"/>
                    <a:pt x="263" y="969"/>
                    <a:pt x="257" y="979"/>
                  </a:cubicBezTo>
                  <a:close/>
                  <a:moveTo>
                    <a:pt x="601" y="431"/>
                  </a:moveTo>
                  <a:cubicBezTo>
                    <a:pt x="600" y="430"/>
                    <a:pt x="600" y="430"/>
                    <a:pt x="599" y="430"/>
                  </a:cubicBezTo>
                  <a:cubicBezTo>
                    <a:pt x="597" y="428"/>
                    <a:pt x="595" y="425"/>
                    <a:pt x="593" y="423"/>
                  </a:cubicBezTo>
                  <a:cubicBezTo>
                    <a:pt x="593" y="419"/>
                    <a:pt x="592" y="416"/>
                    <a:pt x="591" y="412"/>
                  </a:cubicBezTo>
                  <a:cubicBezTo>
                    <a:pt x="595" y="418"/>
                    <a:pt x="598" y="424"/>
                    <a:pt x="601" y="431"/>
                  </a:cubicBezTo>
                  <a:close/>
                  <a:moveTo>
                    <a:pt x="604" y="448"/>
                  </a:moveTo>
                  <a:cubicBezTo>
                    <a:pt x="598" y="456"/>
                    <a:pt x="591" y="463"/>
                    <a:pt x="584" y="470"/>
                  </a:cubicBezTo>
                  <a:cubicBezTo>
                    <a:pt x="589" y="461"/>
                    <a:pt x="594" y="452"/>
                    <a:pt x="599" y="443"/>
                  </a:cubicBezTo>
                  <a:cubicBezTo>
                    <a:pt x="601" y="444"/>
                    <a:pt x="602" y="446"/>
                    <a:pt x="604" y="448"/>
                  </a:cubicBezTo>
                  <a:close/>
                  <a:moveTo>
                    <a:pt x="585" y="426"/>
                  </a:moveTo>
                  <a:cubicBezTo>
                    <a:pt x="585" y="426"/>
                    <a:pt x="584" y="427"/>
                    <a:pt x="584" y="428"/>
                  </a:cubicBezTo>
                  <a:cubicBezTo>
                    <a:pt x="584" y="426"/>
                    <a:pt x="583" y="425"/>
                    <a:pt x="583" y="423"/>
                  </a:cubicBezTo>
                  <a:cubicBezTo>
                    <a:pt x="583" y="424"/>
                    <a:pt x="584" y="425"/>
                    <a:pt x="585" y="426"/>
                  </a:cubicBezTo>
                  <a:close/>
                  <a:moveTo>
                    <a:pt x="579" y="405"/>
                  </a:moveTo>
                  <a:cubicBezTo>
                    <a:pt x="580" y="407"/>
                    <a:pt x="580" y="408"/>
                    <a:pt x="581" y="410"/>
                  </a:cubicBezTo>
                  <a:cubicBezTo>
                    <a:pt x="579" y="407"/>
                    <a:pt x="577" y="405"/>
                    <a:pt x="575" y="403"/>
                  </a:cubicBezTo>
                  <a:cubicBezTo>
                    <a:pt x="577" y="404"/>
                    <a:pt x="578" y="404"/>
                    <a:pt x="579" y="405"/>
                  </a:cubicBezTo>
                  <a:close/>
                  <a:moveTo>
                    <a:pt x="567" y="387"/>
                  </a:moveTo>
                  <a:cubicBezTo>
                    <a:pt x="568" y="388"/>
                    <a:pt x="569" y="390"/>
                    <a:pt x="571" y="392"/>
                  </a:cubicBezTo>
                  <a:cubicBezTo>
                    <a:pt x="567" y="390"/>
                    <a:pt x="564" y="388"/>
                    <a:pt x="560" y="387"/>
                  </a:cubicBezTo>
                  <a:cubicBezTo>
                    <a:pt x="555" y="381"/>
                    <a:pt x="549" y="376"/>
                    <a:pt x="544" y="370"/>
                  </a:cubicBezTo>
                  <a:cubicBezTo>
                    <a:pt x="552" y="375"/>
                    <a:pt x="560" y="381"/>
                    <a:pt x="567" y="387"/>
                  </a:cubicBezTo>
                  <a:close/>
                  <a:moveTo>
                    <a:pt x="534" y="355"/>
                  </a:moveTo>
                  <a:cubicBezTo>
                    <a:pt x="528" y="352"/>
                    <a:pt x="522" y="349"/>
                    <a:pt x="516" y="347"/>
                  </a:cubicBezTo>
                  <a:cubicBezTo>
                    <a:pt x="513" y="345"/>
                    <a:pt x="510" y="342"/>
                    <a:pt x="507" y="340"/>
                  </a:cubicBezTo>
                  <a:cubicBezTo>
                    <a:pt x="516" y="345"/>
                    <a:pt x="526" y="350"/>
                    <a:pt x="534" y="355"/>
                  </a:cubicBezTo>
                  <a:close/>
                  <a:moveTo>
                    <a:pt x="531" y="374"/>
                  </a:moveTo>
                  <a:cubicBezTo>
                    <a:pt x="518" y="368"/>
                    <a:pt x="506" y="361"/>
                    <a:pt x="495" y="353"/>
                  </a:cubicBezTo>
                  <a:cubicBezTo>
                    <a:pt x="508" y="359"/>
                    <a:pt x="520" y="366"/>
                    <a:pt x="531" y="374"/>
                  </a:cubicBezTo>
                  <a:close/>
                  <a:moveTo>
                    <a:pt x="475" y="332"/>
                  </a:moveTo>
                  <a:cubicBezTo>
                    <a:pt x="467" y="330"/>
                    <a:pt x="460" y="328"/>
                    <a:pt x="452" y="326"/>
                  </a:cubicBezTo>
                  <a:cubicBezTo>
                    <a:pt x="451" y="326"/>
                    <a:pt x="451" y="325"/>
                    <a:pt x="450" y="325"/>
                  </a:cubicBezTo>
                  <a:cubicBezTo>
                    <a:pt x="459" y="327"/>
                    <a:pt x="467" y="329"/>
                    <a:pt x="475" y="332"/>
                  </a:cubicBezTo>
                  <a:close/>
                  <a:moveTo>
                    <a:pt x="408" y="324"/>
                  </a:moveTo>
                  <a:cubicBezTo>
                    <a:pt x="410" y="324"/>
                    <a:pt x="412" y="325"/>
                    <a:pt x="414" y="325"/>
                  </a:cubicBezTo>
                  <a:cubicBezTo>
                    <a:pt x="411" y="325"/>
                    <a:pt x="407" y="325"/>
                    <a:pt x="404" y="324"/>
                  </a:cubicBezTo>
                  <a:cubicBezTo>
                    <a:pt x="405" y="324"/>
                    <a:pt x="406" y="324"/>
                    <a:pt x="408" y="324"/>
                  </a:cubicBezTo>
                  <a:close/>
                  <a:moveTo>
                    <a:pt x="328" y="327"/>
                  </a:moveTo>
                  <a:cubicBezTo>
                    <a:pt x="331" y="325"/>
                    <a:pt x="335" y="324"/>
                    <a:pt x="338" y="323"/>
                  </a:cubicBezTo>
                  <a:cubicBezTo>
                    <a:pt x="335" y="324"/>
                    <a:pt x="331" y="326"/>
                    <a:pt x="328" y="327"/>
                  </a:cubicBezTo>
                  <a:cubicBezTo>
                    <a:pt x="328" y="327"/>
                    <a:pt x="328" y="327"/>
                    <a:pt x="328" y="327"/>
                  </a:cubicBezTo>
                  <a:close/>
                  <a:moveTo>
                    <a:pt x="316" y="367"/>
                  </a:moveTo>
                  <a:cubicBezTo>
                    <a:pt x="318" y="367"/>
                    <a:pt x="320" y="366"/>
                    <a:pt x="321" y="365"/>
                  </a:cubicBezTo>
                  <a:cubicBezTo>
                    <a:pt x="318" y="370"/>
                    <a:pt x="316" y="375"/>
                    <a:pt x="313" y="380"/>
                  </a:cubicBezTo>
                  <a:cubicBezTo>
                    <a:pt x="312" y="380"/>
                    <a:pt x="311" y="379"/>
                    <a:pt x="311" y="380"/>
                  </a:cubicBezTo>
                  <a:cubicBezTo>
                    <a:pt x="312" y="376"/>
                    <a:pt x="314" y="371"/>
                    <a:pt x="316" y="367"/>
                  </a:cubicBezTo>
                  <a:close/>
                  <a:moveTo>
                    <a:pt x="309" y="409"/>
                  </a:moveTo>
                  <a:cubicBezTo>
                    <a:pt x="308" y="408"/>
                    <a:pt x="308" y="408"/>
                    <a:pt x="308" y="408"/>
                  </a:cubicBezTo>
                  <a:cubicBezTo>
                    <a:pt x="315" y="392"/>
                    <a:pt x="322" y="377"/>
                    <a:pt x="332" y="364"/>
                  </a:cubicBezTo>
                  <a:cubicBezTo>
                    <a:pt x="333" y="364"/>
                    <a:pt x="333" y="364"/>
                    <a:pt x="334" y="365"/>
                  </a:cubicBezTo>
                  <a:cubicBezTo>
                    <a:pt x="331" y="383"/>
                    <a:pt x="322" y="401"/>
                    <a:pt x="313" y="418"/>
                  </a:cubicBezTo>
                  <a:cubicBezTo>
                    <a:pt x="313" y="417"/>
                    <a:pt x="313" y="416"/>
                    <a:pt x="312" y="415"/>
                  </a:cubicBezTo>
                  <a:cubicBezTo>
                    <a:pt x="312" y="413"/>
                    <a:pt x="312" y="409"/>
                    <a:pt x="309" y="409"/>
                  </a:cubicBezTo>
                  <a:close/>
                  <a:moveTo>
                    <a:pt x="306" y="389"/>
                  </a:moveTo>
                  <a:cubicBezTo>
                    <a:pt x="307" y="388"/>
                    <a:pt x="308" y="388"/>
                    <a:pt x="308" y="388"/>
                  </a:cubicBezTo>
                  <a:cubicBezTo>
                    <a:pt x="306" y="392"/>
                    <a:pt x="304" y="396"/>
                    <a:pt x="302" y="401"/>
                  </a:cubicBezTo>
                  <a:cubicBezTo>
                    <a:pt x="302" y="400"/>
                    <a:pt x="302" y="400"/>
                    <a:pt x="301" y="399"/>
                  </a:cubicBezTo>
                  <a:cubicBezTo>
                    <a:pt x="303" y="396"/>
                    <a:pt x="305" y="392"/>
                    <a:pt x="306" y="389"/>
                  </a:cubicBezTo>
                  <a:close/>
                  <a:moveTo>
                    <a:pt x="308" y="433"/>
                  </a:moveTo>
                  <a:cubicBezTo>
                    <a:pt x="308" y="433"/>
                    <a:pt x="308" y="433"/>
                    <a:pt x="307" y="433"/>
                  </a:cubicBezTo>
                  <a:cubicBezTo>
                    <a:pt x="307" y="433"/>
                    <a:pt x="308" y="433"/>
                    <a:pt x="308" y="433"/>
                  </a:cubicBezTo>
                  <a:cubicBezTo>
                    <a:pt x="308" y="433"/>
                    <a:pt x="308" y="433"/>
                    <a:pt x="308" y="433"/>
                  </a:cubicBezTo>
                  <a:close/>
                  <a:moveTo>
                    <a:pt x="289" y="428"/>
                  </a:moveTo>
                  <a:cubicBezTo>
                    <a:pt x="291" y="421"/>
                    <a:pt x="294" y="414"/>
                    <a:pt x="297" y="407"/>
                  </a:cubicBezTo>
                  <a:cubicBezTo>
                    <a:pt x="298" y="408"/>
                    <a:pt x="298" y="408"/>
                    <a:pt x="299" y="409"/>
                  </a:cubicBezTo>
                  <a:cubicBezTo>
                    <a:pt x="296" y="415"/>
                    <a:pt x="293" y="422"/>
                    <a:pt x="289" y="429"/>
                  </a:cubicBezTo>
                  <a:cubicBezTo>
                    <a:pt x="289" y="429"/>
                    <a:pt x="289" y="429"/>
                    <a:pt x="289" y="429"/>
                  </a:cubicBezTo>
                  <a:cubicBezTo>
                    <a:pt x="289" y="429"/>
                    <a:pt x="289" y="429"/>
                    <a:pt x="289" y="428"/>
                  </a:cubicBezTo>
                  <a:close/>
                  <a:moveTo>
                    <a:pt x="298" y="461"/>
                  </a:moveTo>
                  <a:cubicBezTo>
                    <a:pt x="297" y="461"/>
                    <a:pt x="297" y="461"/>
                    <a:pt x="297" y="461"/>
                  </a:cubicBezTo>
                  <a:cubicBezTo>
                    <a:pt x="297" y="461"/>
                    <a:pt x="297" y="461"/>
                    <a:pt x="297" y="461"/>
                  </a:cubicBezTo>
                  <a:cubicBezTo>
                    <a:pt x="297" y="461"/>
                    <a:pt x="297" y="461"/>
                    <a:pt x="298" y="461"/>
                  </a:cubicBezTo>
                  <a:close/>
                  <a:moveTo>
                    <a:pt x="289" y="460"/>
                  </a:moveTo>
                  <a:cubicBezTo>
                    <a:pt x="289" y="462"/>
                    <a:pt x="289" y="463"/>
                    <a:pt x="290" y="463"/>
                  </a:cubicBezTo>
                  <a:cubicBezTo>
                    <a:pt x="288" y="464"/>
                    <a:pt x="286" y="465"/>
                    <a:pt x="284" y="465"/>
                  </a:cubicBezTo>
                  <a:cubicBezTo>
                    <a:pt x="286" y="464"/>
                    <a:pt x="287" y="462"/>
                    <a:pt x="289" y="460"/>
                  </a:cubicBezTo>
                  <a:close/>
                  <a:moveTo>
                    <a:pt x="246" y="528"/>
                  </a:moveTo>
                  <a:cubicBezTo>
                    <a:pt x="250" y="523"/>
                    <a:pt x="255" y="520"/>
                    <a:pt x="261" y="518"/>
                  </a:cubicBezTo>
                  <a:cubicBezTo>
                    <a:pt x="266" y="522"/>
                    <a:pt x="272" y="525"/>
                    <a:pt x="279" y="528"/>
                  </a:cubicBezTo>
                  <a:cubicBezTo>
                    <a:pt x="267" y="529"/>
                    <a:pt x="257" y="530"/>
                    <a:pt x="246" y="528"/>
                  </a:cubicBezTo>
                  <a:close/>
                  <a:moveTo>
                    <a:pt x="342" y="537"/>
                  </a:moveTo>
                  <a:cubicBezTo>
                    <a:pt x="333" y="535"/>
                    <a:pt x="324" y="533"/>
                    <a:pt x="315" y="531"/>
                  </a:cubicBezTo>
                  <a:cubicBezTo>
                    <a:pt x="329" y="531"/>
                    <a:pt x="342" y="534"/>
                    <a:pt x="355" y="539"/>
                  </a:cubicBezTo>
                  <a:cubicBezTo>
                    <a:pt x="351" y="538"/>
                    <a:pt x="346" y="538"/>
                    <a:pt x="342" y="537"/>
                  </a:cubicBezTo>
                  <a:close/>
                  <a:moveTo>
                    <a:pt x="388" y="548"/>
                  </a:moveTo>
                  <a:cubicBezTo>
                    <a:pt x="358" y="529"/>
                    <a:pt x="329" y="520"/>
                    <a:pt x="294" y="525"/>
                  </a:cubicBezTo>
                  <a:cubicBezTo>
                    <a:pt x="286" y="522"/>
                    <a:pt x="278" y="519"/>
                    <a:pt x="271" y="515"/>
                  </a:cubicBezTo>
                  <a:cubicBezTo>
                    <a:pt x="311" y="507"/>
                    <a:pt x="356" y="528"/>
                    <a:pt x="390" y="548"/>
                  </a:cubicBezTo>
                  <a:cubicBezTo>
                    <a:pt x="389" y="548"/>
                    <a:pt x="388" y="548"/>
                    <a:pt x="388" y="548"/>
                  </a:cubicBezTo>
                  <a:close/>
                  <a:moveTo>
                    <a:pt x="365" y="526"/>
                  </a:moveTo>
                  <a:cubicBezTo>
                    <a:pt x="346" y="517"/>
                    <a:pt x="324" y="509"/>
                    <a:pt x="303" y="507"/>
                  </a:cubicBezTo>
                  <a:cubicBezTo>
                    <a:pt x="356" y="509"/>
                    <a:pt x="428" y="535"/>
                    <a:pt x="450" y="588"/>
                  </a:cubicBezTo>
                  <a:cubicBezTo>
                    <a:pt x="429" y="564"/>
                    <a:pt x="398" y="541"/>
                    <a:pt x="365" y="526"/>
                  </a:cubicBezTo>
                  <a:close/>
                  <a:moveTo>
                    <a:pt x="445" y="649"/>
                  </a:moveTo>
                  <a:cubicBezTo>
                    <a:pt x="446" y="650"/>
                    <a:pt x="446" y="649"/>
                    <a:pt x="447" y="649"/>
                  </a:cubicBezTo>
                  <a:cubicBezTo>
                    <a:pt x="446" y="651"/>
                    <a:pt x="446" y="652"/>
                    <a:pt x="445" y="653"/>
                  </a:cubicBezTo>
                  <a:cubicBezTo>
                    <a:pt x="445" y="652"/>
                    <a:pt x="445" y="651"/>
                    <a:pt x="445" y="649"/>
                  </a:cubicBezTo>
                  <a:close/>
                  <a:moveTo>
                    <a:pt x="441" y="688"/>
                  </a:moveTo>
                  <a:cubicBezTo>
                    <a:pt x="442" y="688"/>
                    <a:pt x="442" y="688"/>
                    <a:pt x="442" y="687"/>
                  </a:cubicBezTo>
                  <a:cubicBezTo>
                    <a:pt x="442" y="688"/>
                    <a:pt x="442" y="688"/>
                    <a:pt x="442" y="688"/>
                  </a:cubicBezTo>
                  <a:cubicBezTo>
                    <a:pt x="442" y="688"/>
                    <a:pt x="442" y="688"/>
                    <a:pt x="441" y="688"/>
                  </a:cubicBezTo>
                  <a:close/>
                  <a:moveTo>
                    <a:pt x="460" y="653"/>
                  </a:moveTo>
                  <a:cubicBezTo>
                    <a:pt x="453" y="659"/>
                    <a:pt x="447" y="666"/>
                    <a:pt x="442" y="674"/>
                  </a:cubicBezTo>
                  <a:cubicBezTo>
                    <a:pt x="442" y="673"/>
                    <a:pt x="442" y="672"/>
                    <a:pt x="442" y="671"/>
                  </a:cubicBezTo>
                  <a:cubicBezTo>
                    <a:pt x="450" y="661"/>
                    <a:pt x="456" y="651"/>
                    <a:pt x="460" y="640"/>
                  </a:cubicBezTo>
                  <a:cubicBezTo>
                    <a:pt x="461" y="643"/>
                    <a:pt x="461" y="645"/>
                    <a:pt x="462" y="648"/>
                  </a:cubicBezTo>
                  <a:cubicBezTo>
                    <a:pt x="461" y="649"/>
                    <a:pt x="460" y="651"/>
                    <a:pt x="460" y="653"/>
                  </a:cubicBezTo>
                  <a:close/>
                  <a:moveTo>
                    <a:pt x="485" y="620"/>
                  </a:moveTo>
                  <a:cubicBezTo>
                    <a:pt x="481" y="624"/>
                    <a:pt x="477" y="628"/>
                    <a:pt x="473" y="633"/>
                  </a:cubicBezTo>
                  <a:cubicBezTo>
                    <a:pt x="473" y="631"/>
                    <a:pt x="473" y="629"/>
                    <a:pt x="472" y="627"/>
                  </a:cubicBezTo>
                  <a:cubicBezTo>
                    <a:pt x="480" y="619"/>
                    <a:pt x="488" y="611"/>
                    <a:pt x="496" y="603"/>
                  </a:cubicBezTo>
                  <a:cubicBezTo>
                    <a:pt x="493" y="608"/>
                    <a:pt x="489" y="614"/>
                    <a:pt x="485" y="620"/>
                  </a:cubicBezTo>
                  <a:close/>
                  <a:moveTo>
                    <a:pt x="468" y="616"/>
                  </a:moveTo>
                  <a:cubicBezTo>
                    <a:pt x="465" y="609"/>
                    <a:pt x="461" y="602"/>
                    <a:pt x="456" y="596"/>
                  </a:cubicBezTo>
                  <a:cubicBezTo>
                    <a:pt x="458" y="595"/>
                    <a:pt x="460" y="593"/>
                    <a:pt x="459" y="590"/>
                  </a:cubicBezTo>
                  <a:cubicBezTo>
                    <a:pt x="437" y="521"/>
                    <a:pt x="328" y="485"/>
                    <a:pt x="262" y="503"/>
                  </a:cubicBezTo>
                  <a:cubicBezTo>
                    <a:pt x="266" y="496"/>
                    <a:pt x="269" y="490"/>
                    <a:pt x="271" y="482"/>
                  </a:cubicBezTo>
                  <a:cubicBezTo>
                    <a:pt x="276" y="487"/>
                    <a:pt x="279" y="478"/>
                    <a:pt x="279" y="476"/>
                  </a:cubicBezTo>
                  <a:cubicBezTo>
                    <a:pt x="286" y="473"/>
                    <a:pt x="293" y="471"/>
                    <a:pt x="300" y="468"/>
                  </a:cubicBezTo>
                  <a:cubicBezTo>
                    <a:pt x="296" y="476"/>
                    <a:pt x="296" y="480"/>
                    <a:pt x="305" y="484"/>
                  </a:cubicBezTo>
                  <a:cubicBezTo>
                    <a:pt x="305" y="485"/>
                    <a:pt x="305" y="486"/>
                    <a:pt x="305" y="487"/>
                  </a:cubicBezTo>
                  <a:cubicBezTo>
                    <a:pt x="306" y="488"/>
                    <a:pt x="307" y="489"/>
                    <a:pt x="308" y="490"/>
                  </a:cubicBezTo>
                  <a:cubicBezTo>
                    <a:pt x="307" y="494"/>
                    <a:pt x="310" y="499"/>
                    <a:pt x="314" y="496"/>
                  </a:cubicBezTo>
                  <a:cubicBezTo>
                    <a:pt x="325" y="501"/>
                    <a:pt x="326" y="486"/>
                    <a:pt x="326" y="480"/>
                  </a:cubicBezTo>
                  <a:cubicBezTo>
                    <a:pt x="332" y="473"/>
                    <a:pt x="333" y="463"/>
                    <a:pt x="322" y="466"/>
                  </a:cubicBezTo>
                  <a:cubicBezTo>
                    <a:pt x="320" y="461"/>
                    <a:pt x="316" y="455"/>
                    <a:pt x="310" y="457"/>
                  </a:cubicBezTo>
                  <a:cubicBezTo>
                    <a:pt x="307" y="455"/>
                    <a:pt x="304" y="454"/>
                    <a:pt x="301" y="453"/>
                  </a:cubicBezTo>
                  <a:cubicBezTo>
                    <a:pt x="301" y="453"/>
                    <a:pt x="302" y="452"/>
                    <a:pt x="302" y="452"/>
                  </a:cubicBezTo>
                  <a:cubicBezTo>
                    <a:pt x="305" y="452"/>
                    <a:pt x="307" y="452"/>
                    <a:pt x="310" y="452"/>
                  </a:cubicBezTo>
                  <a:cubicBezTo>
                    <a:pt x="310" y="459"/>
                    <a:pt x="317" y="454"/>
                    <a:pt x="319" y="452"/>
                  </a:cubicBezTo>
                  <a:cubicBezTo>
                    <a:pt x="334" y="451"/>
                    <a:pt x="349" y="452"/>
                    <a:pt x="364" y="454"/>
                  </a:cubicBezTo>
                  <a:cubicBezTo>
                    <a:pt x="360" y="464"/>
                    <a:pt x="377" y="456"/>
                    <a:pt x="377" y="456"/>
                  </a:cubicBezTo>
                  <a:cubicBezTo>
                    <a:pt x="386" y="458"/>
                    <a:pt x="395" y="460"/>
                    <a:pt x="404" y="464"/>
                  </a:cubicBezTo>
                  <a:cubicBezTo>
                    <a:pt x="426" y="481"/>
                    <a:pt x="436" y="519"/>
                    <a:pt x="464" y="528"/>
                  </a:cubicBezTo>
                  <a:cubicBezTo>
                    <a:pt x="459" y="529"/>
                    <a:pt x="441" y="542"/>
                    <a:pt x="451" y="547"/>
                  </a:cubicBezTo>
                  <a:cubicBezTo>
                    <a:pt x="463" y="583"/>
                    <a:pt x="513" y="532"/>
                    <a:pt x="469" y="528"/>
                  </a:cubicBezTo>
                  <a:cubicBezTo>
                    <a:pt x="474" y="524"/>
                    <a:pt x="470" y="507"/>
                    <a:pt x="470" y="501"/>
                  </a:cubicBezTo>
                  <a:cubicBezTo>
                    <a:pt x="476" y="512"/>
                    <a:pt x="485" y="522"/>
                    <a:pt x="493" y="532"/>
                  </a:cubicBezTo>
                  <a:cubicBezTo>
                    <a:pt x="502" y="543"/>
                    <a:pt x="508" y="538"/>
                    <a:pt x="499" y="527"/>
                  </a:cubicBezTo>
                  <a:cubicBezTo>
                    <a:pt x="489" y="513"/>
                    <a:pt x="476" y="500"/>
                    <a:pt x="470" y="484"/>
                  </a:cubicBezTo>
                  <a:cubicBezTo>
                    <a:pt x="462" y="463"/>
                    <a:pt x="459" y="475"/>
                    <a:pt x="460" y="490"/>
                  </a:cubicBezTo>
                  <a:cubicBezTo>
                    <a:pt x="445" y="474"/>
                    <a:pt x="427" y="463"/>
                    <a:pt x="408" y="456"/>
                  </a:cubicBezTo>
                  <a:cubicBezTo>
                    <a:pt x="395" y="447"/>
                    <a:pt x="383" y="450"/>
                    <a:pt x="369" y="445"/>
                  </a:cubicBezTo>
                  <a:cubicBezTo>
                    <a:pt x="367" y="441"/>
                    <a:pt x="364" y="438"/>
                    <a:pt x="359" y="438"/>
                  </a:cubicBezTo>
                  <a:cubicBezTo>
                    <a:pt x="361" y="438"/>
                    <a:pt x="363" y="438"/>
                    <a:pt x="366" y="438"/>
                  </a:cubicBezTo>
                  <a:cubicBezTo>
                    <a:pt x="393" y="438"/>
                    <a:pt x="423" y="441"/>
                    <a:pt x="450" y="448"/>
                  </a:cubicBezTo>
                  <a:cubicBezTo>
                    <a:pt x="458" y="451"/>
                    <a:pt x="514" y="489"/>
                    <a:pt x="516" y="487"/>
                  </a:cubicBezTo>
                  <a:cubicBezTo>
                    <a:pt x="530" y="474"/>
                    <a:pt x="495" y="456"/>
                    <a:pt x="485" y="451"/>
                  </a:cubicBezTo>
                  <a:cubicBezTo>
                    <a:pt x="435" y="429"/>
                    <a:pt x="377" y="425"/>
                    <a:pt x="323" y="432"/>
                  </a:cubicBezTo>
                  <a:cubicBezTo>
                    <a:pt x="323" y="429"/>
                    <a:pt x="320" y="428"/>
                    <a:pt x="317" y="428"/>
                  </a:cubicBezTo>
                  <a:cubicBezTo>
                    <a:pt x="326" y="408"/>
                    <a:pt x="338" y="389"/>
                    <a:pt x="342" y="367"/>
                  </a:cubicBezTo>
                  <a:cubicBezTo>
                    <a:pt x="356" y="372"/>
                    <a:pt x="371" y="376"/>
                    <a:pt x="385" y="381"/>
                  </a:cubicBezTo>
                  <a:cubicBezTo>
                    <a:pt x="405" y="393"/>
                    <a:pt x="422" y="408"/>
                    <a:pt x="441" y="420"/>
                  </a:cubicBezTo>
                  <a:cubicBezTo>
                    <a:pt x="470" y="439"/>
                    <a:pt x="463" y="417"/>
                    <a:pt x="445" y="402"/>
                  </a:cubicBezTo>
                  <a:cubicBezTo>
                    <a:pt x="451" y="404"/>
                    <a:pt x="483" y="425"/>
                    <a:pt x="488" y="421"/>
                  </a:cubicBezTo>
                  <a:cubicBezTo>
                    <a:pt x="503" y="436"/>
                    <a:pt x="520" y="452"/>
                    <a:pt x="542" y="458"/>
                  </a:cubicBezTo>
                  <a:cubicBezTo>
                    <a:pt x="545" y="459"/>
                    <a:pt x="549" y="453"/>
                    <a:pt x="545" y="451"/>
                  </a:cubicBezTo>
                  <a:cubicBezTo>
                    <a:pt x="533" y="442"/>
                    <a:pt x="521" y="433"/>
                    <a:pt x="509" y="424"/>
                  </a:cubicBezTo>
                  <a:cubicBezTo>
                    <a:pt x="469" y="392"/>
                    <a:pt x="428" y="365"/>
                    <a:pt x="376" y="358"/>
                  </a:cubicBezTo>
                  <a:cubicBezTo>
                    <a:pt x="365" y="356"/>
                    <a:pt x="353" y="354"/>
                    <a:pt x="343" y="354"/>
                  </a:cubicBezTo>
                  <a:cubicBezTo>
                    <a:pt x="342" y="340"/>
                    <a:pt x="334" y="348"/>
                    <a:pt x="329" y="355"/>
                  </a:cubicBezTo>
                  <a:cubicBezTo>
                    <a:pt x="328" y="355"/>
                    <a:pt x="328" y="355"/>
                    <a:pt x="327" y="356"/>
                  </a:cubicBezTo>
                  <a:cubicBezTo>
                    <a:pt x="325" y="356"/>
                    <a:pt x="323" y="356"/>
                    <a:pt x="320" y="355"/>
                  </a:cubicBezTo>
                  <a:cubicBezTo>
                    <a:pt x="322" y="349"/>
                    <a:pt x="324" y="343"/>
                    <a:pt x="326" y="337"/>
                  </a:cubicBezTo>
                  <a:cubicBezTo>
                    <a:pt x="340" y="331"/>
                    <a:pt x="353" y="324"/>
                    <a:pt x="367" y="320"/>
                  </a:cubicBezTo>
                  <a:cubicBezTo>
                    <a:pt x="372" y="320"/>
                    <a:pt x="376" y="320"/>
                    <a:pt x="380" y="320"/>
                  </a:cubicBezTo>
                  <a:cubicBezTo>
                    <a:pt x="377" y="321"/>
                    <a:pt x="367" y="322"/>
                    <a:pt x="365" y="325"/>
                  </a:cubicBezTo>
                  <a:cubicBezTo>
                    <a:pt x="361" y="327"/>
                    <a:pt x="344" y="331"/>
                    <a:pt x="348" y="337"/>
                  </a:cubicBezTo>
                  <a:cubicBezTo>
                    <a:pt x="351" y="344"/>
                    <a:pt x="367" y="333"/>
                    <a:pt x="371" y="332"/>
                  </a:cubicBezTo>
                  <a:cubicBezTo>
                    <a:pt x="398" y="331"/>
                    <a:pt x="426" y="334"/>
                    <a:pt x="452" y="340"/>
                  </a:cubicBezTo>
                  <a:cubicBezTo>
                    <a:pt x="478" y="359"/>
                    <a:pt x="503" y="384"/>
                    <a:pt x="519" y="412"/>
                  </a:cubicBezTo>
                  <a:cubicBezTo>
                    <a:pt x="523" y="420"/>
                    <a:pt x="526" y="408"/>
                    <a:pt x="521" y="401"/>
                  </a:cubicBezTo>
                  <a:cubicBezTo>
                    <a:pt x="510" y="383"/>
                    <a:pt x="496" y="367"/>
                    <a:pt x="480" y="353"/>
                  </a:cubicBezTo>
                  <a:cubicBezTo>
                    <a:pt x="503" y="369"/>
                    <a:pt x="527" y="380"/>
                    <a:pt x="552" y="392"/>
                  </a:cubicBezTo>
                  <a:cubicBezTo>
                    <a:pt x="556" y="396"/>
                    <a:pt x="563" y="411"/>
                    <a:pt x="571" y="423"/>
                  </a:cubicBezTo>
                  <a:cubicBezTo>
                    <a:pt x="563" y="414"/>
                    <a:pt x="551" y="402"/>
                    <a:pt x="543" y="419"/>
                  </a:cubicBezTo>
                  <a:cubicBezTo>
                    <a:pt x="538" y="430"/>
                    <a:pt x="546" y="437"/>
                    <a:pt x="547" y="430"/>
                  </a:cubicBezTo>
                  <a:cubicBezTo>
                    <a:pt x="547" y="430"/>
                    <a:pt x="550" y="417"/>
                    <a:pt x="554" y="418"/>
                  </a:cubicBezTo>
                  <a:cubicBezTo>
                    <a:pt x="537" y="432"/>
                    <a:pt x="579" y="440"/>
                    <a:pt x="573" y="426"/>
                  </a:cubicBezTo>
                  <a:cubicBezTo>
                    <a:pt x="580" y="437"/>
                    <a:pt x="587" y="443"/>
                    <a:pt x="591" y="433"/>
                  </a:cubicBezTo>
                  <a:cubicBezTo>
                    <a:pt x="592" y="434"/>
                    <a:pt x="593" y="435"/>
                    <a:pt x="594" y="436"/>
                  </a:cubicBezTo>
                  <a:cubicBezTo>
                    <a:pt x="588" y="446"/>
                    <a:pt x="582" y="455"/>
                    <a:pt x="577" y="465"/>
                  </a:cubicBezTo>
                  <a:cubicBezTo>
                    <a:pt x="569" y="467"/>
                    <a:pt x="557" y="493"/>
                    <a:pt x="553" y="500"/>
                  </a:cubicBezTo>
                  <a:cubicBezTo>
                    <a:pt x="541" y="513"/>
                    <a:pt x="530" y="527"/>
                    <a:pt x="518" y="541"/>
                  </a:cubicBezTo>
                  <a:cubicBezTo>
                    <a:pt x="515" y="545"/>
                    <a:pt x="486" y="570"/>
                    <a:pt x="493" y="575"/>
                  </a:cubicBezTo>
                  <a:cubicBezTo>
                    <a:pt x="500" y="581"/>
                    <a:pt x="520" y="550"/>
                    <a:pt x="524" y="546"/>
                  </a:cubicBezTo>
                  <a:cubicBezTo>
                    <a:pt x="508" y="572"/>
                    <a:pt x="490" y="595"/>
                    <a:pt x="468" y="616"/>
                  </a:cubicBezTo>
                  <a:close/>
                  <a:moveTo>
                    <a:pt x="306" y="476"/>
                  </a:moveTo>
                  <a:cubicBezTo>
                    <a:pt x="309" y="466"/>
                    <a:pt x="312" y="465"/>
                    <a:pt x="312" y="465"/>
                  </a:cubicBezTo>
                  <a:cubicBezTo>
                    <a:pt x="312" y="465"/>
                    <a:pt x="314" y="466"/>
                    <a:pt x="315" y="470"/>
                  </a:cubicBezTo>
                  <a:cubicBezTo>
                    <a:pt x="313" y="472"/>
                    <a:pt x="311" y="474"/>
                    <a:pt x="309" y="477"/>
                  </a:cubicBezTo>
                  <a:cubicBezTo>
                    <a:pt x="308" y="477"/>
                    <a:pt x="307" y="476"/>
                    <a:pt x="306" y="476"/>
                  </a:cubicBezTo>
                  <a:close/>
                  <a:moveTo>
                    <a:pt x="317" y="488"/>
                  </a:moveTo>
                  <a:cubicBezTo>
                    <a:pt x="317" y="487"/>
                    <a:pt x="318" y="486"/>
                    <a:pt x="318" y="484"/>
                  </a:cubicBezTo>
                  <a:cubicBezTo>
                    <a:pt x="318" y="484"/>
                    <a:pt x="318" y="484"/>
                    <a:pt x="318" y="484"/>
                  </a:cubicBezTo>
                  <a:cubicBezTo>
                    <a:pt x="318" y="486"/>
                    <a:pt x="318" y="488"/>
                    <a:pt x="317" y="488"/>
                  </a:cubicBezTo>
                  <a:cubicBezTo>
                    <a:pt x="317" y="488"/>
                    <a:pt x="317" y="488"/>
                    <a:pt x="317" y="488"/>
                  </a:cubicBezTo>
                  <a:close/>
                  <a:moveTo>
                    <a:pt x="423" y="472"/>
                  </a:moveTo>
                  <a:cubicBezTo>
                    <a:pt x="438" y="480"/>
                    <a:pt x="451" y="490"/>
                    <a:pt x="462" y="505"/>
                  </a:cubicBezTo>
                  <a:cubicBezTo>
                    <a:pt x="462" y="510"/>
                    <a:pt x="463" y="515"/>
                    <a:pt x="463" y="519"/>
                  </a:cubicBezTo>
                  <a:cubicBezTo>
                    <a:pt x="445" y="509"/>
                    <a:pt x="435" y="487"/>
                    <a:pt x="423" y="472"/>
                  </a:cubicBezTo>
                  <a:close/>
                  <a:moveTo>
                    <a:pt x="468" y="539"/>
                  </a:moveTo>
                  <a:cubicBezTo>
                    <a:pt x="470" y="540"/>
                    <a:pt x="472" y="539"/>
                    <a:pt x="472" y="537"/>
                  </a:cubicBezTo>
                  <a:cubicBezTo>
                    <a:pt x="484" y="544"/>
                    <a:pt x="474" y="553"/>
                    <a:pt x="465" y="550"/>
                  </a:cubicBezTo>
                  <a:cubicBezTo>
                    <a:pt x="466" y="550"/>
                    <a:pt x="467" y="550"/>
                    <a:pt x="469" y="550"/>
                  </a:cubicBezTo>
                  <a:cubicBezTo>
                    <a:pt x="477" y="549"/>
                    <a:pt x="469" y="541"/>
                    <a:pt x="468" y="539"/>
                  </a:cubicBezTo>
                  <a:close/>
                  <a:moveTo>
                    <a:pt x="379" y="367"/>
                  </a:moveTo>
                  <a:cubicBezTo>
                    <a:pt x="409" y="374"/>
                    <a:pt x="440" y="385"/>
                    <a:pt x="466" y="403"/>
                  </a:cubicBezTo>
                  <a:cubicBezTo>
                    <a:pt x="439" y="389"/>
                    <a:pt x="408" y="377"/>
                    <a:pt x="379" y="367"/>
                  </a:cubicBezTo>
                  <a:close/>
                  <a:moveTo>
                    <a:pt x="414" y="391"/>
                  </a:moveTo>
                  <a:cubicBezTo>
                    <a:pt x="427" y="398"/>
                    <a:pt x="438" y="405"/>
                    <a:pt x="446" y="414"/>
                  </a:cubicBezTo>
                  <a:cubicBezTo>
                    <a:pt x="435" y="407"/>
                    <a:pt x="425" y="399"/>
                    <a:pt x="414" y="391"/>
                  </a:cubicBezTo>
                  <a:close/>
                  <a:moveTo>
                    <a:pt x="562" y="425"/>
                  </a:moveTo>
                  <a:cubicBezTo>
                    <a:pt x="561" y="425"/>
                    <a:pt x="560" y="424"/>
                    <a:pt x="559" y="424"/>
                  </a:cubicBezTo>
                  <a:cubicBezTo>
                    <a:pt x="559" y="424"/>
                    <a:pt x="559" y="424"/>
                    <a:pt x="559" y="424"/>
                  </a:cubicBezTo>
                  <a:cubicBezTo>
                    <a:pt x="560" y="424"/>
                    <a:pt x="560" y="423"/>
                    <a:pt x="560" y="423"/>
                  </a:cubicBezTo>
                  <a:cubicBezTo>
                    <a:pt x="561" y="423"/>
                    <a:pt x="561" y="424"/>
                    <a:pt x="562" y="425"/>
                  </a:cubicBezTo>
                  <a:close/>
                  <a:moveTo>
                    <a:pt x="574" y="502"/>
                  </a:moveTo>
                  <a:cubicBezTo>
                    <a:pt x="564" y="513"/>
                    <a:pt x="554" y="526"/>
                    <a:pt x="545" y="538"/>
                  </a:cubicBezTo>
                  <a:cubicBezTo>
                    <a:pt x="548" y="533"/>
                    <a:pt x="551" y="527"/>
                    <a:pt x="554" y="522"/>
                  </a:cubicBezTo>
                  <a:cubicBezTo>
                    <a:pt x="557" y="519"/>
                    <a:pt x="559" y="516"/>
                    <a:pt x="561" y="513"/>
                  </a:cubicBezTo>
                  <a:cubicBezTo>
                    <a:pt x="566" y="509"/>
                    <a:pt x="570" y="506"/>
                    <a:pt x="574" y="502"/>
                  </a:cubicBezTo>
                  <a:close/>
                  <a:moveTo>
                    <a:pt x="596" y="505"/>
                  </a:moveTo>
                  <a:cubicBezTo>
                    <a:pt x="577" y="530"/>
                    <a:pt x="555" y="554"/>
                    <a:pt x="534" y="578"/>
                  </a:cubicBezTo>
                  <a:cubicBezTo>
                    <a:pt x="525" y="585"/>
                    <a:pt x="516" y="592"/>
                    <a:pt x="508" y="600"/>
                  </a:cubicBezTo>
                  <a:cubicBezTo>
                    <a:pt x="513" y="590"/>
                    <a:pt x="519" y="581"/>
                    <a:pt x="524" y="572"/>
                  </a:cubicBezTo>
                  <a:cubicBezTo>
                    <a:pt x="549" y="545"/>
                    <a:pt x="571" y="507"/>
                    <a:pt x="602" y="487"/>
                  </a:cubicBezTo>
                  <a:cubicBezTo>
                    <a:pt x="601" y="493"/>
                    <a:pt x="599" y="500"/>
                    <a:pt x="596" y="505"/>
                  </a:cubicBezTo>
                  <a:close/>
                  <a:moveTo>
                    <a:pt x="625" y="465"/>
                  </a:moveTo>
                  <a:cubicBezTo>
                    <a:pt x="620" y="473"/>
                    <a:pt x="615" y="480"/>
                    <a:pt x="610" y="487"/>
                  </a:cubicBezTo>
                  <a:cubicBezTo>
                    <a:pt x="612" y="483"/>
                    <a:pt x="612" y="480"/>
                    <a:pt x="610" y="476"/>
                  </a:cubicBezTo>
                  <a:cubicBezTo>
                    <a:pt x="605" y="473"/>
                    <a:pt x="597" y="480"/>
                    <a:pt x="595" y="482"/>
                  </a:cubicBezTo>
                  <a:cubicBezTo>
                    <a:pt x="597" y="480"/>
                    <a:pt x="618" y="450"/>
                    <a:pt x="604" y="461"/>
                  </a:cubicBezTo>
                  <a:cubicBezTo>
                    <a:pt x="606" y="458"/>
                    <a:pt x="608" y="456"/>
                    <a:pt x="610" y="453"/>
                  </a:cubicBezTo>
                  <a:cubicBezTo>
                    <a:pt x="615" y="454"/>
                    <a:pt x="616" y="445"/>
                    <a:pt x="613" y="442"/>
                  </a:cubicBezTo>
                  <a:cubicBezTo>
                    <a:pt x="611" y="435"/>
                    <a:pt x="609" y="428"/>
                    <a:pt x="605" y="421"/>
                  </a:cubicBezTo>
                  <a:cubicBezTo>
                    <a:pt x="620" y="431"/>
                    <a:pt x="631" y="443"/>
                    <a:pt x="631" y="453"/>
                  </a:cubicBezTo>
                  <a:cubicBezTo>
                    <a:pt x="627" y="457"/>
                    <a:pt x="625" y="461"/>
                    <a:pt x="625" y="465"/>
                  </a:cubicBezTo>
                  <a:close/>
                  <a:moveTo>
                    <a:pt x="709" y="356"/>
                  </a:moveTo>
                  <a:cubicBezTo>
                    <a:pt x="703" y="361"/>
                    <a:pt x="697" y="367"/>
                    <a:pt x="691" y="373"/>
                  </a:cubicBezTo>
                  <a:cubicBezTo>
                    <a:pt x="706" y="353"/>
                    <a:pt x="721" y="335"/>
                    <a:pt x="738" y="318"/>
                  </a:cubicBezTo>
                  <a:cubicBezTo>
                    <a:pt x="729" y="331"/>
                    <a:pt x="719" y="343"/>
                    <a:pt x="709" y="356"/>
                  </a:cubicBezTo>
                  <a:close/>
                  <a:moveTo>
                    <a:pt x="751" y="313"/>
                  </a:moveTo>
                  <a:cubicBezTo>
                    <a:pt x="754" y="308"/>
                    <a:pt x="757" y="303"/>
                    <a:pt x="760" y="299"/>
                  </a:cubicBezTo>
                  <a:cubicBezTo>
                    <a:pt x="762" y="297"/>
                    <a:pt x="765" y="295"/>
                    <a:pt x="767" y="293"/>
                  </a:cubicBezTo>
                  <a:cubicBezTo>
                    <a:pt x="762" y="299"/>
                    <a:pt x="757" y="306"/>
                    <a:pt x="751" y="313"/>
                  </a:cubicBezTo>
                  <a:close/>
                  <a:moveTo>
                    <a:pt x="810" y="221"/>
                  </a:moveTo>
                  <a:cubicBezTo>
                    <a:pt x="811" y="222"/>
                    <a:pt x="812" y="222"/>
                    <a:pt x="814" y="222"/>
                  </a:cubicBezTo>
                  <a:cubicBezTo>
                    <a:pt x="809" y="225"/>
                    <a:pt x="804" y="229"/>
                    <a:pt x="801" y="233"/>
                  </a:cubicBezTo>
                  <a:cubicBezTo>
                    <a:pt x="801" y="226"/>
                    <a:pt x="801" y="219"/>
                    <a:pt x="800" y="211"/>
                  </a:cubicBezTo>
                  <a:cubicBezTo>
                    <a:pt x="803" y="215"/>
                    <a:pt x="806" y="218"/>
                    <a:pt x="810" y="221"/>
                  </a:cubicBezTo>
                  <a:close/>
                  <a:moveTo>
                    <a:pt x="798" y="248"/>
                  </a:moveTo>
                  <a:cubicBezTo>
                    <a:pt x="804" y="241"/>
                    <a:pt x="809" y="235"/>
                    <a:pt x="816" y="230"/>
                  </a:cubicBezTo>
                  <a:cubicBezTo>
                    <a:pt x="811" y="239"/>
                    <a:pt x="804" y="248"/>
                    <a:pt x="795" y="257"/>
                  </a:cubicBezTo>
                  <a:cubicBezTo>
                    <a:pt x="796" y="254"/>
                    <a:pt x="797" y="251"/>
                    <a:pt x="798" y="248"/>
                  </a:cubicBezTo>
                  <a:close/>
                  <a:moveTo>
                    <a:pt x="790" y="245"/>
                  </a:moveTo>
                  <a:cubicBezTo>
                    <a:pt x="789" y="246"/>
                    <a:pt x="781" y="253"/>
                    <a:pt x="787" y="256"/>
                  </a:cubicBezTo>
                  <a:cubicBezTo>
                    <a:pt x="785" y="261"/>
                    <a:pt x="783" y="266"/>
                    <a:pt x="781" y="271"/>
                  </a:cubicBezTo>
                  <a:cubicBezTo>
                    <a:pt x="773" y="277"/>
                    <a:pt x="766" y="283"/>
                    <a:pt x="759" y="289"/>
                  </a:cubicBezTo>
                  <a:cubicBezTo>
                    <a:pt x="751" y="288"/>
                    <a:pt x="733" y="311"/>
                    <a:pt x="726" y="316"/>
                  </a:cubicBezTo>
                  <a:cubicBezTo>
                    <a:pt x="750" y="289"/>
                    <a:pt x="774" y="261"/>
                    <a:pt x="792" y="231"/>
                  </a:cubicBezTo>
                  <a:cubicBezTo>
                    <a:pt x="792" y="236"/>
                    <a:pt x="791" y="240"/>
                    <a:pt x="790" y="245"/>
                  </a:cubicBezTo>
                  <a:close/>
                  <a:moveTo>
                    <a:pt x="789" y="218"/>
                  </a:moveTo>
                  <a:cubicBezTo>
                    <a:pt x="788" y="210"/>
                    <a:pt x="788" y="202"/>
                    <a:pt x="787" y="194"/>
                  </a:cubicBezTo>
                  <a:cubicBezTo>
                    <a:pt x="790" y="201"/>
                    <a:pt x="792" y="208"/>
                    <a:pt x="792" y="215"/>
                  </a:cubicBezTo>
                  <a:cubicBezTo>
                    <a:pt x="791" y="216"/>
                    <a:pt x="790" y="217"/>
                    <a:pt x="789" y="218"/>
                  </a:cubicBezTo>
                  <a:close/>
                  <a:moveTo>
                    <a:pt x="791" y="180"/>
                  </a:moveTo>
                  <a:cubicBezTo>
                    <a:pt x="791" y="180"/>
                    <a:pt x="791" y="180"/>
                    <a:pt x="790" y="180"/>
                  </a:cubicBezTo>
                  <a:cubicBezTo>
                    <a:pt x="789" y="178"/>
                    <a:pt x="788" y="176"/>
                    <a:pt x="787" y="174"/>
                  </a:cubicBezTo>
                  <a:cubicBezTo>
                    <a:pt x="789" y="176"/>
                    <a:pt x="790" y="178"/>
                    <a:pt x="791" y="180"/>
                  </a:cubicBezTo>
                  <a:close/>
                  <a:moveTo>
                    <a:pt x="485" y="34"/>
                  </a:moveTo>
                  <a:cubicBezTo>
                    <a:pt x="487" y="33"/>
                    <a:pt x="489" y="31"/>
                    <a:pt x="491" y="30"/>
                  </a:cubicBezTo>
                  <a:cubicBezTo>
                    <a:pt x="494" y="30"/>
                    <a:pt x="498" y="31"/>
                    <a:pt x="500" y="32"/>
                  </a:cubicBezTo>
                  <a:cubicBezTo>
                    <a:pt x="495" y="33"/>
                    <a:pt x="490" y="34"/>
                    <a:pt x="485" y="35"/>
                  </a:cubicBezTo>
                  <a:cubicBezTo>
                    <a:pt x="485" y="35"/>
                    <a:pt x="485" y="34"/>
                    <a:pt x="485" y="34"/>
                  </a:cubicBezTo>
                  <a:close/>
                  <a:moveTo>
                    <a:pt x="485" y="43"/>
                  </a:moveTo>
                  <a:cubicBezTo>
                    <a:pt x="500" y="40"/>
                    <a:pt x="517" y="37"/>
                    <a:pt x="533" y="36"/>
                  </a:cubicBezTo>
                  <a:cubicBezTo>
                    <a:pt x="542" y="36"/>
                    <a:pt x="551" y="36"/>
                    <a:pt x="561" y="36"/>
                  </a:cubicBezTo>
                  <a:cubicBezTo>
                    <a:pt x="548" y="37"/>
                    <a:pt x="535" y="40"/>
                    <a:pt x="522" y="43"/>
                  </a:cubicBezTo>
                  <a:cubicBezTo>
                    <a:pt x="511" y="42"/>
                    <a:pt x="498" y="42"/>
                    <a:pt x="485" y="43"/>
                  </a:cubicBezTo>
                  <a:close/>
                  <a:moveTo>
                    <a:pt x="483" y="69"/>
                  </a:moveTo>
                  <a:cubicBezTo>
                    <a:pt x="486" y="68"/>
                    <a:pt x="489" y="66"/>
                    <a:pt x="492" y="64"/>
                  </a:cubicBezTo>
                  <a:cubicBezTo>
                    <a:pt x="494" y="67"/>
                    <a:pt x="496" y="68"/>
                    <a:pt x="499" y="69"/>
                  </a:cubicBezTo>
                  <a:cubicBezTo>
                    <a:pt x="493" y="69"/>
                    <a:pt x="488" y="69"/>
                    <a:pt x="483" y="69"/>
                  </a:cubicBezTo>
                  <a:close/>
                  <a:moveTo>
                    <a:pt x="523" y="51"/>
                  </a:moveTo>
                  <a:cubicBezTo>
                    <a:pt x="529" y="51"/>
                    <a:pt x="535" y="52"/>
                    <a:pt x="540" y="52"/>
                  </a:cubicBezTo>
                  <a:cubicBezTo>
                    <a:pt x="530" y="53"/>
                    <a:pt x="520" y="55"/>
                    <a:pt x="510" y="56"/>
                  </a:cubicBezTo>
                  <a:cubicBezTo>
                    <a:pt x="514" y="54"/>
                    <a:pt x="519" y="52"/>
                    <a:pt x="523" y="51"/>
                  </a:cubicBezTo>
                  <a:close/>
                  <a:moveTo>
                    <a:pt x="577" y="68"/>
                  </a:moveTo>
                  <a:cubicBezTo>
                    <a:pt x="558" y="66"/>
                    <a:pt x="539" y="65"/>
                    <a:pt x="520" y="63"/>
                  </a:cubicBezTo>
                  <a:cubicBezTo>
                    <a:pt x="538" y="61"/>
                    <a:pt x="557" y="58"/>
                    <a:pt x="575" y="58"/>
                  </a:cubicBezTo>
                  <a:cubicBezTo>
                    <a:pt x="583" y="61"/>
                    <a:pt x="589" y="63"/>
                    <a:pt x="595" y="68"/>
                  </a:cubicBezTo>
                  <a:cubicBezTo>
                    <a:pt x="589" y="68"/>
                    <a:pt x="583" y="68"/>
                    <a:pt x="577" y="68"/>
                  </a:cubicBezTo>
                  <a:close/>
                  <a:moveTo>
                    <a:pt x="609" y="72"/>
                  </a:moveTo>
                  <a:cubicBezTo>
                    <a:pt x="609" y="71"/>
                    <a:pt x="608" y="69"/>
                    <a:pt x="608" y="68"/>
                  </a:cubicBezTo>
                  <a:cubicBezTo>
                    <a:pt x="607" y="67"/>
                    <a:pt x="606" y="67"/>
                    <a:pt x="605" y="66"/>
                  </a:cubicBezTo>
                  <a:cubicBezTo>
                    <a:pt x="619" y="69"/>
                    <a:pt x="632" y="73"/>
                    <a:pt x="645" y="77"/>
                  </a:cubicBezTo>
                  <a:cubicBezTo>
                    <a:pt x="633" y="75"/>
                    <a:pt x="621" y="73"/>
                    <a:pt x="609" y="72"/>
                  </a:cubicBezTo>
                  <a:close/>
                  <a:moveTo>
                    <a:pt x="713" y="111"/>
                  </a:moveTo>
                  <a:cubicBezTo>
                    <a:pt x="708" y="107"/>
                    <a:pt x="704" y="103"/>
                    <a:pt x="699" y="99"/>
                  </a:cubicBezTo>
                  <a:cubicBezTo>
                    <a:pt x="699" y="99"/>
                    <a:pt x="699" y="99"/>
                    <a:pt x="699" y="99"/>
                  </a:cubicBezTo>
                  <a:cubicBezTo>
                    <a:pt x="713" y="104"/>
                    <a:pt x="726" y="110"/>
                    <a:pt x="738" y="117"/>
                  </a:cubicBezTo>
                  <a:cubicBezTo>
                    <a:pt x="741" y="120"/>
                    <a:pt x="744" y="124"/>
                    <a:pt x="747" y="127"/>
                  </a:cubicBezTo>
                  <a:cubicBezTo>
                    <a:pt x="736" y="121"/>
                    <a:pt x="725" y="115"/>
                    <a:pt x="713" y="111"/>
                  </a:cubicBezTo>
                  <a:close/>
                  <a:moveTo>
                    <a:pt x="777" y="172"/>
                  </a:moveTo>
                  <a:cubicBezTo>
                    <a:pt x="780" y="187"/>
                    <a:pt x="780" y="203"/>
                    <a:pt x="781" y="218"/>
                  </a:cubicBezTo>
                  <a:cubicBezTo>
                    <a:pt x="771" y="185"/>
                    <a:pt x="753" y="154"/>
                    <a:pt x="728" y="127"/>
                  </a:cubicBezTo>
                  <a:cubicBezTo>
                    <a:pt x="741" y="133"/>
                    <a:pt x="753" y="141"/>
                    <a:pt x="764" y="150"/>
                  </a:cubicBezTo>
                  <a:cubicBezTo>
                    <a:pt x="769" y="157"/>
                    <a:pt x="773" y="165"/>
                    <a:pt x="777" y="172"/>
                  </a:cubicBezTo>
                  <a:close/>
                  <a:moveTo>
                    <a:pt x="797" y="149"/>
                  </a:moveTo>
                  <a:cubicBezTo>
                    <a:pt x="783" y="136"/>
                    <a:pt x="768" y="125"/>
                    <a:pt x="752" y="115"/>
                  </a:cubicBezTo>
                  <a:cubicBezTo>
                    <a:pt x="732" y="103"/>
                    <a:pt x="718" y="85"/>
                    <a:pt x="699" y="71"/>
                  </a:cubicBezTo>
                  <a:cubicBezTo>
                    <a:pt x="743" y="91"/>
                    <a:pt x="774" y="115"/>
                    <a:pt x="797" y="149"/>
                  </a:cubicBezTo>
                  <a:close/>
                  <a:moveTo>
                    <a:pt x="689" y="74"/>
                  </a:moveTo>
                  <a:cubicBezTo>
                    <a:pt x="699" y="81"/>
                    <a:pt x="709" y="89"/>
                    <a:pt x="717" y="97"/>
                  </a:cubicBezTo>
                  <a:cubicBezTo>
                    <a:pt x="710" y="93"/>
                    <a:pt x="702" y="89"/>
                    <a:pt x="693" y="86"/>
                  </a:cubicBezTo>
                  <a:cubicBezTo>
                    <a:pt x="691" y="82"/>
                    <a:pt x="688" y="78"/>
                    <a:pt x="686" y="75"/>
                  </a:cubicBezTo>
                  <a:cubicBezTo>
                    <a:pt x="687" y="75"/>
                    <a:pt x="688" y="75"/>
                    <a:pt x="689" y="74"/>
                  </a:cubicBezTo>
                  <a:close/>
                  <a:moveTo>
                    <a:pt x="637" y="50"/>
                  </a:moveTo>
                  <a:cubicBezTo>
                    <a:pt x="653" y="57"/>
                    <a:pt x="668" y="67"/>
                    <a:pt x="680" y="81"/>
                  </a:cubicBezTo>
                  <a:cubicBezTo>
                    <a:pt x="636" y="64"/>
                    <a:pt x="597" y="51"/>
                    <a:pt x="550" y="45"/>
                  </a:cubicBezTo>
                  <a:cubicBezTo>
                    <a:pt x="578" y="41"/>
                    <a:pt x="607" y="43"/>
                    <a:pt x="637" y="50"/>
                  </a:cubicBezTo>
                  <a:close/>
                  <a:moveTo>
                    <a:pt x="513" y="30"/>
                  </a:moveTo>
                  <a:cubicBezTo>
                    <a:pt x="511" y="30"/>
                    <a:pt x="509" y="31"/>
                    <a:pt x="507" y="31"/>
                  </a:cubicBezTo>
                  <a:cubicBezTo>
                    <a:pt x="509" y="28"/>
                    <a:pt x="506" y="26"/>
                    <a:pt x="503" y="25"/>
                  </a:cubicBezTo>
                  <a:cubicBezTo>
                    <a:pt x="524" y="18"/>
                    <a:pt x="551" y="20"/>
                    <a:pt x="578" y="26"/>
                  </a:cubicBezTo>
                  <a:cubicBezTo>
                    <a:pt x="569" y="26"/>
                    <a:pt x="517" y="21"/>
                    <a:pt x="513" y="30"/>
                  </a:cubicBezTo>
                  <a:close/>
                </a:path>
              </a:pathLst>
            </a:custGeom>
            <a:grpFill/>
            <a:ln w="9525">
              <a:noFill/>
              <a:round/>
            </a:ln>
          </p:spPr>
          <p:txBody>
            <a:bodyPr/>
            <a:lstStyle/>
            <a:p>
              <a:pPr fontAlgn="auto">
                <a:spcBef>
                  <a:spcPts val="0"/>
                </a:spcBef>
                <a:spcAft>
                  <a:spcPts val="0"/>
                </a:spcAft>
                <a:defRPr/>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1" name="Freeform 24"/>
            <p:cNvSpPr/>
            <p:nvPr/>
          </p:nvSpPr>
          <p:spPr bwMode="auto">
            <a:xfrm>
              <a:off x="2269622" y="4730543"/>
              <a:ext cx="216685" cy="195210"/>
            </a:xfrm>
            <a:custGeom>
              <a:avLst/>
              <a:gdLst/>
              <a:ahLst/>
              <a:cxnLst>
                <a:cxn ang="0">
                  <a:pos x="73" y="14"/>
                </a:cxn>
                <a:cxn ang="0">
                  <a:pos x="69" y="15"/>
                </a:cxn>
                <a:cxn ang="0">
                  <a:pos x="59" y="12"/>
                </a:cxn>
                <a:cxn ang="0">
                  <a:pos x="21" y="48"/>
                </a:cxn>
                <a:cxn ang="0">
                  <a:pos x="5" y="71"/>
                </a:cxn>
                <a:cxn ang="0">
                  <a:pos x="27" y="57"/>
                </a:cxn>
                <a:cxn ang="0">
                  <a:pos x="32" y="63"/>
                </a:cxn>
                <a:cxn ang="0">
                  <a:pos x="56" y="35"/>
                </a:cxn>
                <a:cxn ang="0">
                  <a:pos x="73" y="14"/>
                </a:cxn>
              </a:cxnLst>
              <a:rect l="0" t="0" r="r" b="b"/>
              <a:pathLst>
                <a:path w="87" h="78">
                  <a:moveTo>
                    <a:pt x="73" y="14"/>
                  </a:moveTo>
                  <a:cubicBezTo>
                    <a:pt x="72" y="14"/>
                    <a:pt x="70" y="14"/>
                    <a:pt x="69" y="15"/>
                  </a:cubicBezTo>
                  <a:cubicBezTo>
                    <a:pt x="75" y="6"/>
                    <a:pt x="61" y="11"/>
                    <a:pt x="59" y="12"/>
                  </a:cubicBezTo>
                  <a:cubicBezTo>
                    <a:pt x="59" y="0"/>
                    <a:pt x="24" y="44"/>
                    <a:pt x="21" y="48"/>
                  </a:cubicBezTo>
                  <a:cubicBezTo>
                    <a:pt x="18" y="51"/>
                    <a:pt x="0" y="66"/>
                    <a:pt x="5" y="71"/>
                  </a:cubicBezTo>
                  <a:cubicBezTo>
                    <a:pt x="11" y="78"/>
                    <a:pt x="24" y="60"/>
                    <a:pt x="27" y="57"/>
                  </a:cubicBezTo>
                  <a:cubicBezTo>
                    <a:pt x="25" y="60"/>
                    <a:pt x="27" y="68"/>
                    <a:pt x="32" y="63"/>
                  </a:cubicBezTo>
                  <a:cubicBezTo>
                    <a:pt x="41" y="54"/>
                    <a:pt x="48" y="44"/>
                    <a:pt x="56" y="35"/>
                  </a:cubicBezTo>
                  <a:cubicBezTo>
                    <a:pt x="57" y="35"/>
                    <a:pt x="87" y="12"/>
                    <a:pt x="73" y="14"/>
                  </a:cubicBezTo>
                  <a:close/>
                </a:path>
              </a:pathLst>
            </a:custGeom>
            <a:grpFill/>
            <a:ln w="9525">
              <a:noFill/>
              <a:round/>
            </a:ln>
          </p:spPr>
          <p:txBody>
            <a:bodyPr/>
            <a:lstStyle/>
            <a:p>
              <a:pPr fontAlgn="auto">
                <a:spcBef>
                  <a:spcPts val="0"/>
                </a:spcBef>
                <a:spcAft>
                  <a:spcPts val="0"/>
                </a:spcAft>
                <a:defRPr/>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 name="Freeform 25"/>
            <p:cNvSpPr/>
            <p:nvPr/>
          </p:nvSpPr>
          <p:spPr bwMode="auto">
            <a:xfrm>
              <a:off x="2033417" y="5076072"/>
              <a:ext cx="1417233" cy="562207"/>
            </a:xfrm>
            <a:custGeom>
              <a:avLst/>
              <a:gdLst/>
              <a:ahLst/>
              <a:cxnLst>
                <a:cxn ang="0">
                  <a:pos x="555" y="219"/>
                </a:cxn>
                <a:cxn ang="0">
                  <a:pos x="565" y="182"/>
                </a:cxn>
                <a:cxn ang="0">
                  <a:pos x="536" y="156"/>
                </a:cxn>
                <a:cxn ang="0">
                  <a:pos x="428" y="146"/>
                </a:cxn>
                <a:cxn ang="0">
                  <a:pos x="279" y="149"/>
                </a:cxn>
                <a:cxn ang="0">
                  <a:pos x="148" y="147"/>
                </a:cxn>
                <a:cxn ang="0">
                  <a:pos x="300" y="87"/>
                </a:cxn>
                <a:cxn ang="0">
                  <a:pos x="488" y="41"/>
                </a:cxn>
                <a:cxn ang="0">
                  <a:pos x="539" y="9"/>
                </a:cxn>
                <a:cxn ang="0">
                  <a:pos x="440" y="1"/>
                </a:cxn>
                <a:cxn ang="0">
                  <a:pos x="240" y="33"/>
                </a:cxn>
                <a:cxn ang="0">
                  <a:pos x="46" y="74"/>
                </a:cxn>
                <a:cxn ang="0">
                  <a:pos x="7" y="83"/>
                </a:cxn>
                <a:cxn ang="0">
                  <a:pos x="23" y="87"/>
                </a:cxn>
                <a:cxn ang="0">
                  <a:pos x="132" y="63"/>
                </a:cxn>
                <a:cxn ang="0">
                  <a:pos x="335" y="22"/>
                </a:cxn>
                <a:cxn ang="0">
                  <a:pos x="528" y="15"/>
                </a:cxn>
                <a:cxn ang="0">
                  <a:pos x="411" y="49"/>
                </a:cxn>
                <a:cxn ang="0">
                  <a:pos x="277" y="86"/>
                </a:cxn>
                <a:cxn ang="0">
                  <a:pos x="175" y="120"/>
                </a:cxn>
                <a:cxn ang="0">
                  <a:pos x="137" y="149"/>
                </a:cxn>
                <a:cxn ang="0">
                  <a:pos x="190" y="159"/>
                </a:cxn>
                <a:cxn ang="0">
                  <a:pos x="428" y="154"/>
                </a:cxn>
                <a:cxn ang="0">
                  <a:pos x="522" y="160"/>
                </a:cxn>
                <a:cxn ang="0">
                  <a:pos x="555" y="179"/>
                </a:cxn>
                <a:cxn ang="0">
                  <a:pos x="555" y="219"/>
                </a:cxn>
              </a:cxnLst>
              <a:rect l="0" t="0" r="r" b="b"/>
              <a:pathLst>
                <a:path w="567" h="225">
                  <a:moveTo>
                    <a:pt x="555" y="219"/>
                  </a:moveTo>
                  <a:cubicBezTo>
                    <a:pt x="567" y="225"/>
                    <a:pt x="567" y="187"/>
                    <a:pt x="565" y="182"/>
                  </a:cubicBezTo>
                  <a:cubicBezTo>
                    <a:pt x="561" y="168"/>
                    <a:pt x="548" y="161"/>
                    <a:pt x="536" y="156"/>
                  </a:cubicBezTo>
                  <a:cubicBezTo>
                    <a:pt x="502" y="143"/>
                    <a:pt x="463" y="145"/>
                    <a:pt x="428" y="146"/>
                  </a:cubicBezTo>
                  <a:cubicBezTo>
                    <a:pt x="378" y="148"/>
                    <a:pt x="329" y="148"/>
                    <a:pt x="279" y="149"/>
                  </a:cubicBezTo>
                  <a:cubicBezTo>
                    <a:pt x="239" y="150"/>
                    <a:pt x="188" y="158"/>
                    <a:pt x="148" y="147"/>
                  </a:cubicBezTo>
                  <a:cubicBezTo>
                    <a:pt x="185" y="113"/>
                    <a:pt x="253" y="101"/>
                    <a:pt x="300" y="87"/>
                  </a:cubicBezTo>
                  <a:cubicBezTo>
                    <a:pt x="362" y="68"/>
                    <a:pt x="426" y="59"/>
                    <a:pt x="488" y="41"/>
                  </a:cubicBezTo>
                  <a:cubicBezTo>
                    <a:pt x="494" y="39"/>
                    <a:pt x="552" y="12"/>
                    <a:pt x="539" y="9"/>
                  </a:cubicBezTo>
                  <a:cubicBezTo>
                    <a:pt x="507" y="1"/>
                    <a:pt x="473" y="0"/>
                    <a:pt x="440" y="1"/>
                  </a:cubicBezTo>
                  <a:cubicBezTo>
                    <a:pt x="372" y="4"/>
                    <a:pt x="306" y="20"/>
                    <a:pt x="240" y="33"/>
                  </a:cubicBezTo>
                  <a:cubicBezTo>
                    <a:pt x="175" y="46"/>
                    <a:pt x="111" y="61"/>
                    <a:pt x="46" y="74"/>
                  </a:cubicBezTo>
                  <a:cubicBezTo>
                    <a:pt x="39" y="76"/>
                    <a:pt x="11" y="77"/>
                    <a:pt x="7" y="83"/>
                  </a:cubicBezTo>
                  <a:cubicBezTo>
                    <a:pt x="0" y="93"/>
                    <a:pt x="26" y="86"/>
                    <a:pt x="23" y="87"/>
                  </a:cubicBezTo>
                  <a:cubicBezTo>
                    <a:pt x="60" y="80"/>
                    <a:pt x="96" y="71"/>
                    <a:pt x="132" y="63"/>
                  </a:cubicBezTo>
                  <a:cubicBezTo>
                    <a:pt x="199" y="47"/>
                    <a:pt x="267" y="34"/>
                    <a:pt x="335" y="22"/>
                  </a:cubicBezTo>
                  <a:cubicBezTo>
                    <a:pt x="398" y="11"/>
                    <a:pt x="465" y="2"/>
                    <a:pt x="528" y="15"/>
                  </a:cubicBezTo>
                  <a:cubicBezTo>
                    <a:pt x="494" y="37"/>
                    <a:pt x="450" y="42"/>
                    <a:pt x="411" y="49"/>
                  </a:cubicBezTo>
                  <a:cubicBezTo>
                    <a:pt x="366" y="58"/>
                    <a:pt x="321" y="72"/>
                    <a:pt x="277" y="86"/>
                  </a:cubicBezTo>
                  <a:cubicBezTo>
                    <a:pt x="243" y="96"/>
                    <a:pt x="207" y="106"/>
                    <a:pt x="175" y="120"/>
                  </a:cubicBezTo>
                  <a:cubicBezTo>
                    <a:pt x="168" y="124"/>
                    <a:pt x="135" y="139"/>
                    <a:pt x="137" y="149"/>
                  </a:cubicBezTo>
                  <a:cubicBezTo>
                    <a:pt x="140" y="161"/>
                    <a:pt x="181" y="159"/>
                    <a:pt x="190" y="159"/>
                  </a:cubicBezTo>
                  <a:cubicBezTo>
                    <a:pt x="269" y="158"/>
                    <a:pt x="349" y="157"/>
                    <a:pt x="428" y="154"/>
                  </a:cubicBezTo>
                  <a:cubicBezTo>
                    <a:pt x="459" y="153"/>
                    <a:pt x="491" y="152"/>
                    <a:pt x="522" y="160"/>
                  </a:cubicBezTo>
                  <a:cubicBezTo>
                    <a:pt x="534" y="163"/>
                    <a:pt x="548" y="168"/>
                    <a:pt x="555" y="179"/>
                  </a:cubicBezTo>
                  <a:cubicBezTo>
                    <a:pt x="561" y="188"/>
                    <a:pt x="551" y="217"/>
                    <a:pt x="555" y="219"/>
                  </a:cubicBezTo>
                  <a:close/>
                </a:path>
              </a:pathLst>
            </a:custGeom>
            <a:grpFill/>
            <a:ln w="9525">
              <a:noFill/>
              <a:round/>
            </a:ln>
          </p:spPr>
          <p:txBody>
            <a:bodyPr/>
            <a:lstStyle/>
            <a:p>
              <a:pPr fontAlgn="auto">
                <a:spcBef>
                  <a:spcPts val="0"/>
                </a:spcBef>
                <a:spcAft>
                  <a:spcPts val="0"/>
                </a:spcAft>
                <a:defRPr/>
              </a:pPr>
              <a:endParaRPr lang="zh-CN" altLang="en-US" b="1">
                <a:solidFill>
                  <a:prstClr val="black"/>
                </a:solidFill>
                <a:latin typeface="微软雅黑" panose="020B0503020204020204" pitchFamily="34" charset="-122"/>
                <a:ea typeface="微软雅黑" panose="020B0503020204020204" pitchFamily="34" charset="-122"/>
              </a:endParaRPr>
            </a:p>
          </p:txBody>
        </p:sp>
      </p:grpSp>
      <p:cxnSp>
        <p:nvCxnSpPr>
          <p:cNvPr id="13" name="直接连接符 12"/>
          <p:cNvCxnSpPr/>
          <p:nvPr/>
        </p:nvCxnSpPr>
        <p:spPr>
          <a:xfrm flipV="1">
            <a:off x="0" y="72286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4" name="Rectangle 3"/>
          <p:cNvSpPr txBox="1">
            <a:spLocks noRot="1" noChangeArrowheads="1"/>
          </p:cNvSpPr>
          <p:nvPr/>
        </p:nvSpPr>
        <p:spPr>
          <a:xfrm>
            <a:off x="767408" y="1455459"/>
            <a:ext cx="10153128" cy="3773741"/>
          </a:xfrm>
          <a:prstGeom prst="rect">
            <a:avLst/>
          </a:prstGeom>
        </p:spPr>
        <p:txBody>
          <a:bodyPr/>
          <a:lstStyle>
            <a:lvl1pPr marL="90805" indent="-9080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90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705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218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eaLnBrk="1" hangingPunct="1"/>
            <a:r>
              <a:rPr lang="zh-CN" altLang="en-US" sz="3000" b="1" dirty="0" smtClean="0">
                <a:solidFill>
                  <a:schemeClr val="tx1"/>
                </a:solidFill>
                <a:latin typeface="微软雅黑" panose="020B0503020204020204" pitchFamily="34" charset="-122"/>
                <a:ea typeface="微软雅黑" panose="020B0503020204020204" pitchFamily="34" charset="-122"/>
              </a:rPr>
              <a:t>递归是程序设计中的一个强有力的工具</a:t>
            </a:r>
            <a:endParaRPr lang="zh-CN" altLang="en-US" sz="3000" b="1" dirty="0" smtClean="0">
              <a:solidFill>
                <a:schemeClr val="tx1"/>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r>
              <a:rPr lang="zh-CN" altLang="en-US" sz="3000" b="1" dirty="0" smtClean="0">
                <a:solidFill>
                  <a:schemeClr val="tx1"/>
                </a:solidFill>
                <a:latin typeface="微软雅黑" panose="020B0503020204020204" pitchFamily="34" charset="-122"/>
                <a:ea typeface="微软雅黑" panose="020B0503020204020204" pitchFamily="34" charset="-122"/>
              </a:rPr>
              <a:t>很多数学函数是递归定义的</a:t>
            </a:r>
            <a:r>
              <a:rPr lang="en-US" altLang="zh-CN" sz="3000" b="1" dirty="0" smtClean="0">
                <a:solidFill>
                  <a:schemeClr val="tx1"/>
                </a:solidFill>
                <a:latin typeface="微软雅黑" panose="020B0503020204020204" pitchFamily="34" charset="-122"/>
                <a:ea typeface="微软雅黑" panose="020B0503020204020204" pitchFamily="34" charset="-122"/>
              </a:rPr>
              <a:t>;</a:t>
            </a:r>
            <a:endParaRPr lang="en-US" altLang="zh-CN" sz="3000" b="1" dirty="0" smtClean="0">
              <a:solidFill>
                <a:schemeClr val="tx1"/>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r>
              <a:rPr lang="zh-CN" altLang="en-US" sz="3000" b="1" dirty="0" smtClean="0">
                <a:solidFill>
                  <a:schemeClr val="tx1"/>
                </a:solidFill>
                <a:latin typeface="微软雅黑" panose="020B0503020204020204" pitchFamily="34" charset="-122"/>
                <a:ea typeface="微软雅黑" panose="020B0503020204020204" pitchFamily="34" charset="-122"/>
              </a:rPr>
              <a:t>有的数据结构，如二叉树、广义表等，由于结构本身固有的递归特性，则它们的操作可递归地描述</a:t>
            </a:r>
            <a:r>
              <a:rPr lang="en-US" altLang="zh-CN" sz="3000" b="1" dirty="0" smtClean="0">
                <a:solidFill>
                  <a:schemeClr val="tx1"/>
                </a:solidFill>
                <a:latin typeface="微软雅黑" panose="020B0503020204020204" pitchFamily="34" charset="-122"/>
                <a:ea typeface="微软雅黑" panose="020B0503020204020204" pitchFamily="34" charset="-122"/>
              </a:rPr>
              <a:t>;</a:t>
            </a:r>
            <a:endParaRPr lang="en-US" altLang="zh-CN" sz="3000" b="1" dirty="0" smtClean="0">
              <a:solidFill>
                <a:schemeClr val="tx1"/>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r>
              <a:rPr lang="zh-CN" altLang="en-US" sz="3000" b="1" dirty="0" smtClean="0">
                <a:solidFill>
                  <a:schemeClr val="tx1"/>
                </a:solidFill>
                <a:latin typeface="微软雅黑" panose="020B0503020204020204" pitchFamily="34" charset="-122"/>
                <a:ea typeface="微软雅黑" panose="020B0503020204020204" pitchFamily="34" charset="-122"/>
              </a:rPr>
              <a:t>有些问题，虽然问题本身没有明显的递归结构，但用递归求解比迭代求解更简单。如背包问题、</a:t>
            </a:r>
            <a:r>
              <a:rPr lang="en-US" altLang="zh-CN" sz="3000" b="1" dirty="0" smtClean="0">
                <a:solidFill>
                  <a:schemeClr val="tx1"/>
                </a:solidFill>
                <a:latin typeface="微软雅黑" panose="020B0503020204020204" pitchFamily="34" charset="-122"/>
                <a:ea typeface="微软雅黑" panose="020B0503020204020204" pitchFamily="34" charset="-122"/>
              </a:rPr>
              <a:t>Hanoi</a:t>
            </a:r>
            <a:r>
              <a:rPr lang="zh-CN" altLang="en-US" sz="3000" b="1" dirty="0" smtClean="0">
                <a:solidFill>
                  <a:schemeClr val="tx1"/>
                </a:solidFill>
                <a:latin typeface="微软雅黑" panose="020B0503020204020204" pitchFamily="34" charset="-122"/>
                <a:ea typeface="微软雅黑" panose="020B0503020204020204" pitchFamily="34" charset="-122"/>
              </a:rPr>
              <a:t>塔问题、八皇后问题</a:t>
            </a:r>
            <a:endParaRPr lang="zh-CN" altLang="en-US" sz="3000" b="1"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551384" y="1072004"/>
            <a:ext cx="7416824"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kumimoji="1" lang="en-US" altLang="zh-CN" sz="3000" b="1" dirty="0" err="1"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int</a:t>
            </a:r>
            <a:r>
              <a:rPr kumimoji="1" lang="en-US" altLang="zh-CN" sz="3000" b="1" dirty="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kumimoji="1" lang="en-US" altLang="zh-CN" sz="3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factorial(</a:t>
            </a:r>
            <a:r>
              <a:rPr kumimoji="1" lang="en-US" altLang="zh-CN" sz="3000" b="1" dirty="0" err="1">
                <a:solidFill>
                  <a:srgbClr val="FF0000"/>
                </a:solidFill>
                <a:latin typeface="微软雅黑" panose="020B0503020204020204" pitchFamily="34" charset="-122"/>
                <a:ea typeface="微软雅黑" panose="020B0503020204020204" pitchFamily="34" charset="-122"/>
                <a:cs typeface="Consolas" panose="020B0609020204030204" pitchFamily="49" charset="0"/>
              </a:rPr>
              <a:t>int</a:t>
            </a:r>
            <a:r>
              <a:rPr kumimoji="1" lang="en-US" altLang="zh-CN" sz="3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 n)</a:t>
            </a:r>
            <a:endParaRPr kumimoji="1" lang="en-US" altLang="zh-CN" sz="3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a:p>
            <a:pPr eaLnBrk="1" hangingPunct="1">
              <a:lnSpc>
                <a:spcPct val="100000"/>
              </a:lnSpc>
              <a:spcBef>
                <a:spcPct val="0"/>
              </a:spcBef>
              <a:spcAft>
                <a:spcPct val="0"/>
              </a:spcAft>
              <a:buClrTx/>
              <a:buSzTx/>
              <a:buFontTx/>
              <a:buNone/>
            </a:pPr>
            <a:r>
              <a:rPr kumimoji="1" lang="en-US" altLang="zh-CN" sz="3000" b="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endParaRPr kumimoji="1" lang="en-US" altLang="zh-CN" sz="3000" b="1"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eaLnBrk="1" hangingPunct="1">
              <a:lnSpc>
                <a:spcPct val="100000"/>
              </a:lnSpc>
              <a:spcBef>
                <a:spcPct val="0"/>
              </a:spcBef>
              <a:spcAft>
                <a:spcPct val="0"/>
              </a:spcAft>
              <a:buClrTx/>
              <a:buSzTx/>
              <a:buFontTx/>
              <a:buNone/>
            </a:pPr>
            <a:r>
              <a:rPr kumimoji="1" lang="en-US" altLang="zh-CN" sz="3000" b="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if(n == 1)</a:t>
            </a:r>
            <a:endParaRPr kumimoji="1" lang="en-US" altLang="zh-CN" sz="3000" b="1"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eaLnBrk="1" hangingPunct="1">
              <a:lnSpc>
                <a:spcPct val="100000"/>
              </a:lnSpc>
              <a:spcBef>
                <a:spcPct val="0"/>
              </a:spcBef>
              <a:spcAft>
                <a:spcPct val="0"/>
              </a:spcAft>
              <a:buClrTx/>
              <a:buSzTx/>
              <a:buFontTx/>
              <a:buNone/>
            </a:pPr>
            <a:r>
              <a:rPr kumimoji="1" lang="en-US" altLang="zh-CN" sz="3000" b="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return 1;</a:t>
            </a:r>
            <a:endParaRPr kumimoji="1" lang="en-US" altLang="zh-CN" sz="3000" b="1"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eaLnBrk="1" hangingPunct="1">
              <a:lnSpc>
                <a:spcPct val="100000"/>
              </a:lnSpc>
              <a:spcBef>
                <a:spcPct val="0"/>
              </a:spcBef>
              <a:spcAft>
                <a:spcPct val="0"/>
              </a:spcAft>
              <a:buClrTx/>
              <a:buSzTx/>
              <a:buFontTx/>
              <a:buNone/>
            </a:pPr>
            <a:r>
              <a:rPr kumimoji="1" lang="en-US" altLang="zh-CN" sz="3000" b="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else</a:t>
            </a:r>
            <a:endParaRPr kumimoji="1" lang="en-US" altLang="zh-CN" sz="3000" b="1"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eaLnBrk="1" hangingPunct="1">
              <a:lnSpc>
                <a:spcPct val="100000"/>
              </a:lnSpc>
              <a:spcBef>
                <a:spcPct val="0"/>
              </a:spcBef>
              <a:spcAft>
                <a:spcPct val="0"/>
              </a:spcAft>
              <a:buClrTx/>
              <a:buSzTx/>
              <a:buFontTx/>
              <a:buNone/>
            </a:pPr>
            <a:r>
              <a:rPr kumimoji="1" lang="en-US" altLang="zh-CN" sz="3000" b="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r>
              <a:rPr kumimoji="1" lang="en-US" altLang="zh-CN" sz="3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return(n*factorial(n-1));</a:t>
            </a:r>
            <a:endParaRPr kumimoji="1" lang="en-US" altLang="zh-CN" sz="3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a:p>
            <a:pPr eaLnBrk="1" hangingPunct="1">
              <a:lnSpc>
                <a:spcPct val="100000"/>
              </a:lnSpc>
              <a:spcBef>
                <a:spcPct val="0"/>
              </a:spcBef>
              <a:spcAft>
                <a:spcPct val="0"/>
              </a:spcAft>
              <a:buClrTx/>
              <a:buSzTx/>
              <a:buFontTx/>
              <a:buNone/>
            </a:pPr>
            <a:r>
              <a:rPr kumimoji="1" lang="en-US" altLang="zh-CN" sz="3000" b="1" dirty="0" smtClean="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endParaRPr kumimoji="1" lang="en-US" altLang="zh-CN" sz="3000" b="1" dirty="0" smtClean="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eaLnBrk="1" hangingPunct="1">
              <a:lnSpc>
                <a:spcPct val="100000"/>
              </a:lnSpc>
              <a:spcBef>
                <a:spcPct val="0"/>
              </a:spcBef>
              <a:spcAft>
                <a:spcPct val="0"/>
              </a:spcAft>
              <a:buClrTx/>
              <a:buSzTx/>
              <a:buFontTx/>
              <a:buNone/>
            </a:pPr>
            <a:endParaRPr kumimoji="1" lang="en-US" altLang="zh-CN" sz="3000" b="1"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eaLnBrk="1" hangingPunct="1">
              <a:lnSpc>
                <a:spcPct val="100000"/>
              </a:lnSpc>
              <a:spcBef>
                <a:spcPct val="0"/>
              </a:spcBef>
              <a:spcAft>
                <a:spcPct val="0"/>
              </a:spcAft>
              <a:buClrTx/>
              <a:buSzTx/>
              <a:buFont typeface="Wingdings" panose="05000000000000000000" pitchFamily="2" charset="2"/>
              <a:buChar char="n"/>
            </a:pPr>
            <a:r>
              <a:rPr kumimoji="1" lang="en-US" altLang="zh-CN" sz="3000" b="1" dirty="0" smtClean="0">
                <a:solidFill>
                  <a:schemeClr val="tx1"/>
                </a:solidFill>
                <a:latin typeface="微软雅黑" panose="020B0503020204020204" pitchFamily="34" charset="-122"/>
                <a:ea typeface="微软雅黑" panose="020B0503020204020204" pitchFamily="34" charset="-122"/>
              </a:rPr>
              <a:t> </a:t>
            </a:r>
            <a:r>
              <a:rPr kumimoji="1" lang="zh-CN" altLang="en-US" sz="3000" b="1" dirty="0" smtClean="0">
                <a:solidFill>
                  <a:schemeClr val="tx1"/>
                </a:solidFill>
                <a:latin typeface="微软雅黑" panose="020B0503020204020204" pitchFamily="34" charset="-122"/>
                <a:ea typeface="微软雅黑" panose="020B0503020204020204" pitchFamily="34" charset="-122"/>
              </a:rPr>
              <a:t>函数</a:t>
            </a:r>
            <a:r>
              <a:rPr kumimoji="1" lang="zh-CN" altLang="en-US" sz="3000" b="1" dirty="0">
                <a:solidFill>
                  <a:schemeClr val="tx1"/>
                </a:solidFill>
                <a:latin typeface="微软雅黑" panose="020B0503020204020204" pitchFamily="34" charset="-122"/>
                <a:ea typeface="微软雅黑" panose="020B0503020204020204" pitchFamily="34" charset="-122"/>
              </a:rPr>
              <a:t>自己调用</a:t>
            </a:r>
            <a:r>
              <a:rPr kumimoji="1" lang="zh-CN" altLang="en-US" sz="3000" b="1" dirty="0" smtClean="0">
                <a:solidFill>
                  <a:schemeClr val="tx1"/>
                </a:solidFill>
                <a:latin typeface="微软雅黑" panose="020B0503020204020204" pitchFamily="34" charset="-122"/>
                <a:ea typeface="微软雅黑" panose="020B0503020204020204" pitchFamily="34" charset="-122"/>
              </a:rPr>
              <a:t>自己称为</a:t>
            </a:r>
            <a:r>
              <a:rPr kumimoji="1" lang="zh-CN" altLang="en-US" sz="3000" b="1" dirty="0">
                <a:solidFill>
                  <a:schemeClr val="tx1"/>
                </a:solidFill>
                <a:latin typeface="微软雅黑" panose="020B0503020204020204" pitchFamily="34" charset="-122"/>
                <a:ea typeface="微软雅黑" panose="020B0503020204020204" pitchFamily="34" charset="-122"/>
              </a:rPr>
              <a:t>递归</a:t>
            </a:r>
            <a:r>
              <a:rPr kumimoji="1" lang="zh-CN" altLang="en-US" sz="3000" b="1" dirty="0" smtClean="0">
                <a:solidFill>
                  <a:schemeClr val="tx1"/>
                </a:solidFill>
                <a:latin typeface="微软雅黑" panose="020B0503020204020204" pitchFamily="34" charset="-122"/>
                <a:ea typeface="微软雅黑" panose="020B0503020204020204" pitchFamily="34" charset="-122"/>
              </a:rPr>
              <a:t>调用</a:t>
            </a:r>
            <a:endParaRPr kumimoji="1" lang="en-US" altLang="zh-CN" sz="3000" b="1"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00000"/>
              </a:lnSpc>
              <a:spcBef>
                <a:spcPct val="0"/>
              </a:spcBef>
              <a:spcAft>
                <a:spcPct val="0"/>
              </a:spcAft>
              <a:buClrTx/>
              <a:buSzTx/>
              <a:buFont typeface="Wingdings" panose="05000000000000000000" pitchFamily="2" charset="2"/>
              <a:buChar char="n"/>
            </a:pPr>
            <a:r>
              <a:rPr kumimoji="1" lang="zh-CN" altLang="en-US" sz="3000" b="1" dirty="0">
                <a:solidFill>
                  <a:schemeClr val="tx1"/>
                </a:solidFill>
                <a:latin typeface="微软雅黑" panose="020B0503020204020204" pitchFamily="34" charset="-122"/>
                <a:ea typeface="微软雅黑" panose="020B0503020204020204" pitchFamily="34" charset="-122"/>
              </a:rPr>
              <a:t> </a:t>
            </a:r>
            <a:r>
              <a:rPr kumimoji="1" lang="zh-CN" altLang="en-US" sz="3000" b="1" dirty="0" smtClean="0">
                <a:solidFill>
                  <a:schemeClr val="tx1"/>
                </a:solidFill>
                <a:latin typeface="微软雅黑" panose="020B0503020204020204" pitchFamily="34" charset="-122"/>
                <a:ea typeface="微软雅黑" panose="020B0503020204020204" pitchFamily="34" charset="-122"/>
              </a:rPr>
              <a:t>直接调用</a:t>
            </a:r>
            <a:endParaRPr kumimoji="1" lang="en-US" altLang="zh-CN" sz="3000" b="1"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00000"/>
              </a:lnSpc>
              <a:spcBef>
                <a:spcPct val="0"/>
              </a:spcBef>
              <a:spcAft>
                <a:spcPct val="0"/>
              </a:spcAft>
              <a:buClrTx/>
              <a:buSzTx/>
              <a:buFont typeface="Wingdings" panose="05000000000000000000" pitchFamily="2" charset="2"/>
              <a:buChar char="n"/>
            </a:pPr>
            <a:r>
              <a:rPr kumimoji="1" lang="en-US" altLang="zh-CN" sz="3000" b="1" dirty="0">
                <a:solidFill>
                  <a:schemeClr val="tx1"/>
                </a:solidFill>
                <a:latin typeface="微软雅黑" panose="020B0503020204020204" pitchFamily="34" charset="-122"/>
                <a:ea typeface="微软雅黑" panose="020B0503020204020204" pitchFamily="34" charset="-122"/>
              </a:rPr>
              <a:t> </a:t>
            </a:r>
            <a:r>
              <a:rPr kumimoji="1" lang="zh-CN" altLang="en-US" sz="3000" b="1" dirty="0" smtClean="0">
                <a:solidFill>
                  <a:schemeClr val="tx1"/>
                </a:solidFill>
                <a:latin typeface="微软雅黑" panose="020B0503020204020204" pitchFamily="34" charset="-122"/>
                <a:ea typeface="微软雅黑" panose="020B0503020204020204" pitchFamily="34" charset="-122"/>
              </a:rPr>
              <a:t>间接调用</a:t>
            </a:r>
            <a:endParaRPr kumimoji="1" lang="en-US" altLang="zh-CN" sz="3000" b="1" dirty="0">
              <a:solidFill>
                <a:schemeClr val="tx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1311799" y="5804643"/>
            <a:ext cx="799329" cy="553233"/>
            <a:chOff x="2000231" y="2114716"/>
            <a:chExt cx="2123898" cy="3523563"/>
          </a:xfrm>
          <a:solidFill>
            <a:srgbClr val="8439BD"/>
          </a:solidFill>
        </p:grpSpPr>
        <p:sp>
          <p:nvSpPr>
            <p:cNvPr id="6" name="Freeform 19"/>
            <p:cNvSpPr>
              <a:spLocks noEditPoints="1"/>
            </p:cNvSpPr>
            <p:nvPr/>
          </p:nvSpPr>
          <p:spPr bwMode="auto">
            <a:xfrm>
              <a:off x="3054372" y="2961932"/>
              <a:ext cx="181546" cy="140551"/>
            </a:xfrm>
            <a:custGeom>
              <a:avLst/>
              <a:gdLst/>
              <a:ahLst/>
              <a:cxnLst>
                <a:cxn ang="0">
                  <a:pos x="28" y="8"/>
                </a:cxn>
                <a:cxn ang="0">
                  <a:pos x="26" y="8"/>
                </a:cxn>
                <a:cxn ang="0">
                  <a:pos x="13" y="13"/>
                </a:cxn>
                <a:cxn ang="0">
                  <a:pos x="11" y="24"/>
                </a:cxn>
                <a:cxn ang="0">
                  <a:pos x="12" y="24"/>
                </a:cxn>
                <a:cxn ang="0">
                  <a:pos x="28" y="8"/>
                </a:cxn>
                <a:cxn ang="0">
                  <a:pos x="26" y="27"/>
                </a:cxn>
                <a:cxn ang="0">
                  <a:pos x="24" y="26"/>
                </a:cxn>
                <a:cxn ang="0">
                  <a:pos x="27" y="27"/>
                </a:cxn>
                <a:cxn ang="0">
                  <a:pos x="26" y="27"/>
                </a:cxn>
                <a:cxn ang="0">
                  <a:pos x="33" y="24"/>
                </a:cxn>
                <a:cxn ang="0">
                  <a:pos x="21" y="18"/>
                </a:cxn>
                <a:cxn ang="0">
                  <a:pos x="38" y="19"/>
                </a:cxn>
                <a:cxn ang="0">
                  <a:pos x="33" y="24"/>
                </a:cxn>
              </a:cxnLst>
              <a:rect l="0" t="0" r="r" b="b"/>
              <a:pathLst>
                <a:path w="73" h="56">
                  <a:moveTo>
                    <a:pt x="28" y="8"/>
                  </a:moveTo>
                  <a:cubicBezTo>
                    <a:pt x="27" y="8"/>
                    <a:pt x="26" y="8"/>
                    <a:pt x="26" y="8"/>
                  </a:cubicBezTo>
                  <a:cubicBezTo>
                    <a:pt x="33" y="0"/>
                    <a:pt x="18" y="2"/>
                    <a:pt x="13" y="13"/>
                  </a:cubicBezTo>
                  <a:cubicBezTo>
                    <a:pt x="12" y="13"/>
                    <a:pt x="0" y="24"/>
                    <a:pt x="11" y="24"/>
                  </a:cubicBezTo>
                  <a:cubicBezTo>
                    <a:pt x="11" y="24"/>
                    <a:pt x="12" y="24"/>
                    <a:pt x="12" y="24"/>
                  </a:cubicBezTo>
                  <a:cubicBezTo>
                    <a:pt x="20" y="56"/>
                    <a:pt x="73" y="7"/>
                    <a:pt x="28" y="8"/>
                  </a:cubicBezTo>
                  <a:close/>
                  <a:moveTo>
                    <a:pt x="26" y="27"/>
                  </a:moveTo>
                  <a:cubicBezTo>
                    <a:pt x="25" y="27"/>
                    <a:pt x="24" y="27"/>
                    <a:pt x="24" y="26"/>
                  </a:cubicBezTo>
                  <a:cubicBezTo>
                    <a:pt x="25" y="27"/>
                    <a:pt x="26" y="27"/>
                    <a:pt x="27" y="27"/>
                  </a:cubicBezTo>
                  <a:cubicBezTo>
                    <a:pt x="26" y="27"/>
                    <a:pt x="26" y="27"/>
                    <a:pt x="26" y="27"/>
                  </a:cubicBezTo>
                  <a:close/>
                  <a:moveTo>
                    <a:pt x="33" y="24"/>
                  </a:moveTo>
                  <a:cubicBezTo>
                    <a:pt x="35" y="18"/>
                    <a:pt x="24" y="18"/>
                    <a:pt x="21" y="18"/>
                  </a:cubicBezTo>
                  <a:cubicBezTo>
                    <a:pt x="27" y="15"/>
                    <a:pt x="32" y="16"/>
                    <a:pt x="38" y="19"/>
                  </a:cubicBezTo>
                  <a:cubicBezTo>
                    <a:pt x="36" y="21"/>
                    <a:pt x="35" y="23"/>
                    <a:pt x="33" y="24"/>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7" name="Freeform 20"/>
            <p:cNvSpPr>
              <a:spLocks noEditPoints="1"/>
            </p:cNvSpPr>
            <p:nvPr/>
          </p:nvSpPr>
          <p:spPr bwMode="auto">
            <a:xfrm>
              <a:off x="2843543" y="2290406"/>
              <a:ext cx="370901" cy="579776"/>
            </a:xfrm>
            <a:custGeom>
              <a:avLst/>
              <a:gdLst/>
              <a:ahLst/>
              <a:cxnLst>
                <a:cxn ang="0">
                  <a:pos x="76" y="1"/>
                </a:cxn>
                <a:cxn ang="0">
                  <a:pos x="31" y="121"/>
                </a:cxn>
                <a:cxn ang="0">
                  <a:pos x="6" y="190"/>
                </a:cxn>
                <a:cxn ang="0">
                  <a:pos x="8" y="215"/>
                </a:cxn>
                <a:cxn ang="0">
                  <a:pos x="27" y="200"/>
                </a:cxn>
                <a:cxn ang="0">
                  <a:pos x="142" y="232"/>
                </a:cxn>
                <a:cxn ang="0">
                  <a:pos x="143" y="224"/>
                </a:cxn>
                <a:cxn ang="0">
                  <a:pos x="110" y="217"/>
                </a:cxn>
                <a:cxn ang="0">
                  <a:pos x="42" y="199"/>
                </a:cxn>
                <a:cxn ang="0">
                  <a:pos x="38" y="195"/>
                </a:cxn>
                <a:cxn ang="0">
                  <a:pos x="31" y="195"/>
                </a:cxn>
                <a:cxn ang="0">
                  <a:pos x="57" y="151"/>
                </a:cxn>
                <a:cxn ang="0">
                  <a:pos x="60" y="181"/>
                </a:cxn>
                <a:cxn ang="0">
                  <a:pos x="73" y="117"/>
                </a:cxn>
                <a:cxn ang="0">
                  <a:pos x="97" y="47"/>
                </a:cxn>
                <a:cxn ang="0">
                  <a:pos x="66" y="114"/>
                </a:cxn>
                <a:cxn ang="0">
                  <a:pos x="29" y="182"/>
                </a:cxn>
                <a:cxn ang="0">
                  <a:pos x="76" y="1"/>
                </a:cxn>
                <a:cxn ang="0">
                  <a:pos x="26" y="156"/>
                </a:cxn>
                <a:cxn ang="0">
                  <a:pos x="25" y="159"/>
                </a:cxn>
                <a:cxn ang="0">
                  <a:pos x="26" y="156"/>
                </a:cxn>
                <a:cxn ang="0">
                  <a:pos x="46" y="118"/>
                </a:cxn>
                <a:cxn ang="0">
                  <a:pos x="38" y="127"/>
                </a:cxn>
                <a:cxn ang="0">
                  <a:pos x="59" y="75"/>
                </a:cxn>
                <a:cxn ang="0">
                  <a:pos x="46" y="118"/>
                </a:cxn>
              </a:cxnLst>
              <a:rect l="0" t="0" r="r" b="b"/>
              <a:pathLst>
                <a:path w="148" h="232">
                  <a:moveTo>
                    <a:pt x="76" y="1"/>
                  </a:moveTo>
                  <a:cubicBezTo>
                    <a:pt x="74" y="0"/>
                    <a:pt x="36" y="109"/>
                    <a:pt x="31" y="121"/>
                  </a:cubicBezTo>
                  <a:cubicBezTo>
                    <a:pt x="22" y="143"/>
                    <a:pt x="13" y="166"/>
                    <a:pt x="6" y="190"/>
                  </a:cubicBezTo>
                  <a:cubicBezTo>
                    <a:pt x="5" y="192"/>
                    <a:pt x="0" y="230"/>
                    <a:pt x="8" y="215"/>
                  </a:cubicBezTo>
                  <a:cubicBezTo>
                    <a:pt x="12" y="225"/>
                    <a:pt x="26" y="202"/>
                    <a:pt x="27" y="200"/>
                  </a:cubicBezTo>
                  <a:cubicBezTo>
                    <a:pt x="32" y="217"/>
                    <a:pt x="126" y="232"/>
                    <a:pt x="142" y="232"/>
                  </a:cubicBezTo>
                  <a:cubicBezTo>
                    <a:pt x="148" y="232"/>
                    <a:pt x="147" y="225"/>
                    <a:pt x="143" y="224"/>
                  </a:cubicBezTo>
                  <a:cubicBezTo>
                    <a:pt x="132" y="222"/>
                    <a:pt x="121" y="219"/>
                    <a:pt x="110" y="217"/>
                  </a:cubicBezTo>
                  <a:cubicBezTo>
                    <a:pt x="87" y="213"/>
                    <a:pt x="64" y="208"/>
                    <a:pt x="42" y="199"/>
                  </a:cubicBezTo>
                  <a:cubicBezTo>
                    <a:pt x="43" y="197"/>
                    <a:pt x="41" y="195"/>
                    <a:pt x="38" y="195"/>
                  </a:cubicBezTo>
                  <a:cubicBezTo>
                    <a:pt x="36" y="195"/>
                    <a:pt x="33" y="195"/>
                    <a:pt x="31" y="195"/>
                  </a:cubicBezTo>
                  <a:cubicBezTo>
                    <a:pt x="40" y="180"/>
                    <a:pt x="49" y="166"/>
                    <a:pt x="57" y="151"/>
                  </a:cubicBezTo>
                  <a:cubicBezTo>
                    <a:pt x="57" y="152"/>
                    <a:pt x="49" y="190"/>
                    <a:pt x="60" y="181"/>
                  </a:cubicBezTo>
                  <a:cubicBezTo>
                    <a:pt x="68" y="174"/>
                    <a:pt x="70" y="129"/>
                    <a:pt x="73" y="117"/>
                  </a:cubicBezTo>
                  <a:cubicBezTo>
                    <a:pt x="78" y="105"/>
                    <a:pt x="103" y="59"/>
                    <a:pt x="97" y="47"/>
                  </a:cubicBezTo>
                  <a:cubicBezTo>
                    <a:pt x="93" y="40"/>
                    <a:pt x="68" y="106"/>
                    <a:pt x="66" y="114"/>
                  </a:cubicBezTo>
                  <a:cubicBezTo>
                    <a:pt x="56" y="136"/>
                    <a:pt x="44" y="159"/>
                    <a:pt x="29" y="182"/>
                  </a:cubicBezTo>
                  <a:cubicBezTo>
                    <a:pt x="36" y="166"/>
                    <a:pt x="96" y="3"/>
                    <a:pt x="76" y="1"/>
                  </a:cubicBezTo>
                  <a:close/>
                  <a:moveTo>
                    <a:pt x="26" y="156"/>
                  </a:moveTo>
                  <a:cubicBezTo>
                    <a:pt x="25" y="157"/>
                    <a:pt x="25" y="158"/>
                    <a:pt x="25" y="159"/>
                  </a:cubicBezTo>
                  <a:cubicBezTo>
                    <a:pt x="25" y="158"/>
                    <a:pt x="26" y="157"/>
                    <a:pt x="26" y="156"/>
                  </a:cubicBezTo>
                  <a:close/>
                  <a:moveTo>
                    <a:pt x="46" y="118"/>
                  </a:moveTo>
                  <a:cubicBezTo>
                    <a:pt x="43" y="118"/>
                    <a:pt x="40" y="122"/>
                    <a:pt x="38" y="127"/>
                  </a:cubicBezTo>
                  <a:cubicBezTo>
                    <a:pt x="45" y="110"/>
                    <a:pt x="52" y="92"/>
                    <a:pt x="59" y="75"/>
                  </a:cubicBezTo>
                  <a:cubicBezTo>
                    <a:pt x="55" y="89"/>
                    <a:pt x="51" y="103"/>
                    <a:pt x="46" y="118"/>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8" name="Freeform 21"/>
            <p:cNvSpPr>
              <a:spLocks noEditPoints="1"/>
            </p:cNvSpPr>
            <p:nvPr/>
          </p:nvSpPr>
          <p:spPr bwMode="auto">
            <a:xfrm>
              <a:off x="3444794" y="2427054"/>
              <a:ext cx="374805" cy="542687"/>
            </a:xfrm>
            <a:custGeom>
              <a:avLst/>
              <a:gdLst/>
              <a:ahLst/>
              <a:cxnLst>
                <a:cxn ang="0">
                  <a:pos x="94" y="46"/>
                </a:cxn>
                <a:cxn ang="0">
                  <a:pos x="55" y="95"/>
                </a:cxn>
                <a:cxn ang="0">
                  <a:pos x="8" y="158"/>
                </a:cxn>
                <a:cxn ang="0">
                  <a:pos x="11" y="170"/>
                </a:cxn>
                <a:cxn ang="0">
                  <a:pos x="35" y="158"/>
                </a:cxn>
                <a:cxn ang="0">
                  <a:pos x="7" y="210"/>
                </a:cxn>
                <a:cxn ang="0">
                  <a:pos x="10" y="217"/>
                </a:cxn>
                <a:cxn ang="0">
                  <a:pos x="25" y="204"/>
                </a:cxn>
                <a:cxn ang="0">
                  <a:pos x="70" y="152"/>
                </a:cxn>
                <a:cxn ang="0">
                  <a:pos x="146" y="50"/>
                </a:cxn>
                <a:cxn ang="0">
                  <a:pos x="148" y="42"/>
                </a:cxn>
                <a:cxn ang="0">
                  <a:pos x="130" y="56"/>
                </a:cxn>
                <a:cxn ang="0">
                  <a:pos x="119" y="58"/>
                </a:cxn>
                <a:cxn ang="0">
                  <a:pos x="113" y="48"/>
                </a:cxn>
                <a:cxn ang="0">
                  <a:pos x="122" y="39"/>
                </a:cxn>
                <a:cxn ang="0">
                  <a:pos x="88" y="16"/>
                </a:cxn>
                <a:cxn ang="0">
                  <a:pos x="60" y="5"/>
                </a:cxn>
                <a:cxn ang="0">
                  <a:pos x="80" y="32"/>
                </a:cxn>
                <a:cxn ang="0">
                  <a:pos x="98" y="46"/>
                </a:cxn>
                <a:cxn ang="0">
                  <a:pos x="99" y="57"/>
                </a:cxn>
                <a:cxn ang="0">
                  <a:pos x="88" y="64"/>
                </a:cxn>
                <a:cxn ang="0">
                  <a:pos x="94" y="46"/>
                </a:cxn>
                <a:cxn ang="0">
                  <a:pos x="76" y="20"/>
                </a:cxn>
                <a:cxn ang="0">
                  <a:pos x="71" y="15"/>
                </a:cxn>
                <a:cxn ang="0">
                  <a:pos x="78" y="19"/>
                </a:cxn>
                <a:cxn ang="0">
                  <a:pos x="76" y="20"/>
                </a:cxn>
                <a:cxn ang="0">
                  <a:pos x="85" y="26"/>
                </a:cxn>
                <a:cxn ang="0">
                  <a:pos x="84" y="25"/>
                </a:cxn>
                <a:cxn ang="0">
                  <a:pos x="86" y="24"/>
                </a:cxn>
                <a:cxn ang="0">
                  <a:pos x="90" y="28"/>
                </a:cxn>
                <a:cxn ang="0">
                  <a:pos x="85" y="26"/>
                </a:cxn>
                <a:cxn ang="0">
                  <a:pos x="42" y="170"/>
                </a:cxn>
                <a:cxn ang="0">
                  <a:pos x="20" y="196"/>
                </a:cxn>
                <a:cxn ang="0">
                  <a:pos x="49" y="160"/>
                </a:cxn>
                <a:cxn ang="0">
                  <a:pos x="42" y="170"/>
                </a:cxn>
                <a:cxn ang="0">
                  <a:pos x="116" y="62"/>
                </a:cxn>
                <a:cxn ang="0">
                  <a:pos x="116" y="62"/>
                </a:cxn>
                <a:cxn ang="0">
                  <a:pos x="102" y="77"/>
                </a:cxn>
                <a:cxn ang="0">
                  <a:pos x="106" y="63"/>
                </a:cxn>
                <a:cxn ang="0">
                  <a:pos x="116" y="62"/>
                </a:cxn>
                <a:cxn ang="0">
                  <a:pos x="107" y="55"/>
                </a:cxn>
                <a:cxn ang="0">
                  <a:pos x="107" y="53"/>
                </a:cxn>
                <a:cxn ang="0">
                  <a:pos x="108" y="55"/>
                </a:cxn>
                <a:cxn ang="0">
                  <a:pos x="107" y="55"/>
                </a:cxn>
                <a:cxn ang="0">
                  <a:pos x="112" y="39"/>
                </a:cxn>
                <a:cxn ang="0">
                  <a:pos x="103" y="34"/>
                </a:cxn>
                <a:cxn ang="0">
                  <a:pos x="99" y="27"/>
                </a:cxn>
                <a:cxn ang="0">
                  <a:pos x="112" y="39"/>
                </a:cxn>
                <a:cxn ang="0">
                  <a:pos x="104" y="87"/>
                </a:cxn>
                <a:cxn ang="0">
                  <a:pos x="95" y="101"/>
                </a:cxn>
                <a:cxn ang="0">
                  <a:pos x="72" y="123"/>
                </a:cxn>
                <a:cxn ang="0">
                  <a:pos x="104" y="87"/>
                </a:cxn>
                <a:cxn ang="0">
                  <a:pos x="97" y="67"/>
                </a:cxn>
                <a:cxn ang="0">
                  <a:pos x="72" y="111"/>
                </a:cxn>
                <a:cxn ang="0">
                  <a:pos x="22" y="157"/>
                </a:cxn>
                <a:cxn ang="0">
                  <a:pos x="85" y="69"/>
                </a:cxn>
                <a:cxn ang="0">
                  <a:pos x="87" y="73"/>
                </a:cxn>
                <a:cxn ang="0">
                  <a:pos x="97" y="67"/>
                </a:cxn>
              </a:cxnLst>
              <a:rect l="0" t="0" r="r" b="b"/>
              <a:pathLst>
                <a:path w="150" h="217">
                  <a:moveTo>
                    <a:pt x="94" y="46"/>
                  </a:moveTo>
                  <a:cubicBezTo>
                    <a:pt x="84" y="38"/>
                    <a:pt x="59" y="88"/>
                    <a:pt x="55" y="95"/>
                  </a:cubicBezTo>
                  <a:cubicBezTo>
                    <a:pt x="39" y="115"/>
                    <a:pt x="20" y="134"/>
                    <a:pt x="8" y="158"/>
                  </a:cubicBezTo>
                  <a:cubicBezTo>
                    <a:pt x="0" y="172"/>
                    <a:pt x="0" y="196"/>
                    <a:pt x="11" y="170"/>
                  </a:cubicBezTo>
                  <a:cubicBezTo>
                    <a:pt x="14" y="174"/>
                    <a:pt x="24" y="168"/>
                    <a:pt x="35" y="158"/>
                  </a:cubicBezTo>
                  <a:cubicBezTo>
                    <a:pt x="19" y="175"/>
                    <a:pt x="7" y="194"/>
                    <a:pt x="7" y="210"/>
                  </a:cubicBezTo>
                  <a:cubicBezTo>
                    <a:pt x="5" y="212"/>
                    <a:pt x="6" y="217"/>
                    <a:pt x="10" y="217"/>
                  </a:cubicBezTo>
                  <a:cubicBezTo>
                    <a:pt x="15" y="217"/>
                    <a:pt x="22" y="207"/>
                    <a:pt x="25" y="204"/>
                  </a:cubicBezTo>
                  <a:cubicBezTo>
                    <a:pt x="42" y="189"/>
                    <a:pt x="57" y="171"/>
                    <a:pt x="70" y="152"/>
                  </a:cubicBezTo>
                  <a:cubicBezTo>
                    <a:pt x="79" y="141"/>
                    <a:pt x="150" y="51"/>
                    <a:pt x="146" y="50"/>
                  </a:cubicBezTo>
                  <a:cubicBezTo>
                    <a:pt x="149" y="48"/>
                    <a:pt x="149" y="46"/>
                    <a:pt x="148" y="42"/>
                  </a:cubicBezTo>
                  <a:cubicBezTo>
                    <a:pt x="143" y="37"/>
                    <a:pt x="133" y="53"/>
                    <a:pt x="130" y="56"/>
                  </a:cubicBezTo>
                  <a:cubicBezTo>
                    <a:pt x="129" y="48"/>
                    <a:pt x="121" y="56"/>
                    <a:pt x="119" y="58"/>
                  </a:cubicBezTo>
                  <a:cubicBezTo>
                    <a:pt x="119" y="54"/>
                    <a:pt x="116" y="50"/>
                    <a:pt x="113" y="48"/>
                  </a:cubicBezTo>
                  <a:cubicBezTo>
                    <a:pt x="122" y="52"/>
                    <a:pt x="128" y="52"/>
                    <a:pt x="122" y="39"/>
                  </a:cubicBezTo>
                  <a:cubicBezTo>
                    <a:pt x="116" y="27"/>
                    <a:pt x="102" y="16"/>
                    <a:pt x="88" y="16"/>
                  </a:cubicBezTo>
                  <a:cubicBezTo>
                    <a:pt x="84" y="12"/>
                    <a:pt x="65" y="0"/>
                    <a:pt x="60" y="5"/>
                  </a:cubicBezTo>
                  <a:cubicBezTo>
                    <a:pt x="52" y="14"/>
                    <a:pt x="76" y="29"/>
                    <a:pt x="80" y="32"/>
                  </a:cubicBezTo>
                  <a:cubicBezTo>
                    <a:pt x="86" y="37"/>
                    <a:pt x="92" y="41"/>
                    <a:pt x="98" y="46"/>
                  </a:cubicBezTo>
                  <a:cubicBezTo>
                    <a:pt x="99" y="49"/>
                    <a:pt x="99" y="53"/>
                    <a:pt x="99" y="57"/>
                  </a:cubicBezTo>
                  <a:cubicBezTo>
                    <a:pt x="94" y="59"/>
                    <a:pt x="91" y="61"/>
                    <a:pt x="88" y="64"/>
                  </a:cubicBezTo>
                  <a:cubicBezTo>
                    <a:pt x="90" y="61"/>
                    <a:pt x="99" y="50"/>
                    <a:pt x="94" y="46"/>
                  </a:cubicBezTo>
                  <a:close/>
                  <a:moveTo>
                    <a:pt x="76" y="20"/>
                  </a:moveTo>
                  <a:cubicBezTo>
                    <a:pt x="75" y="18"/>
                    <a:pt x="73" y="17"/>
                    <a:pt x="71" y="15"/>
                  </a:cubicBezTo>
                  <a:cubicBezTo>
                    <a:pt x="74" y="16"/>
                    <a:pt x="76" y="17"/>
                    <a:pt x="78" y="19"/>
                  </a:cubicBezTo>
                  <a:cubicBezTo>
                    <a:pt x="78" y="19"/>
                    <a:pt x="77" y="19"/>
                    <a:pt x="76" y="20"/>
                  </a:cubicBezTo>
                  <a:close/>
                  <a:moveTo>
                    <a:pt x="85" y="26"/>
                  </a:moveTo>
                  <a:cubicBezTo>
                    <a:pt x="85" y="25"/>
                    <a:pt x="84" y="25"/>
                    <a:pt x="84" y="25"/>
                  </a:cubicBezTo>
                  <a:cubicBezTo>
                    <a:pt x="85" y="24"/>
                    <a:pt x="85" y="24"/>
                    <a:pt x="86" y="24"/>
                  </a:cubicBezTo>
                  <a:cubicBezTo>
                    <a:pt x="87" y="25"/>
                    <a:pt x="89" y="27"/>
                    <a:pt x="90" y="28"/>
                  </a:cubicBezTo>
                  <a:cubicBezTo>
                    <a:pt x="88" y="27"/>
                    <a:pt x="87" y="26"/>
                    <a:pt x="85" y="26"/>
                  </a:cubicBezTo>
                  <a:close/>
                  <a:moveTo>
                    <a:pt x="42" y="170"/>
                  </a:moveTo>
                  <a:cubicBezTo>
                    <a:pt x="35" y="179"/>
                    <a:pt x="28" y="188"/>
                    <a:pt x="20" y="196"/>
                  </a:cubicBezTo>
                  <a:cubicBezTo>
                    <a:pt x="27" y="184"/>
                    <a:pt x="38" y="171"/>
                    <a:pt x="49" y="160"/>
                  </a:cubicBezTo>
                  <a:cubicBezTo>
                    <a:pt x="47" y="163"/>
                    <a:pt x="44" y="167"/>
                    <a:pt x="42" y="170"/>
                  </a:cubicBezTo>
                  <a:close/>
                  <a:moveTo>
                    <a:pt x="116" y="62"/>
                  </a:moveTo>
                  <a:cubicBezTo>
                    <a:pt x="116" y="62"/>
                    <a:pt x="116" y="62"/>
                    <a:pt x="116" y="62"/>
                  </a:cubicBezTo>
                  <a:cubicBezTo>
                    <a:pt x="111" y="67"/>
                    <a:pt x="107" y="72"/>
                    <a:pt x="102" y="77"/>
                  </a:cubicBezTo>
                  <a:cubicBezTo>
                    <a:pt x="104" y="73"/>
                    <a:pt x="105" y="68"/>
                    <a:pt x="106" y="63"/>
                  </a:cubicBezTo>
                  <a:cubicBezTo>
                    <a:pt x="109" y="62"/>
                    <a:pt x="113" y="62"/>
                    <a:pt x="116" y="62"/>
                  </a:cubicBezTo>
                  <a:close/>
                  <a:moveTo>
                    <a:pt x="107" y="55"/>
                  </a:moveTo>
                  <a:cubicBezTo>
                    <a:pt x="107" y="54"/>
                    <a:pt x="107" y="54"/>
                    <a:pt x="107" y="53"/>
                  </a:cubicBezTo>
                  <a:cubicBezTo>
                    <a:pt x="107" y="54"/>
                    <a:pt x="108" y="54"/>
                    <a:pt x="108" y="55"/>
                  </a:cubicBezTo>
                  <a:cubicBezTo>
                    <a:pt x="108" y="55"/>
                    <a:pt x="107" y="55"/>
                    <a:pt x="107" y="55"/>
                  </a:cubicBezTo>
                  <a:close/>
                  <a:moveTo>
                    <a:pt x="112" y="39"/>
                  </a:moveTo>
                  <a:cubicBezTo>
                    <a:pt x="109" y="37"/>
                    <a:pt x="106" y="36"/>
                    <a:pt x="103" y="34"/>
                  </a:cubicBezTo>
                  <a:cubicBezTo>
                    <a:pt x="102" y="32"/>
                    <a:pt x="101" y="29"/>
                    <a:pt x="99" y="27"/>
                  </a:cubicBezTo>
                  <a:cubicBezTo>
                    <a:pt x="104" y="30"/>
                    <a:pt x="109" y="34"/>
                    <a:pt x="112" y="39"/>
                  </a:cubicBezTo>
                  <a:close/>
                  <a:moveTo>
                    <a:pt x="104" y="87"/>
                  </a:moveTo>
                  <a:cubicBezTo>
                    <a:pt x="101" y="92"/>
                    <a:pt x="98" y="96"/>
                    <a:pt x="95" y="101"/>
                  </a:cubicBezTo>
                  <a:cubicBezTo>
                    <a:pt x="89" y="107"/>
                    <a:pt x="81" y="114"/>
                    <a:pt x="72" y="123"/>
                  </a:cubicBezTo>
                  <a:cubicBezTo>
                    <a:pt x="87" y="106"/>
                    <a:pt x="101" y="91"/>
                    <a:pt x="104" y="87"/>
                  </a:cubicBezTo>
                  <a:close/>
                  <a:moveTo>
                    <a:pt x="97" y="67"/>
                  </a:moveTo>
                  <a:cubicBezTo>
                    <a:pt x="95" y="75"/>
                    <a:pt x="70" y="107"/>
                    <a:pt x="72" y="111"/>
                  </a:cubicBezTo>
                  <a:cubicBezTo>
                    <a:pt x="57" y="128"/>
                    <a:pt x="40" y="144"/>
                    <a:pt x="22" y="157"/>
                  </a:cubicBezTo>
                  <a:cubicBezTo>
                    <a:pt x="37" y="125"/>
                    <a:pt x="66" y="98"/>
                    <a:pt x="85" y="69"/>
                  </a:cubicBezTo>
                  <a:cubicBezTo>
                    <a:pt x="85" y="70"/>
                    <a:pt x="86" y="72"/>
                    <a:pt x="87" y="73"/>
                  </a:cubicBezTo>
                  <a:cubicBezTo>
                    <a:pt x="91" y="73"/>
                    <a:pt x="95" y="71"/>
                    <a:pt x="97" y="67"/>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9" name="Freeform 22"/>
            <p:cNvSpPr>
              <a:spLocks noEditPoints="1"/>
            </p:cNvSpPr>
            <p:nvPr/>
          </p:nvSpPr>
          <p:spPr bwMode="auto">
            <a:xfrm>
              <a:off x="2417983" y="3512428"/>
              <a:ext cx="443129" cy="694951"/>
            </a:xfrm>
            <a:custGeom>
              <a:avLst/>
              <a:gdLst/>
              <a:ahLst/>
              <a:cxnLst>
                <a:cxn ang="0">
                  <a:pos x="108" y="80"/>
                </a:cxn>
                <a:cxn ang="0">
                  <a:pos x="85" y="118"/>
                </a:cxn>
                <a:cxn ang="0">
                  <a:pos x="54" y="175"/>
                </a:cxn>
                <a:cxn ang="0">
                  <a:pos x="15" y="248"/>
                </a:cxn>
                <a:cxn ang="0">
                  <a:pos x="24" y="251"/>
                </a:cxn>
                <a:cxn ang="0">
                  <a:pos x="70" y="189"/>
                </a:cxn>
                <a:cxn ang="0">
                  <a:pos x="110" y="97"/>
                </a:cxn>
                <a:cxn ang="0">
                  <a:pos x="132" y="63"/>
                </a:cxn>
                <a:cxn ang="0">
                  <a:pos x="160" y="97"/>
                </a:cxn>
                <a:cxn ang="0">
                  <a:pos x="132" y="52"/>
                </a:cxn>
                <a:cxn ang="0">
                  <a:pos x="175" y="41"/>
                </a:cxn>
                <a:cxn ang="0">
                  <a:pos x="119" y="18"/>
                </a:cxn>
                <a:cxn ang="0">
                  <a:pos x="88" y="5"/>
                </a:cxn>
                <a:cxn ang="0">
                  <a:pos x="91" y="16"/>
                </a:cxn>
                <a:cxn ang="0">
                  <a:pos x="159" y="38"/>
                </a:cxn>
                <a:cxn ang="0">
                  <a:pos x="123" y="44"/>
                </a:cxn>
                <a:cxn ang="0">
                  <a:pos x="121" y="53"/>
                </a:cxn>
                <a:cxn ang="0">
                  <a:pos x="126" y="56"/>
                </a:cxn>
                <a:cxn ang="0">
                  <a:pos x="114" y="72"/>
                </a:cxn>
                <a:cxn ang="0">
                  <a:pos x="108" y="80"/>
                </a:cxn>
                <a:cxn ang="0">
                  <a:pos x="34" y="233"/>
                </a:cxn>
                <a:cxn ang="0">
                  <a:pos x="91" y="126"/>
                </a:cxn>
                <a:cxn ang="0">
                  <a:pos x="34" y="233"/>
                </a:cxn>
              </a:cxnLst>
              <a:rect l="0" t="0" r="r" b="b"/>
              <a:pathLst>
                <a:path w="177" h="278">
                  <a:moveTo>
                    <a:pt x="108" y="80"/>
                  </a:moveTo>
                  <a:cubicBezTo>
                    <a:pt x="99" y="92"/>
                    <a:pt x="92" y="105"/>
                    <a:pt x="85" y="118"/>
                  </a:cubicBezTo>
                  <a:cubicBezTo>
                    <a:pt x="81" y="126"/>
                    <a:pt x="48" y="171"/>
                    <a:pt x="54" y="175"/>
                  </a:cubicBezTo>
                  <a:cubicBezTo>
                    <a:pt x="41" y="199"/>
                    <a:pt x="28" y="224"/>
                    <a:pt x="15" y="248"/>
                  </a:cubicBezTo>
                  <a:cubicBezTo>
                    <a:pt x="0" y="277"/>
                    <a:pt x="8" y="278"/>
                    <a:pt x="24" y="251"/>
                  </a:cubicBezTo>
                  <a:cubicBezTo>
                    <a:pt x="31" y="260"/>
                    <a:pt x="67" y="196"/>
                    <a:pt x="70" y="189"/>
                  </a:cubicBezTo>
                  <a:cubicBezTo>
                    <a:pt x="76" y="177"/>
                    <a:pt x="118" y="107"/>
                    <a:pt x="110" y="97"/>
                  </a:cubicBezTo>
                  <a:cubicBezTo>
                    <a:pt x="118" y="86"/>
                    <a:pt x="125" y="74"/>
                    <a:pt x="132" y="63"/>
                  </a:cubicBezTo>
                  <a:cubicBezTo>
                    <a:pt x="135" y="67"/>
                    <a:pt x="154" y="102"/>
                    <a:pt x="160" y="97"/>
                  </a:cubicBezTo>
                  <a:cubicBezTo>
                    <a:pt x="167" y="92"/>
                    <a:pt x="136" y="56"/>
                    <a:pt x="132" y="52"/>
                  </a:cubicBezTo>
                  <a:cubicBezTo>
                    <a:pt x="138" y="51"/>
                    <a:pt x="174" y="48"/>
                    <a:pt x="175" y="41"/>
                  </a:cubicBezTo>
                  <a:cubicBezTo>
                    <a:pt x="177" y="30"/>
                    <a:pt x="126" y="20"/>
                    <a:pt x="119" y="18"/>
                  </a:cubicBezTo>
                  <a:cubicBezTo>
                    <a:pt x="108" y="15"/>
                    <a:pt x="97" y="11"/>
                    <a:pt x="88" y="5"/>
                  </a:cubicBezTo>
                  <a:cubicBezTo>
                    <a:pt x="80" y="0"/>
                    <a:pt x="85" y="13"/>
                    <a:pt x="91" y="16"/>
                  </a:cubicBezTo>
                  <a:cubicBezTo>
                    <a:pt x="113" y="27"/>
                    <a:pt x="137" y="29"/>
                    <a:pt x="159" y="38"/>
                  </a:cubicBezTo>
                  <a:cubicBezTo>
                    <a:pt x="147" y="41"/>
                    <a:pt x="135" y="44"/>
                    <a:pt x="123" y="44"/>
                  </a:cubicBezTo>
                  <a:cubicBezTo>
                    <a:pt x="97" y="29"/>
                    <a:pt x="86" y="53"/>
                    <a:pt x="121" y="53"/>
                  </a:cubicBezTo>
                  <a:cubicBezTo>
                    <a:pt x="123" y="54"/>
                    <a:pt x="124" y="55"/>
                    <a:pt x="126" y="56"/>
                  </a:cubicBezTo>
                  <a:cubicBezTo>
                    <a:pt x="122" y="62"/>
                    <a:pt x="118" y="67"/>
                    <a:pt x="114" y="72"/>
                  </a:cubicBezTo>
                  <a:cubicBezTo>
                    <a:pt x="109" y="73"/>
                    <a:pt x="107" y="75"/>
                    <a:pt x="108" y="80"/>
                  </a:cubicBezTo>
                  <a:close/>
                  <a:moveTo>
                    <a:pt x="34" y="233"/>
                  </a:moveTo>
                  <a:cubicBezTo>
                    <a:pt x="53" y="198"/>
                    <a:pt x="69" y="159"/>
                    <a:pt x="91" y="126"/>
                  </a:cubicBezTo>
                  <a:cubicBezTo>
                    <a:pt x="75" y="163"/>
                    <a:pt x="57" y="202"/>
                    <a:pt x="34" y="233"/>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0" name="Freeform 23"/>
            <p:cNvSpPr>
              <a:spLocks noEditPoints="1"/>
            </p:cNvSpPr>
            <p:nvPr/>
          </p:nvSpPr>
          <p:spPr bwMode="auto">
            <a:xfrm>
              <a:off x="2000231" y="2114716"/>
              <a:ext cx="2123898" cy="3170227"/>
            </a:xfrm>
            <a:custGeom>
              <a:avLst/>
              <a:gdLst/>
              <a:ahLst/>
              <a:cxnLst>
                <a:cxn ang="0">
                  <a:pos x="467" y="52"/>
                </a:cxn>
                <a:cxn ang="0">
                  <a:pos x="692" y="104"/>
                </a:cxn>
                <a:cxn ang="0">
                  <a:pos x="777" y="241"/>
                </a:cxn>
                <a:cxn ang="0">
                  <a:pos x="605" y="411"/>
                </a:cxn>
                <a:cxn ang="0">
                  <a:pos x="269" y="446"/>
                </a:cxn>
                <a:cxn ang="0">
                  <a:pos x="456" y="626"/>
                </a:cxn>
                <a:cxn ang="0">
                  <a:pos x="427" y="694"/>
                </a:cxn>
                <a:cxn ang="0">
                  <a:pos x="219" y="1035"/>
                </a:cxn>
                <a:cxn ang="0">
                  <a:pos x="133" y="740"/>
                </a:cxn>
                <a:cxn ang="0">
                  <a:pos x="30" y="996"/>
                </a:cxn>
                <a:cxn ang="0">
                  <a:pos x="230" y="1073"/>
                </a:cxn>
                <a:cxn ang="0">
                  <a:pos x="474" y="651"/>
                </a:cxn>
                <a:cxn ang="0">
                  <a:pos x="812" y="175"/>
                </a:cxn>
                <a:cxn ang="0">
                  <a:pos x="233" y="557"/>
                </a:cxn>
                <a:cxn ang="0">
                  <a:pos x="84" y="960"/>
                </a:cxn>
                <a:cxn ang="0">
                  <a:pos x="125" y="777"/>
                </a:cxn>
                <a:cxn ang="0">
                  <a:pos x="80" y="960"/>
                </a:cxn>
                <a:cxn ang="0">
                  <a:pos x="44" y="972"/>
                </a:cxn>
                <a:cxn ang="0">
                  <a:pos x="25" y="1224"/>
                </a:cxn>
                <a:cxn ang="0">
                  <a:pos x="43" y="1158"/>
                </a:cxn>
                <a:cxn ang="0">
                  <a:pos x="41" y="1230"/>
                </a:cxn>
                <a:cxn ang="0">
                  <a:pos x="56" y="1194"/>
                </a:cxn>
                <a:cxn ang="0">
                  <a:pos x="70" y="1184"/>
                </a:cxn>
                <a:cxn ang="0">
                  <a:pos x="26" y="1151"/>
                </a:cxn>
                <a:cxn ang="0">
                  <a:pos x="130" y="993"/>
                </a:cxn>
                <a:cxn ang="0">
                  <a:pos x="176" y="1009"/>
                </a:cxn>
                <a:cxn ang="0">
                  <a:pos x="264" y="992"/>
                </a:cxn>
                <a:cxn ang="0">
                  <a:pos x="604" y="448"/>
                </a:cxn>
                <a:cxn ang="0">
                  <a:pos x="575" y="403"/>
                </a:cxn>
                <a:cxn ang="0">
                  <a:pos x="534" y="355"/>
                </a:cxn>
                <a:cxn ang="0">
                  <a:pos x="404" y="324"/>
                </a:cxn>
                <a:cxn ang="0">
                  <a:pos x="316" y="367"/>
                </a:cxn>
                <a:cxn ang="0">
                  <a:pos x="302" y="401"/>
                </a:cxn>
                <a:cxn ang="0">
                  <a:pos x="289" y="429"/>
                </a:cxn>
                <a:cxn ang="0">
                  <a:pos x="289" y="460"/>
                </a:cxn>
                <a:cxn ang="0">
                  <a:pos x="294" y="525"/>
                </a:cxn>
                <a:cxn ang="0">
                  <a:pos x="445" y="653"/>
                </a:cxn>
                <a:cxn ang="0">
                  <a:pos x="462" y="648"/>
                </a:cxn>
                <a:cxn ang="0">
                  <a:pos x="262" y="503"/>
                </a:cxn>
                <a:cxn ang="0">
                  <a:pos x="310" y="457"/>
                </a:cxn>
                <a:cxn ang="0">
                  <a:pos x="469" y="528"/>
                </a:cxn>
                <a:cxn ang="0">
                  <a:pos x="450" y="448"/>
                </a:cxn>
                <a:cxn ang="0">
                  <a:pos x="542" y="458"/>
                </a:cxn>
                <a:cxn ang="0">
                  <a:pos x="380" y="320"/>
                </a:cxn>
                <a:cxn ang="0">
                  <a:pos x="543" y="419"/>
                </a:cxn>
                <a:cxn ang="0">
                  <a:pos x="524" y="546"/>
                </a:cxn>
                <a:cxn ang="0">
                  <a:pos x="317" y="488"/>
                </a:cxn>
                <a:cxn ang="0">
                  <a:pos x="468" y="539"/>
                </a:cxn>
                <a:cxn ang="0">
                  <a:pos x="560" y="423"/>
                </a:cxn>
                <a:cxn ang="0">
                  <a:pos x="524" y="572"/>
                </a:cxn>
                <a:cxn ang="0">
                  <a:pos x="605" y="421"/>
                </a:cxn>
                <a:cxn ang="0">
                  <a:pos x="751" y="313"/>
                </a:cxn>
                <a:cxn ang="0">
                  <a:pos x="790" y="245"/>
                </a:cxn>
                <a:cxn ang="0">
                  <a:pos x="789" y="218"/>
                </a:cxn>
                <a:cxn ang="0">
                  <a:pos x="485" y="43"/>
                </a:cxn>
                <a:cxn ang="0">
                  <a:pos x="540" y="52"/>
                </a:cxn>
                <a:cxn ang="0">
                  <a:pos x="605" y="66"/>
                </a:cxn>
                <a:cxn ang="0">
                  <a:pos x="781" y="218"/>
                </a:cxn>
                <a:cxn ang="0">
                  <a:pos x="693" y="86"/>
                </a:cxn>
                <a:cxn ang="0">
                  <a:pos x="578" y="26"/>
                </a:cxn>
              </a:cxnLst>
              <a:rect l="0" t="0" r="r" b="b"/>
              <a:pathLst>
                <a:path w="849" h="1268">
                  <a:moveTo>
                    <a:pt x="488" y="22"/>
                  </a:moveTo>
                  <a:cubicBezTo>
                    <a:pt x="485" y="22"/>
                    <a:pt x="458" y="23"/>
                    <a:pt x="460" y="31"/>
                  </a:cubicBezTo>
                  <a:cubicBezTo>
                    <a:pt x="443" y="32"/>
                    <a:pt x="427" y="39"/>
                    <a:pt x="413" y="48"/>
                  </a:cubicBezTo>
                  <a:cubicBezTo>
                    <a:pt x="412" y="49"/>
                    <a:pt x="400" y="60"/>
                    <a:pt x="410" y="60"/>
                  </a:cubicBezTo>
                  <a:cubicBezTo>
                    <a:pt x="415" y="60"/>
                    <a:pt x="426" y="50"/>
                    <a:pt x="430" y="48"/>
                  </a:cubicBezTo>
                  <a:cubicBezTo>
                    <a:pt x="428" y="50"/>
                    <a:pt x="428" y="52"/>
                    <a:pt x="429" y="54"/>
                  </a:cubicBezTo>
                  <a:cubicBezTo>
                    <a:pt x="424" y="56"/>
                    <a:pt x="419" y="59"/>
                    <a:pt x="415" y="63"/>
                  </a:cubicBezTo>
                  <a:cubicBezTo>
                    <a:pt x="413" y="69"/>
                    <a:pt x="415" y="71"/>
                    <a:pt x="421" y="69"/>
                  </a:cubicBezTo>
                  <a:cubicBezTo>
                    <a:pt x="430" y="60"/>
                    <a:pt x="443" y="56"/>
                    <a:pt x="455" y="54"/>
                  </a:cubicBezTo>
                  <a:cubicBezTo>
                    <a:pt x="438" y="75"/>
                    <a:pt x="460" y="60"/>
                    <a:pt x="467" y="52"/>
                  </a:cubicBezTo>
                  <a:cubicBezTo>
                    <a:pt x="467" y="52"/>
                    <a:pt x="468" y="52"/>
                    <a:pt x="468" y="52"/>
                  </a:cubicBezTo>
                  <a:cubicBezTo>
                    <a:pt x="471" y="54"/>
                    <a:pt x="482" y="57"/>
                    <a:pt x="483" y="51"/>
                  </a:cubicBezTo>
                  <a:cubicBezTo>
                    <a:pt x="489" y="51"/>
                    <a:pt x="495" y="50"/>
                    <a:pt x="501" y="50"/>
                  </a:cubicBezTo>
                  <a:cubicBezTo>
                    <a:pt x="484" y="58"/>
                    <a:pt x="468" y="69"/>
                    <a:pt x="451" y="78"/>
                  </a:cubicBezTo>
                  <a:cubicBezTo>
                    <a:pt x="428" y="90"/>
                    <a:pt x="452" y="88"/>
                    <a:pt x="464" y="81"/>
                  </a:cubicBezTo>
                  <a:cubicBezTo>
                    <a:pt x="505" y="68"/>
                    <a:pt x="555" y="86"/>
                    <a:pt x="593" y="101"/>
                  </a:cubicBezTo>
                  <a:cubicBezTo>
                    <a:pt x="608" y="108"/>
                    <a:pt x="609" y="99"/>
                    <a:pt x="596" y="94"/>
                  </a:cubicBezTo>
                  <a:cubicBezTo>
                    <a:pt x="576" y="85"/>
                    <a:pt x="554" y="78"/>
                    <a:pt x="532" y="74"/>
                  </a:cubicBezTo>
                  <a:cubicBezTo>
                    <a:pt x="580" y="79"/>
                    <a:pt x="628" y="79"/>
                    <a:pt x="676" y="92"/>
                  </a:cubicBezTo>
                  <a:cubicBezTo>
                    <a:pt x="681" y="96"/>
                    <a:pt x="687" y="100"/>
                    <a:pt x="692" y="104"/>
                  </a:cubicBezTo>
                  <a:cubicBezTo>
                    <a:pt x="692" y="104"/>
                    <a:pt x="692" y="104"/>
                    <a:pt x="692" y="104"/>
                  </a:cubicBezTo>
                  <a:cubicBezTo>
                    <a:pt x="680" y="101"/>
                    <a:pt x="628" y="85"/>
                    <a:pt x="618" y="95"/>
                  </a:cubicBezTo>
                  <a:cubicBezTo>
                    <a:pt x="610" y="104"/>
                    <a:pt x="634" y="103"/>
                    <a:pt x="632" y="103"/>
                  </a:cubicBezTo>
                  <a:cubicBezTo>
                    <a:pt x="651" y="103"/>
                    <a:pt x="670" y="107"/>
                    <a:pt x="689" y="112"/>
                  </a:cubicBezTo>
                  <a:cubicBezTo>
                    <a:pt x="678" y="119"/>
                    <a:pt x="690" y="124"/>
                    <a:pt x="697" y="114"/>
                  </a:cubicBezTo>
                  <a:cubicBezTo>
                    <a:pt x="701" y="116"/>
                    <a:pt x="705" y="117"/>
                    <a:pt x="709" y="119"/>
                  </a:cubicBezTo>
                  <a:cubicBezTo>
                    <a:pt x="728" y="137"/>
                    <a:pt x="745" y="158"/>
                    <a:pt x="757" y="181"/>
                  </a:cubicBezTo>
                  <a:cubicBezTo>
                    <a:pt x="760" y="186"/>
                    <a:pt x="779" y="233"/>
                    <a:pt x="782" y="222"/>
                  </a:cubicBezTo>
                  <a:cubicBezTo>
                    <a:pt x="782" y="223"/>
                    <a:pt x="782" y="224"/>
                    <a:pt x="782" y="225"/>
                  </a:cubicBezTo>
                  <a:cubicBezTo>
                    <a:pt x="780" y="227"/>
                    <a:pt x="769" y="238"/>
                    <a:pt x="777" y="241"/>
                  </a:cubicBezTo>
                  <a:cubicBezTo>
                    <a:pt x="748" y="283"/>
                    <a:pt x="712" y="324"/>
                    <a:pt x="675" y="359"/>
                  </a:cubicBezTo>
                  <a:cubicBezTo>
                    <a:pt x="678" y="354"/>
                    <a:pt x="702" y="326"/>
                    <a:pt x="698" y="322"/>
                  </a:cubicBezTo>
                  <a:cubicBezTo>
                    <a:pt x="691" y="314"/>
                    <a:pt x="672" y="349"/>
                    <a:pt x="669" y="353"/>
                  </a:cubicBezTo>
                  <a:cubicBezTo>
                    <a:pt x="659" y="371"/>
                    <a:pt x="630" y="418"/>
                    <a:pt x="664" y="382"/>
                  </a:cubicBezTo>
                  <a:cubicBezTo>
                    <a:pt x="670" y="386"/>
                    <a:pt x="687" y="360"/>
                    <a:pt x="690" y="356"/>
                  </a:cubicBezTo>
                  <a:cubicBezTo>
                    <a:pt x="694" y="353"/>
                    <a:pt x="698" y="349"/>
                    <a:pt x="702" y="346"/>
                  </a:cubicBezTo>
                  <a:cubicBezTo>
                    <a:pt x="689" y="361"/>
                    <a:pt x="677" y="377"/>
                    <a:pt x="666" y="392"/>
                  </a:cubicBezTo>
                  <a:cubicBezTo>
                    <a:pt x="664" y="395"/>
                    <a:pt x="637" y="433"/>
                    <a:pt x="650" y="427"/>
                  </a:cubicBezTo>
                  <a:cubicBezTo>
                    <a:pt x="645" y="433"/>
                    <a:pt x="641" y="439"/>
                    <a:pt x="637" y="444"/>
                  </a:cubicBezTo>
                  <a:cubicBezTo>
                    <a:pt x="632" y="430"/>
                    <a:pt x="618" y="419"/>
                    <a:pt x="605" y="411"/>
                  </a:cubicBezTo>
                  <a:cubicBezTo>
                    <a:pt x="588" y="400"/>
                    <a:pt x="574" y="381"/>
                    <a:pt x="559" y="366"/>
                  </a:cubicBezTo>
                  <a:cubicBezTo>
                    <a:pt x="531" y="337"/>
                    <a:pt x="490" y="322"/>
                    <a:pt x="451" y="317"/>
                  </a:cubicBezTo>
                  <a:cubicBezTo>
                    <a:pt x="442" y="315"/>
                    <a:pt x="433" y="314"/>
                    <a:pt x="424" y="314"/>
                  </a:cubicBezTo>
                  <a:cubicBezTo>
                    <a:pt x="397" y="302"/>
                    <a:pt x="355" y="307"/>
                    <a:pt x="328" y="318"/>
                  </a:cubicBezTo>
                  <a:cubicBezTo>
                    <a:pt x="325" y="314"/>
                    <a:pt x="321" y="318"/>
                    <a:pt x="320" y="321"/>
                  </a:cubicBezTo>
                  <a:cubicBezTo>
                    <a:pt x="313" y="325"/>
                    <a:pt x="291" y="349"/>
                    <a:pt x="312" y="342"/>
                  </a:cubicBezTo>
                  <a:cubicBezTo>
                    <a:pt x="307" y="356"/>
                    <a:pt x="302" y="370"/>
                    <a:pt x="297" y="384"/>
                  </a:cubicBezTo>
                  <a:cubicBezTo>
                    <a:pt x="294" y="386"/>
                    <a:pt x="288" y="390"/>
                    <a:pt x="287" y="394"/>
                  </a:cubicBezTo>
                  <a:cubicBezTo>
                    <a:pt x="280" y="395"/>
                    <a:pt x="278" y="424"/>
                    <a:pt x="277" y="430"/>
                  </a:cubicBezTo>
                  <a:cubicBezTo>
                    <a:pt x="274" y="435"/>
                    <a:pt x="271" y="440"/>
                    <a:pt x="269" y="446"/>
                  </a:cubicBezTo>
                  <a:cubicBezTo>
                    <a:pt x="267" y="446"/>
                    <a:pt x="251" y="456"/>
                    <a:pt x="264" y="456"/>
                  </a:cubicBezTo>
                  <a:cubicBezTo>
                    <a:pt x="261" y="464"/>
                    <a:pt x="258" y="471"/>
                    <a:pt x="255" y="478"/>
                  </a:cubicBezTo>
                  <a:cubicBezTo>
                    <a:pt x="248" y="484"/>
                    <a:pt x="245" y="491"/>
                    <a:pt x="249" y="500"/>
                  </a:cubicBezTo>
                  <a:cubicBezTo>
                    <a:pt x="248" y="503"/>
                    <a:pt x="245" y="512"/>
                    <a:pt x="247" y="516"/>
                  </a:cubicBezTo>
                  <a:cubicBezTo>
                    <a:pt x="209" y="543"/>
                    <a:pt x="280" y="536"/>
                    <a:pt x="294" y="533"/>
                  </a:cubicBezTo>
                  <a:cubicBezTo>
                    <a:pt x="323" y="543"/>
                    <a:pt x="354" y="545"/>
                    <a:pt x="384" y="555"/>
                  </a:cubicBezTo>
                  <a:cubicBezTo>
                    <a:pt x="400" y="565"/>
                    <a:pt x="415" y="578"/>
                    <a:pt x="425" y="594"/>
                  </a:cubicBezTo>
                  <a:cubicBezTo>
                    <a:pt x="431" y="597"/>
                    <a:pt x="433" y="595"/>
                    <a:pt x="432" y="589"/>
                  </a:cubicBezTo>
                  <a:cubicBezTo>
                    <a:pt x="428" y="582"/>
                    <a:pt x="422" y="576"/>
                    <a:pt x="416" y="570"/>
                  </a:cubicBezTo>
                  <a:cubicBezTo>
                    <a:pt x="437" y="584"/>
                    <a:pt x="448" y="603"/>
                    <a:pt x="456" y="626"/>
                  </a:cubicBezTo>
                  <a:cubicBezTo>
                    <a:pt x="456" y="627"/>
                    <a:pt x="456" y="628"/>
                    <a:pt x="455" y="628"/>
                  </a:cubicBezTo>
                  <a:cubicBezTo>
                    <a:pt x="452" y="632"/>
                    <a:pt x="448" y="636"/>
                    <a:pt x="445" y="640"/>
                  </a:cubicBezTo>
                  <a:cubicBezTo>
                    <a:pt x="444" y="637"/>
                    <a:pt x="433" y="592"/>
                    <a:pt x="428" y="606"/>
                  </a:cubicBezTo>
                  <a:cubicBezTo>
                    <a:pt x="426" y="611"/>
                    <a:pt x="435" y="627"/>
                    <a:pt x="436" y="633"/>
                  </a:cubicBezTo>
                  <a:cubicBezTo>
                    <a:pt x="438" y="644"/>
                    <a:pt x="437" y="656"/>
                    <a:pt x="435" y="668"/>
                  </a:cubicBezTo>
                  <a:cubicBezTo>
                    <a:pt x="416" y="692"/>
                    <a:pt x="392" y="712"/>
                    <a:pt x="372" y="736"/>
                  </a:cubicBezTo>
                  <a:cubicBezTo>
                    <a:pt x="371" y="740"/>
                    <a:pt x="372" y="742"/>
                    <a:pt x="375" y="742"/>
                  </a:cubicBezTo>
                  <a:cubicBezTo>
                    <a:pt x="380" y="742"/>
                    <a:pt x="388" y="730"/>
                    <a:pt x="391" y="727"/>
                  </a:cubicBezTo>
                  <a:cubicBezTo>
                    <a:pt x="404" y="714"/>
                    <a:pt x="417" y="701"/>
                    <a:pt x="430" y="686"/>
                  </a:cubicBezTo>
                  <a:cubicBezTo>
                    <a:pt x="429" y="689"/>
                    <a:pt x="428" y="691"/>
                    <a:pt x="427" y="694"/>
                  </a:cubicBezTo>
                  <a:cubicBezTo>
                    <a:pt x="423" y="700"/>
                    <a:pt x="400" y="721"/>
                    <a:pt x="401" y="728"/>
                  </a:cubicBezTo>
                  <a:cubicBezTo>
                    <a:pt x="400" y="729"/>
                    <a:pt x="399" y="731"/>
                    <a:pt x="398" y="732"/>
                  </a:cubicBezTo>
                  <a:cubicBezTo>
                    <a:pt x="396" y="733"/>
                    <a:pt x="396" y="734"/>
                    <a:pt x="395" y="735"/>
                  </a:cubicBezTo>
                  <a:cubicBezTo>
                    <a:pt x="354" y="789"/>
                    <a:pt x="315" y="845"/>
                    <a:pt x="277" y="900"/>
                  </a:cubicBezTo>
                  <a:cubicBezTo>
                    <a:pt x="267" y="915"/>
                    <a:pt x="274" y="919"/>
                    <a:pt x="284" y="905"/>
                  </a:cubicBezTo>
                  <a:cubicBezTo>
                    <a:pt x="292" y="892"/>
                    <a:pt x="301" y="879"/>
                    <a:pt x="310" y="866"/>
                  </a:cubicBezTo>
                  <a:cubicBezTo>
                    <a:pt x="331" y="836"/>
                    <a:pt x="353" y="805"/>
                    <a:pt x="375" y="775"/>
                  </a:cubicBezTo>
                  <a:cubicBezTo>
                    <a:pt x="363" y="798"/>
                    <a:pt x="220" y="1010"/>
                    <a:pt x="236" y="1019"/>
                  </a:cubicBezTo>
                  <a:cubicBezTo>
                    <a:pt x="231" y="1027"/>
                    <a:pt x="227" y="1035"/>
                    <a:pt x="224" y="1043"/>
                  </a:cubicBezTo>
                  <a:cubicBezTo>
                    <a:pt x="223" y="1040"/>
                    <a:pt x="221" y="1038"/>
                    <a:pt x="219" y="1035"/>
                  </a:cubicBezTo>
                  <a:cubicBezTo>
                    <a:pt x="214" y="1003"/>
                    <a:pt x="176" y="983"/>
                    <a:pt x="138" y="972"/>
                  </a:cubicBezTo>
                  <a:cubicBezTo>
                    <a:pt x="125" y="967"/>
                    <a:pt x="113" y="966"/>
                    <a:pt x="100" y="963"/>
                  </a:cubicBezTo>
                  <a:cubicBezTo>
                    <a:pt x="109" y="959"/>
                    <a:pt x="91" y="950"/>
                    <a:pt x="89" y="949"/>
                  </a:cubicBezTo>
                  <a:cubicBezTo>
                    <a:pt x="103" y="903"/>
                    <a:pt x="120" y="858"/>
                    <a:pt x="137" y="813"/>
                  </a:cubicBezTo>
                  <a:cubicBezTo>
                    <a:pt x="147" y="789"/>
                    <a:pt x="156" y="765"/>
                    <a:pt x="165" y="741"/>
                  </a:cubicBezTo>
                  <a:cubicBezTo>
                    <a:pt x="167" y="737"/>
                    <a:pt x="186" y="696"/>
                    <a:pt x="174" y="700"/>
                  </a:cubicBezTo>
                  <a:cubicBezTo>
                    <a:pt x="191" y="666"/>
                    <a:pt x="207" y="631"/>
                    <a:pt x="225" y="598"/>
                  </a:cubicBezTo>
                  <a:cubicBezTo>
                    <a:pt x="235" y="580"/>
                    <a:pt x="251" y="519"/>
                    <a:pt x="218" y="561"/>
                  </a:cubicBezTo>
                  <a:cubicBezTo>
                    <a:pt x="201" y="583"/>
                    <a:pt x="191" y="612"/>
                    <a:pt x="182" y="638"/>
                  </a:cubicBezTo>
                  <a:cubicBezTo>
                    <a:pt x="169" y="673"/>
                    <a:pt x="148" y="706"/>
                    <a:pt x="133" y="740"/>
                  </a:cubicBezTo>
                  <a:cubicBezTo>
                    <a:pt x="124" y="740"/>
                    <a:pt x="110" y="776"/>
                    <a:pt x="107" y="784"/>
                  </a:cubicBezTo>
                  <a:cubicBezTo>
                    <a:pt x="95" y="806"/>
                    <a:pt x="86" y="829"/>
                    <a:pt x="75" y="852"/>
                  </a:cubicBezTo>
                  <a:cubicBezTo>
                    <a:pt x="65" y="874"/>
                    <a:pt x="55" y="897"/>
                    <a:pt x="47" y="920"/>
                  </a:cubicBezTo>
                  <a:cubicBezTo>
                    <a:pt x="47" y="922"/>
                    <a:pt x="35" y="952"/>
                    <a:pt x="46" y="947"/>
                  </a:cubicBezTo>
                  <a:cubicBezTo>
                    <a:pt x="50" y="948"/>
                    <a:pt x="53" y="949"/>
                    <a:pt x="57" y="948"/>
                  </a:cubicBezTo>
                  <a:cubicBezTo>
                    <a:pt x="56" y="949"/>
                    <a:pt x="55" y="950"/>
                    <a:pt x="53" y="951"/>
                  </a:cubicBezTo>
                  <a:cubicBezTo>
                    <a:pt x="49" y="939"/>
                    <a:pt x="35" y="974"/>
                    <a:pt x="35" y="977"/>
                  </a:cubicBezTo>
                  <a:cubicBezTo>
                    <a:pt x="30" y="978"/>
                    <a:pt x="29" y="981"/>
                    <a:pt x="30" y="986"/>
                  </a:cubicBezTo>
                  <a:cubicBezTo>
                    <a:pt x="28" y="988"/>
                    <a:pt x="28" y="991"/>
                    <a:pt x="31" y="992"/>
                  </a:cubicBezTo>
                  <a:cubicBezTo>
                    <a:pt x="31" y="993"/>
                    <a:pt x="31" y="995"/>
                    <a:pt x="30" y="996"/>
                  </a:cubicBezTo>
                  <a:cubicBezTo>
                    <a:pt x="20" y="992"/>
                    <a:pt x="17" y="1046"/>
                    <a:pt x="17" y="1052"/>
                  </a:cubicBezTo>
                  <a:cubicBezTo>
                    <a:pt x="11" y="1076"/>
                    <a:pt x="12" y="1103"/>
                    <a:pt x="13" y="1127"/>
                  </a:cubicBezTo>
                  <a:cubicBezTo>
                    <a:pt x="14" y="1139"/>
                    <a:pt x="12" y="1228"/>
                    <a:pt x="20" y="1230"/>
                  </a:cubicBezTo>
                  <a:cubicBezTo>
                    <a:pt x="11" y="1241"/>
                    <a:pt x="0" y="1268"/>
                    <a:pt x="23" y="1253"/>
                  </a:cubicBezTo>
                  <a:cubicBezTo>
                    <a:pt x="49" y="1236"/>
                    <a:pt x="72" y="1216"/>
                    <a:pt x="94" y="1195"/>
                  </a:cubicBezTo>
                  <a:cubicBezTo>
                    <a:pt x="111" y="1178"/>
                    <a:pt x="128" y="1160"/>
                    <a:pt x="146" y="1145"/>
                  </a:cubicBezTo>
                  <a:cubicBezTo>
                    <a:pt x="161" y="1135"/>
                    <a:pt x="201" y="1111"/>
                    <a:pt x="206" y="1094"/>
                  </a:cubicBezTo>
                  <a:cubicBezTo>
                    <a:pt x="209" y="1093"/>
                    <a:pt x="216" y="1091"/>
                    <a:pt x="214" y="1086"/>
                  </a:cubicBezTo>
                  <a:cubicBezTo>
                    <a:pt x="217" y="1088"/>
                    <a:pt x="219" y="1084"/>
                    <a:pt x="220" y="1081"/>
                  </a:cubicBezTo>
                  <a:cubicBezTo>
                    <a:pt x="224" y="1079"/>
                    <a:pt x="228" y="1076"/>
                    <a:pt x="230" y="1073"/>
                  </a:cubicBezTo>
                  <a:cubicBezTo>
                    <a:pt x="236" y="1071"/>
                    <a:pt x="235" y="1054"/>
                    <a:pt x="234" y="1049"/>
                  </a:cubicBezTo>
                  <a:cubicBezTo>
                    <a:pt x="242" y="1036"/>
                    <a:pt x="322" y="930"/>
                    <a:pt x="316" y="927"/>
                  </a:cubicBezTo>
                  <a:cubicBezTo>
                    <a:pt x="311" y="923"/>
                    <a:pt x="290" y="958"/>
                    <a:pt x="286" y="963"/>
                  </a:cubicBezTo>
                  <a:cubicBezTo>
                    <a:pt x="288" y="959"/>
                    <a:pt x="289" y="955"/>
                    <a:pt x="291" y="951"/>
                  </a:cubicBezTo>
                  <a:cubicBezTo>
                    <a:pt x="314" y="917"/>
                    <a:pt x="335" y="880"/>
                    <a:pt x="357" y="845"/>
                  </a:cubicBezTo>
                  <a:cubicBezTo>
                    <a:pt x="370" y="826"/>
                    <a:pt x="382" y="807"/>
                    <a:pt x="394" y="788"/>
                  </a:cubicBezTo>
                  <a:cubicBezTo>
                    <a:pt x="401" y="778"/>
                    <a:pt x="408" y="767"/>
                    <a:pt x="415" y="757"/>
                  </a:cubicBezTo>
                  <a:cubicBezTo>
                    <a:pt x="415" y="756"/>
                    <a:pt x="437" y="722"/>
                    <a:pt x="424" y="729"/>
                  </a:cubicBezTo>
                  <a:cubicBezTo>
                    <a:pt x="426" y="725"/>
                    <a:pt x="428" y="721"/>
                    <a:pt x="430" y="717"/>
                  </a:cubicBezTo>
                  <a:cubicBezTo>
                    <a:pt x="444" y="697"/>
                    <a:pt x="470" y="676"/>
                    <a:pt x="474" y="651"/>
                  </a:cubicBezTo>
                  <a:cubicBezTo>
                    <a:pt x="477" y="646"/>
                    <a:pt x="481" y="641"/>
                    <a:pt x="484" y="636"/>
                  </a:cubicBezTo>
                  <a:cubicBezTo>
                    <a:pt x="489" y="645"/>
                    <a:pt x="511" y="615"/>
                    <a:pt x="514" y="611"/>
                  </a:cubicBezTo>
                  <a:cubicBezTo>
                    <a:pt x="530" y="594"/>
                    <a:pt x="547" y="578"/>
                    <a:pt x="565" y="561"/>
                  </a:cubicBezTo>
                  <a:cubicBezTo>
                    <a:pt x="580" y="546"/>
                    <a:pt x="594" y="529"/>
                    <a:pt x="603" y="510"/>
                  </a:cubicBezTo>
                  <a:cubicBezTo>
                    <a:pt x="611" y="499"/>
                    <a:pt x="646" y="463"/>
                    <a:pt x="643" y="449"/>
                  </a:cubicBezTo>
                  <a:cubicBezTo>
                    <a:pt x="675" y="406"/>
                    <a:pt x="711" y="367"/>
                    <a:pt x="748" y="328"/>
                  </a:cubicBezTo>
                  <a:cubicBezTo>
                    <a:pt x="766" y="309"/>
                    <a:pt x="778" y="285"/>
                    <a:pt x="796" y="267"/>
                  </a:cubicBezTo>
                  <a:cubicBezTo>
                    <a:pt x="802" y="261"/>
                    <a:pt x="842" y="204"/>
                    <a:pt x="815" y="221"/>
                  </a:cubicBezTo>
                  <a:cubicBezTo>
                    <a:pt x="828" y="208"/>
                    <a:pt x="781" y="151"/>
                    <a:pt x="774" y="140"/>
                  </a:cubicBezTo>
                  <a:cubicBezTo>
                    <a:pt x="788" y="150"/>
                    <a:pt x="801" y="162"/>
                    <a:pt x="812" y="175"/>
                  </a:cubicBezTo>
                  <a:cubicBezTo>
                    <a:pt x="817" y="180"/>
                    <a:pt x="832" y="209"/>
                    <a:pt x="838" y="209"/>
                  </a:cubicBezTo>
                  <a:cubicBezTo>
                    <a:pt x="849" y="209"/>
                    <a:pt x="803" y="142"/>
                    <a:pt x="797" y="134"/>
                  </a:cubicBezTo>
                  <a:cubicBezTo>
                    <a:pt x="777" y="110"/>
                    <a:pt x="752" y="90"/>
                    <a:pt x="725" y="75"/>
                  </a:cubicBezTo>
                  <a:cubicBezTo>
                    <a:pt x="694" y="59"/>
                    <a:pt x="659" y="39"/>
                    <a:pt x="626" y="31"/>
                  </a:cubicBezTo>
                  <a:cubicBezTo>
                    <a:pt x="586" y="17"/>
                    <a:pt x="529" y="0"/>
                    <a:pt x="488" y="22"/>
                  </a:cubicBezTo>
                  <a:close/>
                  <a:moveTo>
                    <a:pt x="233" y="557"/>
                  </a:moveTo>
                  <a:cubicBezTo>
                    <a:pt x="231" y="575"/>
                    <a:pt x="220" y="591"/>
                    <a:pt x="212" y="607"/>
                  </a:cubicBezTo>
                  <a:cubicBezTo>
                    <a:pt x="210" y="607"/>
                    <a:pt x="208" y="607"/>
                    <a:pt x="207" y="608"/>
                  </a:cubicBezTo>
                  <a:cubicBezTo>
                    <a:pt x="209" y="604"/>
                    <a:pt x="210" y="600"/>
                    <a:pt x="206" y="598"/>
                  </a:cubicBezTo>
                  <a:cubicBezTo>
                    <a:pt x="214" y="581"/>
                    <a:pt x="223" y="565"/>
                    <a:pt x="233" y="557"/>
                  </a:cubicBezTo>
                  <a:close/>
                  <a:moveTo>
                    <a:pt x="206" y="1022"/>
                  </a:moveTo>
                  <a:cubicBezTo>
                    <a:pt x="205" y="1022"/>
                    <a:pt x="205" y="1022"/>
                    <a:pt x="204" y="1022"/>
                  </a:cubicBezTo>
                  <a:cubicBezTo>
                    <a:pt x="201" y="1019"/>
                    <a:pt x="197" y="1015"/>
                    <a:pt x="192" y="1015"/>
                  </a:cubicBezTo>
                  <a:cubicBezTo>
                    <a:pt x="189" y="1010"/>
                    <a:pt x="186" y="1006"/>
                    <a:pt x="182" y="1003"/>
                  </a:cubicBezTo>
                  <a:cubicBezTo>
                    <a:pt x="182" y="1001"/>
                    <a:pt x="181" y="1000"/>
                    <a:pt x="180" y="999"/>
                  </a:cubicBezTo>
                  <a:cubicBezTo>
                    <a:pt x="176" y="997"/>
                    <a:pt x="176" y="997"/>
                    <a:pt x="176" y="997"/>
                  </a:cubicBezTo>
                  <a:cubicBezTo>
                    <a:pt x="176" y="996"/>
                    <a:pt x="175" y="995"/>
                    <a:pt x="174" y="995"/>
                  </a:cubicBezTo>
                  <a:cubicBezTo>
                    <a:pt x="188" y="1002"/>
                    <a:pt x="199" y="1011"/>
                    <a:pt x="206" y="1022"/>
                  </a:cubicBezTo>
                  <a:close/>
                  <a:moveTo>
                    <a:pt x="95" y="962"/>
                  </a:moveTo>
                  <a:cubicBezTo>
                    <a:pt x="91" y="961"/>
                    <a:pt x="87" y="961"/>
                    <a:pt x="84" y="960"/>
                  </a:cubicBezTo>
                  <a:cubicBezTo>
                    <a:pt x="85" y="959"/>
                    <a:pt x="86" y="958"/>
                    <a:pt x="86" y="957"/>
                  </a:cubicBezTo>
                  <a:cubicBezTo>
                    <a:pt x="89" y="958"/>
                    <a:pt x="92" y="960"/>
                    <a:pt x="95" y="962"/>
                  </a:cubicBezTo>
                  <a:close/>
                  <a:moveTo>
                    <a:pt x="167" y="715"/>
                  </a:moveTo>
                  <a:cubicBezTo>
                    <a:pt x="159" y="735"/>
                    <a:pt x="152" y="755"/>
                    <a:pt x="144" y="774"/>
                  </a:cubicBezTo>
                  <a:cubicBezTo>
                    <a:pt x="137" y="791"/>
                    <a:pt x="130" y="809"/>
                    <a:pt x="124" y="827"/>
                  </a:cubicBezTo>
                  <a:cubicBezTo>
                    <a:pt x="136" y="789"/>
                    <a:pt x="149" y="751"/>
                    <a:pt x="167" y="715"/>
                  </a:cubicBezTo>
                  <a:close/>
                  <a:moveTo>
                    <a:pt x="125" y="777"/>
                  </a:moveTo>
                  <a:cubicBezTo>
                    <a:pt x="120" y="790"/>
                    <a:pt x="115" y="803"/>
                    <a:pt x="110" y="815"/>
                  </a:cubicBezTo>
                  <a:cubicBezTo>
                    <a:pt x="110" y="814"/>
                    <a:pt x="109" y="813"/>
                    <a:pt x="109" y="812"/>
                  </a:cubicBezTo>
                  <a:cubicBezTo>
                    <a:pt x="114" y="800"/>
                    <a:pt x="119" y="788"/>
                    <a:pt x="125" y="777"/>
                  </a:cubicBezTo>
                  <a:close/>
                  <a:moveTo>
                    <a:pt x="112" y="837"/>
                  </a:moveTo>
                  <a:cubicBezTo>
                    <a:pt x="101" y="873"/>
                    <a:pt x="90" y="909"/>
                    <a:pt x="74" y="944"/>
                  </a:cubicBezTo>
                  <a:cubicBezTo>
                    <a:pt x="74" y="943"/>
                    <a:pt x="74" y="943"/>
                    <a:pt x="73" y="943"/>
                  </a:cubicBezTo>
                  <a:cubicBezTo>
                    <a:pt x="76" y="934"/>
                    <a:pt x="79" y="925"/>
                    <a:pt x="83" y="915"/>
                  </a:cubicBezTo>
                  <a:cubicBezTo>
                    <a:pt x="89" y="915"/>
                    <a:pt x="108" y="846"/>
                    <a:pt x="112" y="837"/>
                  </a:cubicBezTo>
                  <a:close/>
                  <a:moveTo>
                    <a:pt x="80" y="960"/>
                  </a:moveTo>
                  <a:cubicBezTo>
                    <a:pt x="78" y="960"/>
                    <a:pt x="77" y="960"/>
                    <a:pt x="75" y="960"/>
                  </a:cubicBezTo>
                  <a:cubicBezTo>
                    <a:pt x="76" y="958"/>
                    <a:pt x="78" y="956"/>
                    <a:pt x="79" y="953"/>
                  </a:cubicBezTo>
                  <a:cubicBezTo>
                    <a:pt x="79" y="953"/>
                    <a:pt x="79" y="953"/>
                    <a:pt x="79" y="953"/>
                  </a:cubicBezTo>
                  <a:cubicBezTo>
                    <a:pt x="78" y="956"/>
                    <a:pt x="78" y="958"/>
                    <a:pt x="80" y="960"/>
                  </a:cubicBezTo>
                  <a:close/>
                  <a:moveTo>
                    <a:pt x="95" y="845"/>
                  </a:moveTo>
                  <a:cubicBezTo>
                    <a:pt x="92" y="856"/>
                    <a:pt x="75" y="895"/>
                    <a:pt x="79" y="903"/>
                  </a:cubicBezTo>
                  <a:cubicBezTo>
                    <a:pt x="74" y="916"/>
                    <a:pt x="69" y="929"/>
                    <a:pt x="65" y="941"/>
                  </a:cubicBezTo>
                  <a:cubicBezTo>
                    <a:pt x="63" y="941"/>
                    <a:pt x="60" y="941"/>
                    <a:pt x="57" y="940"/>
                  </a:cubicBezTo>
                  <a:cubicBezTo>
                    <a:pt x="69" y="909"/>
                    <a:pt x="81" y="878"/>
                    <a:pt x="95" y="845"/>
                  </a:cubicBezTo>
                  <a:close/>
                  <a:moveTo>
                    <a:pt x="54" y="927"/>
                  </a:moveTo>
                  <a:cubicBezTo>
                    <a:pt x="57" y="917"/>
                    <a:pt x="60" y="907"/>
                    <a:pt x="64" y="896"/>
                  </a:cubicBezTo>
                  <a:cubicBezTo>
                    <a:pt x="65" y="897"/>
                    <a:pt x="65" y="897"/>
                    <a:pt x="65" y="897"/>
                  </a:cubicBezTo>
                  <a:cubicBezTo>
                    <a:pt x="61" y="907"/>
                    <a:pt x="57" y="917"/>
                    <a:pt x="54" y="927"/>
                  </a:cubicBezTo>
                  <a:close/>
                  <a:moveTo>
                    <a:pt x="44" y="972"/>
                  </a:moveTo>
                  <a:cubicBezTo>
                    <a:pt x="45" y="972"/>
                    <a:pt x="45" y="972"/>
                    <a:pt x="45" y="972"/>
                  </a:cubicBezTo>
                  <a:cubicBezTo>
                    <a:pt x="48" y="966"/>
                    <a:pt x="54" y="960"/>
                    <a:pt x="61" y="956"/>
                  </a:cubicBezTo>
                  <a:cubicBezTo>
                    <a:pt x="60" y="957"/>
                    <a:pt x="58" y="965"/>
                    <a:pt x="58" y="966"/>
                  </a:cubicBezTo>
                  <a:cubicBezTo>
                    <a:pt x="57" y="967"/>
                    <a:pt x="57" y="968"/>
                    <a:pt x="56" y="969"/>
                  </a:cubicBezTo>
                  <a:cubicBezTo>
                    <a:pt x="53" y="973"/>
                    <a:pt x="46" y="977"/>
                    <a:pt x="52" y="983"/>
                  </a:cubicBezTo>
                  <a:cubicBezTo>
                    <a:pt x="52" y="983"/>
                    <a:pt x="52" y="983"/>
                    <a:pt x="52" y="983"/>
                  </a:cubicBezTo>
                  <a:cubicBezTo>
                    <a:pt x="52" y="983"/>
                    <a:pt x="52" y="983"/>
                    <a:pt x="51" y="983"/>
                  </a:cubicBezTo>
                  <a:cubicBezTo>
                    <a:pt x="51" y="978"/>
                    <a:pt x="45" y="980"/>
                    <a:pt x="42" y="981"/>
                  </a:cubicBezTo>
                  <a:cubicBezTo>
                    <a:pt x="43" y="978"/>
                    <a:pt x="43" y="975"/>
                    <a:pt x="44" y="972"/>
                  </a:cubicBezTo>
                  <a:close/>
                  <a:moveTo>
                    <a:pt x="25" y="1224"/>
                  </a:moveTo>
                  <a:cubicBezTo>
                    <a:pt x="24" y="1216"/>
                    <a:pt x="24" y="1209"/>
                    <a:pt x="24" y="1201"/>
                  </a:cubicBezTo>
                  <a:cubicBezTo>
                    <a:pt x="27" y="1195"/>
                    <a:pt x="25" y="1181"/>
                    <a:pt x="25" y="1174"/>
                  </a:cubicBezTo>
                  <a:cubicBezTo>
                    <a:pt x="32" y="1176"/>
                    <a:pt x="32" y="1161"/>
                    <a:pt x="33" y="1158"/>
                  </a:cubicBezTo>
                  <a:cubicBezTo>
                    <a:pt x="35" y="1161"/>
                    <a:pt x="38" y="1164"/>
                    <a:pt x="41" y="1167"/>
                  </a:cubicBezTo>
                  <a:cubicBezTo>
                    <a:pt x="34" y="1174"/>
                    <a:pt x="34" y="1183"/>
                    <a:pt x="45" y="1182"/>
                  </a:cubicBezTo>
                  <a:cubicBezTo>
                    <a:pt x="45" y="1184"/>
                    <a:pt x="46" y="1186"/>
                    <a:pt x="46" y="1188"/>
                  </a:cubicBezTo>
                  <a:cubicBezTo>
                    <a:pt x="43" y="1192"/>
                    <a:pt x="27" y="1211"/>
                    <a:pt x="32" y="1215"/>
                  </a:cubicBezTo>
                  <a:cubicBezTo>
                    <a:pt x="30" y="1218"/>
                    <a:pt x="27" y="1221"/>
                    <a:pt x="25" y="1224"/>
                  </a:cubicBezTo>
                  <a:close/>
                  <a:moveTo>
                    <a:pt x="48" y="1162"/>
                  </a:moveTo>
                  <a:cubicBezTo>
                    <a:pt x="47" y="1161"/>
                    <a:pt x="45" y="1159"/>
                    <a:pt x="43" y="1158"/>
                  </a:cubicBezTo>
                  <a:cubicBezTo>
                    <a:pt x="47" y="1159"/>
                    <a:pt x="51" y="1160"/>
                    <a:pt x="55" y="1161"/>
                  </a:cubicBezTo>
                  <a:cubicBezTo>
                    <a:pt x="54" y="1161"/>
                    <a:pt x="53" y="1161"/>
                    <a:pt x="53" y="1162"/>
                  </a:cubicBezTo>
                  <a:cubicBezTo>
                    <a:pt x="52" y="1161"/>
                    <a:pt x="51" y="1161"/>
                    <a:pt x="51" y="1161"/>
                  </a:cubicBezTo>
                  <a:cubicBezTo>
                    <a:pt x="50" y="1161"/>
                    <a:pt x="49" y="1162"/>
                    <a:pt x="48" y="1162"/>
                  </a:cubicBezTo>
                  <a:close/>
                  <a:moveTo>
                    <a:pt x="49" y="1200"/>
                  </a:moveTo>
                  <a:cubicBezTo>
                    <a:pt x="48" y="1201"/>
                    <a:pt x="48" y="1201"/>
                    <a:pt x="47" y="1202"/>
                  </a:cubicBezTo>
                  <a:cubicBezTo>
                    <a:pt x="47" y="1202"/>
                    <a:pt x="47" y="1201"/>
                    <a:pt x="47" y="1201"/>
                  </a:cubicBezTo>
                  <a:cubicBezTo>
                    <a:pt x="47" y="1201"/>
                    <a:pt x="48" y="1200"/>
                    <a:pt x="48" y="1199"/>
                  </a:cubicBezTo>
                  <a:cubicBezTo>
                    <a:pt x="48" y="1200"/>
                    <a:pt x="49" y="1200"/>
                    <a:pt x="49" y="1200"/>
                  </a:cubicBezTo>
                  <a:close/>
                  <a:moveTo>
                    <a:pt x="41" y="1230"/>
                  </a:moveTo>
                  <a:cubicBezTo>
                    <a:pt x="41" y="1230"/>
                    <a:pt x="41" y="1230"/>
                    <a:pt x="41" y="1230"/>
                  </a:cubicBezTo>
                  <a:cubicBezTo>
                    <a:pt x="45" y="1225"/>
                    <a:pt x="50" y="1221"/>
                    <a:pt x="54" y="1216"/>
                  </a:cubicBezTo>
                  <a:cubicBezTo>
                    <a:pt x="54" y="1215"/>
                    <a:pt x="55" y="1215"/>
                    <a:pt x="55" y="1214"/>
                  </a:cubicBezTo>
                  <a:cubicBezTo>
                    <a:pt x="58" y="1214"/>
                    <a:pt x="59" y="1212"/>
                    <a:pt x="60" y="1210"/>
                  </a:cubicBezTo>
                  <a:cubicBezTo>
                    <a:pt x="62" y="1209"/>
                    <a:pt x="63" y="1207"/>
                    <a:pt x="65" y="1206"/>
                  </a:cubicBezTo>
                  <a:cubicBezTo>
                    <a:pt x="65" y="1207"/>
                    <a:pt x="66" y="1208"/>
                    <a:pt x="67" y="1208"/>
                  </a:cubicBezTo>
                  <a:cubicBezTo>
                    <a:pt x="58" y="1216"/>
                    <a:pt x="49" y="1223"/>
                    <a:pt x="41" y="1230"/>
                  </a:cubicBezTo>
                  <a:close/>
                  <a:moveTo>
                    <a:pt x="59" y="1187"/>
                  </a:moveTo>
                  <a:cubicBezTo>
                    <a:pt x="59" y="1189"/>
                    <a:pt x="59" y="1190"/>
                    <a:pt x="59" y="1192"/>
                  </a:cubicBezTo>
                  <a:cubicBezTo>
                    <a:pt x="58" y="1192"/>
                    <a:pt x="57" y="1193"/>
                    <a:pt x="56" y="1194"/>
                  </a:cubicBezTo>
                  <a:cubicBezTo>
                    <a:pt x="57" y="1192"/>
                    <a:pt x="58" y="1189"/>
                    <a:pt x="59" y="1187"/>
                  </a:cubicBezTo>
                  <a:close/>
                  <a:moveTo>
                    <a:pt x="58" y="1162"/>
                  </a:moveTo>
                  <a:cubicBezTo>
                    <a:pt x="58" y="1163"/>
                    <a:pt x="59" y="1163"/>
                    <a:pt x="60" y="1163"/>
                  </a:cubicBezTo>
                  <a:cubicBezTo>
                    <a:pt x="60" y="1164"/>
                    <a:pt x="60" y="1164"/>
                    <a:pt x="59" y="1165"/>
                  </a:cubicBezTo>
                  <a:cubicBezTo>
                    <a:pt x="59" y="1164"/>
                    <a:pt x="58" y="1163"/>
                    <a:pt x="58" y="1162"/>
                  </a:cubicBezTo>
                  <a:close/>
                  <a:moveTo>
                    <a:pt x="70" y="1184"/>
                  </a:moveTo>
                  <a:cubicBezTo>
                    <a:pt x="69" y="1181"/>
                    <a:pt x="68" y="1179"/>
                    <a:pt x="65" y="1177"/>
                  </a:cubicBezTo>
                  <a:cubicBezTo>
                    <a:pt x="67" y="1176"/>
                    <a:pt x="69" y="1175"/>
                    <a:pt x="71" y="1173"/>
                  </a:cubicBezTo>
                  <a:cubicBezTo>
                    <a:pt x="73" y="1175"/>
                    <a:pt x="75" y="1177"/>
                    <a:pt x="77" y="1179"/>
                  </a:cubicBezTo>
                  <a:cubicBezTo>
                    <a:pt x="75" y="1180"/>
                    <a:pt x="72" y="1182"/>
                    <a:pt x="70" y="1184"/>
                  </a:cubicBezTo>
                  <a:close/>
                  <a:moveTo>
                    <a:pt x="212" y="1077"/>
                  </a:moveTo>
                  <a:cubicBezTo>
                    <a:pt x="207" y="1080"/>
                    <a:pt x="202" y="1084"/>
                    <a:pt x="198" y="1089"/>
                  </a:cubicBezTo>
                  <a:cubicBezTo>
                    <a:pt x="156" y="1111"/>
                    <a:pt x="124" y="1147"/>
                    <a:pt x="86" y="1173"/>
                  </a:cubicBezTo>
                  <a:cubicBezTo>
                    <a:pt x="83" y="1169"/>
                    <a:pt x="81" y="1167"/>
                    <a:pt x="78" y="1164"/>
                  </a:cubicBezTo>
                  <a:cubicBezTo>
                    <a:pt x="77" y="1162"/>
                    <a:pt x="71" y="1160"/>
                    <a:pt x="69" y="1159"/>
                  </a:cubicBezTo>
                  <a:cubicBezTo>
                    <a:pt x="60" y="1148"/>
                    <a:pt x="46" y="1143"/>
                    <a:pt x="34" y="1146"/>
                  </a:cubicBezTo>
                  <a:cubicBezTo>
                    <a:pt x="35" y="1142"/>
                    <a:pt x="35" y="1138"/>
                    <a:pt x="35" y="1134"/>
                  </a:cubicBezTo>
                  <a:cubicBezTo>
                    <a:pt x="37" y="1134"/>
                    <a:pt x="38" y="1132"/>
                    <a:pt x="38" y="1130"/>
                  </a:cubicBezTo>
                  <a:cubicBezTo>
                    <a:pt x="38" y="1120"/>
                    <a:pt x="42" y="1074"/>
                    <a:pt x="35" y="1073"/>
                  </a:cubicBezTo>
                  <a:cubicBezTo>
                    <a:pt x="25" y="1073"/>
                    <a:pt x="27" y="1142"/>
                    <a:pt x="26" y="1151"/>
                  </a:cubicBezTo>
                  <a:cubicBezTo>
                    <a:pt x="26" y="1124"/>
                    <a:pt x="21" y="1096"/>
                    <a:pt x="23" y="1070"/>
                  </a:cubicBezTo>
                  <a:cubicBezTo>
                    <a:pt x="27" y="1067"/>
                    <a:pt x="25" y="1055"/>
                    <a:pt x="25" y="1051"/>
                  </a:cubicBezTo>
                  <a:cubicBezTo>
                    <a:pt x="29" y="1049"/>
                    <a:pt x="35" y="1009"/>
                    <a:pt x="31" y="1007"/>
                  </a:cubicBezTo>
                  <a:cubicBezTo>
                    <a:pt x="32" y="1005"/>
                    <a:pt x="32" y="1003"/>
                    <a:pt x="33" y="1001"/>
                  </a:cubicBezTo>
                  <a:cubicBezTo>
                    <a:pt x="34" y="1001"/>
                    <a:pt x="35" y="1001"/>
                    <a:pt x="37" y="1000"/>
                  </a:cubicBezTo>
                  <a:cubicBezTo>
                    <a:pt x="40" y="1002"/>
                    <a:pt x="46" y="998"/>
                    <a:pt x="42" y="994"/>
                  </a:cubicBezTo>
                  <a:cubicBezTo>
                    <a:pt x="43" y="994"/>
                    <a:pt x="43" y="993"/>
                    <a:pt x="43" y="992"/>
                  </a:cubicBezTo>
                  <a:cubicBezTo>
                    <a:pt x="63" y="991"/>
                    <a:pt x="84" y="991"/>
                    <a:pt x="103" y="994"/>
                  </a:cubicBezTo>
                  <a:cubicBezTo>
                    <a:pt x="121" y="997"/>
                    <a:pt x="144" y="1014"/>
                    <a:pt x="159" y="1014"/>
                  </a:cubicBezTo>
                  <a:cubicBezTo>
                    <a:pt x="175" y="1014"/>
                    <a:pt x="133" y="994"/>
                    <a:pt x="130" y="993"/>
                  </a:cubicBezTo>
                  <a:cubicBezTo>
                    <a:pt x="108" y="985"/>
                    <a:pt x="85" y="983"/>
                    <a:pt x="61" y="983"/>
                  </a:cubicBezTo>
                  <a:cubicBezTo>
                    <a:pt x="64" y="980"/>
                    <a:pt x="66" y="977"/>
                    <a:pt x="68" y="973"/>
                  </a:cubicBezTo>
                  <a:cubicBezTo>
                    <a:pt x="74" y="971"/>
                    <a:pt x="82" y="970"/>
                    <a:pt x="91" y="971"/>
                  </a:cubicBezTo>
                  <a:cubicBezTo>
                    <a:pt x="94" y="971"/>
                    <a:pt x="98" y="972"/>
                    <a:pt x="102" y="972"/>
                  </a:cubicBezTo>
                  <a:cubicBezTo>
                    <a:pt x="101" y="980"/>
                    <a:pt x="139" y="987"/>
                    <a:pt x="143" y="988"/>
                  </a:cubicBezTo>
                  <a:cubicBezTo>
                    <a:pt x="144" y="989"/>
                    <a:pt x="145" y="989"/>
                    <a:pt x="146" y="989"/>
                  </a:cubicBezTo>
                  <a:cubicBezTo>
                    <a:pt x="146" y="992"/>
                    <a:pt x="160" y="1007"/>
                    <a:pt x="161" y="997"/>
                  </a:cubicBezTo>
                  <a:cubicBezTo>
                    <a:pt x="163" y="999"/>
                    <a:pt x="166" y="1000"/>
                    <a:pt x="168" y="1001"/>
                  </a:cubicBezTo>
                  <a:cubicBezTo>
                    <a:pt x="168" y="1002"/>
                    <a:pt x="169" y="1002"/>
                    <a:pt x="169" y="1002"/>
                  </a:cubicBezTo>
                  <a:cubicBezTo>
                    <a:pt x="170" y="1004"/>
                    <a:pt x="172" y="1010"/>
                    <a:pt x="176" y="1009"/>
                  </a:cubicBezTo>
                  <a:cubicBezTo>
                    <a:pt x="186" y="1019"/>
                    <a:pt x="192" y="1050"/>
                    <a:pt x="206" y="1054"/>
                  </a:cubicBezTo>
                  <a:cubicBezTo>
                    <a:pt x="210" y="1066"/>
                    <a:pt x="212" y="1042"/>
                    <a:pt x="210" y="1037"/>
                  </a:cubicBezTo>
                  <a:cubicBezTo>
                    <a:pt x="211" y="1038"/>
                    <a:pt x="211" y="1038"/>
                    <a:pt x="211" y="1038"/>
                  </a:cubicBezTo>
                  <a:cubicBezTo>
                    <a:pt x="211" y="1041"/>
                    <a:pt x="212" y="1042"/>
                    <a:pt x="215" y="1043"/>
                  </a:cubicBezTo>
                  <a:cubicBezTo>
                    <a:pt x="217" y="1046"/>
                    <a:pt x="218" y="1049"/>
                    <a:pt x="219" y="1051"/>
                  </a:cubicBezTo>
                  <a:cubicBezTo>
                    <a:pt x="215" y="1059"/>
                    <a:pt x="213" y="1067"/>
                    <a:pt x="212" y="1077"/>
                  </a:cubicBezTo>
                  <a:close/>
                  <a:moveTo>
                    <a:pt x="264" y="992"/>
                  </a:moveTo>
                  <a:cubicBezTo>
                    <a:pt x="267" y="987"/>
                    <a:pt x="270" y="982"/>
                    <a:pt x="273" y="977"/>
                  </a:cubicBezTo>
                  <a:cubicBezTo>
                    <a:pt x="273" y="978"/>
                    <a:pt x="273" y="979"/>
                    <a:pt x="273" y="980"/>
                  </a:cubicBezTo>
                  <a:cubicBezTo>
                    <a:pt x="270" y="984"/>
                    <a:pt x="267" y="988"/>
                    <a:pt x="264" y="992"/>
                  </a:cubicBezTo>
                  <a:close/>
                  <a:moveTo>
                    <a:pt x="257" y="979"/>
                  </a:moveTo>
                  <a:cubicBezTo>
                    <a:pt x="255" y="983"/>
                    <a:pt x="253" y="987"/>
                    <a:pt x="251" y="991"/>
                  </a:cubicBezTo>
                  <a:cubicBezTo>
                    <a:pt x="257" y="976"/>
                    <a:pt x="265" y="962"/>
                    <a:pt x="274" y="948"/>
                  </a:cubicBezTo>
                  <a:cubicBezTo>
                    <a:pt x="268" y="958"/>
                    <a:pt x="263" y="969"/>
                    <a:pt x="257" y="979"/>
                  </a:cubicBezTo>
                  <a:close/>
                  <a:moveTo>
                    <a:pt x="601" y="431"/>
                  </a:moveTo>
                  <a:cubicBezTo>
                    <a:pt x="600" y="430"/>
                    <a:pt x="600" y="430"/>
                    <a:pt x="599" y="430"/>
                  </a:cubicBezTo>
                  <a:cubicBezTo>
                    <a:pt x="597" y="428"/>
                    <a:pt x="595" y="425"/>
                    <a:pt x="593" y="423"/>
                  </a:cubicBezTo>
                  <a:cubicBezTo>
                    <a:pt x="593" y="419"/>
                    <a:pt x="592" y="416"/>
                    <a:pt x="591" y="412"/>
                  </a:cubicBezTo>
                  <a:cubicBezTo>
                    <a:pt x="595" y="418"/>
                    <a:pt x="598" y="424"/>
                    <a:pt x="601" y="431"/>
                  </a:cubicBezTo>
                  <a:close/>
                  <a:moveTo>
                    <a:pt x="604" y="448"/>
                  </a:moveTo>
                  <a:cubicBezTo>
                    <a:pt x="598" y="456"/>
                    <a:pt x="591" y="463"/>
                    <a:pt x="584" y="470"/>
                  </a:cubicBezTo>
                  <a:cubicBezTo>
                    <a:pt x="589" y="461"/>
                    <a:pt x="594" y="452"/>
                    <a:pt x="599" y="443"/>
                  </a:cubicBezTo>
                  <a:cubicBezTo>
                    <a:pt x="601" y="444"/>
                    <a:pt x="602" y="446"/>
                    <a:pt x="604" y="448"/>
                  </a:cubicBezTo>
                  <a:close/>
                  <a:moveTo>
                    <a:pt x="585" y="426"/>
                  </a:moveTo>
                  <a:cubicBezTo>
                    <a:pt x="585" y="426"/>
                    <a:pt x="584" y="427"/>
                    <a:pt x="584" y="428"/>
                  </a:cubicBezTo>
                  <a:cubicBezTo>
                    <a:pt x="584" y="426"/>
                    <a:pt x="583" y="425"/>
                    <a:pt x="583" y="423"/>
                  </a:cubicBezTo>
                  <a:cubicBezTo>
                    <a:pt x="583" y="424"/>
                    <a:pt x="584" y="425"/>
                    <a:pt x="585" y="426"/>
                  </a:cubicBezTo>
                  <a:close/>
                  <a:moveTo>
                    <a:pt x="579" y="405"/>
                  </a:moveTo>
                  <a:cubicBezTo>
                    <a:pt x="580" y="407"/>
                    <a:pt x="580" y="408"/>
                    <a:pt x="581" y="410"/>
                  </a:cubicBezTo>
                  <a:cubicBezTo>
                    <a:pt x="579" y="407"/>
                    <a:pt x="577" y="405"/>
                    <a:pt x="575" y="403"/>
                  </a:cubicBezTo>
                  <a:cubicBezTo>
                    <a:pt x="577" y="404"/>
                    <a:pt x="578" y="404"/>
                    <a:pt x="579" y="405"/>
                  </a:cubicBezTo>
                  <a:close/>
                  <a:moveTo>
                    <a:pt x="567" y="387"/>
                  </a:moveTo>
                  <a:cubicBezTo>
                    <a:pt x="568" y="388"/>
                    <a:pt x="569" y="390"/>
                    <a:pt x="571" y="392"/>
                  </a:cubicBezTo>
                  <a:cubicBezTo>
                    <a:pt x="567" y="390"/>
                    <a:pt x="564" y="388"/>
                    <a:pt x="560" y="387"/>
                  </a:cubicBezTo>
                  <a:cubicBezTo>
                    <a:pt x="555" y="381"/>
                    <a:pt x="549" y="376"/>
                    <a:pt x="544" y="370"/>
                  </a:cubicBezTo>
                  <a:cubicBezTo>
                    <a:pt x="552" y="375"/>
                    <a:pt x="560" y="381"/>
                    <a:pt x="567" y="387"/>
                  </a:cubicBezTo>
                  <a:close/>
                  <a:moveTo>
                    <a:pt x="534" y="355"/>
                  </a:moveTo>
                  <a:cubicBezTo>
                    <a:pt x="528" y="352"/>
                    <a:pt x="522" y="349"/>
                    <a:pt x="516" y="347"/>
                  </a:cubicBezTo>
                  <a:cubicBezTo>
                    <a:pt x="513" y="345"/>
                    <a:pt x="510" y="342"/>
                    <a:pt x="507" y="340"/>
                  </a:cubicBezTo>
                  <a:cubicBezTo>
                    <a:pt x="516" y="345"/>
                    <a:pt x="526" y="350"/>
                    <a:pt x="534" y="355"/>
                  </a:cubicBezTo>
                  <a:close/>
                  <a:moveTo>
                    <a:pt x="531" y="374"/>
                  </a:moveTo>
                  <a:cubicBezTo>
                    <a:pt x="518" y="368"/>
                    <a:pt x="506" y="361"/>
                    <a:pt x="495" y="353"/>
                  </a:cubicBezTo>
                  <a:cubicBezTo>
                    <a:pt x="508" y="359"/>
                    <a:pt x="520" y="366"/>
                    <a:pt x="531" y="374"/>
                  </a:cubicBezTo>
                  <a:close/>
                  <a:moveTo>
                    <a:pt x="475" y="332"/>
                  </a:moveTo>
                  <a:cubicBezTo>
                    <a:pt x="467" y="330"/>
                    <a:pt x="460" y="328"/>
                    <a:pt x="452" y="326"/>
                  </a:cubicBezTo>
                  <a:cubicBezTo>
                    <a:pt x="451" y="326"/>
                    <a:pt x="451" y="325"/>
                    <a:pt x="450" y="325"/>
                  </a:cubicBezTo>
                  <a:cubicBezTo>
                    <a:pt x="459" y="327"/>
                    <a:pt x="467" y="329"/>
                    <a:pt x="475" y="332"/>
                  </a:cubicBezTo>
                  <a:close/>
                  <a:moveTo>
                    <a:pt x="408" y="324"/>
                  </a:moveTo>
                  <a:cubicBezTo>
                    <a:pt x="410" y="324"/>
                    <a:pt x="412" y="325"/>
                    <a:pt x="414" y="325"/>
                  </a:cubicBezTo>
                  <a:cubicBezTo>
                    <a:pt x="411" y="325"/>
                    <a:pt x="407" y="325"/>
                    <a:pt x="404" y="324"/>
                  </a:cubicBezTo>
                  <a:cubicBezTo>
                    <a:pt x="405" y="324"/>
                    <a:pt x="406" y="324"/>
                    <a:pt x="408" y="324"/>
                  </a:cubicBezTo>
                  <a:close/>
                  <a:moveTo>
                    <a:pt x="328" y="327"/>
                  </a:moveTo>
                  <a:cubicBezTo>
                    <a:pt x="331" y="325"/>
                    <a:pt x="335" y="324"/>
                    <a:pt x="338" y="323"/>
                  </a:cubicBezTo>
                  <a:cubicBezTo>
                    <a:pt x="335" y="324"/>
                    <a:pt x="331" y="326"/>
                    <a:pt x="328" y="327"/>
                  </a:cubicBezTo>
                  <a:cubicBezTo>
                    <a:pt x="328" y="327"/>
                    <a:pt x="328" y="327"/>
                    <a:pt x="328" y="327"/>
                  </a:cubicBezTo>
                  <a:close/>
                  <a:moveTo>
                    <a:pt x="316" y="367"/>
                  </a:moveTo>
                  <a:cubicBezTo>
                    <a:pt x="318" y="367"/>
                    <a:pt x="320" y="366"/>
                    <a:pt x="321" y="365"/>
                  </a:cubicBezTo>
                  <a:cubicBezTo>
                    <a:pt x="318" y="370"/>
                    <a:pt x="316" y="375"/>
                    <a:pt x="313" y="380"/>
                  </a:cubicBezTo>
                  <a:cubicBezTo>
                    <a:pt x="312" y="380"/>
                    <a:pt x="311" y="379"/>
                    <a:pt x="311" y="380"/>
                  </a:cubicBezTo>
                  <a:cubicBezTo>
                    <a:pt x="312" y="376"/>
                    <a:pt x="314" y="371"/>
                    <a:pt x="316" y="367"/>
                  </a:cubicBezTo>
                  <a:close/>
                  <a:moveTo>
                    <a:pt x="309" y="409"/>
                  </a:moveTo>
                  <a:cubicBezTo>
                    <a:pt x="308" y="408"/>
                    <a:pt x="308" y="408"/>
                    <a:pt x="308" y="408"/>
                  </a:cubicBezTo>
                  <a:cubicBezTo>
                    <a:pt x="315" y="392"/>
                    <a:pt x="322" y="377"/>
                    <a:pt x="332" y="364"/>
                  </a:cubicBezTo>
                  <a:cubicBezTo>
                    <a:pt x="333" y="364"/>
                    <a:pt x="333" y="364"/>
                    <a:pt x="334" y="365"/>
                  </a:cubicBezTo>
                  <a:cubicBezTo>
                    <a:pt x="331" y="383"/>
                    <a:pt x="322" y="401"/>
                    <a:pt x="313" y="418"/>
                  </a:cubicBezTo>
                  <a:cubicBezTo>
                    <a:pt x="313" y="417"/>
                    <a:pt x="313" y="416"/>
                    <a:pt x="312" y="415"/>
                  </a:cubicBezTo>
                  <a:cubicBezTo>
                    <a:pt x="312" y="413"/>
                    <a:pt x="312" y="409"/>
                    <a:pt x="309" y="409"/>
                  </a:cubicBezTo>
                  <a:close/>
                  <a:moveTo>
                    <a:pt x="306" y="389"/>
                  </a:moveTo>
                  <a:cubicBezTo>
                    <a:pt x="307" y="388"/>
                    <a:pt x="308" y="388"/>
                    <a:pt x="308" y="388"/>
                  </a:cubicBezTo>
                  <a:cubicBezTo>
                    <a:pt x="306" y="392"/>
                    <a:pt x="304" y="396"/>
                    <a:pt x="302" y="401"/>
                  </a:cubicBezTo>
                  <a:cubicBezTo>
                    <a:pt x="302" y="400"/>
                    <a:pt x="302" y="400"/>
                    <a:pt x="301" y="399"/>
                  </a:cubicBezTo>
                  <a:cubicBezTo>
                    <a:pt x="303" y="396"/>
                    <a:pt x="305" y="392"/>
                    <a:pt x="306" y="389"/>
                  </a:cubicBezTo>
                  <a:close/>
                  <a:moveTo>
                    <a:pt x="308" y="433"/>
                  </a:moveTo>
                  <a:cubicBezTo>
                    <a:pt x="308" y="433"/>
                    <a:pt x="308" y="433"/>
                    <a:pt x="307" y="433"/>
                  </a:cubicBezTo>
                  <a:cubicBezTo>
                    <a:pt x="307" y="433"/>
                    <a:pt x="308" y="433"/>
                    <a:pt x="308" y="433"/>
                  </a:cubicBezTo>
                  <a:cubicBezTo>
                    <a:pt x="308" y="433"/>
                    <a:pt x="308" y="433"/>
                    <a:pt x="308" y="433"/>
                  </a:cubicBezTo>
                  <a:close/>
                  <a:moveTo>
                    <a:pt x="289" y="428"/>
                  </a:moveTo>
                  <a:cubicBezTo>
                    <a:pt x="291" y="421"/>
                    <a:pt x="294" y="414"/>
                    <a:pt x="297" y="407"/>
                  </a:cubicBezTo>
                  <a:cubicBezTo>
                    <a:pt x="298" y="408"/>
                    <a:pt x="298" y="408"/>
                    <a:pt x="299" y="409"/>
                  </a:cubicBezTo>
                  <a:cubicBezTo>
                    <a:pt x="296" y="415"/>
                    <a:pt x="293" y="422"/>
                    <a:pt x="289" y="429"/>
                  </a:cubicBezTo>
                  <a:cubicBezTo>
                    <a:pt x="289" y="429"/>
                    <a:pt x="289" y="429"/>
                    <a:pt x="289" y="429"/>
                  </a:cubicBezTo>
                  <a:cubicBezTo>
                    <a:pt x="289" y="429"/>
                    <a:pt x="289" y="429"/>
                    <a:pt x="289" y="428"/>
                  </a:cubicBezTo>
                  <a:close/>
                  <a:moveTo>
                    <a:pt x="298" y="461"/>
                  </a:moveTo>
                  <a:cubicBezTo>
                    <a:pt x="297" y="461"/>
                    <a:pt x="297" y="461"/>
                    <a:pt x="297" y="461"/>
                  </a:cubicBezTo>
                  <a:cubicBezTo>
                    <a:pt x="297" y="461"/>
                    <a:pt x="297" y="461"/>
                    <a:pt x="297" y="461"/>
                  </a:cubicBezTo>
                  <a:cubicBezTo>
                    <a:pt x="297" y="461"/>
                    <a:pt x="297" y="461"/>
                    <a:pt x="298" y="461"/>
                  </a:cubicBezTo>
                  <a:close/>
                  <a:moveTo>
                    <a:pt x="289" y="460"/>
                  </a:moveTo>
                  <a:cubicBezTo>
                    <a:pt x="289" y="462"/>
                    <a:pt x="289" y="463"/>
                    <a:pt x="290" y="463"/>
                  </a:cubicBezTo>
                  <a:cubicBezTo>
                    <a:pt x="288" y="464"/>
                    <a:pt x="286" y="465"/>
                    <a:pt x="284" y="465"/>
                  </a:cubicBezTo>
                  <a:cubicBezTo>
                    <a:pt x="286" y="464"/>
                    <a:pt x="287" y="462"/>
                    <a:pt x="289" y="460"/>
                  </a:cubicBezTo>
                  <a:close/>
                  <a:moveTo>
                    <a:pt x="246" y="528"/>
                  </a:moveTo>
                  <a:cubicBezTo>
                    <a:pt x="250" y="523"/>
                    <a:pt x="255" y="520"/>
                    <a:pt x="261" y="518"/>
                  </a:cubicBezTo>
                  <a:cubicBezTo>
                    <a:pt x="266" y="522"/>
                    <a:pt x="272" y="525"/>
                    <a:pt x="279" y="528"/>
                  </a:cubicBezTo>
                  <a:cubicBezTo>
                    <a:pt x="267" y="529"/>
                    <a:pt x="257" y="530"/>
                    <a:pt x="246" y="528"/>
                  </a:cubicBezTo>
                  <a:close/>
                  <a:moveTo>
                    <a:pt x="342" y="537"/>
                  </a:moveTo>
                  <a:cubicBezTo>
                    <a:pt x="333" y="535"/>
                    <a:pt x="324" y="533"/>
                    <a:pt x="315" y="531"/>
                  </a:cubicBezTo>
                  <a:cubicBezTo>
                    <a:pt x="329" y="531"/>
                    <a:pt x="342" y="534"/>
                    <a:pt x="355" y="539"/>
                  </a:cubicBezTo>
                  <a:cubicBezTo>
                    <a:pt x="351" y="538"/>
                    <a:pt x="346" y="538"/>
                    <a:pt x="342" y="537"/>
                  </a:cubicBezTo>
                  <a:close/>
                  <a:moveTo>
                    <a:pt x="388" y="548"/>
                  </a:moveTo>
                  <a:cubicBezTo>
                    <a:pt x="358" y="529"/>
                    <a:pt x="329" y="520"/>
                    <a:pt x="294" y="525"/>
                  </a:cubicBezTo>
                  <a:cubicBezTo>
                    <a:pt x="286" y="522"/>
                    <a:pt x="278" y="519"/>
                    <a:pt x="271" y="515"/>
                  </a:cubicBezTo>
                  <a:cubicBezTo>
                    <a:pt x="311" y="507"/>
                    <a:pt x="356" y="528"/>
                    <a:pt x="390" y="548"/>
                  </a:cubicBezTo>
                  <a:cubicBezTo>
                    <a:pt x="389" y="548"/>
                    <a:pt x="388" y="548"/>
                    <a:pt x="388" y="548"/>
                  </a:cubicBezTo>
                  <a:close/>
                  <a:moveTo>
                    <a:pt x="365" y="526"/>
                  </a:moveTo>
                  <a:cubicBezTo>
                    <a:pt x="346" y="517"/>
                    <a:pt x="324" y="509"/>
                    <a:pt x="303" y="507"/>
                  </a:cubicBezTo>
                  <a:cubicBezTo>
                    <a:pt x="356" y="509"/>
                    <a:pt x="428" y="535"/>
                    <a:pt x="450" y="588"/>
                  </a:cubicBezTo>
                  <a:cubicBezTo>
                    <a:pt x="429" y="564"/>
                    <a:pt x="398" y="541"/>
                    <a:pt x="365" y="526"/>
                  </a:cubicBezTo>
                  <a:close/>
                  <a:moveTo>
                    <a:pt x="445" y="649"/>
                  </a:moveTo>
                  <a:cubicBezTo>
                    <a:pt x="446" y="650"/>
                    <a:pt x="446" y="649"/>
                    <a:pt x="447" y="649"/>
                  </a:cubicBezTo>
                  <a:cubicBezTo>
                    <a:pt x="446" y="651"/>
                    <a:pt x="446" y="652"/>
                    <a:pt x="445" y="653"/>
                  </a:cubicBezTo>
                  <a:cubicBezTo>
                    <a:pt x="445" y="652"/>
                    <a:pt x="445" y="651"/>
                    <a:pt x="445" y="649"/>
                  </a:cubicBezTo>
                  <a:close/>
                  <a:moveTo>
                    <a:pt x="441" y="688"/>
                  </a:moveTo>
                  <a:cubicBezTo>
                    <a:pt x="442" y="688"/>
                    <a:pt x="442" y="688"/>
                    <a:pt x="442" y="687"/>
                  </a:cubicBezTo>
                  <a:cubicBezTo>
                    <a:pt x="442" y="688"/>
                    <a:pt x="442" y="688"/>
                    <a:pt x="442" y="688"/>
                  </a:cubicBezTo>
                  <a:cubicBezTo>
                    <a:pt x="442" y="688"/>
                    <a:pt x="442" y="688"/>
                    <a:pt x="441" y="688"/>
                  </a:cubicBezTo>
                  <a:close/>
                  <a:moveTo>
                    <a:pt x="460" y="653"/>
                  </a:moveTo>
                  <a:cubicBezTo>
                    <a:pt x="453" y="659"/>
                    <a:pt x="447" y="666"/>
                    <a:pt x="442" y="674"/>
                  </a:cubicBezTo>
                  <a:cubicBezTo>
                    <a:pt x="442" y="673"/>
                    <a:pt x="442" y="672"/>
                    <a:pt x="442" y="671"/>
                  </a:cubicBezTo>
                  <a:cubicBezTo>
                    <a:pt x="450" y="661"/>
                    <a:pt x="456" y="651"/>
                    <a:pt x="460" y="640"/>
                  </a:cubicBezTo>
                  <a:cubicBezTo>
                    <a:pt x="461" y="643"/>
                    <a:pt x="461" y="645"/>
                    <a:pt x="462" y="648"/>
                  </a:cubicBezTo>
                  <a:cubicBezTo>
                    <a:pt x="461" y="649"/>
                    <a:pt x="460" y="651"/>
                    <a:pt x="460" y="653"/>
                  </a:cubicBezTo>
                  <a:close/>
                  <a:moveTo>
                    <a:pt x="485" y="620"/>
                  </a:moveTo>
                  <a:cubicBezTo>
                    <a:pt x="481" y="624"/>
                    <a:pt x="477" y="628"/>
                    <a:pt x="473" y="633"/>
                  </a:cubicBezTo>
                  <a:cubicBezTo>
                    <a:pt x="473" y="631"/>
                    <a:pt x="473" y="629"/>
                    <a:pt x="472" y="627"/>
                  </a:cubicBezTo>
                  <a:cubicBezTo>
                    <a:pt x="480" y="619"/>
                    <a:pt x="488" y="611"/>
                    <a:pt x="496" y="603"/>
                  </a:cubicBezTo>
                  <a:cubicBezTo>
                    <a:pt x="493" y="608"/>
                    <a:pt x="489" y="614"/>
                    <a:pt x="485" y="620"/>
                  </a:cubicBezTo>
                  <a:close/>
                  <a:moveTo>
                    <a:pt x="468" y="616"/>
                  </a:moveTo>
                  <a:cubicBezTo>
                    <a:pt x="465" y="609"/>
                    <a:pt x="461" y="602"/>
                    <a:pt x="456" y="596"/>
                  </a:cubicBezTo>
                  <a:cubicBezTo>
                    <a:pt x="458" y="595"/>
                    <a:pt x="460" y="593"/>
                    <a:pt x="459" y="590"/>
                  </a:cubicBezTo>
                  <a:cubicBezTo>
                    <a:pt x="437" y="521"/>
                    <a:pt x="328" y="485"/>
                    <a:pt x="262" y="503"/>
                  </a:cubicBezTo>
                  <a:cubicBezTo>
                    <a:pt x="266" y="496"/>
                    <a:pt x="269" y="490"/>
                    <a:pt x="271" y="482"/>
                  </a:cubicBezTo>
                  <a:cubicBezTo>
                    <a:pt x="276" y="487"/>
                    <a:pt x="279" y="478"/>
                    <a:pt x="279" y="476"/>
                  </a:cubicBezTo>
                  <a:cubicBezTo>
                    <a:pt x="286" y="473"/>
                    <a:pt x="293" y="471"/>
                    <a:pt x="300" y="468"/>
                  </a:cubicBezTo>
                  <a:cubicBezTo>
                    <a:pt x="296" y="476"/>
                    <a:pt x="296" y="480"/>
                    <a:pt x="305" y="484"/>
                  </a:cubicBezTo>
                  <a:cubicBezTo>
                    <a:pt x="305" y="485"/>
                    <a:pt x="305" y="486"/>
                    <a:pt x="305" y="487"/>
                  </a:cubicBezTo>
                  <a:cubicBezTo>
                    <a:pt x="306" y="488"/>
                    <a:pt x="307" y="489"/>
                    <a:pt x="308" y="490"/>
                  </a:cubicBezTo>
                  <a:cubicBezTo>
                    <a:pt x="307" y="494"/>
                    <a:pt x="310" y="499"/>
                    <a:pt x="314" y="496"/>
                  </a:cubicBezTo>
                  <a:cubicBezTo>
                    <a:pt x="325" y="501"/>
                    <a:pt x="326" y="486"/>
                    <a:pt x="326" y="480"/>
                  </a:cubicBezTo>
                  <a:cubicBezTo>
                    <a:pt x="332" y="473"/>
                    <a:pt x="333" y="463"/>
                    <a:pt x="322" y="466"/>
                  </a:cubicBezTo>
                  <a:cubicBezTo>
                    <a:pt x="320" y="461"/>
                    <a:pt x="316" y="455"/>
                    <a:pt x="310" y="457"/>
                  </a:cubicBezTo>
                  <a:cubicBezTo>
                    <a:pt x="307" y="455"/>
                    <a:pt x="304" y="454"/>
                    <a:pt x="301" y="453"/>
                  </a:cubicBezTo>
                  <a:cubicBezTo>
                    <a:pt x="301" y="453"/>
                    <a:pt x="302" y="452"/>
                    <a:pt x="302" y="452"/>
                  </a:cubicBezTo>
                  <a:cubicBezTo>
                    <a:pt x="305" y="452"/>
                    <a:pt x="307" y="452"/>
                    <a:pt x="310" y="452"/>
                  </a:cubicBezTo>
                  <a:cubicBezTo>
                    <a:pt x="310" y="459"/>
                    <a:pt x="317" y="454"/>
                    <a:pt x="319" y="452"/>
                  </a:cubicBezTo>
                  <a:cubicBezTo>
                    <a:pt x="334" y="451"/>
                    <a:pt x="349" y="452"/>
                    <a:pt x="364" y="454"/>
                  </a:cubicBezTo>
                  <a:cubicBezTo>
                    <a:pt x="360" y="464"/>
                    <a:pt x="377" y="456"/>
                    <a:pt x="377" y="456"/>
                  </a:cubicBezTo>
                  <a:cubicBezTo>
                    <a:pt x="386" y="458"/>
                    <a:pt x="395" y="460"/>
                    <a:pt x="404" y="464"/>
                  </a:cubicBezTo>
                  <a:cubicBezTo>
                    <a:pt x="426" y="481"/>
                    <a:pt x="436" y="519"/>
                    <a:pt x="464" y="528"/>
                  </a:cubicBezTo>
                  <a:cubicBezTo>
                    <a:pt x="459" y="529"/>
                    <a:pt x="441" y="542"/>
                    <a:pt x="451" y="547"/>
                  </a:cubicBezTo>
                  <a:cubicBezTo>
                    <a:pt x="463" y="583"/>
                    <a:pt x="513" y="532"/>
                    <a:pt x="469" y="528"/>
                  </a:cubicBezTo>
                  <a:cubicBezTo>
                    <a:pt x="474" y="524"/>
                    <a:pt x="470" y="507"/>
                    <a:pt x="470" y="501"/>
                  </a:cubicBezTo>
                  <a:cubicBezTo>
                    <a:pt x="476" y="512"/>
                    <a:pt x="485" y="522"/>
                    <a:pt x="493" y="532"/>
                  </a:cubicBezTo>
                  <a:cubicBezTo>
                    <a:pt x="502" y="543"/>
                    <a:pt x="508" y="538"/>
                    <a:pt x="499" y="527"/>
                  </a:cubicBezTo>
                  <a:cubicBezTo>
                    <a:pt x="489" y="513"/>
                    <a:pt x="476" y="500"/>
                    <a:pt x="470" y="484"/>
                  </a:cubicBezTo>
                  <a:cubicBezTo>
                    <a:pt x="462" y="463"/>
                    <a:pt x="459" y="475"/>
                    <a:pt x="460" y="490"/>
                  </a:cubicBezTo>
                  <a:cubicBezTo>
                    <a:pt x="445" y="474"/>
                    <a:pt x="427" y="463"/>
                    <a:pt x="408" y="456"/>
                  </a:cubicBezTo>
                  <a:cubicBezTo>
                    <a:pt x="395" y="447"/>
                    <a:pt x="383" y="450"/>
                    <a:pt x="369" y="445"/>
                  </a:cubicBezTo>
                  <a:cubicBezTo>
                    <a:pt x="367" y="441"/>
                    <a:pt x="364" y="438"/>
                    <a:pt x="359" y="438"/>
                  </a:cubicBezTo>
                  <a:cubicBezTo>
                    <a:pt x="361" y="438"/>
                    <a:pt x="363" y="438"/>
                    <a:pt x="366" y="438"/>
                  </a:cubicBezTo>
                  <a:cubicBezTo>
                    <a:pt x="393" y="438"/>
                    <a:pt x="423" y="441"/>
                    <a:pt x="450" y="448"/>
                  </a:cubicBezTo>
                  <a:cubicBezTo>
                    <a:pt x="458" y="451"/>
                    <a:pt x="514" y="489"/>
                    <a:pt x="516" y="487"/>
                  </a:cubicBezTo>
                  <a:cubicBezTo>
                    <a:pt x="530" y="474"/>
                    <a:pt x="495" y="456"/>
                    <a:pt x="485" y="451"/>
                  </a:cubicBezTo>
                  <a:cubicBezTo>
                    <a:pt x="435" y="429"/>
                    <a:pt x="377" y="425"/>
                    <a:pt x="323" y="432"/>
                  </a:cubicBezTo>
                  <a:cubicBezTo>
                    <a:pt x="323" y="429"/>
                    <a:pt x="320" y="428"/>
                    <a:pt x="317" y="428"/>
                  </a:cubicBezTo>
                  <a:cubicBezTo>
                    <a:pt x="326" y="408"/>
                    <a:pt x="338" y="389"/>
                    <a:pt x="342" y="367"/>
                  </a:cubicBezTo>
                  <a:cubicBezTo>
                    <a:pt x="356" y="372"/>
                    <a:pt x="371" y="376"/>
                    <a:pt x="385" y="381"/>
                  </a:cubicBezTo>
                  <a:cubicBezTo>
                    <a:pt x="405" y="393"/>
                    <a:pt x="422" y="408"/>
                    <a:pt x="441" y="420"/>
                  </a:cubicBezTo>
                  <a:cubicBezTo>
                    <a:pt x="470" y="439"/>
                    <a:pt x="463" y="417"/>
                    <a:pt x="445" y="402"/>
                  </a:cubicBezTo>
                  <a:cubicBezTo>
                    <a:pt x="451" y="404"/>
                    <a:pt x="483" y="425"/>
                    <a:pt x="488" y="421"/>
                  </a:cubicBezTo>
                  <a:cubicBezTo>
                    <a:pt x="503" y="436"/>
                    <a:pt x="520" y="452"/>
                    <a:pt x="542" y="458"/>
                  </a:cubicBezTo>
                  <a:cubicBezTo>
                    <a:pt x="545" y="459"/>
                    <a:pt x="549" y="453"/>
                    <a:pt x="545" y="451"/>
                  </a:cubicBezTo>
                  <a:cubicBezTo>
                    <a:pt x="533" y="442"/>
                    <a:pt x="521" y="433"/>
                    <a:pt x="509" y="424"/>
                  </a:cubicBezTo>
                  <a:cubicBezTo>
                    <a:pt x="469" y="392"/>
                    <a:pt x="428" y="365"/>
                    <a:pt x="376" y="358"/>
                  </a:cubicBezTo>
                  <a:cubicBezTo>
                    <a:pt x="365" y="356"/>
                    <a:pt x="353" y="354"/>
                    <a:pt x="343" y="354"/>
                  </a:cubicBezTo>
                  <a:cubicBezTo>
                    <a:pt x="342" y="340"/>
                    <a:pt x="334" y="348"/>
                    <a:pt x="329" y="355"/>
                  </a:cubicBezTo>
                  <a:cubicBezTo>
                    <a:pt x="328" y="355"/>
                    <a:pt x="328" y="355"/>
                    <a:pt x="327" y="356"/>
                  </a:cubicBezTo>
                  <a:cubicBezTo>
                    <a:pt x="325" y="356"/>
                    <a:pt x="323" y="356"/>
                    <a:pt x="320" y="355"/>
                  </a:cubicBezTo>
                  <a:cubicBezTo>
                    <a:pt x="322" y="349"/>
                    <a:pt x="324" y="343"/>
                    <a:pt x="326" y="337"/>
                  </a:cubicBezTo>
                  <a:cubicBezTo>
                    <a:pt x="340" y="331"/>
                    <a:pt x="353" y="324"/>
                    <a:pt x="367" y="320"/>
                  </a:cubicBezTo>
                  <a:cubicBezTo>
                    <a:pt x="372" y="320"/>
                    <a:pt x="376" y="320"/>
                    <a:pt x="380" y="320"/>
                  </a:cubicBezTo>
                  <a:cubicBezTo>
                    <a:pt x="377" y="321"/>
                    <a:pt x="367" y="322"/>
                    <a:pt x="365" y="325"/>
                  </a:cubicBezTo>
                  <a:cubicBezTo>
                    <a:pt x="361" y="327"/>
                    <a:pt x="344" y="331"/>
                    <a:pt x="348" y="337"/>
                  </a:cubicBezTo>
                  <a:cubicBezTo>
                    <a:pt x="351" y="344"/>
                    <a:pt x="367" y="333"/>
                    <a:pt x="371" y="332"/>
                  </a:cubicBezTo>
                  <a:cubicBezTo>
                    <a:pt x="398" y="331"/>
                    <a:pt x="426" y="334"/>
                    <a:pt x="452" y="340"/>
                  </a:cubicBezTo>
                  <a:cubicBezTo>
                    <a:pt x="478" y="359"/>
                    <a:pt x="503" y="384"/>
                    <a:pt x="519" y="412"/>
                  </a:cubicBezTo>
                  <a:cubicBezTo>
                    <a:pt x="523" y="420"/>
                    <a:pt x="526" y="408"/>
                    <a:pt x="521" y="401"/>
                  </a:cubicBezTo>
                  <a:cubicBezTo>
                    <a:pt x="510" y="383"/>
                    <a:pt x="496" y="367"/>
                    <a:pt x="480" y="353"/>
                  </a:cubicBezTo>
                  <a:cubicBezTo>
                    <a:pt x="503" y="369"/>
                    <a:pt x="527" y="380"/>
                    <a:pt x="552" y="392"/>
                  </a:cubicBezTo>
                  <a:cubicBezTo>
                    <a:pt x="556" y="396"/>
                    <a:pt x="563" y="411"/>
                    <a:pt x="571" y="423"/>
                  </a:cubicBezTo>
                  <a:cubicBezTo>
                    <a:pt x="563" y="414"/>
                    <a:pt x="551" y="402"/>
                    <a:pt x="543" y="419"/>
                  </a:cubicBezTo>
                  <a:cubicBezTo>
                    <a:pt x="538" y="430"/>
                    <a:pt x="546" y="437"/>
                    <a:pt x="547" y="430"/>
                  </a:cubicBezTo>
                  <a:cubicBezTo>
                    <a:pt x="547" y="430"/>
                    <a:pt x="550" y="417"/>
                    <a:pt x="554" y="418"/>
                  </a:cubicBezTo>
                  <a:cubicBezTo>
                    <a:pt x="537" y="432"/>
                    <a:pt x="579" y="440"/>
                    <a:pt x="573" y="426"/>
                  </a:cubicBezTo>
                  <a:cubicBezTo>
                    <a:pt x="580" y="437"/>
                    <a:pt x="587" y="443"/>
                    <a:pt x="591" y="433"/>
                  </a:cubicBezTo>
                  <a:cubicBezTo>
                    <a:pt x="592" y="434"/>
                    <a:pt x="593" y="435"/>
                    <a:pt x="594" y="436"/>
                  </a:cubicBezTo>
                  <a:cubicBezTo>
                    <a:pt x="588" y="446"/>
                    <a:pt x="582" y="455"/>
                    <a:pt x="577" y="465"/>
                  </a:cubicBezTo>
                  <a:cubicBezTo>
                    <a:pt x="569" y="467"/>
                    <a:pt x="557" y="493"/>
                    <a:pt x="553" y="500"/>
                  </a:cubicBezTo>
                  <a:cubicBezTo>
                    <a:pt x="541" y="513"/>
                    <a:pt x="530" y="527"/>
                    <a:pt x="518" y="541"/>
                  </a:cubicBezTo>
                  <a:cubicBezTo>
                    <a:pt x="515" y="545"/>
                    <a:pt x="486" y="570"/>
                    <a:pt x="493" y="575"/>
                  </a:cubicBezTo>
                  <a:cubicBezTo>
                    <a:pt x="500" y="581"/>
                    <a:pt x="520" y="550"/>
                    <a:pt x="524" y="546"/>
                  </a:cubicBezTo>
                  <a:cubicBezTo>
                    <a:pt x="508" y="572"/>
                    <a:pt x="490" y="595"/>
                    <a:pt x="468" y="616"/>
                  </a:cubicBezTo>
                  <a:close/>
                  <a:moveTo>
                    <a:pt x="306" y="476"/>
                  </a:moveTo>
                  <a:cubicBezTo>
                    <a:pt x="309" y="466"/>
                    <a:pt x="312" y="465"/>
                    <a:pt x="312" y="465"/>
                  </a:cubicBezTo>
                  <a:cubicBezTo>
                    <a:pt x="312" y="465"/>
                    <a:pt x="314" y="466"/>
                    <a:pt x="315" y="470"/>
                  </a:cubicBezTo>
                  <a:cubicBezTo>
                    <a:pt x="313" y="472"/>
                    <a:pt x="311" y="474"/>
                    <a:pt x="309" y="477"/>
                  </a:cubicBezTo>
                  <a:cubicBezTo>
                    <a:pt x="308" y="477"/>
                    <a:pt x="307" y="476"/>
                    <a:pt x="306" y="476"/>
                  </a:cubicBezTo>
                  <a:close/>
                  <a:moveTo>
                    <a:pt x="317" y="488"/>
                  </a:moveTo>
                  <a:cubicBezTo>
                    <a:pt x="317" y="487"/>
                    <a:pt x="318" y="486"/>
                    <a:pt x="318" y="484"/>
                  </a:cubicBezTo>
                  <a:cubicBezTo>
                    <a:pt x="318" y="484"/>
                    <a:pt x="318" y="484"/>
                    <a:pt x="318" y="484"/>
                  </a:cubicBezTo>
                  <a:cubicBezTo>
                    <a:pt x="318" y="486"/>
                    <a:pt x="318" y="488"/>
                    <a:pt x="317" y="488"/>
                  </a:cubicBezTo>
                  <a:cubicBezTo>
                    <a:pt x="317" y="488"/>
                    <a:pt x="317" y="488"/>
                    <a:pt x="317" y="488"/>
                  </a:cubicBezTo>
                  <a:close/>
                  <a:moveTo>
                    <a:pt x="423" y="472"/>
                  </a:moveTo>
                  <a:cubicBezTo>
                    <a:pt x="438" y="480"/>
                    <a:pt x="451" y="490"/>
                    <a:pt x="462" y="505"/>
                  </a:cubicBezTo>
                  <a:cubicBezTo>
                    <a:pt x="462" y="510"/>
                    <a:pt x="463" y="515"/>
                    <a:pt x="463" y="519"/>
                  </a:cubicBezTo>
                  <a:cubicBezTo>
                    <a:pt x="445" y="509"/>
                    <a:pt x="435" y="487"/>
                    <a:pt x="423" y="472"/>
                  </a:cubicBezTo>
                  <a:close/>
                  <a:moveTo>
                    <a:pt x="468" y="539"/>
                  </a:moveTo>
                  <a:cubicBezTo>
                    <a:pt x="470" y="540"/>
                    <a:pt x="472" y="539"/>
                    <a:pt x="472" y="537"/>
                  </a:cubicBezTo>
                  <a:cubicBezTo>
                    <a:pt x="484" y="544"/>
                    <a:pt x="474" y="553"/>
                    <a:pt x="465" y="550"/>
                  </a:cubicBezTo>
                  <a:cubicBezTo>
                    <a:pt x="466" y="550"/>
                    <a:pt x="467" y="550"/>
                    <a:pt x="469" y="550"/>
                  </a:cubicBezTo>
                  <a:cubicBezTo>
                    <a:pt x="477" y="549"/>
                    <a:pt x="469" y="541"/>
                    <a:pt x="468" y="539"/>
                  </a:cubicBezTo>
                  <a:close/>
                  <a:moveTo>
                    <a:pt x="379" y="367"/>
                  </a:moveTo>
                  <a:cubicBezTo>
                    <a:pt x="409" y="374"/>
                    <a:pt x="440" y="385"/>
                    <a:pt x="466" y="403"/>
                  </a:cubicBezTo>
                  <a:cubicBezTo>
                    <a:pt x="439" y="389"/>
                    <a:pt x="408" y="377"/>
                    <a:pt x="379" y="367"/>
                  </a:cubicBezTo>
                  <a:close/>
                  <a:moveTo>
                    <a:pt x="414" y="391"/>
                  </a:moveTo>
                  <a:cubicBezTo>
                    <a:pt x="427" y="398"/>
                    <a:pt x="438" y="405"/>
                    <a:pt x="446" y="414"/>
                  </a:cubicBezTo>
                  <a:cubicBezTo>
                    <a:pt x="435" y="407"/>
                    <a:pt x="425" y="399"/>
                    <a:pt x="414" y="391"/>
                  </a:cubicBezTo>
                  <a:close/>
                  <a:moveTo>
                    <a:pt x="562" y="425"/>
                  </a:moveTo>
                  <a:cubicBezTo>
                    <a:pt x="561" y="425"/>
                    <a:pt x="560" y="424"/>
                    <a:pt x="559" y="424"/>
                  </a:cubicBezTo>
                  <a:cubicBezTo>
                    <a:pt x="559" y="424"/>
                    <a:pt x="559" y="424"/>
                    <a:pt x="559" y="424"/>
                  </a:cubicBezTo>
                  <a:cubicBezTo>
                    <a:pt x="560" y="424"/>
                    <a:pt x="560" y="423"/>
                    <a:pt x="560" y="423"/>
                  </a:cubicBezTo>
                  <a:cubicBezTo>
                    <a:pt x="561" y="423"/>
                    <a:pt x="561" y="424"/>
                    <a:pt x="562" y="425"/>
                  </a:cubicBezTo>
                  <a:close/>
                  <a:moveTo>
                    <a:pt x="574" y="502"/>
                  </a:moveTo>
                  <a:cubicBezTo>
                    <a:pt x="564" y="513"/>
                    <a:pt x="554" y="526"/>
                    <a:pt x="545" y="538"/>
                  </a:cubicBezTo>
                  <a:cubicBezTo>
                    <a:pt x="548" y="533"/>
                    <a:pt x="551" y="527"/>
                    <a:pt x="554" y="522"/>
                  </a:cubicBezTo>
                  <a:cubicBezTo>
                    <a:pt x="557" y="519"/>
                    <a:pt x="559" y="516"/>
                    <a:pt x="561" y="513"/>
                  </a:cubicBezTo>
                  <a:cubicBezTo>
                    <a:pt x="566" y="509"/>
                    <a:pt x="570" y="506"/>
                    <a:pt x="574" y="502"/>
                  </a:cubicBezTo>
                  <a:close/>
                  <a:moveTo>
                    <a:pt x="596" y="505"/>
                  </a:moveTo>
                  <a:cubicBezTo>
                    <a:pt x="577" y="530"/>
                    <a:pt x="555" y="554"/>
                    <a:pt x="534" y="578"/>
                  </a:cubicBezTo>
                  <a:cubicBezTo>
                    <a:pt x="525" y="585"/>
                    <a:pt x="516" y="592"/>
                    <a:pt x="508" y="600"/>
                  </a:cubicBezTo>
                  <a:cubicBezTo>
                    <a:pt x="513" y="590"/>
                    <a:pt x="519" y="581"/>
                    <a:pt x="524" y="572"/>
                  </a:cubicBezTo>
                  <a:cubicBezTo>
                    <a:pt x="549" y="545"/>
                    <a:pt x="571" y="507"/>
                    <a:pt x="602" y="487"/>
                  </a:cubicBezTo>
                  <a:cubicBezTo>
                    <a:pt x="601" y="493"/>
                    <a:pt x="599" y="500"/>
                    <a:pt x="596" y="505"/>
                  </a:cubicBezTo>
                  <a:close/>
                  <a:moveTo>
                    <a:pt x="625" y="465"/>
                  </a:moveTo>
                  <a:cubicBezTo>
                    <a:pt x="620" y="473"/>
                    <a:pt x="615" y="480"/>
                    <a:pt x="610" y="487"/>
                  </a:cubicBezTo>
                  <a:cubicBezTo>
                    <a:pt x="612" y="483"/>
                    <a:pt x="612" y="480"/>
                    <a:pt x="610" y="476"/>
                  </a:cubicBezTo>
                  <a:cubicBezTo>
                    <a:pt x="605" y="473"/>
                    <a:pt x="597" y="480"/>
                    <a:pt x="595" y="482"/>
                  </a:cubicBezTo>
                  <a:cubicBezTo>
                    <a:pt x="597" y="480"/>
                    <a:pt x="618" y="450"/>
                    <a:pt x="604" y="461"/>
                  </a:cubicBezTo>
                  <a:cubicBezTo>
                    <a:pt x="606" y="458"/>
                    <a:pt x="608" y="456"/>
                    <a:pt x="610" y="453"/>
                  </a:cubicBezTo>
                  <a:cubicBezTo>
                    <a:pt x="615" y="454"/>
                    <a:pt x="616" y="445"/>
                    <a:pt x="613" y="442"/>
                  </a:cubicBezTo>
                  <a:cubicBezTo>
                    <a:pt x="611" y="435"/>
                    <a:pt x="609" y="428"/>
                    <a:pt x="605" y="421"/>
                  </a:cubicBezTo>
                  <a:cubicBezTo>
                    <a:pt x="620" y="431"/>
                    <a:pt x="631" y="443"/>
                    <a:pt x="631" y="453"/>
                  </a:cubicBezTo>
                  <a:cubicBezTo>
                    <a:pt x="627" y="457"/>
                    <a:pt x="625" y="461"/>
                    <a:pt x="625" y="465"/>
                  </a:cubicBezTo>
                  <a:close/>
                  <a:moveTo>
                    <a:pt x="709" y="356"/>
                  </a:moveTo>
                  <a:cubicBezTo>
                    <a:pt x="703" y="361"/>
                    <a:pt x="697" y="367"/>
                    <a:pt x="691" y="373"/>
                  </a:cubicBezTo>
                  <a:cubicBezTo>
                    <a:pt x="706" y="353"/>
                    <a:pt x="721" y="335"/>
                    <a:pt x="738" y="318"/>
                  </a:cubicBezTo>
                  <a:cubicBezTo>
                    <a:pt x="729" y="331"/>
                    <a:pt x="719" y="343"/>
                    <a:pt x="709" y="356"/>
                  </a:cubicBezTo>
                  <a:close/>
                  <a:moveTo>
                    <a:pt x="751" y="313"/>
                  </a:moveTo>
                  <a:cubicBezTo>
                    <a:pt x="754" y="308"/>
                    <a:pt x="757" y="303"/>
                    <a:pt x="760" y="299"/>
                  </a:cubicBezTo>
                  <a:cubicBezTo>
                    <a:pt x="762" y="297"/>
                    <a:pt x="765" y="295"/>
                    <a:pt x="767" y="293"/>
                  </a:cubicBezTo>
                  <a:cubicBezTo>
                    <a:pt x="762" y="299"/>
                    <a:pt x="757" y="306"/>
                    <a:pt x="751" y="313"/>
                  </a:cubicBezTo>
                  <a:close/>
                  <a:moveTo>
                    <a:pt x="810" y="221"/>
                  </a:moveTo>
                  <a:cubicBezTo>
                    <a:pt x="811" y="222"/>
                    <a:pt x="812" y="222"/>
                    <a:pt x="814" y="222"/>
                  </a:cubicBezTo>
                  <a:cubicBezTo>
                    <a:pt x="809" y="225"/>
                    <a:pt x="804" y="229"/>
                    <a:pt x="801" y="233"/>
                  </a:cubicBezTo>
                  <a:cubicBezTo>
                    <a:pt x="801" y="226"/>
                    <a:pt x="801" y="219"/>
                    <a:pt x="800" y="211"/>
                  </a:cubicBezTo>
                  <a:cubicBezTo>
                    <a:pt x="803" y="215"/>
                    <a:pt x="806" y="218"/>
                    <a:pt x="810" y="221"/>
                  </a:cubicBezTo>
                  <a:close/>
                  <a:moveTo>
                    <a:pt x="798" y="248"/>
                  </a:moveTo>
                  <a:cubicBezTo>
                    <a:pt x="804" y="241"/>
                    <a:pt x="809" y="235"/>
                    <a:pt x="816" y="230"/>
                  </a:cubicBezTo>
                  <a:cubicBezTo>
                    <a:pt x="811" y="239"/>
                    <a:pt x="804" y="248"/>
                    <a:pt x="795" y="257"/>
                  </a:cubicBezTo>
                  <a:cubicBezTo>
                    <a:pt x="796" y="254"/>
                    <a:pt x="797" y="251"/>
                    <a:pt x="798" y="248"/>
                  </a:cubicBezTo>
                  <a:close/>
                  <a:moveTo>
                    <a:pt x="790" y="245"/>
                  </a:moveTo>
                  <a:cubicBezTo>
                    <a:pt x="789" y="246"/>
                    <a:pt x="781" y="253"/>
                    <a:pt x="787" y="256"/>
                  </a:cubicBezTo>
                  <a:cubicBezTo>
                    <a:pt x="785" y="261"/>
                    <a:pt x="783" y="266"/>
                    <a:pt x="781" y="271"/>
                  </a:cubicBezTo>
                  <a:cubicBezTo>
                    <a:pt x="773" y="277"/>
                    <a:pt x="766" y="283"/>
                    <a:pt x="759" y="289"/>
                  </a:cubicBezTo>
                  <a:cubicBezTo>
                    <a:pt x="751" y="288"/>
                    <a:pt x="733" y="311"/>
                    <a:pt x="726" y="316"/>
                  </a:cubicBezTo>
                  <a:cubicBezTo>
                    <a:pt x="750" y="289"/>
                    <a:pt x="774" y="261"/>
                    <a:pt x="792" y="231"/>
                  </a:cubicBezTo>
                  <a:cubicBezTo>
                    <a:pt x="792" y="236"/>
                    <a:pt x="791" y="240"/>
                    <a:pt x="790" y="245"/>
                  </a:cubicBezTo>
                  <a:close/>
                  <a:moveTo>
                    <a:pt x="789" y="218"/>
                  </a:moveTo>
                  <a:cubicBezTo>
                    <a:pt x="788" y="210"/>
                    <a:pt x="788" y="202"/>
                    <a:pt x="787" y="194"/>
                  </a:cubicBezTo>
                  <a:cubicBezTo>
                    <a:pt x="790" y="201"/>
                    <a:pt x="792" y="208"/>
                    <a:pt x="792" y="215"/>
                  </a:cubicBezTo>
                  <a:cubicBezTo>
                    <a:pt x="791" y="216"/>
                    <a:pt x="790" y="217"/>
                    <a:pt x="789" y="218"/>
                  </a:cubicBezTo>
                  <a:close/>
                  <a:moveTo>
                    <a:pt x="791" y="180"/>
                  </a:moveTo>
                  <a:cubicBezTo>
                    <a:pt x="791" y="180"/>
                    <a:pt x="791" y="180"/>
                    <a:pt x="790" y="180"/>
                  </a:cubicBezTo>
                  <a:cubicBezTo>
                    <a:pt x="789" y="178"/>
                    <a:pt x="788" y="176"/>
                    <a:pt x="787" y="174"/>
                  </a:cubicBezTo>
                  <a:cubicBezTo>
                    <a:pt x="789" y="176"/>
                    <a:pt x="790" y="178"/>
                    <a:pt x="791" y="180"/>
                  </a:cubicBezTo>
                  <a:close/>
                  <a:moveTo>
                    <a:pt x="485" y="34"/>
                  </a:moveTo>
                  <a:cubicBezTo>
                    <a:pt x="487" y="33"/>
                    <a:pt x="489" y="31"/>
                    <a:pt x="491" y="30"/>
                  </a:cubicBezTo>
                  <a:cubicBezTo>
                    <a:pt x="494" y="30"/>
                    <a:pt x="498" y="31"/>
                    <a:pt x="500" y="32"/>
                  </a:cubicBezTo>
                  <a:cubicBezTo>
                    <a:pt x="495" y="33"/>
                    <a:pt x="490" y="34"/>
                    <a:pt x="485" y="35"/>
                  </a:cubicBezTo>
                  <a:cubicBezTo>
                    <a:pt x="485" y="35"/>
                    <a:pt x="485" y="34"/>
                    <a:pt x="485" y="34"/>
                  </a:cubicBezTo>
                  <a:close/>
                  <a:moveTo>
                    <a:pt x="485" y="43"/>
                  </a:moveTo>
                  <a:cubicBezTo>
                    <a:pt x="500" y="40"/>
                    <a:pt x="517" y="37"/>
                    <a:pt x="533" y="36"/>
                  </a:cubicBezTo>
                  <a:cubicBezTo>
                    <a:pt x="542" y="36"/>
                    <a:pt x="551" y="36"/>
                    <a:pt x="561" y="36"/>
                  </a:cubicBezTo>
                  <a:cubicBezTo>
                    <a:pt x="548" y="37"/>
                    <a:pt x="535" y="40"/>
                    <a:pt x="522" y="43"/>
                  </a:cubicBezTo>
                  <a:cubicBezTo>
                    <a:pt x="511" y="42"/>
                    <a:pt x="498" y="42"/>
                    <a:pt x="485" y="43"/>
                  </a:cubicBezTo>
                  <a:close/>
                  <a:moveTo>
                    <a:pt x="483" y="69"/>
                  </a:moveTo>
                  <a:cubicBezTo>
                    <a:pt x="486" y="68"/>
                    <a:pt x="489" y="66"/>
                    <a:pt x="492" y="64"/>
                  </a:cubicBezTo>
                  <a:cubicBezTo>
                    <a:pt x="494" y="67"/>
                    <a:pt x="496" y="68"/>
                    <a:pt x="499" y="69"/>
                  </a:cubicBezTo>
                  <a:cubicBezTo>
                    <a:pt x="493" y="69"/>
                    <a:pt x="488" y="69"/>
                    <a:pt x="483" y="69"/>
                  </a:cubicBezTo>
                  <a:close/>
                  <a:moveTo>
                    <a:pt x="523" y="51"/>
                  </a:moveTo>
                  <a:cubicBezTo>
                    <a:pt x="529" y="51"/>
                    <a:pt x="535" y="52"/>
                    <a:pt x="540" y="52"/>
                  </a:cubicBezTo>
                  <a:cubicBezTo>
                    <a:pt x="530" y="53"/>
                    <a:pt x="520" y="55"/>
                    <a:pt x="510" y="56"/>
                  </a:cubicBezTo>
                  <a:cubicBezTo>
                    <a:pt x="514" y="54"/>
                    <a:pt x="519" y="52"/>
                    <a:pt x="523" y="51"/>
                  </a:cubicBezTo>
                  <a:close/>
                  <a:moveTo>
                    <a:pt x="577" y="68"/>
                  </a:moveTo>
                  <a:cubicBezTo>
                    <a:pt x="558" y="66"/>
                    <a:pt x="539" y="65"/>
                    <a:pt x="520" y="63"/>
                  </a:cubicBezTo>
                  <a:cubicBezTo>
                    <a:pt x="538" y="61"/>
                    <a:pt x="557" y="58"/>
                    <a:pt x="575" y="58"/>
                  </a:cubicBezTo>
                  <a:cubicBezTo>
                    <a:pt x="583" y="61"/>
                    <a:pt x="589" y="63"/>
                    <a:pt x="595" y="68"/>
                  </a:cubicBezTo>
                  <a:cubicBezTo>
                    <a:pt x="589" y="68"/>
                    <a:pt x="583" y="68"/>
                    <a:pt x="577" y="68"/>
                  </a:cubicBezTo>
                  <a:close/>
                  <a:moveTo>
                    <a:pt x="609" y="72"/>
                  </a:moveTo>
                  <a:cubicBezTo>
                    <a:pt x="609" y="71"/>
                    <a:pt x="608" y="69"/>
                    <a:pt x="608" y="68"/>
                  </a:cubicBezTo>
                  <a:cubicBezTo>
                    <a:pt x="607" y="67"/>
                    <a:pt x="606" y="67"/>
                    <a:pt x="605" y="66"/>
                  </a:cubicBezTo>
                  <a:cubicBezTo>
                    <a:pt x="619" y="69"/>
                    <a:pt x="632" y="73"/>
                    <a:pt x="645" y="77"/>
                  </a:cubicBezTo>
                  <a:cubicBezTo>
                    <a:pt x="633" y="75"/>
                    <a:pt x="621" y="73"/>
                    <a:pt x="609" y="72"/>
                  </a:cubicBezTo>
                  <a:close/>
                  <a:moveTo>
                    <a:pt x="713" y="111"/>
                  </a:moveTo>
                  <a:cubicBezTo>
                    <a:pt x="708" y="107"/>
                    <a:pt x="704" y="103"/>
                    <a:pt x="699" y="99"/>
                  </a:cubicBezTo>
                  <a:cubicBezTo>
                    <a:pt x="699" y="99"/>
                    <a:pt x="699" y="99"/>
                    <a:pt x="699" y="99"/>
                  </a:cubicBezTo>
                  <a:cubicBezTo>
                    <a:pt x="713" y="104"/>
                    <a:pt x="726" y="110"/>
                    <a:pt x="738" y="117"/>
                  </a:cubicBezTo>
                  <a:cubicBezTo>
                    <a:pt x="741" y="120"/>
                    <a:pt x="744" y="124"/>
                    <a:pt x="747" y="127"/>
                  </a:cubicBezTo>
                  <a:cubicBezTo>
                    <a:pt x="736" y="121"/>
                    <a:pt x="725" y="115"/>
                    <a:pt x="713" y="111"/>
                  </a:cubicBezTo>
                  <a:close/>
                  <a:moveTo>
                    <a:pt x="777" y="172"/>
                  </a:moveTo>
                  <a:cubicBezTo>
                    <a:pt x="780" y="187"/>
                    <a:pt x="780" y="203"/>
                    <a:pt x="781" y="218"/>
                  </a:cubicBezTo>
                  <a:cubicBezTo>
                    <a:pt x="771" y="185"/>
                    <a:pt x="753" y="154"/>
                    <a:pt x="728" y="127"/>
                  </a:cubicBezTo>
                  <a:cubicBezTo>
                    <a:pt x="741" y="133"/>
                    <a:pt x="753" y="141"/>
                    <a:pt x="764" y="150"/>
                  </a:cubicBezTo>
                  <a:cubicBezTo>
                    <a:pt x="769" y="157"/>
                    <a:pt x="773" y="165"/>
                    <a:pt x="777" y="172"/>
                  </a:cubicBezTo>
                  <a:close/>
                  <a:moveTo>
                    <a:pt x="797" y="149"/>
                  </a:moveTo>
                  <a:cubicBezTo>
                    <a:pt x="783" y="136"/>
                    <a:pt x="768" y="125"/>
                    <a:pt x="752" y="115"/>
                  </a:cubicBezTo>
                  <a:cubicBezTo>
                    <a:pt x="732" y="103"/>
                    <a:pt x="718" y="85"/>
                    <a:pt x="699" y="71"/>
                  </a:cubicBezTo>
                  <a:cubicBezTo>
                    <a:pt x="743" y="91"/>
                    <a:pt x="774" y="115"/>
                    <a:pt x="797" y="149"/>
                  </a:cubicBezTo>
                  <a:close/>
                  <a:moveTo>
                    <a:pt x="689" y="74"/>
                  </a:moveTo>
                  <a:cubicBezTo>
                    <a:pt x="699" y="81"/>
                    <a:pt x="709" y="89"/>
                    <a:pt x="717" y="97"/>
                  </a:cubicBezTo>
                  <a:cubicBezTo>
                    <a:pt x="710" y="93"/>
                    <a:pt x="702" y="89"/>
                    <a:pt x="693" y="86"/>
                  </a:cubicBezTo>
                  <a:cubicBezTo>
                    <a:pt x="691" y="82"/>
                    <a:pt x="688" y="78"/>
                    <a:pt x="686" y="75"/>
                  </a:cubicBezTo>
                  <a:cubicBezTo>
                    <a:pt x="687" y="75"/>
                    <a:pt x="688" y="75"/>
                    <a:pt x="689" y="74"/>
                  </a:cubicBezTo>
                  <a:close/>
                  <a:moveTo>
                    <a:pt x="637" y="50"/>
                  </a:moveTo>
                  <a:cubicBezTo>
                    <a:pt x="653" y="57"/>
                    <a:pt x="668" y="67"/>
                    <a:pt x="680" y="81"/>
                  </a:cubicBezTo>
                  <a:cubicBezTo>
                    <a:pt x="636" y="64"/>
                    <a:pt x="597" y="51"/>
                    <a:pt x="550" y="45"/>
                  </a:cubicBezTo>
                  <a:cubicBezTo>
                    <a:pt x="578" y="41"/>
                    <a:pt x="607" y="43"/>
                    <a:pt x="637" y="50"/>
                  </a:cubicBezTo>
                  <a:close/>
                  <a:moveTo>
                    <a:pt x="513" y="30"/>
                  </a:moveTo>
                  <a:cubicBezTo>
                    <a:pt x="511" y="30"/>
                    <a:pt x="509" y="31"/>
                    <a:pt x="507" y="31"/>
                  </a:cubicBezTo>
                  <a:cubicBezTo>
                    <a:pt x="509" y="28"/>
                    <a:pt x="506" y="26"/>
                    <a:pt x="503" y="25"/>
                  </a:cubicBezTo>
                  <a:cubicBezTo>
                    <a:pt x="524" y="18"/>
                    <a:pt x="551" y="20"/>
                    <a:pt x="578" y="26"/>
                  </a:cubicBezTo>
                  <a:cubicBezTo>
                    <a:pt x="569" y="26"/>
                    <a:pt x="517" y="21"/>
                    <a:pt x="513" y="30"/>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1" name="Freeform 24"/>
            <p:cNvSpPr/>
            <p:nvPr/>
          </p:nvSpPr>
          <p:spPr bwMode="auto">
            <a:xfrm>
              <a:off x="2269622" y="4730543"/>
              <a:ext cx="216685" cy="195210"/>
            </a:xfrm>
            <a:custGeom>
              <a:avLst/>
              <a:gdLst/>
              <a:ahLst/>
              <a:cxnLst>
                <a:cxn ang="0">
                  <a:pos x="73" y="14"/>
                </a:cxn>
                <a:cxn ang="0">
                  <a:pos x="69" y="15"/>
                </a:cxn>
                <a:cxn ang="0">
                  <a:pos x="59" y="12"/>
                </a:cxn>
                <a:cxn ang="0">
                  <a:pos x="21" y="48"/>
                </a:cxn>
                <a:cxn ang="0">
                  <a:pos x="5" y="71"/>
                </a:cxn>
                <a:cxn ang="0">
                  <a:pos x="27" y="57"/>
                </a:cxn>
                <a:cxn ang="0">
                  <a:pos x="32" y="63"/>
                </a:cxn>
                <a:cxn ang="0">
                  <a:pos x="56" y="35"/>
                </a:cxn>
                <a:cxn ang="0">
                  <a:pos x="73" y="14"/>
                </a:cxn>
              </a:cxnLst>
              <a:rect l="0" t="0" r="r" b="b"/>
              <a:pathLst>
                <a:path w="87" h="78">
                  <a:moveTo>
                    <a:pt x="73" y="14"/>
                  </a:moveTo>
                  <a:cubicBezTo>
                    <a:pt x="72" y="14"/>
                    <a:pt x="70" y="14"/>
                    <a:pt x="69" y="15"/>
                  </a:cubicBezTo>
                  <a:cubicBezTo>
                    <a:pt x="75" y="6"/>
                    <a:pt x="61" y="11"/>
                    <a:pt x="59" y="12"/>
                  </a:cubicBezTo>
                  <a:cubicBezTo>
                    <a:pt x="59" y="0"/>
                    <a:pt x="24" y="44"/>
                    <a:pt x="21" y="48"/>
                  </a:cubicBezTo>
                  <a:cubicBezTo>
                    <a:pt x="18" y="51"/>
                    <a:pt x="0" y="66"/>
                    <a:pt x="5" y="71"/>
                  </a:cubicBezTo>
                  <a:cubicBezTo>
                    <a:pt x="11" y="78"/>
                    <a:pt x="24" y="60"/>
                    <a:pt x="27" y="57"/>
                  </a:cubicBezTo>
                  <a:cubicBezTo>
                    <a:pt x="25" y="60"/>
                    <a:pt x="27" y="68"/>
                    <a:pt x="32" y="63"/>
                  </a:cubicBezTo>
                  <a:cubicBezTo>
                    <a:pt x="41" y="54"/>
                    <a:pt x="48" y="44"/>
                    <a:pt x="56" y="35"/>
                  </a:cubicBezTo>
                  <a:cubicBezTo>
                    <a:pt x="57" y="35"/>
                    <a:pt x="87" y="12"/>
                    <a:pt x="73" y="14"/>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2" name="Freeform 25"/>
            <p:cNvSpPr/>
            <p:nvPr/>
          </p:nvSpPr>
          <p:spPr bwMode="auto">
            <a:xfrm>
              <a:off x="2033417" y="5076072"/>
              <a:ext cx="1417233" cy="562207"/>
            </a:xfrm>
            <a:custGeom>
              <a:avLst/>
              <a:gdLst/>
              <a:ahLst/>
              <a:cxnLst>
                <a:cxn ang="0">
                  <a:pos x="555" y="219"/>
                </a:cxn>
                <a:cxn ang="0">
                  <a:pos x="565" y="182"/>
                </a:cxn>
                <a:cxn ang="0">
                  <a:pos x="536" y="156"/>
                </a:cxn>
                <a:cxn ang="0">
                  <a:pos x="428" y="146"/>
                </a:cxn>
                <a:cxn ang="0">
                  <a:pos x="279" y="149"/>
                </a:cxn>
                <a:cxn ang="0">
                  <a:pos x="148" y="147"/>
                </a:cxn>
                <a:cxn ang="0">
                  <a:pos x="300" y="87"/>
                </a:cxn>
                <a:cxn ang="0">
                  <a:pos x="488" y="41"/>
                </a:cxn>
                <a:cxn ang="0">
                  <a:pos x="539" y="9"/>
                </a:cxn>
                <a:cxn ang="0">
                  <a:pos x="440" y="1"/>
                </a:cxn>
                <a:cxn ang="0">
                  <a:pos x="240" y="33"/>
                </a:cxn>
                <a:cxn ang="0">
                  <a:pos x="46" y="74"/>
                </a:cxn>
                <a:cxn ang="0">
                  <a:pos x="7" y="83"/>
                </a:cxn>
                <a:cxn ang="0">
                  <a:pos x="23" y="87"/>
                </a:cxn>
                <a:cxn ang="0">
                  <a:pos x="132" y="63"/>
                </a:cxn>
                <a:cxn ang="0">
                  <a:pos x="335" y="22"/>
                </a:cxn>
                <a:cxn ang="0">
                  <a:pos x="528" y="15"/>
                </a:cxn>
                <a:cxn ang="0">
                  <a:pos x="411" y="49"/>
                </a:cxn>
                <a:cxn ang="0">
                  <a:pos x="277" y="86"/>
                </a:cxn>
                <a:cxn ang="0">
                  <a:pos x="175" y="120"/>
                </a:cxn>
                <a:cxn ang="0">
                  <a:pos x="137" y="149"/>
                </a:cxn>
                <a:cxn ang="0">
                  <a:pos x="190" y="159"/>
                </a:cxn>
                <a:cxn ang="0">
                  <a:pos x="428" y="154"/>
                </a:cxn>
                <a:cxn ang="0">
                  <a:pos x="522" y="160"/>
                </a:cxn>
                <a:cxn ang="0">
                  <a:pos x="555" y="179"/>
                </a:cxn>
                <a:cxn ang="0">
                  <a:pos x="555" y="219"/>
                </a:cxn>
              </a:cxnLst>
              <a:rect l="0" t="0" r="r" b="b"/>
              <a:pathLst>
                <a:path w="567" h="225">
                  <a:moveTo>
                    <a:pt x="555" y="219"/>
                  </a:moveTo>
                  <a:cubicBezTo>
                    <a:pt x="567" y="225"/>
                    <a:pt x="567" y="187"/>
                    <a:pt x="565" y="182"/>
                  </a:cubicBezTo>
                  <a:cubicBezTo>
                    <a:pt x="561" y="168"/>
                    <a:pt x="548" y="161"/>
                    <a:pt x="536" y="156"/>
                  </a:cubicBezTo>
                  <a:cubicBezTo>
                    <a:pt x="502" y="143"/>
                    <a:pt x="463" y="145"/>
                    <a:pt x="428" y="146"/>
                  </a:cubicBezTo>
                  <a:cubicBezTo>
                    <a:pt x="378" y="148"/>
                    <a:pt x="329" y="148"/>
                    <a:pt x="279" y="149"/>
                  </a:cubicBezTo>
                  <a:cubicBezTo>
                    <a:pt x="239" y="150"/>
                    <a:pt x="188" y="158"/>
                    <a:pt x="148" y="147"/>
                  </a:cubicBezTo>
                  <a:cubicBezTo>
                    <a:pt x="185" y="113"/>
                    <a:pt x="253" y="101"/>
                    <a:pt x="300" y="87"/>
                  </a:cubicBezTo>
                  <a:cubicBezTo>
                    <a:pt x="362" y="68"/>
                    <a:pt x="426" y="59"/>
                    <a:pt x="488" y="41"/>
                  </a:cubicBezTo>
                  <a:cubicBezTo>
                    <a:pt x="494" y="39"/>
                    <a:pt x="552" y="12"/>
                    <a:pt x="539" y="9"/>
                  </a:cubicBezTo>
                  <a:cubicBezTo>
                    <a:pt x="507" y="1"/>
                    <a:pt x="473" y="0"/>
                    <a:pt x="440" y="1"/>
                  </a:cubicBezTo>
                  <a:cubicBezTo>
                    <a:pt x="372" y="4"/>
                    <a:pt x="306" y="20"/>
                    <a:pt x="240" y="33"/>
                  </a:cubicBezTo>
                  <a:cubicBezTo>
                    <a:pt x="175" y="46"/>
                    <a:pt x="111" y="61"/>
                    <a:pt x="46" y="74"/>
                  </a:cubicBezTo>
                  <a:cubicBezTo>
                    <a:pt x="39" y="76"/>
                    <a:pt x="11" y="77"/>
                    <a:pt x="7" y="83"/>
                  </a:cubicBezTo>
                  <a:cubicBezTo>
                    <a:pt x="0" y="93"/>
                    <a:pt x="26" y="86"/>
                    <a:pt x="23" y="87"/>
                  </a:cubicBezTo>
                  <a:cubicBezTo>
                    <a:pt x="60" y="80"/>
                    <a:pt x="96" y="71"/>
                    <a:pt x="132" y="63"/>
                  </a:cubicBezTo>
                  <a:cubicBezTo>
                    <a:pt x="199" y="47"/>
                    <a:pt x="267" y="34"/>
                    <a:pt x="335" y="22"/>
                  </a:cubicBezTo>
                  <a:cubicBezTo>
                    <a:pt x="398" y="11"/>
                    <a:pt x="465" y="2"/>
                    <a:pt x="528" y="15"/>
                  </a:cubicBezTo>
                  <a:cubicBezTo>
                    <a:pt x="494" y="37"/>
                    <a:pt x="450" y="42"/>
                    <a:pt x="411" y="49"/>
                  </a:cubicBezTo>
                  <a:cubicBezTo>
                    <a:pt x="366" y="58"/>
                    <a:pt x="321" y="72"/>
                    <a:pt x="277" y="86"/>
                  </a:cubicBezTo>
                  <a:cubicBezTo>
                    <a:pt x="243" y="96"/>
                    <a:pt x="207" y="106"/>
                    <a:pt x="175" y="120"/>
                  </a:cubicBezTo>
                  <a:cubicBezTo>
                    <a:pt x="168" y="124"/>
                    <a:pt x="135" y="139"/>
                    <a:pt x="137" y="149"/>
                  </a:cubicBezTo>
                  <a:cubicBezTo>
                    <a:pt x="140" y="161"/>
                    <a:pt x="181" y="159"/>
                    <a:pt x="190" y="159"/>
                  </a:cubicBezTo>
                  <a:cubicBezTo>
                    <a:pt x="269" y="158"/>
                    <a:pt x="349" y="157"/>
                    <a:pt x="428" y="154"/>
                  </a:cubicBezTo>
                  <a:cubicBezTo>
                    <a:pt x="459" y="153"/>
                    <a:pt x="491" y="152"/>
                    <a:pt x="522" y="160"/>
                  </a:cubicBezTo>
                  <a:cubicBezTo>
                    <a:pt x="534" y="163"/>
                    <a:pt x="548" y="168"/>
                    <a:pt x="555" y="179"/>
                  </a:cubicBezTo>
                  <a:cubicBezTo>
                    <a:pt x="561" y="188"/>
                    <a:pt x="551" y="217"/>
                    <a:pt x="555" y="219"/>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grpSp>
      <p:cxnSp>
        <p:nvCxnSpPr>
          <p:cNvPr id="13" name="直接连接符 12"/>
          <p:cNvCxnSpPr/>
          <p:nvPr/>
        </p:nvCxnSpPr>
        <p:spPr>
          <a:xfrm flipV="1">
            <a:off x="34043" y="72286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4" name="Rectangle 3"/>
          <p:cNvSpPr>
            <a:spLocks noChangeArrowheads="1"/>
          </p:cNvSpPr>
          <p:nvPr/>
        </p:nvSpPr>
        <p:spPr bwMode="auto">
          <a:xfrm>
            <a:off x="263352" y="93707"/>
            <a:ext cx="51219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3.6 </a:t>
            </a:r>
            <a:r>
              <a:rPr kumimoji="1" lang="zh-CN" altLang="en-US" sz="3600" b="1" dirty="0" smtClean="0">
                <a:solidFill>
                  <a:schemeClr val="tx1"/>
                </a:solidFill>
                <a:latin typeface="微软雅黑" panose="020B0503020204020204" pitchFamily="34" charset="-122"/>
                <a:ea typeface="微软雅黑" panose="020B0503020204020204" pitchFamily="34" charset="-122"/>
              </a:rPr>
              <a:t>栈的应用</a:t>
            </a:r>
            <a:r>
              <a:rPr kumimoji="1" lang="en-US" altLang="zh-CN" sz="3600" b="1" dirty="0" smtClean="0">
                <a:solidFill>
                  <a:schemeClr val="tx1"/>
                </a:solidFill>
                <a:latin typeface="微软雅黑" panose="020B0503020204020204" pitchFamily="34" charset="-122"/>
                <a:ea typeface="微软雅黑" panose="020B0503020204020204" pitchFamily="34" charset="-122"/>
              </a:rPr>
              <a:t>--</a:t>
            </a:r>
            <a:r>
              <a:rPr kumimoji="1" lang="zh-CN" altLang="en-US" sz="3600" b="1" dirty="0" smtClean="0">
                <a:solidFill>
                  <a:schemeClr val="tx1"/>
                </a:solidFill>
                <a:latin typeface="微软雅黑" panose="020B0503020204020204" pitchFamily="34" charset="-122"/>
                <a:ea typeface="微软雅黑" panose="020B0503020204020204" pitchFamily="34" charset="-122"/>
              </a:rPr>
              <a:t>栈与递归</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Rot="1" noChangeArrowheads="1"/>
          </p:cNvSpPr>
          <p:nvPr>
            <p:ph type="title" idx="4294967295"/>
          </p:nvPr>
        </p:nvSpPr>
        <p:spPr>
          <a:xfrm>
            <a:off x="3986026" y="1099206"/>
            <a:ext cx="3530352" cy="539973"/>
          </a:xfrm>
        </p:spPr>
        <p:txBody>
          <a:bodyPr>
            <a:normAutofit fontScale="90000"/>
          </a:bodyPr>
          <a:lstStyle/>
          <a:p>
            <a:pPr eaLnBrk="1" hangingPunct="1">
              <a:defRPr/>
            </a:pPr>
            <a:r>
              <a:rPr lang="zh-CN" altLang="en-US" sz="3600" b="1" dirty="0">
                <a:solidFill>
                  <a:schemeClr val="tx1"/>
                </a:solidFill>
                <a:latin typeface="微软雅黑" panose="020B0503020204020204" pitchFamily="34" charset="-122"/>
                <a:ea typeface="微软雅黑" panose="020B0503020204020204" pitchFamily="34" charset="-122"/>
              </a:rPr>
              <a:t>函数调用的过程</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106498" name="Text Box 2"/>
          <p:cNvSpPr txBox="1">
            <a:spLocks noChangeArrowheads="1"/>
          </p:cNvSpPr>
          <p:nvPr/>
        </p:nvSpPr>
        <p:spPr bwMode="auto">
          <a:xfrm>
            <a:off x="911424" y="1736725"/>
            <a:ext cx="9679557"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sz="2800" b="1" dirty="0">
                <a:solidFill>
                  <a:srgbClr val="0000FF"/>
                </a:solidFill>
                <a:latin typeface="微软雅黑" panose="020B0503020204020204" pitchFamily="34" charset="-122"/>
                <a:ea typeface="微软雅黑" panose="020B0503020204020204" pitchFamily="34" charset="-122"/>
              </a:rPr>
              <a:t>调用前：</a:t>
            </a:r>
            <a:endParaRPr lang="zh-CN" altLang="en-US" sz="2800" b="1" dirty="0">
              <a:solidFill>
                <a:srgbClr val="0000FF"/>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）将所有的实参、返回地址传递给被调用函数保存</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）为被调用函数的局部变量分配存储区</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）将控制转移到被调用函数入口</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800" b="1" dirty="0">
                <a:solidFill>
                  <a:srgbClr val="00B050"/>
                </a:solidFill>
                <a:latin typeface="微软雅黑" panose="020B0503020204020204" pitchFamily="34" charset="-122"/>
                <a:ea typeface="微软雅黑" panose="020B0503020204020204" pitchFamily="34" charset="-122"/>
              </a:rPr>
              <a:t>调用后：</a:t>
            </a:r>
            <a:endParaRPr lang="zh-CN" altLang="en-US" sz="2800" b="1" dirty="0">
              <a:solidFill>
                <a:srgbClr val="00B05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）保存被调用函数的计算结果</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）释放被调用函数的数据区</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）依照被调用函数保存的返回地址将控制转移到调用函数</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34043" y="72286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263352" y="93707"/>
            <a:ext cx="51219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3.6 </a:t>
            </a:r>
            <a:r>
              <a:rPr kumimoji="1" lang="zh-CN" altLang="en-US" sz="3600" b="1" dirty="0" smtClean="0">
                <a:solidFill>
                  <a:schemeClr val="tx1"/>
                </a:solidFill>
                <a:latin typeface="微软雅黑" panose="020B0503020204020204" pitchFamily="34" charset="-122"/>
                <a:ea typeface="微软雅黑" panose="020B0503020204020204" pitchFamily="34" charset="-122"/>
              </a:rPr>
              <a:t>栈的应用</a:t>
            </a:r>
            <a:r>
              <a:rPr kumimoji="1" lang="en-US" altLang="zh-CN" sz="3600" b="1" dirty="0" smtClean="0">
                <a:solidFill>
                  <a:schemeClr val="tx1"/>
                </a:solidFill>
                <a:latin typeface="微软雅黑" panose="020B0503020204020204" pitchFamily="34" charset="-122"/>
                <a:ea typeface="微软雅黑" panose="020B0503020204020204" pitchFamily="34" charset="-122"/>
              </a:rPr>
              <a:t>--</a:t>
            </a:r>
            <a:r>
              <a:rPr kumimoji="1" lang="zh-CN" altLang="en-US" sz="3600" b="1" dirty="0" smtClean="0">
                <a:solidFill>
                  <a:schemeClr val="tx1"/>
                </a:solidFill>
                <a:latin typeface="微软雅黑" panose="020B0503020204020204" pitchFamily="34" charset="-122"/>
                <a:ea typeface="微软雅黑" panose="020B0503020204020204" pitchFamily="34" charset="-122"/>
              </a:rPr>
              <a:t>栈与递归</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7000"/>
                                  </p:iterate>
                                  <p:childTnLst>
                                    <p:set>
                                      <p:cBhvr override="childStyle">
                                        <p:cTn id="6" dur="3000" fill="hold"/>
                                        <p:tgtEl>
                                          <p:spTgt spid="106498"/>
                                        </p:tgtEl>
                                        <p:attrNameLst>
                                          <p:attrName>style.color</p:attrName>
                                        </p:attrNameLst>
                                      </p:cBhvr>
                                      <p:to>
                                        <p:clrVal>
                                          <a:srgbClr val="00B050"/>
                                        </p:clrVal>
                                      </p:to>
                                    </p:set>
                                    <p:set>
                                      <p:cBhvr>
                                        <p:cTn id="7" dur="3000" fill="hold"/>
                                        <p:tgtEl>
                                          <p:spTgt spid="106498"/>
                                        </p:tgtEl>
                                        <p:attrNameLst>
                                          <p:attrName>fillcolor</p:attrName>
                                        </p:attrNameLst>
                                      </p:cBhvr>
                                      <p:to>
                                        <p:clrVal>
                                          <a:srgbClr val="00B050"/>
                                        </p:clrVal>
                                      </p:to>
                                    </p:set>
                                    <p:set>
                                      <p:cBhvr>
                                        <p:cTn id="8" dur="3000" fill="hold"/>
                                        <p:tgtEl>
                                          <p:spTgt spid="10649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263352" y="4065208"/>
            <a:ext cx="82253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marL="342900" indent="-342900" eaLnBrk="1" hangingPunct="1">
              <a:lnSpc>
                <a:spcPct val="100000"/>
              </a:lnSpc>
              <a:spcBef>
                <a:spcPct val="0"/>
              </a:spcBef>
              <a:spcAft>
                <a:spcPct val="0"/>
              </a:spcAft>
              <a:buClrTx/>
              <a:buSzTx/>
              <a:buFont typeface="Wingdings" panose="05000000000000000000" pitchFamily="2" charset="2"/>
              <a:buChar char="n"/>
            </a:pPr>
            <a:r>
              <a:rPr kumimoji="1" lang="zh-CN" altLang="en-US" sz="2400" b="1" dirty="0">
                <a:solidFill>
                  <a:schemeClr val="tx1"/>
                </a:solidFill>
                <a:latin typeface="微软雅黑" panose="020B0503020204020204" pitchFamily="34" charset="-122"/>
                <a:ea typeface="微软雅黑" panose="020B0503020204020204" pitchFamily="34" charset="-122"/>
              </a:rPr>
              <a:t>多个函数嵌套调用时，按照“</a:t>
            </a:r>
            <a:r>
              <a:rPr kumimoji="1" lang="zh-CN" altLang="en-US" sz="2400" b="1" dirty="0">
                <a:solidFill>
                  <a:srgbClr val="FF3300"/>
                </a:solidFill>
                <a:latin typeface="微软雅黑" panose="020B0503020204020204" pitchFamily="34" charset="-122"/>
                <a:ea typeface="微软雅黑" panose="020B0503020204020204" pitchFamily="34" charset="-122"/>
              </a:rPr>
              <a:t>后调用先返回</a:t>
            </a:r>
            <a:r>
              <a:rPr kumimoji="1" lang="zh-CN" altLang="en-US" sz="2400" b="1" dirty="0">
                <a:solidFill>
                  <a:schemeClr val="tx1"/>
                </a:solidFill>
                <a:latin typeface="微软雅黑" panose="020B0503020204020204" pitchFamily="34" charset="-122"/>
                <a:ea typeface="微软雅黑" panose="020B0503020204020204" pitchFamily="34" charset="-122"/>
              </a:rPr>
              <a:t>”的原则</a:t>
            </a:r>
            <a:r>
              <a:rPr kumimoji="1" lang="zh-CN" altLang="en-US" sz="2400" b="1" dirty="0" smtClean="0">
                <a:solidFill>
                  <a:schemeClr val="tx1"/>
                </a:solidFill>
                <a:latin typeface="微软雅黑" panose="020B0503020204020204" pitchFamily="34" charset="-122"/>
                <a:ea typeface="微软雅黑" panose="020B0503020204020204" pitchFamily="34" charset="-122"/>
              </a:rPr>
              <a:t>进行</a:t>
            </a:r>
            <a:endParaRPr kumimoji="1" lang="zh-CN" altLang="en-US" sz="2400" b="1"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00000"/>
              </a:lnSpc>
              <a:spcBef>
                <a:spcPct val="0"/>
              </a:spcBef>
              <a:spcAft>
                <a:spcPct val="0"/>
              </a:spcAft>
              <a:buClrTx/>
              <a:buSzTx/>
              <a:buFont typeface="Wingdings" panose="05000000000000000000" pitchFamily="2" charset="2"/>
              <a:buChar char="n"/>
            </a:pPr>
            <a:r>
              <a:rPr kumimoji="1" lang="zh-CN" altLang="en-US" sz="2400" b="1" dirty="0">
                <a:solidFill>
                  <a:schemeClr val="tx1"/>
                </a:solidFill>
                <a:latin typeface="微软雅黑" panose="020B0503020204020204" pitchFamily="34" charset="-122"/>
                <a:ea typeface="微软雅黑" panose="020B0503020204020204" pitchFamily="34" charset="-122"/>
              </a:rPr>
              <a:t>内存管理实行</a:t>
            </a:r>
            <a:r>
              <a:rPr kumimoji="1" lang="zh-CN" altLang="en-US" sz="2400" b="1" dirty="0" smtClean="0">
                <a:solidFill>
                  <a:schemeClr val="tx1"/>
                </a:solidFill>
                <a:latin typeface="微软雅黑" panose="020B0503020204020204" pitchFamily="34" charset="-122"/>
                <a:ea typeface="微软雅黑" panose="020B0503020204020204" pitchFamily="34" charset="-122"/>
              </a:rPr>
              <a:t>“</a:t>
            </a:r>
            <a:r>
              <a:rPr kumimoji="1" lang="zh-CN" altLang="en-US" sz="2400" b="1" dirty="0" smtClean="0">
                <a:solidFill>
                  <a:srgbClr val="FF3300"/>
                </a:solidFill>
                <a:latin typeface="微软雅黑" panose="020B0503020204020204" pitchFamily="34" charset="-122"/>
                <a:ea typeface="微软雅黑" panose="020B0503020204020204" pitchFamily="34" charset="-122"/>
              </a:rPr>
              <a:t>栈式管理”</a:t>
            </a:r>
            <a:endParaRPr kumimoji="1" lang="en-US" altLang="zh-CN" sz="2400" b="1" dirty="0" smtClean="0">
              <a:solidFill>
                <a:srgbClr val="FF3300"/>
              </a:solidFill>
              <a:latin typeface="微软雅黑" panose="020B0503020204020204" pitchFamily="34" charset="-122"/>
              <a:ea typeface="微软雅黑" panose="020B0503020204020204" pitchFamily="34" charset="-122"/>
            </a:endParaRPr>
          </a:p>
          <a:p>
            <a:pPr marL="342900" indent="-342900" eaLnBrk="1" hangingPunct="1">
              <a:lnSpc>
                <a:spcPct val="100000"/>
              </a:lnSpc>
              <a:spcBef>
                <a:spcPct val="0"/>
              </a:spcBef>
              <a:spcAft>
                <a:spcPct val="0"/>
              </a:spcAft>
              <a:buClrTx/>
              <a:buSzTx/>
              <a:buFont typeface="Wingdings" panose="05000000000000000000" pitchFamily="2" charset="2"/>
              <a:buChar char="n"/>
            </a:pPr>
            <a:r>
              <a:rPr kumimoji="1" lang="zh-CN" altLang="en-US" sz="2400" b="1" dirty="0">
                <a:solidFill>
                  <a:srgbClr val="FF3300"/>
                </a:solidFill>
                <a:latin typeface="微软雅黑" panose="020B0503020204020204" pitchFamily="34" charset="-122"/>
                <a:ea typeface="微软雅黑" panose="020B0503020204020204" pitchFamily="34" charset="-122"/>
              </a:rPr>
              <a:t>运</a:t>
            </a:r>
            <a:r>
              <a:rPr kumimoji="1" lang="zh-CN" altLang="en-US" sz="2400" b="1" dirty="0" smtClean="0">
                <a:solidFill>
                  <a:srgbClr val="FF3300"/>
                </a:solidFill>
                <a:latin typeface="微软雅黑" panose="020B0503020204020204" pitchFamily="34" charset="-122"/>
                <a:ea typeface="微软雅黑" panose="020B0503020204020204" pitchFamily="34" charset="-122"/>
              </a:rPr>
              <a:t>行栈：</a:t>
            </a:r>
            <a:r>
              <a:rPr kumimoji="1" lang="zh-CN" altLang="en-US" sz="2400" b="1" dirty="0" smtClean="0">
                <a:solidFill>
                  <a:schemeClr val="tx1"/>
                </a:solidFill>
                <a:latin typeface="微软雅黑" panose="020B0503020204020204" pitchFamily="34" charset="-122"/>
                <a:ea typeface="微软雅黑" panose="020B0503020204020204" pitchFamily="34" charset="-122"/>
              </a:rPr>
              <a:t>运行时动态分配的空间</a:t>
            </a:r>
            <a:endParaRPr kumimoji="1"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12292" name="Text Box 3"/>
          <p:cNvSpPr txBox="1">
            <a:spLocks noChangeArrowheads="1"/>
          </p:cNvSpPr>
          <p:nvPr/>
        </p:nvSpPr>
        <p:spPr bwMode="auto">
          <a:xfrm>
            <a:off x="767408" y="1124744"/>
            <a:ext cx="185178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kumimoji="1" lang="en-US" altLang="zh-CN" sz="2400" b="1" dirty="0" err="1">
                <a:solidFill>
                  <a:schemeClr val="tx1"/>
                </a:solidFill>
                <a:latin typeface="Times New Roman" panose="02020603050405020304" pitchFamily="18" charset="0"/>
              </a:rPr>
              <a:t>int</a:t>
            </a:r>
            <a:r>
              <a:rPr kumimoji="1" lang="en-US" altLang="zh-CN" sz="2400" b="1" dirty="0">
                <a:solidFill>
                  <a:schemeClr val="tx1"/>
                </a:solidFill>
                <a:latin typeface="Times New Roman" panose="02020603050405020304" pitchFamily="18" charset="0"/>
              </a:rPr>
              <a:t> main()</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     </a:t>
            </a:r>
            <a:r>
              <a:rPr kumimoji="1" lang="en-US" altLang="zh-CN" sz="2400" b="1" dirty="0" err="1">
                <a:solidFill>
                  <a:schemeClr val="tx1"/>
                </a:solidFill>
                <a:latin typeface="Times New Roman" panose="02020603050405020304" pitchFamily="18" charset="0"/>
              </a:rPr>
              <a:t>int</a:t>
            </a:r>
            <a:r>
              <a:rPr kumimoji="1" lang="en-US" altLang="zh-CN" sz="2400" b="1" dirty="0">
                <a:solidFill>
                  <a:schemeClr val="tx1"/>
                </a:solidFill>
                <a:latin typeface="Times New Roman" panose="02020603050405020304" pitchFamily="18" charset="0"/>
              </a:rPr>
              <a:t> </a:t>
            </a:r>
            <a:r>
              <a:rPr kumimoji="1" lang="en-US" altLang="zh-CN" sz="2400" b="1" dirty="0" err="1">
                <a:solidFill>
                  <a:schemeClr val="tx1"/>
                </a:solidFill>
                <a:latin typeface="Times New Roman" panose="02020603050405020304" pitchFamily="18" charset="0"/>
              </a:rPr>
              <a:t>m,n</a:t>
            </a:r>
            <a:r>
              <a:rPr kumimoji="1" lang="en-US" altLang="zh-CN" sz="2400" b="1" dirty="0">
                <a:solidFill>
                  <a:schemeClr val="tx1"/>
                </a:solidFill>
                <a:latin typeface="Times New Roman" panose="02020603050405020304" pitchFamily="18" charset="0"/>
              </a:rPr>
              <a:t>;</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     ...</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    first(</a:t>
            </a:r>
            <a:r>
              <a:rPr kumimoji="1" lang="en-US" altLang="zh-CN" sz="2400" b="1" dirty="0" err="1">
                <a:solidFill>
                  <a:schemeClr val="tx1"/>
                </a:solidFill>
                <a:latin typeface="Times New Roman" panose="02020603050405020304" pitchFamily="18" charset="0"/>
              </a:rPr>
              <a:t>m,n</a:t>
            </a:r>
            <a:r>
              <a:rPr kumimoji="1" lang="en-US" altLang="zh-CN" sz="2400" b="1" dirty="0">
                <a:solidFill>
                  <a:schemeClr val="tx1"/>
                </a:solidFill>
                <a:latin typeface="Times New Roman" panose="02020603050405020304" pitchFamily="18" charset="0"/>
              </a:rPr>
              <a:t>);</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1: …</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a:t>
            </a:r>
            <a:endParaRPr kumimoji="1" lang="en-US" altLang="zh-CN" sz="2400" b="1" dirty="0">
              <a:solidFill>
                <a:schemeClr val="tx1"/>
              </a:solidFill>
              <a:latin typeface="Times New Roman" panose="02020603050405020304" pitchFamily="18" charset="0"/>
            </a:endParaRPr>
          </a:p>
        </p:txBody>
      </p:sp>
      <p:sp>
        <p:nvSpPr>
          <p:cNvPr id="12293" name="Text Box 4"/>
          <p:cNvSpPr txBox="1">
            <a:spLocks noChangeArrowheads="1"/>
          </p:cNvSpPr>
          <p:nvPr/>
        </p:nvSpPr>
        <p:spPr bwMode="auto">
          <a:xfrm>
            <a:off x="4177710" y="1104795"/>
            <a:ext cx="262123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kumimoji="1" lang="en-US" altLang="zh-CN" sz="2400" b="1" dirty="0" err="1">
                <a:solidFill>
                  <a:schemeClr val="tx1"/>
                </a:solidFill>
                <a:latin typeface="Times New Roman" panose="02020603050405020304" pitchFamily="18" charset="0"/>
              </a:rPr>
              <a:t>int</a:t>
            </a:r>
            <a:r>
              <a:rPr kumimoji="1" lang="en-US" altLang="zh-CN" sz="2400" b="1" dirty="0">
                <a:solidFill>
                  <a:schemeClr val="tx1"/>
                </a:solidFill>
                <a:latin typeface="Times New Roman" panose="02020603050405020304" pitchFamily="18" charset="0"/>
              </a:rPr>
              <a:t> first(</a:t>
            </a:r>
            <a:r>
              <a:rPr kumimoji="1" lang="en-US" altLang="zh-CN" sz="2400" b="1" dirty="0" err="1">
                <a:solidFill>
                  <a:schemeClr val="tx1"/>
                </a:solidFill>
                <a:latin typeface="Times New Roman" panose="02020603050405020304" pitchFamily="18" charset="0"/>
              </a:rPr>
              <a:t>int</a:t>
            </a:r>
            <a:r>
              <a:rPr kumimoji="1" lang="en-US" altLang="zh-CN" sz="2400" b="1" dirty="0">
                <a:solidFill>
                  <a:schemeClr val="tx1"/>
                </a:solidFill>
                <a:latin typeface="Times New Roman" panose="02020603050405020304" pitchFamily="18" charset="0"/>
              </a:rPr>
              <a:t> s, </a:t>
            </a:r>
            <a:r>
              <a:rPr kumimoji="1" lang="en-US" altLang="zh-CN" sz="2400" b="1" dirty="0" err="1">
                <a:solidFill>
                  <a:schemeClr val="tx1"/>
                </a:solidFill>
                <a:latin typeface="Times New Roman" panose="02020603050405020304" pitchFamily="18" charset="0"/>
              </a:rPr>
              <a:t>int</a:t>
            </a:r>
            <a:r>
              <a:rPr kumimoji="1" lang="en-US" altLang="zh-CN" sz="2400" b="1" dirty="0">
                <a:solidFill>
                  <a:schemeClr val="tx1"/>
                </a:solidFill>
                <a:latin typeface="Times New Roman" panose="02020603050405020304" pitchFamily="18" charset="0"/>
              </a:rPr>
              <a:t> t)</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     </a:t>
            </a:r>
            <a:r>
              <a:rPr kumimoji="1" lang="en-US" altLang="zh-CN" sz="2400" b="1" dirty="0" err="1">
                <a:solidFill>
                  <a:schemeClr val="tx1"/>
                </a:solidFill>
                <a:latin typeface="Times New Roman" panose="02020603050405020304" pitchFamily="18" charset="0"/>
              </a:rPr>
              <a:t>int</a:t>
            </a:r>
            <a:r>
              <a:rPr kumimoji="1" lang="en-US" altLang="zh-CN" sz="2400" b="1" dirty="0">
                <a:solidFill>
                  <a:schemeClr val="tx1"/>
                </a:solidFill>
                <a:latin typeface="Times New Roman" panose="02020603050405020304" pitchFamily="18" charset="0"/>
              </a:rPr>
              <a:t> 	</a:t>
            </a:r>
            <a:r>
              <a:rPr kumimoji="1" lang="en-US" altLang="zh-CN" sz="2400" b="1" dirty="0" err="1">
                <a:solidFill>
                  <a:schemeClr val="tx1"/>
                </a:solidFill>
                <a:latin typeface="Times New Roman" panose="02020603050405020304" pitchFamily="18" charset="0"/>
              </a:rPr>
              <a:t>i</a:t>
            </a:r>
            <a:r>
              <a:rPr kumimoji="1" lang="en-US" altLang="zh-CN" sz="2400" b="1" dirty="0">
                <a:solidFill>
                  <a:schemeClr val="tx1"/>
                </a:solidFill>
                <a:latin typeface="Times New Roman" panose="02020603050405020304" pitchFamily="18" charset="0"/>
              </a:rPr>
              <a:t>;</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     …</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     second(</a:t>
            </a:r>
            <a:r>
              <a:rPr kumimoji="1" lang="en-US" altLang="zh-CN" sz="2400" b="1" dirty="0" err="1">
                <a:solidFill>
                  <a:schemeClr val="tx1"/>
                </a:solidFill>
                <a:latin typeface="Times New Roman" panose="02020603050405020304" pitchFamily="18" charset="0"/>
              </a:rPr>
              <a:t>i</a:t>
            </a:r>
            <a:r>
              <a:rPr kumimoji="1" lang="en-US" altLang="zh-CN" sz="2400" b="1" dirty="0">
                <a:solidFill>
                  <a:schemeClr val="tx1"/>
                </a:solidFill>
                <a:latin typeface="Times New Roman" panose="02020603050405020304" pitchFamily="18" charset="0"/>
              </a:rPr>
              <a:t>);</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2:  …</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a:t>
            </a:r>
            <a:endParaRPr kumimoji="1" lang="en-US" altLang="zh-CN" sz="2400" b="1" dirty="0">
              <a:solidFill>
                <a:schemeClr val="tx1"/>
              </a:solidFill>
              <a:latin typeface="Times New Roman" panose="02020603050405020304" pitchFamily="18" charset="0"/>
            </a:endParaRPr>
          </a:p>
        </p:txBody>
      </p:sp>
      <p:sp>
        <p:nvSpPr>
          <p:cNvPr id="12294" name="Text Box 5"/>
          <p:cNvSpPr txBox="1">
            <a:spLocks noChangeArrowheads="1"/>
          </p:cNvSpPr>
          <p:nvPr/>
        </p:nvSpPr>
        <p:spPr bwMode="auto">
          <a:xfrm>
            <a:off x="8112224" y="1208915"/>
            <a:ext cx="232307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kumimoji="1" lang="en-US" altLang="zh-CN" sz="2400" b="1" dirty="0" err="1">
                <a:solidFill>
                  <a:schemeClr val="tx1"/>
                </a:solidFill>
                <a:latin typeface="Times New Roman" panose="02020603050405020304" pitchFamily="18" charset="0"/>
              </a:rPr>
              <a:t>int</a:t>
            </a:r>
            <a:r>
              <a:rPr kumimoji="1" lang="en-US" altLang="zh-CN" sz="2400" b="1" dirty="0">
                <a:solidFill>
                  <a:schemeClr val="tx1"/>
                </a:solidFill>
                <a:latin typeface="Times New Roman" panose="02020603050405020304" pitchFamily="18" charset="0"/>
              </a:rPr>
              <a:t> second(</a:t>
            </a:r>
            <a:r>
              <a:rPr kumimoji="1" lang="en-US" altLang="zh-CN" sz="2400" b="1" dirty="0" err="1">
                <a:solidFill>
                  <a:schemeClr val="tx1"/>
                </a:solidFill>
                <a:latin typeface="Times New Roman" panose="02020603050405020304" pitchFamily="18" charset="0"/>
              </a:rPr>
              <a:t>int</a:t>
            </a:r>
            <a:r>
              <a:rPr kumimoji="1" lang="en-US" altLang="zh-CN" sz="2400" b="1" dirty="0">
                <a:solidFill>
                  <a:schemeClr val="tx1"/>
                </a:solidFill>
                <a:latin typeface="Times New Roman" panose="02020603050405020304" pitchFamily="18" charset="0"/>
              </a:rPr>
              <a:t> d)</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       </a:t>
            </a:r>
            <a:r>
              <a:rPr kumimoji="1" lang="en-US" altLang="zh-CN" sz="2400" b="1" dirty="0" err="1">
                <a:solidFill>
                  <a:schemeClr val="tx1"/>
                </a:solidFill>
                <a:latin typeface="Times New Roman" panose="02020603050405020304" pitchFamily="18" charset="0"/>
              </a:rPr>
              <a:t>int</a:t>
            </a:r>
            <a:r>
              <a:rPr kumimoji="1" lang="en-US" altLang="zh-CN" sz="2400" b="1" dirty="0">
                <a:solidFill>
                  <a:schemeClr val="tx1"/>
                </a:solidFill>
                <a:latin typeface="Times New Roman" panose="02020603050405020304" pitchFamily="18" charset="0"/>
              </a:rPr>
              <a:t>	</a:t>
            </a:r>
            <a:r>
              <a:rPr kumimoji="1" lang="en-US" altLang="zh-CN" sz="2400" b="1" dirty="0" err="1">
                <a:solidFill>
                  <a:schemeClr val="tx1"/>
                </a:solidFill>
                <a:latin typeface="Times New Roman" panose="02020603050405020304" pitchFamily="18" charset="0"/>
              </a:rPr>
              <a:t>x,y</a:t>
            </a:r>
            <a:r>
              <a:rPr kumimoji="1" lang="en-US" altLang="zh-CN" sz="2400" b="1" dirty="0">
                <a:solidFill>
                  <a:schemeClr val="tx1"/>
                </a:solidFill>
                <a:latin typeface="Times New Roman" panose="02020603050405020304" pitchFamily="18" charset="0"/>
              </a:rPr>
              <a:t>;</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3:       …</a:t>
            </a:r>
            <a:endParaRPr kumimoji="1" lang="en-US" altLang="zh-CN" sz="2400"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kumimoji="1" lang="en-US" altLang="zh-CN" sz="2400" b="1" dirty="0">
                <a:solidFill>
                  <a:schemeClr val="tx1"/>
                </a:solidFill>
                <a:latin typeface="Times New Roman" panose="02020603050405020304" pitchFamily="18" charset="0"/>
              </a:rPr>
              <a:t>}</a:t>
            </a:r>
            <a:endParaRPr kumimoji="1" lang="en-US" altLang="zh-CN" sz="2400" b="1" dirty="0">
              <a:solidFill>
                <a:schemeClr val="tx1"/>
              </a:solidFill>
              <a:latin typeface="Times New Roman" panose="02020603050405020304" pitchFamily="18" charset="0"/>
            </a:endParaRPr>
          </a:p>
        </p:txBody>
      </p:sp>
      <p:sp>
        <p:nvSpPr>
          <p:cNvPr id="14" name="Rectangle 3"/>
          <p:cNvSpPr>
            <a:spLocks noChangeArrowheads="1"/>
          </p:cNvSpPr>
          <p:nvPr/>
        </p:nvSpPr>
        <p:spPr bwMode="auto">
          <a:xfrm>
            <a:off x="263352" y="93707"/>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200" b="1" dirty="0" smtClean="0">
                <a:solidFill>
                  <a:schemeClr val="tx1"/>
                </a:solidFill>
                <a:latin typeface="微软雅黑" panose="020B0503020204020204" pitchFamily="34" charset="-122"/>
                <a:ea typeface="微软雅黑" panose="020B0503020204020204" pitchFamily="34" charset="-122"/>
              </a:rPr>
              <a:t>嵌套调用举例</a:t>
            </a:r>
            <a:endParaRPr kumimoji="1" lang="zh-CN" altLang="en-US" sz="3200" b="1" dirty="0">
              <a:solidFill>
                <a:schemeClr val="tx1"/>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1234140" y="5373216"/>
            <a:ext cx="799329" cy="873392"/>
            <a:chOff x="2000231" y="2114716"/>
            <a:chExt cx="2123898" cy="3523563"/>
          </a:xfrm>
          <a:solidFill>
            <a:srgbClr val="8439BD"/>
          </a:solidFill>
        </p:grpSpPr>
        <p:sp>
          <p:nvSpPr>
            <p:cNvPr id="16" name="Freeform 19"/>
            <p:cNvSpPr>
              <a:spLocks noEditPoints="1"/>
            </p:cNvSpPr>
            <p:nvPr/>
          </p:nvSpPr>
          <p:spPr bwMode="auto">
            <a:xfrm>
              <a:off x="3054372" y="2961932"/>
              <a:ext cx="181546" cy="140551"/>
            </a:xfrm>
            <a:custGeom>
              <a:avLst/>
              <a:gdLst/>
              <a:ahLst/>
              <a:cxnLst>
                <a:cxn ang="0">
                  <a:pos x="28" y="8"/>
                </a:cxn>
                <a:cxn ang="0">
                  <a:pos x="26" y="8"/>
                </a:cxn>
                <a:cxn ang="0">
                  <a:pos x="13" y="13"/>
                </a:cxn>
                <a:cxn ang="0">
                  <a:pos x="11" y="24"/>
                </a:cxn>
                <a:cxn ang="0">
                  <a:pos x="12" y="24"/>
                </a:cxn>
                <a:cxn ang="0">
                  <a:pos x="28" y="8"/>
                </a:cxn>
                <a:cxn ang="0">
                  <a:pos x="26" y="27"/>
                </a:cxn>
                <a:cxn ang="0">
                  <a:pos x="24" y="26"/>
                </a:cxn>
                <a:cxn ang="0">
                  <a:pos x="27" y="27"/>
                </a:cxn>
                <a:cxn ang="0">
                  <a:pos x="26" y="27"/>
                </a:cxn>
                <a:cxn ang="0">
                  <a:pos x="33" y="24"/>
                </a:cxn>
                <a:cxn ang="0">
                  <a:pos x="21" y="18"/>
                </a:cxn>
                <a:cxn ang="0">
                  <a:pos x="38" y="19"/>
                </a:cxn>
                <a:cxn ang="0">
                  <a:pos x="33" y="24"/>
                </a:cxn>
              </a:cxnLst>
              <a:rect l="0" t="0" r="r" b="b"/>
              <a:pathLst>
                <a:path w="73" h="56">
                  <a:moveTo>
                    <a:pt x="28" y="8"/>
                  </a:moveTo>
                  <a:cubicBezTo>
                    <a:pt x="27" y="8"/>
                    <a:pt x="26" y="8"/>
                    <a:pt x="26" y="8"/>
                  </a:cubicBezTo>
                  <a:cubicBezTo>
                    <a:pt x="33" y="0"/>
                    <a:pt x="18" y="2"/>
                    <a:pt x="13" y="13"/>
                  </a:cubicBezTo>
                  <a:cubicBezTo>
                    <a:pt x="12" y="13"/>
                    <a:pt x="0" y="24"/>
                    <a:pt x="11" y="24"/>
                  </a:cubicBezTo>
                  <a:cubicBezTo>
                    <a:pt x="11" y="24"/>
                    <a:pt x="12" y="24"/>
                    <a:pt x="12" y="24"/>
                  </a:cubicBezTo>
                  <a:cubicBezTo>
                    <a:pt x="20" y="56"/>
                    <a:pt x="73" y="7"/>
                    <a:pt x="28" y="8"/>
                  </a:cubicBezTo>
                  <a:close/>
                  <a:moveTo>
                    <a:pt x="26" y="27"/>
                  </a:moveTo>
                  <a:cubicBezTo>
                    <a:pt x="25" y="27"/>
                    <a:pt x="24" y="27"/>
                    <a:pt x="24" y="26"/>
                  </a:cubicBezTo>
                  <a:cubicBezTo>
                    <a:pt x="25" y="27"/>
                    <a:pt x="26" y="27"/>
                    <a:pt x="27" y="27"/>
                  </a:cubicBezTo>
                  <a:cubicBezTo>
                    <a:pt x="26" y="27"/>
                    <a:pt x="26" y="27"/>
                    <a:pt x="26" y="27"/>
                  </a:cubicBezTo>
                  <a:close/>
                  <a:moveTo>
                    <a:pt x="33" y="24"/>
                  </a:moveTo>
                  <a:cubicBezTo>
                    <a:pt x="35" y="18"/>
                    <a:pt x="24" y="18"/>
                    <a:pt x="21" y="18"/>
                  </a:cubicBezTo>
                  <a:cubicBezTo>
                    <a:pt x="27" y="15"/>
                    <a:pt x="32" y="16"/>
                    <a:pt x="38" y="19"/>
                  </a:cubicBezTo>
                  <a:cubicBezTo>
                    <a:pt x="36" y="21"/>
                    <a:pt x="35" y="23"/>
                    <a:pt x="33" y="24"/>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7" name="Freeform 20"/>
            <p:cNvSpPr>
              <a:spLocks noEditPoints="1"/>
            </p:cNvSpPr>
            <p:nvPr/>
          </p:nvSpPr>
          <p:spPr bwMode="auto">
            <a:xfrm>
              <a:off x="2843543" y="2290406"/>
              <a:ext cx="370901" cy="579776"/>
            </a:xfrm>
            <a:custGeom>
              <a:avLst/>
              <a:gdLst/>
              <a:ahLst/>
              <a:cxnLst>
                <a:cxn ang="0">
                  <a:pos x="76" y="1"/>
                </a:cxn>
                <a:cxn ang="0">
                  <a:pos x="31" y="121"/>
                </a:cxn>
                <a:cxn ang="0">
                  <a:pos x="6" y="190"/>
                </a:cxn>
                <a:cxn ang="0">
                  <a:pos x="8" y="215"/>
                </a:cxn>
                <a:cxn ang="0">
                  <a:pos x="27" y="200"/>
                </a:cxn>
                <a:cxn ang="0">
                  <a:pos x="142" y="232"/>
                </a:cxn>
                <a:cxn ang="0">
                  <a:pos x="143" y="224"/>
                </a:cxn>
                <a:cxn ang="0">
                  <a:pos x="110" y="217"/>
                </a:cxn>
                <a:cxn ang="0">
                  <a:pos x="42" y="199"/>
                </a:cxn>
                <a:cxn ang="0">
                  <a:pos x="38" y="195"/>
                </a:cxn>
                <a:cxn ang="0">
                  <a:pos x="31" y="195"/>
                </a:cxn>
                <a:cxn ang="0">
                  <a:pos x="57" y="151"/>
                </a:cxn>
                <a:cxn ang="0">
                  <a:pos x="60" y="181"/>
                </a:cxn>
                <a:cxn ang="0">
                  <a:pos x="73" y="117"/>
                </a:cxn>
                <a:cxn ang="0">
                  <a:pos x="97" y="47"/>
                </a:cxn>
                <a:cxn ang="0">
                  <a:pos x="66" y="114"/>
                </a:cxn>
                <a:cxn ang="0">
                  <a:pos x="29" y="182"/>
                </a:cxn>
                <a:cxn ang="0">
                  <a:pos x="76" y="1"/>
                </a:cxn>
                <a:cxn ang="0">
                  <a:pos x="26" y="156"/>
                </a:cxn>
                <a:cxn ang="0">
                  <a:pos x="25" y="159"/>
                </a:cxn>
                <a:cxn ang="0">
                  <a:pos x="26" y="156"/>
                </a:cxn>
                <a:cxn ang="0">
                  <a:pos x="46" y="118"/>
                </a:cxn>
                <a:cxn ang="0">
                  <a:pos x="38" y="127"/>
                </a:cxn>
                <a:cxn ang="0">
                  <a:pos x="59" y="75"/>
                </a:cxn>
                <a:cxn ang="0">
                  <a:pos x="46" y="118"/>
                </a:cxn>
              </a:cxnLst>
              <a:rect l="0" t="0" r="r" b="b"/>
              <a:pathLst>
                <a:path w="148" h="232">
                  <a:moveTo>
                    <a:pt x="76" y="1"/>
                  </a:moveTo>
                  <a:cubicBezTo>
                    <a:pt x="74" y="0"/>
                    <a:pt x="36" y="109"/>
                    <a:pt x="31" y="121"/>
                  </a:cubicBezTo>
                  <a:cubicBezTo>
                    <a:pt x="22" y="143"/>
                    <a:pt x="13" y="166"/>
                    <a:pt x="6" y="190"/>
                  </a:cubicBezTo>
                  <a:cubicBezTo>
                    <a:pt x="5" y="192"/>
                    <a:pt x="0" y="230"/>
                    <a:pt x="8" y="215"/>
                  </a:cubicBezTo>
                  <a:cubicBezTo>
                    <a:pt x="12" y="225"/>
                    <a:pt x="26" y="202"/>
                    <a:pt x="27" y="200"/>
                  </a:cubicBezTo>
                  <a:cubicBezTo>
                    <a:pt x="32" y="217"/>
                    <a:pt x="126" y="232"/>
                    <a:pt x="142" y="232"/>
                  </a:cubicBezTo>
                  <a:cubicBezTo>
                    <a:pt x="148" y="232"/>
                    <a:pt x="147" y="225"/>
                    <a:pt x="143" y="224"/>
                  </a:cubicBezTo>
                  <a:cubicBezTo>
                    <a:pt x="132" y="222"/>
                    <a:pt x="121" y="219"/>
                    <a:pt x="110" y="217"/>
                  </a:cubicBezTo>
                  <a:cubicBezTo>
                    <a:pt x="87" y="213"/>
                    <a:pt x="64" y="208"/>
                    <a:pt x="42" y="199"/>
                  </a:cubicBezTo>
                  <a:cubicBezTo>
                    <a:pt x="43" y="197"/>
                    <a:pt x="41" y="195"/>
                    <a:pt x="38" y="195"/>
                  </a:cubicBezTo>
                  <a:cubicBezTo>
                    <a:pt x="36" y="195"/>
                    <a:pt x="33" y="195"/>
                    <a:pt x="31" y="195"/>
                  </a:cubicBezTo>
                  <a:cubicBezTo>
                    <a:pt x="40" y="180"/>
                    <a:pt x="49" y="166"/>
                    <a:pt x="57" y="151"/>
                  </a:cubicBezTo>
                  <a:cubicBezTo>
                    <a:pt x="57" y="152"/>
                    <a:pt x="49" y="190"/>
                    <a:pt x="60" y="181"/>
                  </a:cubicBezTo>
                  <a:cubicBezTo>
                    <a:pt x="68" y="174"/>
                    <a:pt x="70" y="129"/>
                    <a:pt x="73" y="117"/>
                  </a:cubicBezTo>
                  <a:cubicBezTo>
                    <a:pt x="78" y="105"/>
                    <a:pt x="103" y="59"/>
                    <a:pt x="97" y="47"/>
                  </a:cubicBezTo>
                  <a:cubicBezTo>
                    <a:pt x="93" y="40"/>
                    <a:pt x="68" y="106"/>
                    <a:pt x="66" y="114"/>
                  </a:cubicBezTo>
                  <a:cubicBezTo>
                    <a:pt x="56" y="136"/>
                    <a:pt x="44" y="159"/>
                    <a:pt x="29" y="182"/>
                  </a:cubicBezTo>
                  <a:cubicBezTo>
                    <a:pt x="36" y="166"/>
                    <a:pt x="96" y="3"/>
                    <a:pt x="76" y="1"/>
                  </a:cubicBezTo>
                  <a:close/>
                  <a:moveTo>
                    <a:pt x="26" y="156"/>
                  </a:moveTo>
                  <a:cubicBezTo>
                    <a:pt x="25" y="157"/>
                    <a:pt x="25" y="158"/>
                    <a:pt x="25" y="159"/>
                  </a:cubicBezTo>
                  <a:cubicBezTo>
                    <a:pt x="25" y="158"/>
                    <a:pt x="26" y="157"/>
                    <a:pt x="26" y="156"/>
                  </a:cubicBezTo>
                  <a:close/>
                  <a:moveTo>
                    <a:pt x="46" y="118"/>
                  </a:moveTo>
                  <a:cubicBezTo>
                    <a:pt x="43" y="118"/>
                    <a:pt x="40" y="122"/>
                    <a:pt x="38" y="127"/>
                  </a:cubicBezTo>
                  <a:cubicBezTo>
                    <a:pt x="45" y="110"/>
                    <a:pt x="52" y="92"/>
                    <a:pt x="59" y="75"/>
                  </a:cubicBezTo>
                  <a:cubicBezTo>
                    <a:pt x="55" y="89"/>
                    <a:pt x="51" y="103"/>
                    <a:pt x="46" y="118"/>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8" name="Freeform 21"/>
            <p:cNvSpPr>
              <a:spLocks noEditPoints="1"/>
            </p:cNvSpPr>
            <p:nvPr/>
          </p:nvSpPr>
          <p:spPr bwMode="auto">
            <a:xfrm>
              <a:off x="3444794" y="2427054"/>
              <a:ext cx="374805" cy="542687"/>
            </a:xfrm>
            <a:custGeom>
              <a:avLst/>
              <a:gdLst/>
              <a:ahLst/>
              <a:cxnLst>
                <a:cxn ang="0">
                  <a:pos x="94" y="46"/>
                </a:cxn>
                <a:cxn ang="0">
                  <a:pos x="55" y="95"/>
                </a:cxn>
                <a:cxn ang="0">
                  <a:pos x="8" y="158"/>
                </a:cxn>
                <a:cxn ang="0">
                  <a:pos x="11" y="170"/>
                </a:cxn>
                <a:cxn ang="0">
                  <a:pos x="35" y="158"/>
                </a:cxn>
                <a:cxn ang="0">
                  <a:pos x="7" y="210"/>
                </a:cxn>
                <a:cxn ang="0">
                  <a:pos x="10" y="217"/>
                </a:cxn>
                <a:cxn ang="0">
                  <a:pos x="25" y="204"/>
                </a:cxn>
                <a:cxn ang="0">
                  <a:pos x="70" y="152"/>
                </a:cxn>
                <a:cxn ang="0">
                  <a:pos x="146" y="50"/>
                </a:cxn>
                <a:cxn ang="0">
                  <a:pos x="148" y="42"/>
                </a:cxn>
                <a:cxn ang="0">
                  <a:pos x="130" y="56"/>
                </a:cxn>
                <a:cxn ang="0">
                  <a:pos x="119" y="58"/>
                </a:cxn>
                <a:cxn ang="0">
                  <a:pos x="113" y="48"/>
                </a:cxn>
                <a:cxn ang="0">
                  <a:pos x="122" y="39"/>
                </a:cxn>
                <a:cxn ang="0">
                  <a:pos x="88" y="16"/>
                </a:cxn>
                <a:cxn ang="0">
                  <a:pos x="60" y="5"/>
                </a:cxn>
                <a:cxn ang="0">
                  <a:pos x="80" y="32"/>
                </a:cxn>
                <a:cxn ang="0">
                  <a:pos x="98" y="46"/>
                </a:cxn>
                <a:cxn ang="0">
                  <a:pos x="99" y="57"/>
                </a:cxn>
                <a:cxn ang="0">
                  <a:pos x="88" y="64"/>
                </a:cxn>
                <a:cxn ang="0">
                  <a:pos x="94" y="46"/>
                </a:cxn>
                <a:cxn ang="0">
                  <a:pos x="76" y="20"/>
                </a:cxn>
                <a:cxn ang="0">
                  <a:pos x="71" y="15"/>
                </a:cxn>
                <a:cxn ang="0">
                  <a:pos x="78" y="19"/>
                </a:cxn>
                <a:cxn ang="0">
                  <a:pos x="76" y="20"/>
                </a:cxn>
                <a:cxn ang="0">
                  <a:pos x="85" y="26"/>
                </a:cxn>
                <a:cxn ang="0">
                  <a:pos x="84" y="25"/>
                </a:cxn>
                <a:cxn ang="0">
                  <a:pos x="86" y="24"/>
                </a:cxn>
                <a:cxn ang="0">
                  <a:pos x="90" y="28"/>
                </a:cxn>
                <a:cxn ang="0">
                  <a:pos x="85" y="26"/>
                </a:cxn>
                <a:cxn ang="0">
                  <a:pos x="42" y="170"/>
                </a:cxn>
                <a:cxn ang="0">
                  <a:pos x="20" y="196"/>
                </a:cxn>
                <a:cxn ang="0">
                  <a:pos x="49" y="160"/>
                </a:cxn>
                <a:cxn ang="0">
                  <a:pos x="42" y="170"/>
                </a:cxn>
                <a:cxn ang="0">
                  <a:pos x="116" y="62"/>
                </a:cxn>
                <a:cxn ang="0">
                  <a:pos x="116" y="62"/>
                </a:cxn>
                <a:cxn ang="0">
                  <a:pos x="102" y="77"/>
                </a:cxn>
                <a:cxn ang="0">
                  <a:pos x="106" y="63"/>
                </a:cxn>
                <a:cxn ang="0">
                  <a:pos x="116" y="62"/>
                </a:cxn>
                <a:cxn ang="0">
                  <a:pos x="107" y="55"/>
                </a:cxn>
                <a:cxn ang="0">
                  <a:pos x="107" y="53"/>
                </a:cxn>
                <a:cxn ang="0">
                  <a:pos x="108" y="55"/>
                </a:cxn>
                <a:cxn ang="0">
                  <a:pos x="107" y="55"/>
                </a:cxn>
                <a:cxn ang="0">
                  <a:pos x="112" y="39"/>
                </a:cxn>
                <a:cxn ang="0">
                  <a:pos x="103" y="34"/>
                </a:cxn>
                <a:cxn ang="0">
                  <a:pos x="99" y="27"/>
                </a:cxn>
                <a:cxn ang="0">
                  <a:pos x="112" y="39"/>
                </a:cxn>
                <a:cxn ang="0">
                  <a:pos x="104" y="87"/>
                </a:cxn>
                <a:cxn ang="0">
                  <a:pos x="95" y="101"/>
                </a:cxn>
                <a:cxn ang="0">
                  <a:pos x="72" y="123"/>
                </a:cxn>
                <a:cxn ang="0">
                  <a:pos x="104" y="87"/>
                </a:cxn>
                <a:cxn ang="0">
                  <a:pos x="97" y="67"/>
                </a:cxn>
                <a:cxn ang="0">
                  <a:pos x="72" y="111"/>
                </a:cxn>
                <a:cxn ang="0">
                  <a:pos x="22" y="157"/>
                </a:cxn>
                <a:cxn ang="0">
                  <a:pos x="85" y="69"/>
                </a:cxn>
                <a:cxn ang="0">
                  <a:pos x="87" y="73"/>
                </a:cxn>
                <a:cxn ang="0">
                  <a:pos x="97" y="67"/>
                </a:cxn>
              </a:cxnLst>
              <a:rect l="0" t="0" r="r" b="b"/>
              <a:pathLst>
                <a:path w="150" h="217">
                  <a:moveTo>
                    <a:pt x="94" y="46"/>
                  </a:moveTo>
                  <a:cubicBezTo>
                    <a:pt x="84" y="38"/>
                    <a:pt x="59" y="88"/>
                    <a:pt x="55" y="95"/>
                  </a:cubicBezTo>
                  <a:cubicBezTo>
                    <a:pt x="39" y="115"/>
                    <a:pt x="20" y="134"/>
                    <a:pt x="8" y="158"/>
                  </a:cubicBezTo>
                  <a:cubicBezTo>
                    <a:pt x="0" y="172"/>
                    <a:pt x="0" y="196"/>
                    <a:pt x="11" y="170"/>
                  </a:cubicBezTo>
                  <a:cubicBezTo>
                    <a:pt x="14" y="174"/>
                    <a:pt x="24" y="168"/>
                    <a:pt x="35" y="158"/>
                  </a:cubicBezTo>
                  <a:cubicBezTo>
                    <a:pt x="19" y="175"/>
                    <a:pt x="7" y="194"/>
                    <a:pt x="7" y="210"/>
                  </a:cubicBezTo>
                  <a:cubicBezTo>
                    <a:pt x="5" y="212"/>
                    <a:pt x="6" y="217"/>
                    <a:pt x="10" y="217"/>
                  </a:cubicBezTo>
                  <a:cubicBezTo>
                    <a:pt x="15" y="217"/>
                    <a:pt x="22" y="207"/>
                    <a:pt x="25" y="204"/>
                  </a:cubicBezTo>
                  <a:cubicBezTo>
                    <a:pt x="42" y="189"/>
                    <a:pt x="57" y="171"/>
                    <a:pt x="70" y="152"/>
                  </a:cubicBezTo>
                  <a:cubicBezTo>
                    <a:pt x="79" y="141"/>
                    <a:pt x="150" y="51"/>
                    <a:pt x="146" y="50"/>
                  </a:cubicBezTo>
                  <a:cubicBezTo>
                    <a:pt x="149" y="48"/>
                    <a:pt x="149" y="46"/>
                    <a:pt x="148" y="42"/>
                  </a:cubicBezTo>
                  <a:cubicBezTo>
                    <a:pt x="143" y="37"/>
                    <a:pt x="133" y="53"/>
                    <a:pt x="130" y="56"/>
                  </a:cubicBezTo>
                  <a:cubicBezTo>
                    <a:pt x="129" y="48"/>
                    <a:pt x="121" y="56"/>
                    <a:pt x="119" y="58"/>
                  </a:cubicBezTo>
                  <a:cubicBezTo>
                    <a:pt x="119" y="54"/>
                    <a:pt x="116" y="50"/>
                    <a:pt x="113" y="48"/>
                  </a:cubicBezTo>
                  <a:cubicBezTo>
                    <a:pt x="122" y="52"/>
                    <a:pt x="128" y="52"/>
                    <a:pt x="122" y="39"/>
                  </a:cubicBezTo>
                  <a:cubicBezTo>
                    <a:pt x="116" y="27"/>
                    <a:pt x="102" y="16"/>
                    <a:pt x="88" y="16"/>
                  </a:cubicBezTo>
                  <a:cubicBezTo>
                    <a:pt x="84" y="12"/>
                    <a:pt x="65" y="0"/>
                    <a:pt x="60" y="5"/>
                  </a:cubicBezTo>
                  <a:cubicBezTo>
                    <a:pt x="52" y="14"/>
                    <a:pt x="76" y="29"/>
                    <a:pt x="80" y="32"/>
                  </a:cubicBezTo>
                  <a:cubicBezTo>
                    <a:pt x="86" y="37"/>
                    <a:pt x="92" y="41"/>
                    <a:pt x="98" y="46"/>
                  </a:cubicBezTo>
                  <a:cubicBezTo>
                    <a:pt x="99" y="49"/>
                    <a:pt x="99" y="53"/>
                    <a:pt x="99" y="57"/>
                  </a:cubicBezTo>
                  <a:cubicBezTo>
                    <a:pt x="94" y="59"/>
                    <a:pt x="91" y="61"/>
                    <a:pt x="88" y="64"/>
                  </a:cubicBezTo>
                  <a:cubicBezTo>
                    <a:pt x="90" y="61"/>
                    <a:pt x="99" y="50"/>
                    <a:pt x="94" y="46"/>
                  </a:cubicBezTo>
                  <a:close/>
                  <a:moveTo>
                    <a:pt x="76" y="20"/>
                  </a:moveTo>
                  <a:cubicBezTo>
                    <a:pt x="75" y="18"/>
                    <a:pt x="73" y="17"/>
                    <a:pt x="71" y="15"/>
                  </a:cubicBezTo>
                  <a:cubicBezTo>
                    <a:pt x="74" y="16"/>
                    <a:pt x="76" y="17"/>
                    <a:pt x="78" y="19"/>
                  </a:cubicBezTo>
                  <a:cubicBezTo>
                    <a:pt x="78" y="19"/>
                    <a:pt x="77" y="19"/>
                    <a:pt x="76" y="20"/>
                  </a:cubicBezTo>
                  <a:close/>
                  <a:moveTo>
                    <a:pt x="85" y="26"/>
                  </a:moveTo>
                  <a:cubicBezTo>
                    <a:pt x="85" y="25"/>
                    <a:pt x="84" y="25"/>
                    <a:pt x="84" y="25"/>
                  </a:cubicBezTo>
                  <a:cubicBezTo>
                    <a:pt x="85" y="24"/>
                    <a:pt x="85" y="24"/>
                    <a:pt x="86" y="24"/>
                  </a:cubicBezTo>
                  <a:cubicBezTo>
                    <a:pt x="87" y="25"/>
                    <a:pt x="89" y="27"/>
                    <a:pt x="90" y="28"/>
                  </a:cubicBezTo>
                  <a:cubicBezTo>
                    <a:pt x="88" y="27"/>
                    <a:pt x="87" y="26"/>
                    <a:pt x="85" y="26"/>
                  </a:cubicBezTo>
                  <a:close/>
                  <a:moveTo>
                    <a:pt x="42" y="170"/>
                  </a:moveTo>
                  <a:cubicBezTo>
                    <a:pt x="35" y="179"/>
                    <a:pt x="28" y="188"/>
                    <a:pt x="20" y="196"/>
                  </a:cubicBezTo>
                  <a:cubicBezTo>
                    <a:pt x="27" y="184"/>
                    <a:pt x="38" y="171"/>
                    <a:pt x="49" y="160"/>
                  </a:cubicBezTo>
                  <a:cubicBezTo>
                    <a:pt x="47" y="163"/>
                    <a:pt x="44" y="167"/>
                    <a:pt x="42" y="170"/>
                  </a:cubicBezTo>
                  <a:close/>
                  <a:moveTo>
                    <a:pt x="116" y="62"/>
                  </a:moveTo>
                  <a:cubicBezTo>
                    <a:pt x="116" y="62"/>
                    <a:pt x="116" y="62"/>
                    <a:pt x="116" y="62"/>
                  </a:cubicBezTo>
                  <a:cubicBezTo>
                    <a:pt x="111" y="67"/>
                    <a:pt x="107" y="72"/>
                    <a:pt x="102" y="77"/>
                  </a:cubicBezTo>
                  <a:cubicBezTo>
                    <a:pt x="104" y="73"/>
                    <a:pt x="105" y="68"/>
                    <a:pt x="106" y="63"/>
                  </a:cubicBezTo>
                  <a:cubicBezTo>
                    <a:pt x="109" y="62"/>
                    <a:pt x="113" y="62"/>
                    <a:pt x="116" y="62"/>
                  </a:cubicBezTo>
                  <a:close/>
                  <a:moveTo>
                    <a:pt x="107" y="55"/>
                  </a:moveTo>
                  <a:cubicBezTo>
                    <a:pt x="107" y="54"/>
                    <a:pt x="107" y="54"/>
                    <a:pt x="107" y="53"/>
                  </a:cubicBezTo>
                  <a:cubicBezTo>
                    <a:pt x="107" y="54"/>
                    <a:pt x="108" y="54"/>
                    <a:pt x="108" y="55"/>
                  </a:cubicBezTo>
                  <a:cubicBezTo>
                    <a:pt x="108" y="55"/>
                    <a:pt x="107" y="55"/>
                    <a:pt x="107" y="55"/>
                  </a:cubicBezTo>
                  <a:close/>
                  <a:moveTo>
                    <a:pt x="112" y="39"/>
                  </a:moveTo>
                  <a:cubicBezTo>
                    <a:pt x="109" y="37"/>
                    <a:pt x="106" y="36"/>
                    <a:pt x="103" y="34"/>
                  </a:cubicBezTo>
                  <a:cubicBezTo>
                    <a:pt x="102" y="32"/>
                    <a:pt x="101" y="29"/>
                    <a:pt x="99" y="27"/>
                  </a:cubicBezTo>
                  <a:cubicBezTo>
                    <a:pt x="104" y="30"/>
                    <a:pt x="109" y="34"/>
                    <a:pt x="112" y="39"/>
                  </a:cubicBezTo>
                  <a:close/>
                  <a:moveTo>
                    <a:pt x="104" y="87"/>
                  </a:moveTo>
                  <a:cubicBezTo>
                    <a:pt x="101" y="92"/>
                    <a:pt x="98" y="96"/>
                    <a:pt x="95" y="101"/>
                  </a:cubicBezTo>
                  <a:cubicBezTo>
                    <a:pt x="89" y="107"/>
                    <a:pt x="81" y="114"/>
                    <a:pt x="72" y="123"/>
                  </a:cubicBezTo>
                  <a:cubicBezTo>
                    <a:pt x="87" y="106"/>
                    <a:pt x="101" y="91"/>
                    <a:pt x="104" y="87"/>
                  </a:cubicBezTo>
                  <a:close/>
                  <a:moveTo>
                    <a:pt x="97" y="67"/>
                  </a:moveTo>
                  <a:cubicBezTo>
                    <a:pt x="95" y="75"/>
                    <a:pt x="70" y="107"/>
                    <a:pt x="72" y="111"/>
                  </a:cubicBezTo>
                  <a:cubicBezTo>
                    <a:pt x="57" y="128"/>
                    <a:pt x="40" y="144"/>
                    <a:pt x="22" y="157"/>
                  </a:cubicBezTo>
                  <a:cubicBezTo>
                    <a:pt x="37" y="125"/>
                    <a:pt x="66" y="98"/>
                    <a:pt x="85" y="69"/>
                  </a:cubicBezTo>
                  <a:cubicBezTo>
                    <a:pt x="85" y="70"/>
                    <a:pt x="86" y="72"/>
                    <a:pt x="87" y="73"/>
                  </a:cubicBezTo>
                  <a:cubicBezTo>
                    <a:pt x="91" y="73"/>
                    <a:pt x="95" y="71"/>
                    <a:pt x="97" y="67"/>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9" name="Freeform 22"/>
            <p:cNvSpPr>
              <a:spLocks noEditPoints="1"/>
            </p:cNvSpPr>
            <p:nvPr/>
          </p:nvSpPr>
          <p:spPr bwMode="auto">
            <a:xfrm>
              <a:off x="2417983" y="3512428"/>
              <a:ext cx="443129" cy="694951"/>
            </a:xfrm>
            <a:custGeom>
              <a:avLst/>
              <a:gdLst/>
              <a:ahLst/>
              <a:cxnLst>
                <a:cxn ang="0">
                  <a:pos x="108" y="80"/>
                </a:cxn>
                <a:cxn ang="0">
                  <a:pos x="85" y="118"/>
                </a:cxn>
                <a:cxn ang="0">
                  <a:pos x="54" y="175"/>
                </a:cxn>
                <a:cxn ang="0">
                  <a:pos x="15" y="248"/>
                </a:cxn>
                <a:cxn ang="0">
                  <a:pos x="24" y="251"/>
                </a:cxn>
                <a:cxn ang="0">
                  <a:pos x="70" y="189"/>
                </a:cxn>
                <a:cxn ang="0">
                  <a:pos x="110" y="97"/>
                </a:cxn>
                <a:cxn ang="0">
                  <a:pos x="132" y="63"/>
                </a:cxn>
                <a:cxn ang="0">
                  <a:pos x="160" y="97"/>
                </a:cxn>
                <a:cxn ang="0">
                  <a:pos x="132" y="52"/>
                </a:cxn>
                <a:cxn ang="0">
                  <a:pos x="175" y="41"/>
                </a:cxn>
                <a:cxn ang="0">
                  <a:pos x="119" y="18"/>
                </a:cxn>
                <a:cxn ang="0">
                  <a:pos x="88" y="5"/>
                </a:cxn>
                <a:cxn ang="0">
                  <a:pos x="91" y="16"/>
                </a:cxn>
                <a:cxn ang="0">
                  <a:pos x="159" y="38"/>
                </a:cxn>
                <a:cxn ang="0">
                  <a:pos x="123" y="44"/>
                </a:cxn>
                <a:cxn ang="0">
                  <a:pos x="121" y="53"/>
                </a:cxn>
                <a:cxn ang="0">
                  <a:pos x="126" y="56"/>
                </a:cxn>
                <a:cxn ang="0">
                  <a:pos x="114" y="72"/>
                </a:cxn>
                <a:cxn ang="0">
                  <a:pos x="108" y="80"/>
                </a:cxn>
                <a:cxn ang="0">
                  <a:pos x="34" y="233"/>
                </a:cxn>
                <a:cxn ang="0">
                  <a:pos x="91" y="126"/>
                </a:cxn>
                <a:cxn ang="0">
                  <a:pos x="34" y="233"/>
                </a:cxn>
              </a:cxnLst>
              <a:rect l="0" t="0" r="r" b="b"/>
              <a:pathLst>
                <a:path w="177" h="278">
                  <a:moveTo>
                    <a:pt x="108" y="80"/>
                  </a:moveTo>
                  <a:cubicBezTo>
                    <a:pt x="99" y="92"/>
                    <a:pt x="92" y="105"/>
                    <a:pt x="85" y="118"/>
                  </a:cubicBezTo>
                  <a:cubicBezTo>
                    <a:pt x="81" y="126"/>
                    <a:pt x="48" y="171"/>
                    <a:pt x="54" y="175"/>
                  </a:cubicBezTo>
                  <a:cubicBezTo>
                    <a:pt x="41" y="199"/>
                    <a:pt x="28" y="224"/>
                    <a:pt x="15" y="248"/>
                  </a:cubicBezTo>
                  <a:cubicBezTo>
                    <a:pt x="0" y="277"/>
                    <a:pt x="8" y="278"/>
                    <a:pt x="24" y="251"/>
                  </a:cubicBezTo>
                  <a:cubicBezTo>
                    <a:pt x="31" y="260"/>
                    <a:pt x="67" y="196"/>
                    <a:pt x="70" y="189"/>
                  </a:cubicBezTo>
                  <a:cubicBezTo>
                    <a:pt x="76" y="177"/>
                    <a:pt x="118" y="107"/>
                    <a:pt x="110" y="97"/>
                  </a:cubicBezTo>
                  <a:cubicBezTo>
                    <a:pt x="118" y="86"/>
                    <a:pt x="125" y="74"/>
                    <a:pt x="132" y="63"/>
                  </a:cubicBezTo>
                  <a:cubicBezTo>
                    <a:pt x="135" y="67"/>
                    <a:pt x="154" y="102"/>
                    <a:pt x="160" y="97"/>
                  </a:cubicBezTo>
                  <a:cubicBezTo>
                    <a:pt x="167" y="92"/>
                    <a:pt x="136" y="56"/>
                    <a:pt x="132" y="52"/>
                  </a:cubicBezTo>
                  <a:cubicBezTo>
                    <a:pt x="138" y="51"/>
                    <a:pt x="174" y="48"/>
                    <a:pt x="175" y="41"/>
                  </a:cubicBezTo>
                  <a:cubicBezTo>
                    <a:pt x="177" y="30"/>
                    <a:pt x="126" y="20"/>
                    <a:pt x="119" y="18"/>
                  </a:cubicBezTo>
                  <a:cubicBezTo>
                    <a:pt x="108" y="15"/>
                    <a:pt x="97" y="11"/>
                    <a:pt x="88" y="5"/>
                  </a:cubicBezTo>
                  <a:cubicBezTo>
                    <a:pt x="80" y="0"/>
                    <a:pt x="85" y="13"/>
                    <a:pt x="91" y="16"/>
                  </a:cubicBezTo>
                  <a:cubicBezTo>
                    <a:pt x="113" y="27"/>
                    <a:pt x="137" y="29"/>
                    <a:pt x="159" y="38"/>
                  </a:cubicBezTo>
                  <a:cubicBezTo>
                    <a:pt x="147" y="41"/>
                    <a:pt x="135" y="44"/>
                    <a:pt x="123" y="44"/>
                  </a:cubicBezTo>
                  <a:cubicBezTo>
                    <a:pt x="97" y="29"/>
                    <a:pt x="86" y="53"/>
                    <a:pt x="121" y="53"/>
                  </a:cubicBezTo>
                  <a:cubicBezTo>
                    <a:pt x="123" y="54"/>
                    <a:pt x="124" y="55"/>
                    <a:pt x="126" y="56"/>
                  </a:cubicBezTo>
                  <a:cubicBezTo>
                    <a:pt x="122" y="62"/>
                    <a:pt x="118" y="67"/>
                    <a:pt x="114" y="72"/>
                  </a:cubicBezTo>
                  <a:cubicBezTo>
                    <a:pt x="109" y="73"/>
                    <a:pt x="107" y="75"/>
                    <a:pt x="108" y="80"/>
                  </a:cubicBezTo>
                  <a:close/>
                  <a:moveTo>
                    <a:pt x="34" y="233"/>
                  </a:moveTo>
                  <a:cubicBezTo>
                    <a:pt x="53" y="198"/>
                    <a:pt x="69" y="159"/>
                    <a:pt x="91" y="126"/>
                  </a:cubicBezTo>
                  <a:cubicBezTo>
                    <a:pt x="75" y="163"/>
                    <a:pt x="57" y="202"/>
                    <a:pt x="34" y="233"/>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20" name="Freeform 23"/>
            <p:cNvSpPr>
              <a:spLocks noEditPoints="1"/>
            </p:cNvSpPr>
            <p:nvPr/>
          </p:nvSpPr>
          <p:spPr bwMode="auto">
            <a:xfrm>
              <a:off x="2000231" y="2114716"/>
              <a:ext cx="2123898" cy="3170227"/>
            </a:xfrm>
            <a:custGeom>
              <a:avLst/>
              <a:gdLst/>
              <a:ahLst/>
              <a:cxnLst>
                <a:cxn ang="0">
                  <a:pos x="467" y="52"/>
                </a:cxn>
                <a:cxn ang="0">
                  <a:pos x="692" y="104"/>
                </a:cxn>
                <a:cxn ang="0">
                  <a:pos x="777" y="241"/>
                </a:cxn>
                <a:cxn ang="0">
                  <a:pos x="605" y="411"/>
                </a:cxn>
                <a:cxn ang="0">
                  <a:pos x="269" y="446"/>
                </a:cxn>
                <a:cxn ang="0">
                  <a:pos x="456" y="626"/>
                </a:cxn>
                <a:cxn ang="0">
                  <a:pos x="427" y="694"/>
                </a:cxn>
                <a:cxn ang="0">
                  <a:pos x="219" y="1035"/>
                </a:cxn>
                <a:cxn ang="0">
                  <a:pos x="133" y="740"/>
                </a:cxn>
                <a:cxn ang="0">
                  <a:pos x="30" y="996"/>
                </a:cxn>
                <a:cxn ang="0">
                  <a:pos x="230" y="1073"/>
                </a:cxn>
                <a:cxn ang="0">
                  <a:pos x="474" y="651"/>
                </a:cxn>
                <a:cxn ang="0">
                  <a:pos x="812" y="175"/>
                </a:cxn>
                <a:cxn ang="0">
                  <a:pos x="233" y="557"/>
                </a:cxn>
                <a:cxn ang="0">
                  <a:pos x="84" y="960"/>
                </a:cxn>
                <a:cxn ang="0">
                  <a:pos x="125" y="777"/>
                </a:cxn>
                <a:cxn ang="0">
                  <a:pos x="80" y="960"/>
                </a:cxn>
                <a:cxn ang="0">
                  <a:pos x="44" y="972"/>
                </a:cxn>
                <a:cxn ang="0">
                  <a:pos x="25" y="1224"/>
                </a:cxn>
                <a:cxn ang="0">
                  <a:pos x="43" y="1158"/>
                </a:cxn>
                <a:cxn ang="0">
                  <a:pos x="41" y="1230"/>
                </a:cxn>
                <a:cxn ang="0">
                  <a:pos x="56" y="1194"/>
                </a:cxn>
                <a:cxn ang="0">
                  <a:pos x="70" y="1184"/>
                </a:cxn>
                <a:cxn ang="0">
                  <a:pos x="26" y="1151"/>
                </a:cxn>
                <a:cxn ang="0">
                  <a:pos x="130" y="993"/>
                </a:cxn>
                <a:cxn ang="0">
                  <a:pos x="176" y="1009"/>
                </a:cxn>
                <a:cxn ang="0">
                  <a:pos x="264" y="992"/>
                </a:cxn>
                <a:cxn ang="0">
                  <a:pos x="604" y="448"/>
                </a:cxn>
                <a:cxn ang="0">
                  <a:pos x="575" y="403"/>
                </a:cxn>
                <a:cxn ang="0">
                  <a:pos x="534" y="355"/>
                </a:cxn>
                <a:cxn ang="0">
                  <a:pos x="404" y="324"/>
                </a:cxn>
                <a:cxn ang="0">
                  <a:pos x="316" y="367"/>
                </a:cxn>
                <a:cxn ang="0">
                  <a:pos x="302" y="401"/>
                </a:cxn>
                <a:cxn ang="0">
                  <a:pos x="289" y="429"/>
                </a:cxn>
                <a:cxn ang="0">
                  <a:pos x="289" y="460"/>
                </a:cxn>
                <a:cxn ang="0">
                  <a:pos x="294" y="525"/>
                </a:cxn>
                <a:cxn ang="0">
                  <a:pos x="445" y="653"/>
                </a:cxn>
                <a:cxn ang="0">
                  <a:pos x="462" y="648"/>
                </a:cxn>
                <a:cxn ang="0">
                  <a:pos x="262" y="503"/>
                </a:cxn>
                <a:cxn ang="0">
                  <a:pos x="310" y="457"/>
                </a:cxn>
                <a:cxn ang="0">
                  <a:pos x="469" y="528"/>
                </a:cxn>
                <a:cxn ang="0">
                  <a:pos x="450" y="448"/>
                </a:cxn>
                <a:cxn ang="0">
                  <a:pos x="542" y="458"/>
                </a:cxn>
                <a:cxn ang="0">
                  <a:pos x="380" y="320"/>
                </a:cxn>
                <a:cxn ang="0">
                  <a:pos x="543" y="419"/>
                </a:cxn>
                <a:cxn ang="0">
                  <a:pos x="524" y="546"/>
                </a:cxn>
                <a:cxn ang="0">
                  <a:pos x="317" y="488"/>
                </a:cxn>
                <a:cxn ang="0">
                  <a:pos x="468" y="539"/>
                </a:cxn>
                <a:cxn ang="0">
                  <a:pos x="560" y="423"/>
                </a:cxn>
                <a:cxn ang="0">
                  <a:pos x="524" y="572"/>
                </a:cxn>
                <a:cxn ang="0">
                  <a:pos x="605" y="421"/>
                </a:cxn>
                <a:cxn ang="0">
                  <a:pos x="751" y="313"/>
                </a:cxn>
                <a:cxn ang="0">
                  <a:pos x="790" y="245"/>
                </a:cxn>
                <a:cxn ang="0">
                  <a:pos x="789" y="218"/>
                </a:cxn>
                <a:cxn ang="0">
                  <a:pos x="485" y="43"/>
                </a:cxn>
                <a:cxn ang="0">
                  <a:pos x="540" y="52"/>
                </a:cxn>
                <a:cxn ang="0">
                  <a:pos x="605" y="66"/>
                </a:cxn>
                <a:cxn ang="0">
                  <a:pos x="781" y="218"/>
                </a:cxn>
                <a:cxn ang="0">
                  <a:pos x="693" y="86"/>
                </a:cxn>
                <a:cxn ang="0">
                  <a:pos x="578" y="26"/>
                </a:cxn>
              </a:cxnLst>
              <a:rect l="0" t="0" r="r" b="b"/>
              <a:pathLst>
                <a:path w="849" h="1268">
                  <a:moveTo>
                    <a:pt x="488" y="22"/>
                  </a:moveTo>
                  <a:cubicBezTo>
                    <a:pt x="485" y="22"/>
                    <a:pt x="458" y="23"/>
                    <a:pt x="460" y="31"/>
                  </a:cubicBezTo>
                  <a:cubicBezTo>
                    <a:pt x="443" y="32"/>
                    <a:pt x="427" y="39"/>
                    <a:pt x="413" y="48"/>
                  </a:cubicBezTo>
                  <a:cubicBezTo>
                    <a:pt x="412" y="49"/>
                    <a:pt x="400" y="60"/>
                    <a:pt x="410" y="60"/>
                  </a:cubicBezTo>
                  <a:cubicBezTo>
                    <a:pt x="415" y="60"/>
                    <a:pt x="426" y="50"/>
                    <a:pt x="430" y="48"/>
                  </a:cubicBezTo>
                  <a:cubicBezTo>
                    <a:pt x="428" y="50"/>
                    <a:pt x="428" y="52"/>
                    <a:pt x="429" y="54"/>
                  </a:cubicBezTo>
                  <a:cubicBezTo>
                    <a:pt x="424" y="56"/>
                    <a:pt x="419" y="59"/>
                    <a:pt x="415" y="63"/>
                  </a:cubicBezTo>
                  <a:cubicBezTo>
                    <a:pt x="413" y="69"/>
                    <a:pt x="415" y="71"/>
                    <a:pt x="421" y="69"/>
                  </a:cubicBezTo>
                  <a:cubicBezTo>
                    <a:pt x="430" y="60"/>
                    <a:pt x="443" y="56"/>
                    <a:pt x="455" y="54"/>
                  </a:cubicBezTo>
                  <a:cubicBezTo>
                    <a:pt x="438" y="75"/>
                    <a:pt x="460" y="60"/>
                    <a:pt x="467" y="52"/>
                  </a:cubicBezTo>
                  <a:cubicBezTo>
                    <a:pt x="467" y="52"/>
                    <a:pt x="468" y="52"/>
                    <a:pt x="468" y="52"/>
                  </a:cubicBezTo>
                  <a:cubicBezTo>
                    <a:pt x="471" y="54"/>
                    <a:pt x="482" y="57"/>
                    <a:pt x="483" y="51"/>
                  </a:cubicBezTo>
                  <a:cubicBezTo>
                    <a:pt x="489" y="51"/>
                    <a:pt x="495" y="50"/>
                    <a:pt x="501" y="50"/>
                  </a:cubicBezTo>
                  <a:cubicBezTo>
                    <a:pt x="484" y="58"/>
                    <a:pt x="468" y="69"/>
                    <a:pt x="451" y="78"/>
                  </a:cubicBezTo>
                  <a:cubicBezTo>
                    <a:pt x="428" y="90"/>
                    <a:pt x="452" y="88"/>
                    <a:pt x="464" y="81"/>
                  </a:cubicBezTo>
                  <a:cubicBezTo>
                    <a:pt x="505" y="68"/>
                    <a:pt x="555" y="86"/>
                    <a:pt x="593" y="101"/>
                  </a:cubicBezTo>
                  <a:cubicBezTo>
                    <a:pt x="608" y="108"/>
                    <a:pt x="609" y="99"/>
                    <a:pt x="596" y="94"/>
                  </a:cubicBezTo>
                  <a:cubicBezTo>
                    <a:pt x="576" y="85"/>
                    <a:pt x="554" y="78"/>
                    <a:pt x="532" y="74"/>
                  </a:cubicBezTo>
                  <a:cubicBezTo>
                    <a:pt x="580" y="79"/>
                    <a:pt x="628" y="79"/>
                    <a:pt x="676" y="92"/>
                  </a:cubicBezTo>
                  <a:cubicBezTo>
                    <a:pt x="681" y="96"/>
                    <a:pt x="687" y="100"/>
                    <a:pt x="692" y="104"/>
                  </a:cubicBezTo>
                  <a:cubicBezTo>
                    <a:pt x="692" y="104"/>
                    <a:pt x="692" y="104"/>
                    <a:pt x="692" y="104"/>
                  </a:cubicBezTo>
                  <a:cubicBezTo>
                    <a:pt x="680" y="101"/>
                    <a:pt x="628" y="85"/>
                    <a:pt x="618" y="95"/>
                  </a:cubicBezTo>
                  <a:cubicBezTo>
                    <a:pt x="610" y="104"/>
                    <a:pt x="634" y="103"/>
                    <a:pt x="632" y="103"/>
                  </a:cubicBezTo>
                  <a:cubicBezTo>
                    <a:pt x="651" y="103"/>
                    <a:pt x="670" y="107"/>
                    <a:pt x="689" y="112"/>
                  </a:cubicBezTo>
                  <a:cubicBezTo>
                    <a:pt x="678" y="119"/>
                    <a:pt x="690" y="124"/>
                    <a:pt x="697" y="114"/>
                  </a:cubicBezTo>
                  <a:cubicBezTo>
                    <a:pt x="701" y="116"/>
                    <a:pt x="705" y="117"/>
                    <a:pt x="709" y="119"/>
                  </a:cubicBezTo>
                  <a:cubicBezTo>
                    <a:pt x="728" y="137"/>
                    <a:pt x="745" y="158"/>
                    <a:pt x="757" y="181"/>
                  </a:cubicBezTo>
                  <a:cubicBezTo>
                    <a:pt x="760" y="186"/>
                    <a:pt x="779" y="233"/>
                    <a:pt x="782" y="222"/>
                  </a:cubicBezTo>
                  <a:cubicBezTo>
                    <a:pt x="782" y="223"/>
                    <a:pt x="782" y="224"/>
                    <a:pt x="782" y="225"/>
                  </a:cubicBezTo>
                  <a:cubicBezTo>
                    <a:pt x="780" y="227"/>
                    <a:pt x="769" y="238"/>
                    <a:pt x="777" y="241"/>
                  </a:cubicBezTo>
                  <a:cubicBezTo>
                    <a:pt x="748" y="283"/>
                    <a:pt x="712" y="324"/>
                    <a:pt x="675" y="359"/>
                  </a:cubicBezTo>
                  <a:cubicBezTo>
                    <a:pt x="678" y="354"/>
                    <a:pt x="702" y="326"/>
                    <a:pt x="698" y="322"/>
                  </a:cubicBezTo>
                  <a:cubicBezTo>
                    <a:pt x="691" y="314"/>
                    <a:pt x="672" y="349"/>
                    <a:pt x="669" y="353"/>
                  </a:cubicBezTo>
                  <a:cubicBezTo>
                    <a:pt x="659" y="371"/>
                    <a:pt x="630" y="418"/>
                    <a:pt x="664" y="382"/>
                  </a:cubicBezTo>
                  <a:cubicBezTo>
                    <a:pt x="670" y="386"/>
                    <a:pt x="687" y="360"/>
                    <a:pt x="690" y="356"/>
                  </a:cubicBezTo>
                  <a:cubicBezTo>
                    <a:pt x="694" y="353"/>
                    <a:pt x="698" y="349"/>
                    <a:pt x="702" y="346"/>
                  </a:cubicBezTo>
                  <a:cubicBezTo>
                    <a:pt x="689" y="361"/>
                    <a:pt x="677" y="377"/>
                    <a:pt x="666" y="392"/>
                  </a:cubicBezTo>
                  <a:cubicBezTo>
                    <a:pt x="664" y="395"/>
                    <a:pt x="637" y="433"/>
                    <a:pt x="650" y="427"/>
                  </a:cubicBezTo>
                  <a:cubicBezTo>
                    <a:pt x="645" y="433"/>
                    <a:pt x="641" y="439"/>
                    <a:pt x="637" y="444"/>
                  </a:cubicBezTo>
                  <a:cubicBezTo>
                    <a:pt x="632" y="430"/>
                    <a:pt x="618" y="419"/>
                    <a:pt x="605" y="411"/>
                  </a:cubicBezTo>
                  <a:cubicBezTo>
                    <a:pt x="588" y="400"/>
                    <a:pt x="574" y="381"/>
                    <a:pt x="559" y="366"/>
                  </a:cubicBezTo>
                  <a:cubicBezTo>
                    <a:pt x="531" y="337"/>
                    <a:pt x="490" y="322"/>
                    <a:pt x="451" y="317"/>
                  </a:cubicBezTo>
                  <a:cubicBezTo>
                    <a:pt x="442" y="315"/>
                    <a:pt x="433" y="314"/>
                    <a:pt x="424" y="314"/>
                  </a:cubicBezTo>
                  <a:cubicBezTo>
                    <a:pt x="397" y="302"/>
                    <a:pt x="355" y="307"/>
                    <a:pt x="328" y="318"/>
                  </a:cubicBezTo>
                  <a:cubicBezTo>
                    <a:pt x="325" y="314"/>
                    <a:pt x="321" y="318"/>
                    <a:pt x="320" y="321"/>
                  </a:cubicBezTo>
                  <a:cubicBezTo>
                    <a:pt x="313" y="325"/>
                    <a:pt x="291" y="349"/>
                    <a:pt x="312" y="342"/>
                  </a:cubicBezTo>
                  <a:cubicBezTo>
                    <a:pt x="307" y="356"/>
                    <a:pt x="302" y="370"/>
                    <a:pt x="297" y="384"/>
                  </a:cubicBezTo>
                  <a:cubicBezTo>
                    <a:pt x="294" y="386"/>
                    <a:pt x="288" y="390"/>
                    <a:pt x="287" y="394"/>
                  </a:cubicBezTo>
                  <a:cubicBezTo>
                    <a:pt x="280" y="395"/>
                    <a:pt x="278" y="424"/>
                    <a:pt x="277" y="430"/>
                  </a:cubicBezTo>
                  <a:cubicBezTo>
                    <a:pt x="274" y="435"/>
                    <a:pt x="271" y="440"/>
                    <a:pt x="269" y="446"/>
                  </a:cubicBezTo>
                  <a:cubicBezTo>
                    <a:pt x="267" y="446"/>
                    <a:pt x="251" y="456"/>
                    <a:pt x="264" y="456"/>
                  </a:cubicBezTo>
                  <a:cubicBezTo>
                    <a:pt x="261" y="464"/>
                    <a:pt x="258" y="471"/>
                    <a:pt x="255" y="478"/>
                  </a:cubicBezTo>
                  <a:cubicBezTo>
                    <a:pt x="248" y="484"/>
                    <a:pt x="245" y="491"/>
                    <a:pt x="249" y="500"/>
                  </a:cubicBezTo>
                  <a:cubicBezTo>
                    <a:pt x="248" y="503"/>
                    <a:pt x="245" y="512"/>
                    <a:pt x="247" y="516"/>
                  </a:cubicBezTo>
                  <a:cubicBezTo>
                    <a:pt x="209" y="543"/>
                    <a:pt x="280" y="536"/>
                    <a:pt x="294" y="533"/>
                  </a:cubicBezTo>
                  <a:cubicBezTo>
                    <a:pt x="323" y="543"/>
                    <a:pt x="354" y="545"/>
                    <a:pt x="384" y="555"/>
                  </a:cubicBezTo>
                  <a:cubicBezTo>
                    <a:pt x="400" y="565"/>
                    <a:pt x="415" y="578"/>
                    <a:pt x="425" y="594"/>
                  </a:cubicBezTo>
                  <a:cubicBezTo>
                    <a:pt x="431" y="597"/>
                    <a:pt x="433" y="595"/>
                    <a:pt x="432" y="589"/>
                  </a:cubicBezTo>
                  <a:cubicBezTo>
                    <a:pt x="428" y="582"/>
                    <a:pt x="422" y="576"/>
                    <a:pt x="416" y="570"/>
                  </a:cubicBezTo>
                  <a:cubicBezTo>
                    <a:pt x="437" y="584"/>
                    <a:pt x="448" y="603"/>
                    <a:pt x="456" y="626"/>
                  </a:cubicBezTo>
                  <a:cubicBezTo>
                    <a:pt x="456" y="627"/>
                    <a:pt x="456" y="628"/>
                    <a:pt x="455" y="628"/>
                  </a:cubicBezTo>
                  <a:cubicBezTo>
                    <a:pt x="452" y="632"/>
                    <a:pt x="448" y="636"/>
                    <a:pt x="445" y="640"/>
                  </a:cubicBezTo>
                  <a:cubicBezTo>
                    <a:pt x="444" y="637"/>
                    <a:pt x="433" y="592"/>
                    <a:pt x="428" y="606"/>
                  </a:cubicBezTo>
                  <a:cubicBezTo>
                    <a:pt x="426" y="611"/>
                    <a:pt x="435" y="627"/>
                    <a:pt x="436" y="633"/>
                  </a:cubicBezTo>
                  <a:cubicBezTo>
                    <a:pt x="438" y="644"/>
                    <a:pt x="437" y="656"/>
                    <a:pt x="435" y="668"/>
                  </a:cubicBezTo>
                  <a:cubicBezTo>
                    <a:pt x="416" y="692"/>
                    <a:pt x="392" y="712"/>
                    <a:pt x="372" y="736"/>
                  </a:cubicBezTo>
                  <a:cubicBezTo>
                    <a:pt x="371" y="740"/>
                    <a:pt x="372" y="742"/>
                    <a:pt x="375" y="742"/>
                  </a:cubicBezTo>
                  <a:cubicBezTo>
                    <a:pt x="380" y="742"/>
                    <a:pt x="388" y="730"/>
                    <a:pt x="391" y="727"/>
                  </a:cubicBezTo>
                  <a:cubicBezTo>
                    <a:pt x="404" y="714"/>
                    <a:pt x="417" y="701"/>
                    <a:pt x="430" y="686"/>
                  </a:cubicBezTo>
                  <a:cubicBezTo>
                    <a:pt x="429" y="689"/>
                    <a:pt x="428" y="691"/>
                    <a:pt x="427" y="694"/>
                  </a:cubicBezTo>
                  <a:cubicBezTo>
                    <a:pt x="423" y="700"/>
                    <a:pt x="400" y="721"/>
                    <a:pt x="401" y="728"/>
                  </a:cubicBezTo>
                  <a:cubicBezTo>
                    <a:pt x="400" y="729"/>
                    <a:pt x="399" y="731"/>
                    <a:pt x="398" y="732"/>
                  </a:cubicBezTo>
                  <a:cubicBezTo>
                    <a:pt x="396" y="733"/>
                    <a:pt x="396" y="734"/>
                    <a:pt x="395" y="735"/>
                  </a:cubicBezTo>
                  <a:cubicBezTo>
                    <a:pt x="354" y="789"/>
                    <a:pt x="315" y="845"/>
                    <a:pt x="277" y="900"/>
                  </a:cubicBezTo>
                  <a:cubicBezTo>
                    <a:pt x="267" y="915"/>
                    <a:pt x="274" y="919"/>
                    <a:pt x="284" y="905"/>
                  </a:cubicBezTo>
                  <a:cubicBezTo>
                    <a:pt x="292" y="892"/>
                    <a:pt x="301" y="879"/>
                    <a:pt x="310" y="866"/>
                  </a:cubicBezTo>
                  <a:cubicBezTo>
                    <a:pt x="331" y="836"/>
                    <a:pt x="353" y="805"/>
                    <a:pt x="375" y="775"/>
                  </a:cubicBezTo>
                  <a:cubicBezTo>
                    <a:pt x="363" y="798"/>
                    <a:pt x="220" y="1010"/>
                    <a:pt x="236" y="1019"/>
                  </a:cubicBezTo>
                  <a:cubicBezTo>
                    <a:pt x="231" y="1027"/>
                    <a:pt x="227" y="1035"/>
                    <a:pt x="224" y="1043"/>
                  </a:cubicBezTo>
                  <a:cubicBezTo>
                    <a:pt x="223" y="1040"/>
                    <a:pt x="221" y="1038"/>
                    <a:pt x="219" y="1035"/>
                  </a:cubicBezTo>
                  <a:cubicBezTo>
                    <a:pt x="214" y="1003"/>
                    <a:pt x="176" y="983"/>
                    <a:pt x="138" y="972"/>
                  </a:cubicBezTo>
                  <a:cubicBezTo>
                    <a:pt x="125" y="967"/>
                    <a:pt x="113" y="966"/>
                    <a:pt x="100" y="963"/>
                  </a:cubicBezTo>
                  <a:cubicBezTo>
                    <a:pt x="109" y="959"/>
                    <a:pt x="91" y="950"/>
                    <a:pt x="89" y="949"/>
                  </a:cubicBezTo>
                  <a:cubicBezTo>
                    <a:pt x="103" y="903"/>
                    <a:pt x="120" y="858"/>
                    <a:pt x="137" y="813"/>
                  </a:cubicBezTo>
                  <a:cubicBezTo>
                    <a:pt x="147" y="789"/>
                    <a:pt x="156" y="765"/>
                    <a:pt x="165" y="741"/>
                  </a:cubicBezTo>
                  <a:cubicBezTo>
                    <a:pt x="167" y="737"/>
                    <a:pt x="186" y="696"/>
                    <a:pt x="174" y="700"/>
                  </a:cubicBezTo>
                  <a:cubicBezTo>
                    <a:pt x="191" y="666"/>
                    <a:pt x="207" y="631"/>
                    <a:pt x="225" y="598"/>
                  </a:cubicBezTo>
                  <a:cubicBezTo>
                    <a:pt x="235" y="580"/>
                    <a:pt x="251" y="519"/>
                    <a:pt x="218" y="561"/>
                  </a:cubicBezTo>
                  <a:cubicBezTo>
                    <a:pt x="201" y="583"/>
                    <a:pt x="191" y="612"/>
                    <a:pt x="182" y="638"/>
                  </a:cubicBezTo>
                  <a:cubicBezTo>
                    <a:pt x="169" y="673"/>
                    <a:pt x="148" y="706"/>
                    <a:pt x="133" y="740"/>
                  </a:cubicBezTo>
                  <a:cubicBezTo>
                    <a:pt x="124" y="740"/>
                    <a:pt x="110" y="776"/>
                    <a:pt x="107" y="784"/>
                  </a:cubicBezTo>
                  <a:cubicBezTo>
                    <a:pt x="95" y="806"/>
                    <a:pt x="86" y="829"/>
                    <a:pt x="75" y="852"/>
                  </a:cubicBezTo>
                  <a:cubicBezTo>
                    <a:pt x="65" y="874"/>
                    <a:pt x="55" y="897"/>
                    <a:pt x="47" y="920"/>
                  </a:cubicBezTo>
                  <a:cubicBezTo>
                    <a:pt x="47" y="922"/>
                    <a:pt x="35" y="952"/>
                    <a:pt x="46" y="947"/>
                  </a:cubicBezTo>
                  <a:cubicBezTo>
                    <a:pt x="50" y="948"/>
                    <a:pt x="53" y="949"/>
                    <a:pt x="57" y="948"/>
                  </a:cubicBezTo>
                  <a:cubicBezTo>
                    <a:pt x="56" y="949"/>
                    <a:pt x="55" y="950"/>
                    <a:pt x="53" y="951"/>
                  </a:cubicBezTo>
                  <a:cubicBezTo>
                    <a:pt x="49" y="939"/>
                    <a:pt x="35" y="974"/>
                    <a:pt x="35" y="977"/>
                  </a:cubicBezTo>
                  <a:cubicBezTo>
                    <a:pt x="30" y="978"/>
                    <a:pt x="29" y="981"/>
                    <a:pt x="30" y="986"/>
                  </a:cubicBezTo>
                  <a:cubicBezTo>
                    <a:pt x="28" y="988"/>
                    <a:pt x="28" y="991"/>
                    <a:pt x="31" y="992"/>
                  </a:cubicBezTo>
                  <a:cubicBezTo>
                    <a:pt x="31" y="993"/>
                    <a:pt x="31" y="995"/>
                    <a:pt x="30" y="996"/>
                  </a:cubicBezTo>
                  <a:cubicBezTo>
                    <a:pt x="20" y="992"/>
                    <a:pt x="17" y="1046"/>
                    <a:pt x="17" y="1052"/>
                  </a:cubicBezTo>
                  <a:cubicBezTo>
                    <a:pt x="11" y="1076"/>
                    <a:pt x="12" y="1103"/>
                    <a:pt x="13" y="1127"/>
                  </a:cubicBezTo>
                  <a:cubicBezTo>
                    <a:pt x="14" y="1139"/>
                    <a:pt x="12" y="1228"/>
                    <a:pt x="20" y="1230"/>
                  </a:cubicBezTo>
                  <a:cubicBezTo>
                    <a:pt x="11" y="1241"/>
                    <a:pt x="0" y="1268"/>
                    <a:pt x="23" y="1253"/>
                  </a:cubicBezTo>
                  <a:cubicBezTo>
                    <a:pt x="49" y="1236"/>
                    <a:pt x="72" y="1216"/>
                    <a:pt x="94" y="1195"/>
                  </a:cubicBezTo>
                  <a:cubicBezTo>
                    <a:pt x="111" y="1178"/>
                    <a:pt x="128" y="1160"/>
                    <a:pt x="146" y="1145"/>
                  </a:cubicBezTo>
                  <a:cubicBezTo>
                    <a:pt x="161" y="1135"/>
                    <a:pt x="201" y="1111"/>
                    <a:pt x="206" y="1094"/>
                  </a:cubicBezTo>
                  <a:cubicBezTo>
                    <a:pt x="209" y="1093"/>
                    <a:pt x="216" y="1091"/>
                    <a:pt x="214" y="1086"/>
                  </a:cubicBezTo>
                  <a:cubicBezTo>
                    <a:pt x="217" y="1088"/>
                    <a:pt x="219" y="1084"/>
                    <a:pt x="220" y="1081"/>
                  </a:cubicBezTo>
                  <a:cubicBezTo>
                    <a:pt x="224" y="1079"/>
                    <a:pt x="228" y="1076"/>
                    <a:pt x="230" y="1073"/>
                  </a:cubicBezTo>
                  <a:cubicBezTo>
                    <a:pt x="236" y="1071"/>
                    <a:pt x="235" y="1054"/>
                    <a:pt x="234" y="1049"/>
                  </a:cubicBezTo>
                  <a:cubicBezTo>
                    <a:pt x="242" y="1036"/>
                    <a:pt x="322" y="930"/>
                    <a:pt x="316" y="927"/>
                  </a:cubicBezTo>
                  <a:cubicBezTo>
                    <a:pt x="311" y="923"/>
                    <a:pt x="290" y="958"/>
                    <a:pt x="286" y="963"/>
                  </a:cubicBezTo>
                  <a:cubicBezTo>
                    <a:pt x="288" y="959"/>
                    <a:pt x="289" y="955"/>
                    <a:pt x="291" y="951"/>
                  </a:cubicBezTo>
                  <a:cubicBezTo>
                    <a:pt x="314" y="917"/>
                    <a:pt x="335" y="880"/>
                    <a:pt x="357" y="845"/>
                  </a:cubicBezTo>
                  <a:cubicBezTo>
                    <a:pt x="370" y="826"/>
                    <a:pt x="382" y="807"/>
                    <a:pt x="394" y="788"/>
                  </a:cubicBezTo>
                  <a:cubicBezTo>
                    <a:pt x="401" y="778"/>
                    <a:pt x="408" y="767"/>
                    <a:pt x="415" y="757"/>
                  </a:cubicBezTo>
                  <a:cubicBezTo>
                    <a:pt x="415" y="756"/>
                    <a:pt x="437" y="722"/>
                    <a:pt x="424" y="729"/>
                  </a:cubicBezTo>
                  <a:cubicBezTo>
                    <a:pt x="426" y="725"/>
                    <a:pt x="428" y="721"/>
                    <a:pt x="430" y="717"/>
                  </a:cubicBezTo>
                  <a:cubicBezTo>
                    <a:pt x="444" y="697"/>
                    <a:pt x="470" y="676"/>
                    <a:pt x="474" y="651"/>
                  </a:cubicBezTo>
                  <a:cubicBezTo>
                    <a:pt x="477" y="646"/>
                    <a:pt x="481" y="641"/>
                    <a:pt x="484" y="636"/>
                  </a:cubicBezTo>
                  <a:cubicBezTo>
                    <a:pt x="489" y="645"/>
                    <a:pt x="511" y="615"/>
                    <a:pt x="514" y="611"/>
                  </a:cubicBezTo>
                  <a:cubicBezTo>
                    <a:pt x="530" y="594"/>
                    <a:pt x="547" y="578"/>
                    <a:pt x="565" y="561"/>
                  </a:cubicBezTo>
                  <a:cubicBezTo>
                    <a:pt x="580" y="546"/>
                    <a:pt x="594" y="529"/>
                    <a:pt x="603" y="510"/>
                  </a:cubicBezTo>
                  <a:cubicBezTo>
                    <a:pt x="611" y="499"/>
                    <a:pt x="646" y="463"/>
                    <a:pt x="643" y="449"/>
                  </a:cubicBezTo>
                  <a:cubicBezTo>
                    <a:pt x="675" y="406"/>
                    <a:pt x="711" y="367"/>
                    <a:pt x="748" y="328"/>
                  </a:cubicBezTo>
                  <a:cubicBezTo>
                    <a:pt x="766" y="309"/>
                    <a:pt x="778" y="285"/>
                    <a:pt x="796" y="267"/>
                  </a:cubicBezTo>
                  <a:cubicBezTo>
                    <a:pt x="802" y="261"/>
                    <a:pt x="842" y="204"/>
                    <a:pt x="815" y="221"/>
                  </a:cubicBezTo>
                  <a:cubicBezTo>
                    <a:pt x="828" y="208"/>
                    <a:pt x="781" y="151"/>
                    <a:pt x="774" y="140"/>
                  </a:cubicBezTo>
                  <a:cubicBezTo>
                    <a:pt x="788" y="150"/>
                    <a:pt x="801" y="162"/>
                    <a:pt x="812" y="175"/>
                  </a:cubicBezTo>
                  <a:cubicBezTo>
                    <a:pt x="817" y="180"/>
                    <a:pt x="832" y="209"/>
                    <a:pt x="838" y="209"/>
                  </a:cubicBezTo>
                  <a:cubicBezTo>
                    <a:pt x="849" y="209"/>
                    <a:pt x="803" y="142"/>
                    <a:pt x="797" y="134"/>
                  </a:cubicBezTo>
                  <a:cubicBezTo>
                    <a:pt x="777" y="110"/>
                    <a:pt x="752" y="90"/>
                    <a:pt x="725" y="75"/>
                  </a:cubicBezTo>
                  <a:cubicBezTo>
                    <a:pt x="694" y="59"/>
                    <a:pt x="659" y="39"/>
                    <a:pt x="626" y="31"/>
                  </a:cubicBezTo>
                  <a:cubicBezTo>
                    <a:pt x="586" y="17"/>
                    <a:pt x="529" y="0"/>
                    <a:pt x="488" y="22"/>
                  </a:cubicBezTo>
                  <a:close/>
                  <a:moveTo>
                    <a:pt x="233" y="557"/>
                  </a:moveTo>
                  <a:cubicBezTo>
                    <a:pt x="231" y="575"/>
                    <a:pt x="220" y="591"/>
                    <a:pt x="212" y="607"/>
                  </a:cubicBezTo>
                  <a:cubicBezTo>
                    <a:pt x="210" y="607"/>
                    <a:pt x="208" y="607"/>
                    <a:pt x="207" y="608"/>
                  </a:cubicBezTo>
                  <a:cubicBezTo>
                    <a:pt x="209" y="604"/>
                    <a:pt x="210" y="600"/>
                    <a:pt x="206" y="598"/>
                  </a:cubicBezTo>
                  <a:cubicBezTo>
                    <a:pt x="214" y="581"/>
                    <a:pt x="223" y="565"/>
                    <a:pt x="233" y="557"/>
                  </a:cubicBezTo>
                  <a:close/>
                  <a:moveTo>
                    <a:pt x="206" y="1022"/>
                  </a:moveTo>
                  <a:cubicBezTo>
                    <a:pt x="205" y="1022"/>
                    <a:pt x="205" y="1022"/>
                    <a:pt x="204" y="1022"/>
                  </a:cubicBezTo>
                  <a:cubicBezTo>
                    <a:pt x="201" y="1019"/>
                    <a:pt x="197" y="1015"/>
                    <a:pt x="192" y="1015"/>
                  </a:cubicBezTo>
                  <a:cubicBezTo>
                    <a:pt x="189" y="1010"/>
                    <a:pt x="186" y="1006"/>
                    <a:pt x="182" y="1003"/>
                  </a:cubicBezTo>
                  <a:cubicBezTo>
                    <a:pt x="182" y="1001"/>
                    <a:pt x="181" y="1000"/>
                    <a:pt x="180" y="999"/>
                  </a:cubicBezTo>
                  <a:cubicBezTo>
                    <a:pt x="176" y="997"/>
                    <a:pt x="176" y="997"/>
                    <a:pt x="176" y="997"/>
                  </a:cubicBezTo>
                  <a:cubicBezTo>
                    <a:pt x="176" y="996"/>
                    <a:pt x="175" y="995"/>
                    <a:pt x="174" y="995"/>
                  </a:cubicBezTo>
                  <a:cubicBezTo>
                    <a:pt x="188" y="1002"/>
                    <a:pt x="199" y="1011"/>
                    <a:pt x="206" y="1022"/>
                  </a:cubicBezTo>
                  <a:close/>
                  <a:moveTo>
                    <a:pt x="95" y="962"/>
                  </a:moveTo>
                  <a:cubicBezTo>
                    <a:pt x="91" y="961"/>
                    <a:pt x="87" y="961"/>
                    <a:pt x="84" y="960"/>
                  </a:cubicBezTo>
                  <a:cubicBezTo>
                    <a:pt x="85" y="959"/>
                    <a:pt x="86" y="958"/>
                    <a:pt x="86" y="957"/>
                  </a:cubicBezTo>
                  <a:cubicBezTo>
                    <a:pt x="89" y="958"/>
                    <a:pt x="92" y="960"/>
                    <a:pt x="95" y="962"/>
                  </a:cubicBezTo>
                  <a:close/>
                  <a:moveTo>
                    <a:pt x="167" y="715"/>
                  </a:moveTo>
                  <a:cubicBezTo>
                    <a:pt x="159" y="735"/>
                    <a:pt x="152" y="755"/>
                    <a:pt x="144" y="774"/>
                  </a:cubicBezTo>
                  <a:cubicBezTo>
                    <a:pt x="137" y="791"/>
                    <a:pt x="130" y="809"/>
                    <a:pt x="124" y="827"/>
                  </a:cubicBezTo>
                  <a:cubicBezTo>
                    <a:pt x="136" y="789"/>
                    <a:pt x="149" y="751"/>
                    <a:pt x="167" y="715"/>
                  </a:cubicBezTo>
                  <a:close/>
                  <a:moveTo>
                    <a:pt x="125" y="777"/>
                  </a:moveTo>
                  <a:cubicBezTo>
                    <a:pt x="120" y="790"/>
                    <a:pt x="115" y="803"/>
                    <a:pt x="110" y="815"/>
                  </a:cubicBezTo>
                  <a:cubicBezTo>
                    <a:pt x="110" y="814"/>
                    <a:pt x="109" y="813"/>
                    <a:pt x="109" y="812"/>
                  </a:cubicBezTo>
                  <a:cubicBezTo>
                    <a:pt x="114" y="800"/>
                    <a:pt x="119" y="788"/>
                    <a:pt x="125" y="777"/>
                  </a:cubicBezTo>
                  <a:close/>
                  <a:moveTo>
                    <a:pt x="112" y="837"/>
                  </a:moveTo>
                  <a:cubicBezTo>
                    <a:pt x="101" y="873"/>
                    <a:pt x="90" y="909"/>
                    <a:pt x="74" y="944"/>
                  </a:cubicBezTo>
                  <a:cubicBezTo>
                    <a:pt x="74" y="943"/>
                    <a:pt x="74" y="943"/>
                    <a:pt x="73" y="943"/>
                  </a:cubicBezTo>
                  <a:cubicBezTo>
                    <a:pt x="76" y="934"/>
                    <a:pt x="79" y="925"/>
                    <a:pt x="83" y="915"/>
                  </a:cubicBezTo>
                  <a:cubicBezTo>
                    <a:pt x="89" y="915"/>
                    <a:pt x="108" y="846"/>
                    <a:pt x="112" y="837"/>
                  </a:cubicBezTo>
                  <a:close/>
                  <a:moveTo>
                    <a:pt x="80" y="960"/>
                  </a:moveTo>
                  <a:cubicBezTo>
                    <a:pt x="78" y="960"/>
                    <a:pt x="77" y="960"/>
                    <a:pt x="75" y="960"/>
                  </a:cubicBezTo>
                  <a:cubicBezTo>
                    <a:pt x="76" y="958"/>
                    <a:pt x="78" y="956"/>
                    <a:pt x="79" y="953"/>
                  </a:cubicBezTo>
                  <a:cubicBezTo>
                    <a:pt x="79" y="953"/>
                    <a:pt x="79" y="953"/>
                    <a:pt x="79" y="953"/>
                  </a:cubicBezTo>
                  <a:cubicBezTo>
                    <a:pt x="78" y="956"/>
                    <a:pt x="78" y="958"/>
                    <a:pt x="80" y="960"/>
                  </a:cubicBezTo>
                  <a:close/>
                  <a:moveTo>
                    <a:pt x="95" y="845"/>
                  </a:moveTo>
                  <a:cubicBezTo>
                    <a:pt x="92" y="856"/>
                    <a:pt x="75" y="895"/>
                    <a:pt x="79" y="903"/>
                  </a:cubicBezTo>
                  <a:cubicBezTo>
                    <a:pt x="74" y="916"/>
                    <a:pt x="69" y="929"/>
                    <a:pt x="65" y="941"/>
                  </a:cubicBezTo>
                  <a:cubicBezTo>
                    <a:pt x="63" y="941"/>
                    <a:pt x="60" y="941"/>
                    <a:pt x="57" y="940"/>
                  </a:cubicBezTo>
                  <a:cubicBezTo>
                    <a:pt x="69" y="909"/>
                    <a:pt x="81" y="878"/>
                    <a:pt x="95" y="845"/>
                  </a:cubicBezTo>
                  <a:close/>
                  <a:moveTo>
                    <a:pt x="54" y="927"/>
                  </a:moveTo>
                  <a:cubicBezTo>
                    <a:pt x="57" y="917"/>
                    <a:pt x="60" y="907"/>
                    <a:pt x="64" y="896"/>
                  </a:cubicBezTo>
                  <a:cubicBezTo>
                    <a:pt x="65" y="897"/>
                    <a:pt x="65" y="897"/>
                    <a:pt x="65" y="897"/>
                  </a:cubicBezTo>
                  <a:cubicBezTo>
                    <a:pt x="61" y="907"/>
                    <a:pt x="57" y="917"/>
                    <a:pt x="54" y="927"/>
                  </a:cubicBezTo>
                  <a:close/>
                  <a:moveTo>
                    <a:pt x="44" y="972"/>
                  </a:moveTo>
                  <a:cubicBezTo>
                    <a:pt x="45" y="972"/>
                    <a:pt x="45" y="972"/>
                    <a:pt x="45" y="972"/>
                  </a:cubicBezTo>
                  <a:cubicBezTo>
                    <a:pt x="48" y="966"/>
                    <a:pt x="54" y="960"/>
                    <a:pt x="61" y="956"/>
                  </a:cubicBezTo>
                  <a:cubicBezTo>
                    <a:pt x="60" y="957"/>
                    <a:pt x="58" y="965"/>
                    <a:pt x="58" y="966"/>
                  </a:cubicBezTo>
                  <a:cubicBezTo>
                    <a:pt x="57" y="967"/>
                    <a:pt x="57" y="968"/>
                    <a:pt x="56" y="969"/>
                  </a:cubicBezTo>
                  <a:cubicBezTo>
                    <a:pt x="53" y="973"/>
                    <a:pt x="46" y="977"/>
                    <a:pt x="52" y="983"/>
                  </a:cubicBezTo>
                  <a:cubicBezTo>
                    <a:pt x="52" y="983"/>
                    <a:pt x="52" y="983"/>
                    <a:pt x="52" y="983"/>
                  </a:cubicBezTo>
                  <a:cubicBezTo>
                    <a:pt x="52" y="983"/>
                    <a:pt x="52" y="983"/>
                    <a:pt x="51" y="983"/>
                  </a:cubicBezTo>
                  <a:cubicBezTo>
                    <a:pt x="51" y="978"/>
                    <a:pt x="45" y="980"/>
                    <a:pt x="42" y="981"/>
                  </a:cubicBezTo>
                  <a:cubicBezTo>
                    <a:pt x="43" y="978"/>
                    <a:pt x="43" y="975"/>
                    <a:pt x="44" y="972"/>
                  </a:cubicBezTo>
                  <a:close/>
                  <a:moveTo>
                    <a:pt x="25" y="1224"/>
                  </a:moveTo>
                  <a:cubicBezTo>
                    <a:pt x="24" y="1216"/>
                    <a:pt x="24" y="1209"/>
                    <a:pt x="24" y="1201"/>
                  </a:cubicBezTo>
                  <a:cubicBezTo>
                    <a:pt x="27" y="1195"/>
                    <a:pt x="25" y="1181"/>
                    <a:pt x="25" y="1174"/>
                  </a:cubicBezTo>
                  <a:cubicBezTo>
                    <a:pt x="32" y="1176"/>
                    <a:pt x="32" y="1161"/>
                    <a:pt x="33" y="1158"/>
                  </a:cubicBezTo>
                  <a:cubicBezTo>
                    <a:pt x="35" y="1161"/>
                    <a:pt x="38" y="1164"/>
                    <a:pt x="41" y="1167"/>
                  </a:cubicBezTo>
                  <a:cubicBezTo>
                    <a:pt x="34" y="1174"/>
                    <a:pt x="34" y="1183"/>
                    <a:pt x="45" y="1182"/>
                  </a:cubicBezTo>
                  <a:cubicBezTo>
                    <a:pt x="45" y="1184"/>
                    <a:pt x="46" y="1186"/>
                    <a:pt x="46" y="1188"/>
                  </a:cubicBezTo>
                  <a:cubicBezTo>
                    <a:pt x="43" y="1192"/>
                    <a:pt x="27" y="1211"/>
                    <a:pt x="32" y="1215"/>
                  </a:cubicBezTo>
                  <a:cubicBezTo>
                    <a:pt x="30" y="1218"/>
                    <a:pt x="27" y="1221"/>
                    <a:pt x="25" y="1224"/>
                  </a:cubicBezTo>
                  <a:close/>
                  <a:moveTo>
                    <a:pt x="48" y="1162"/>
                  </a:moveTo>
                  <a:cubicBezTo>
                    <a:pt x="47" y="1161"/>
                    <a:pt x="45" y="1159"/>
                    <a:pt x="43" y="1158"/>
                  </a:cubicBezTo>
                  <a:cubicBezTo>
                    <a:pt x="47" y="1159"/>
                    <a:pt x="51" y="1160"/>
                    <a:pt x="55" y="1161"/>
                  </a:cubicBezTo>
                  <a:cubicBezTo>
                    <a:pt x="54" y="1161"/>
                    <a:pt x="53" y="1161"/>
                    <a:pt x="53" y="1162"/>
                  </a:cubicBezTo>
                  <a:cubicBezTo>
                    <a:pt x="52" y="1161"/>
                    <a:pt x="51" y="1161"/>
                    <a:pt x="51" y="1161"/>
                  </a:cubicBezTo>
                  <a:cubicBezTo>
                    <a:pt x="50" y="1161"/>
                    <a:pt x="49" y="1162"/>
                    <a:pt x="48" y="1162"/>
                  </a:cubicBezTo>
                  <a:close/>
                  <a:moveTo>
                    <a:pt x="49" y="1200"/>
                  </a:moveTo>
                  <a:cubicBezTo>
                    <a:pt x="48" y="1201"/>
                    <a:pt x="48" y="1201"/>
                    <a:pt x="47" y="1202"/>
                  </a:cubicBezTo>
                  <a:cubicBezTo>
                    <a:pt x="47" y="1202"/>
                    <a:pt x="47" y="1201"/>
                    <a:pt x="47" y="1201"/>
                  </a:cubicBezTo>
                  <a:cubicBezTo>
                    <a:pt x="47" y="1201"/>
                    <a:pt x="48" y="1200"/>
                    <a:pt x="48" y="1199"/>
                  </a:cubicBezTo>
                  <a:cubicBezTo>
                    <a:pt x="48" y="1200"/>
                    <a:pt x="49" y="1200"/>
                    <a:pt x="49" y="1200"/>
                  </a:cubicBezTo>
                  <a:close/>
                  <a:moveTo>
                    <a:pt x="41" y="1230"/>
                  </a:moveTo>
                  <a:cubicBezTo>
                    <a:pt x="41" y="1230"/>
                    <a:pt x="41" y="1230"/>
                    <a:pt x="41" y="1230"/>
                  </a:cubicBezTo>
                  <a:cubicBezTo>
                    <a:pt x="45" y="1225"/>
                    <a:pt x="50" y="1221"/>
                    <a:pt x="54" y="1216"/>
                  </a:cubicBezTo>
                  <a:cubicBezTo>
                    <a:pt x="54" y="1215"/>
                    <a:pt x="55" y="1215"/>
                    <a:pt x="55" y="1214"/>
                  </a:cubicBezTo>
                  <a:cubicBezTo>
                    <a:pt x="58" y="1214"/>
                    <a:pt x="59" y="1212"/>
                    <a:pt x="60" y="1210"/>
                  </a:cubicBezTo>
                  <a:cubicBezTo>
                    <a:pt x="62" y="1209"/>
                    <a:pt x="63" y="1207"/>
                    <a:pt x="65" y="1206"/>
                  </a:cubicBezTo>
                  <a:cubicBezTo>
                    <a:pt x="65" y="1207"/>
                    <a:pt x="66" y="1208"/>
                    <a:pt x="67" y="1208"/>
                  </a:cubicBezTo>
                  <a:cubicBezTo>
                    <a:pt x="58" y="1216"/>
                    <a:pt x="49" y="1223"/>
                    <a:pt x="41" y="1230"/>
                  </a:cubicBezTo>
                  <a:close/>
                  <a:moveTo>
                    <a:pt x="59" y="1187"/>
                  </a:moveTo>
                  <a:cubicBezTo>
                    <a:pt x="59" y="1189"/>
                    <a:pt x="59" y="1190"/>
                    <a:pt x="59" y="1192"/>
                  </a:cubicBezTo>
                  <a:cubicBezTo>
                    <a:pt x="58" y="1192"/>
                    <a:pt x="57" y="1193"/>
                    <a:pt x="56" y="1194"/>
                  </a:cubicBezTo>
                  <a:cubicBezTo>
                    <a:pt x="57" y="1192"/>
                    <a:pt x="58" y="1189"/>
                    <a:pt x="59" y="1187"/>
                  </a:cubicBezTo>
                  <a:close/>
                  <a:moveTo>
                    <a:pt x="58" y="1162"/>
                  </a:moveTo>
                  <a:cubicBezTo>
                    <a:pt x="58" y="1163"/>
                    <a:pt x="59" y="1163"/>
                    <a:pt x="60" y="1163"/>
                  </a:cubicBezTo>
                  <a:cubicBezTo>
                    <a:pt x="60" y="1164"/>
                    <a:pt x="60" y="1164"/>
                    <a:pt x="59" y="1165"/>
                  </a:cubicBezTo>
                  <a:cubicBezTo>
                    <a:pt x="59" y="1164"/>
                    <a:pt x="58" y="1163"/>
                    <a:pt x="58" y="1162"/>
                  </a:cubicBezTo>
                  <a:close/>
                  <a:moveTo>
                    <a:pt x="70" y="1184"/>
                  </a:moveTo>
                  <a:cubicBezTo>
                    <a:pt x="69" y="1181"/>
                    <a:pt x="68" y="1179"/>
                    <a:pt x="65" y="1177"/>
                  </a:cubicBezTo>
                  <a:cubicBezTo>
                    <a:pt x="67" y="1176"/>
                    <a:pt x="69" y="1175"/>
                    <a:pt x="71" y="1173"/>
                  </a:cubicBezTo>
                  <a:cubicBezTo>
                    <a:pt x="73" y="1175"/>
                    <a:pt x="75" y="1177"/>
                    <a:pt x="77" y="1179"/>
                  </a:cubicBezTo>
                  <a:cubicBezTo>
                    <a:pt x="75" y="1180"/>
                    <a:pt x="72" y="1182"/>
                    <a:pt x="70" y="1184"/>
                  </a:cubicBezTo>
                  <a:close/>
                  <a:moveTo>
                    <a:pt x="212" y="1077"/>
                  </a:moveTo>
                  <a:cubicBezTo>
                    <a:pt x="207" y="1080"/>
                    <a:pt x="202" y="1084"/>
                    <a:pt x="198" y="1089"/>
                  </a:cubicBezTo>
                  <a:cubicBezTo>
                    <a:pt x="156" y="1111"/>
                    <a:pt x="124" y="1147"/>
                    <a:pt x="86" y="1173"/>
                  </a:cubicBezTo>
                  <a:cubicBezTo>
                    <a:pt x="83" y="1169"/>
                    <a:pt x="81" y="1167"/>
                    <a:pt x="78" y="1164"/>
                  </a:cubicBezTo>
                  <a:cubicBezTo>
                    <a:pt x="77" y="1162"/>
                    <a:pt x="71" y="1160"/>
                    <a:pt x="69" y="1159"/>
                  </a:cubicBezTo>
                  <a:cubicBezTo>
                    <a:pt x="60" y="1148"/>
                    <a:pt x="46" y="1143"/>
                    <a:pt x="34" y="1146"/>
                  </a:cubicBezTo>
                  <a:cubicBezTo>
                    <a:pt x="35" y="1142"/>
                    <a:pt x="35" y="1138"/>
                    <a:pt x="35" y="1134"/>
                  </a:cubicBezTo>
                  <a:cubicBezTo>
                    <a:pt x="37" y="1134"/>
                    <a:pt x="38" y="1132"/>
                    <a:pt x="38" y="1130"/>
                  </a:cubicBezTo>
                  <a:cubicBezTo>
                    <a:pt x="38" y="1120"/>
                    <a:pt x="42" y="1074"/>
                    <a:pt x="35" y="1073"/>
                  </a:cubicBezTo>
                  <a:cubicBezTo>
                    <a:pt x="25" y="1073"/>
                    <a:pt x="27" y="1142"/>
                    <a:pt x="26" y="1151"/>
                  </a:cubicBezTo>
                  <a:cubicBezTo>
                    <a:pt x="26" y="1124"/>
                    <a:pt x="21" y="1096"/>
                    <a:pt x="23" y="1070"/>
                  </a:cubicBezTo>
                  <a:cubicBezTo>
                    <a:pt x="27" y="1067"/>
                    <a:pt x="25" y="1055"/>
                    <a:pt x="25" y="1051"/>
                  </a:cubicBezTo>
                  <a:cubicBezTo>
                    <a:pt x="29" y="1049"/>
                    <a:pt x="35" y="1009"/>
                    <a:pt x="31" y="1007"/>
                  </a:cubicBezTo>
                  <a:cubicBezTo>
                    <a:pt x="32" y="1005"/>
                    <a:pt x="32" y="1003"/>
                    <a:pt x="33" y="1001"/>
                  </a:cubicBezTo>
                  <a:cubicBezTo>
                    <a:pt x="34" y="1001"/>
                    <a:pt x="35" y="1001"/>
                    <a:pt x="37" y="1000"/>
                  </a:cubicBezTo>
                  <a:cubicBezTo>
                    <a:pt x="40" y="1002"/>
                    <a:pt x="46" y="998"/>
                    <a:pt x="42" y="994"/>
                  </a:cubicBezTo>
                  <a:cubicBezTo>
                    <a:pt x="43" y="994"/>
                    <a:pt x="43" y="993"/>
                    <a:pt x="43" y="992"/>
                  </a:cubicBezTo>
                  <a:cubicBezTo>
                    <a:pt x="63" y="991"/>
                    <a:pt x="84" y="991"/>
                    <a:pt x="103" y="994"/>
                  </a:cubicBezTo>
                  <a:cubicBezTo>
                    <a:pt x="121" y="997"/>
                    <a:pt x="144" y="1014"/>
                    <a:pt x="159" y="1014"/>
                  </a:cubicBezTo>
                  <a:cubicBezTo>
                    <a:pt x="175" y="1014"/>
                    <a:pt x="133" y="994"/>
                    <a:pt x="130" y="993"/>
                  </a:cubicBezTo>
                  <a:cubicBezTo>
                    <a:pt x="108" y="985"/>
                    <a:pt x="85" y="983"/>
                    <a:pt x="61" y="983"/>
                  </a:cubicBezTo>
                  <a:cubicBezTo>
                    <a:pt x="64" y="980"/>
                    <a:pt x="66" y="977"/>
                    <a:pt x="68" y="973"/>
                  </a:cubicBezTo>
                  <a:cubicBezTo>
                    <a:pt x="74" y="971"/>
                    <a:pt x="82" y="970"/>
                    <a:pt x="91" y="971"/>
                  </a:cubicBezTo>
                  <a:cubicBezTo>
                    <a:pt x="94" y="971"/>
                    <a:pt x="98" y="972"/>
                    <a:pt x="102" y="972"/>
                  </a:cubicBezTo>
                  <a:cubicBezTo>
                    <a:pt x="101" y="980"/>
                    <a:pt x="139" y="987"/>
                    <a:pt x="143" y="988"/>
                  </a:cubicBezTo>
                  <a:cubicBezTo>
                    <a:pt x="144" y="989"/>
                    <a:pt x="145" y="989"/>
                    <a:pt x="146" y="989"/>
                  </a:cubicBezTo>
                  <a:cubicBezTo>
                    <a:pt x="146" y="992"/>
                    <a:pt x="160" y="1007"/>
                    <a:pt x="161" y="997"/>
                  </a:cubicBezTo>
                  <a:cubicBezTo>
                    <a:pt x="163" y="999"/>
                    <a:pt x="166" y="1000"/>
                    <a:pt x="168" y="1001"/>
                  </a:cubicBezTo>
                  <a:cubicBezTo>
                    <a:pt x="168" y="1002"/>
                    <a:pt x="169" y="1002"/>
                    <a:pt x="169" y="1002"/>
                  </a:cubicBezTo>
                  <a:cubicBezTo>
                    <a:pt x="170" y="1004"/>
                    <a:pt x="172" y="1010"/>
                    <a:pt x="176" y="1009"/>
                  </a:cubicBezTo>
                  <a:cubicBezTo>
                    <a:pt x="186" y="1019"/>
                    <a:pt x="192" y="1050"/>
                    <a:pt x="206" y="1054"/>
                  </a:cubicBezTo>
                  <a:cubicBezTo>
                    <a:pt x="210" y="1066"/>
                    <a:pt x="212" y="1042"/>
                    <a:pt x="210" y="1037"/>
                  </a:cubicBezTo>
                  <a:cubicBezTo>
                    <a:pt x="211" y="1038"/>
                    <a:pt x="211" y="1038"/>
                    <a:pt x="211" y="1038"/>
                  </a:cubicBezTo>
                  <a:cubicBezTo>
                    <a:pt x="211" y="1041"/>
                    <a:pt x="212" y="1042"/>
                    <a:pt x="215" y="1043"/>
                  </a:cubicBezTo>
                  <a:cubicBezTo>
                    <a:pt x="217" y="1046"/>
                    <a:pt x="218" y="1049"/>
                    <a:pt x="219" y="1051"/>
                  </a:cubicBezTo>
                  <a:cubicBezTo>
                    <a:pt x="215" y="1059"/>
                    <a:pt x="213" y="1067"/>
                    <a:pt x="212" y="1077"/>
                  </a:cubicBezTo>
                  <a:close/>
                  <a:moveTo>
                    <a:pt x="264" y="992"/>
                  </a:moveTo>
                  <a:cubicBezTo>
                    <a:pt x="267" y="987"/>
                    <a:pt x="270" y="982"/>
                    <a:pt x="273" y="977"/>
                  </a:cubicBezTo>
                  <a:cubicBezTo>
                    <a:pt x="273" y="978"/>
                    <a:pt x="273" y="979"/>
                    <a:pt x="273" y="980"/>
                  </a:cubicBezTo>
                  <a:cubicBezTo>
                    <a:pt x="270" y="984"/>
                    <a:pt x="267" y="988"/>
                    <a:pt x="264" y="992"/>
                  </a:cubicBezTo>
                  <a:close/>
                  <a:moveTo>
                    <a:pt x="257" y="979"/>
                  </a:moveTo>
                  <a:cubicBezTo>
                    <a:pt x="255" y="983"/>
                    <a:pt x="253" y="987"/>
                    <a:pt x="251" y="991"/>
                  </a:cubicBezTo>
                  <a:cubicBezTo>
                    <a:pt x="257" y="976"/>
                    <a:pt x="265" y="962"/>
                    <a:pt x="274" y="948"/>
                  </a:cubicBezTo>
                  <a:cubicBezTo>
                    <a:pt x="268" y="958"/>
                    <a:pt x="263" y="969"/>
                    <a:pt x="257" y="979"/>
                  </a:cubicBezTo>
                  <a:close/>
                  <a:moveTo>
                    <a:pt x="601" y="431"/>
                  </a:moveTo>
                  <a:cubicBezTo>
                    <a:pt x="600" y="430"/>
                    <a:pt x="600" y="430"/>
                    <a:pt x="599" y="430"/>
                  </a:cubicBezTo>
                  <a:cubicBezTo>
                    <a:pt x="597" y="428"/>
                    <a:pt x="595" y="425"/>
                    <a:pt x="593" y="423"/>
                  </a:cubicBezTo>
                  <a:cubicBezTo>
                    <a:pt x="593" y="419"/>
                    <a:pt x="592" y="416"/>
                    <a:pt x="591" y="412"/>
                  </a:cubicBezTo>
                  <a:cubicBezTo>
                    <a:pt x="595" y="418"/>
                    <a:pt x="598" y="424"/>
                    <a:pt x="601" y="431"/>
                  </a:cubicBezTo>
                  <a:close/>
                  <a:moveTo>
                    <a:pt x="604" y="448"/>
                  </a:moveTo>
                  <a:cubicBezTo>
                    <a:pt x="598" y="456"/>
                    <a:pt x="591" y="463"/>
                    <a:pt x="584" y="470"/>
                  </a:cubicBezTo>
                  <a:cubicBezTo>
                    <a:pt x="589" y="461"/>
                    <a:pt x="594" y="452"/>
                    <a:pt x="599" y="443"/>
                  </a:cubicBezTo>
                  <a:cubicBezTo>
                    <a:pt x="601" y="444"/>
                    <a:pt x="602" y="446"/>
                    <a:pt x="604" y="448"/>
                  </a:cubicBezTo>
                  <a:close/>
                  <a:moveTo>
                    <a:pt x="585" y="426"/>
                  </a:moveTo>
                  <a:cubicBezTo>
                    <a:pt x="585" y="426"/>
                    <a:pt x="584" y="427"/>
                    <a:pt x="584" y="428"/>
                  </a:cubicBezTo>
                  <a:cubicBezTo>
                    <a:pt x="584" y="426"/>
                    <a:pt x="583" y="425"/>
                    <a:pt x="583" y="423"/>
                  </a:cubicBezTo>
                  <a:cubicBezTo>
                    <a:pt x="583" y="424"/>
                    <a:pt x="584" y="425"/>
                    <a:pt x="585" y="426"/>
                  </a:cubicBezTo>
                  <a:close/>
                  <a:moveTo>
                    <a:pt x="579" y="405"/>
                  </a:moveTo>
                  <a:cubicBezTo>
                    <a:pt x="580" y="407"/>
                    <a:pt x="580" y="408"/>
                    <a:pt x="581" y="410"/>
                  </a:cubicBezTo>
                  <a:cubicBezTo>
                    <a:pt x="579" y="407"/>
                    <a:pt x="577" y="405"/>
                    <a:pt x="575" y="403"/>
                  </a:cubicBezTo>
                  <a:cubicBezTo>
                    <a:pt x="577" y="404"/>
                    <a:pt x="578" y="404"/>
                    <a:pt x="579" y="405"/>
                  </a:cubicBezTo>
                  <a:close/>
                  <a:moveTo>
                    <a:pt x="567" y="387"/>
                  </a:moveTo>
                  <a:cubicBezTo>
                    <a:pt x="568" y="388"/>
                    <a:pt x="569" y="390"/>
                    <a:pt x="571" y="392"/>
                  </a:cubicBezTo>
                  <a:cubicBezTo>
                    <a:pt x="567" y="390"/>
                    <a:pt x="564" y="388"/>
                    <a:pt x="560" y="387"/>
                  </a:cubicBezTo>
                  <a:cubicBezTo>
                    <a:pt x="555" y="381"/>
                    <a:pt x="549" y="376"/>
                    <a:pt x="544" y="370"/>
                  </a:cubicBezTo>
                  <a:cubicBezTo>
                    <a:pt x="552" y="375"/>
                    <a:pt x="560" y="381"/>
                    <a:pt x="567" y="387"/>
                  </a:cubicBezTo>
                  <a:close/>
                  <a:moveTo>
                    <a:pt x="534" y="355"/>
                  </a:moveTo>
                  <a:cubicBezTo>
                    <a:pt x="528" y="352"/>
                    <a:pt x="522" y="349"/>
                    <a:pt x="516" y="347"/>
                  </a:cubicBezTo>
                  <a:cubicBezTo>
                    <a:pt x="513" y="345"/>
                    <a:pt x="510" y="342"/>
                    <a:pt x="507" y="340"/>
                  </a:cubicBezTo>
                  <a:cubicBezTo>
                    <a:pt x="516" y="345"/>
                    <a:pt x="526" y="350"/>
                    <a:pt x="534" y="355"/>
                  </a:cubicBezTo>
                  <a:close/>
                  <a:moveTo>
                    <a:pt x="531" y="374"/>
                  </a:moveTo>
                  <a:cubicBezTo>
                    <a:pt x="518" y="368"/>
                    <a:pt x="506" y="361"/>
                    <a:pt x="495" y="353"/>
                  </a:cubicBezTo>
                  <a:cubicBezTo>
                    <a:pt x="508" y="359"/>
                    <a:pt x="520" y="366"/>
                    <a:pt x="531" y="374"/>
                  </a:cubicBezTo>
                  <a:close/>
                  <a:moveTo>
                    <a:pt x="475" y="332"/>
                  </a:moveTo>
                  <a:cubicBezTo>
                    <a:pt x="467" y="330"/>
                    <a:pt x="460" y="328"/>
                    <a:pt x="452" y="326"/>
                  </a:cubicBezTo>
                  <a:cubicBezTo>
                    <a:pt x="451" y="326"/>
                    <a:pt x="451" y="325"/>
                    <a:pt x="450" y="325"/>
                  </a:cubicBezTo>
                  <a:cubicBezTo>
                    <a:pt x="459" y="327"/>
                    <a:pt x="467" y="329"/>
                    <a:pt x="475" y="332"/>
                  </a:cubicBezTo>
                  <a:close/>
                  <a:moveTo>
                    <a:pt x="408" y="324"/>
                  </a:moveTo>
                  <a:cubicBezTo>
                    <a:pt x="410" y="324"/>
                    <a:pt x="412" y="325"/>
                    <a:pt x="414" y="325"/>
                  </a:cubicBezTo>
                  <a:cubicBezTo>
                    <a:pt x="411" y="325"/>
                    <a:pt x="407" y="325"/>
                    <a:pt x="404" y="324"/>
                  </a:cubicBezTo>
                  <a:cubicBezTo>
                    <a:pt x="405" y="324"/>
                    <a:pt x="406" y="324"/>
                    <a:pt x="408" y="324"/>
                  </a:cubicBezTo>
                  <a:close/>
                  <a:moveTo>
                    <a:pt x="328" y="327"/>
                  </a:moveTo>
                  <a:cubicBezTo>
                    <a:pt x="331" y="325"/>
                    <a:pt x="335" y="324"/>
                    <a:pt x="338" y="323"/>
                  </a:cubicBezTo>
                  <a:cubicBezTo>
                    <a:pt x="335" y="324"/>
                    <a:pt x="331" y="326"/>
                    <a:pt x="328" y="327"/>
                  </a:cubicBezTo>
                  <a:cubicBezTo>
                    <a:pt x="328" y="327"/>
                    <a:pt x="328" y="327"/>
                    <a:pt x="328" y="327"/>
                  </a:cubicBezTo>
                  <a:close/>
                  <a:moveTo>
                    <a:pt x="316" y="367"/>
                  </a:moveTo>
                  <a:cubicBezTo>
                    <a:pt x="318" y="367"/>
                    <a:pt x="320" y="366"/>
                    <a:pt x="321" y="365"/>
                  </a:cubicBezTo>
                  <a:cubicBezTo>
                    <a:pt x="318" y="370"/>
                    <a:pt x="316" y="375"/>
                    <a:pt x="313" y="380"/>
                  </a:cubicBezTo>
                  <a:cubicBezTo>
                    <a:pt x="312" y="380"/>
                    <a:pt x="311" y="379"/>
                    <a:pt x="311" y="380"/>
                  </a:cubicBezTo>
                  <a:cubicBezTo>
                    <a:pt x="312" y="376"/>
                    <a:pt x="314" y="371"/>
                    <a:pt x="316" y="367"/>
                  </a:cubicBezTo>
                  <a:close/>
                  <a:moveTo>
                    <a:pt x="309" y="409"/>
                  </a:moveTo>
                  <a:cubicBezTo>
                    <a:pt x="308" y="408"/>
                    <a:pt x="308" y="408"/>
                    <a:pt x="308" y="408"/>
                  </a:cubicBezTo>
                  <a:cubicBezTo>
                    <a:pt x="315" y="392"/>
                    <a:pt x="322" y="377"/>
                    <a:pt x="332" y="364"/>
                  </a:cubicBezTo>
                  <a:cubicBezTo>
                    <a:pt x="333" y="364"/>
                    <a:pt x="333" y="364"/>
                    <a:pt x="334" y="365"/>
                  </a:cubicBezTo>
                  <a:cubicBezTo>
                    <a:pt x="331" y="383"/>
                    <a:pt x="322" y="401"/>
                    <a:pt x="313" y="418"/>
                  </a:cubicBezTo>
                  <a:cubicBezTo>
                    <a:pt x="313" y="417"/>
                    <a:pt x="313" y="416"/>
                    <a:pt x="312" y="415"/>
                  </a:cubicBezTo>
                  <a:cubicBezTo>
                    <a:pt x="312" y="413"/>
                    <a:pt x="312" y="409"/>
                    <a:pt x="309" y="409"/>
                  </a:cubicBezTo>
                  <a:close/>
                  <a:moveTo>
                    <a:pt x="306" y="389"/>
                  </a:moveTo>
                  <a:cubicBezTo>
                    <a:pt x="307" y="388"/>
                    <a:pt x="308" y="388"/>
                    <a:pt x="308" y="388"/>
                  </a:cubicBezTo>
                  <a:cubicBezTo>
                    <a:pt x="306" y="392"/>
                    <a:pt x="304" y="396"/>
                    <a:pt x="302" y="401"/>
                  </a:cubicBezTo>
                  <a:cubicBezTo>
                    <a:pt x="302" y="400"/>
                    <a:pt x="302" y="400"/>
                    <a:pt x="301" y="399"/>
                  </a:cubicBezTo>
                  <a:cubicBezTo>
                    <a:pt x="303" y="396"/>
                    <a:pt x="305" y="392"/>
                    <a:pt x="306" y="389"/>
                  </a:cubicBezTo>
                  <a:close/>
                  <a:moveTo>
                    <a:pt x="308" y="433"/>
                  </a:moveTo>
                  <a:cubicBezTo>
                    <a:pt x="308" y="433"/>
                    <a:pt x="308" y="433"/>
                    <a:pt x="307" y="433"/>
                  </a:cubicBezTo>
                  <a:cubicBezTo>
                    <a:pt x="307" y="433"/>
                    <a:pt x="308" y="433"/>
                    <a:pt x="308" y="433"/>
                  </a:cubicBezTo>
                  <a:cubicBezTo>
                    <a:pt x="308" y="433"/>
                    <a:pt x="308" y="433"/>
                    <a:pt x="308" y="433"/>
                  </a:cubicBezTo>
                  <a:close/>
                  <a:moveTo>
                    <a:pt x="289" y="428"/>
                  </a:moveTo>
                  <a:cubicBezTo>
                    <a:pt x="291" y="421"/>
                    <a:pt x="294" y="414"/>
                    <a:pt x="297" y="407"/>
                  </a:cubicBezTo>
                  <a:cubicBezTo>
                    <a:pt x="298" y="408"/>
                    <a:pt x="298" y="408"/>
                    <a:pt x="299" y="409"/>
                  </a:cubicBezTo>
                  <a:cubicBezTo>
                    <a:pt x="296" y="415"/>
                    <a:pt x="293" y="422"/>
                    <a:pt x="289" y="429"/>
                  </a:cubicBezTo>
                  <a:cubicBezTo>
                    <a:pt x="289" y="429"/>
                    <a:pt x="289" y="429"/>
                    <a:pt x="289" y="429"/>
                  </a:cubicBezTo>
                  <a:cubicBezTo>
                    <a:pt x="289" y="429"/>
                    <a:pt x="289" y="429"/>
                    <a:pt x="289" y="428"/>
                  </a:cubicBezTo>
                  <a:close/>
                  <a:moveTo>
                    <a:pt x="298" y="461"/>
                  </a:moveTo>
                  <a:cubicBezTo>
                    <a:pt x="297" y="461"/>
                    <a:pt x="297" y="461"/>
                    <a:pt x="297" y="461"/>
                  </a:cubicBezTo>
                  <a:cubicBezTo>
                    <a:pt x="297" y="461"/>
                    <a:pt x="297" y="461"/>
                    <a:pt x="297" y="461"/>
                  </a:cubicBezTo>
                  <a:cubicBezTo>
                    <a:pt x="297" y="461"/>
                    <a:pt x="297" y="461"/>
                    <a:pt x="298" y="461"/>
                  </a:cubicBezTo>
                  <a:close/>
                  <a:moveTo>
                    <a:pt x="289" y="460"/>
                  </a:moveTo>
                  <a:cubicBezTo>
                    <a:pt x="289" y="462"/>
                    <a:pt x="289" y="463"/>
                    <a:pt x="290" y="463"/>
                  </a:cubicBezTo>
                  <a:cubicBezTo>
                    <a:pt x="288" y="464"/>
                    <a:pt x="286" y="465"/>
                    <a:pt x="284" y="465"/>
                  </a:cubicBezTo>
                  <a:cubicBezTo>
                    <a:pt x="286" y="464"/>
                    <a:pt x="287" y="462"/>
                    <a:pt x="289" y="460"/>
                  </a:cubicBezTo>
                  <a:close/>
                  <a:moveTo>
                    <a:pt x="246" y="528"/>
                  </a:moveTo>
                  <a:cubicBezTo>
                    <a:pt x="250" y="523"/>
                    <a:pt x="255" y="520"/>
                    <a:pt x="261" y="518"/>
                  </a:cubicBezTo>
                  <a:cubicBezTo>
                    <a:pt x="266" y="522"/>
                    <a:pt x="272" y="525"/>
                    <a:pt x="279" y="528"/>
                  </a:cubicBezTo>
                  <a:cubicBezTo>
                    <a:pt x="267" y="529"/>
                    <a:pt x="257" y="530"/>
                    <a:pt x="246" y="528"/>
                  </a:cubicBezTo>
                  <a:close/>
                  <a:moveTo>
                    <a:pt x="342" y="537"/>
                  </a:moveTo>
                  <a:cubicBezTo>
                    <a:pt x="333" y="535"/>
                    <a:pt x="324" y="533"/>
                    <a:pt x="315" y="531"/>
                  </a:cubicBezTo>
                  <a:cubicBezTo>
                    <a:pt x="329" y="531"/>
                    <a:pt x="342" y="534"/>
                    <a:pt x="355" y="539"/>
                  </a:cubicBezTo>
                  <a:cubicBezTo>
                    <a:pt x="351" y="538"/>
                    <a:pt x="346" y="538"/>
                    <a:pt x="342" y="537"/>
                  </a:cubicBezTo>
                  <a:close/>
                  <a:moveTo>
                    <a:pt x="388" y="548"/>
                  </a:moveTo>
                  <a:cubicBezTo>
                    <a:pt x="358" y="529"/>
                    <a:pt x="329" y="520"/>
                    <a:pt x="294" y="525"/>
                  </a:cubicBezTo>
                  <a:cubicBezTo>
                    <a:pt x="286" y="522"/>
                    <a:pt x="278" y="519"/>
                    <a:pt x="271" y="515"/>
                  </a:cubicBezTo>
                  <a:cubicBezTo>
                    <a:pt x="311" y="507"/>
                    <a:pt x="356" y="528"/>
                    <a:pt x="390" y="548"/>
                  </a:cubicBezTo>
                  <a:cubicBezTo>
                    <a:pt x="389" y="548"/>
                    <a:pt x="388" y="548"/>
                    <a:pt x="388" y="548"/>
                  </a:cubicBezTo>
                  <a:close/>
                  <a:moveTo>
                    <a:pt x="365" y="526"/>
                  </a:moveTo>
                  <a:cubicBezTo>
                    <a:pt x="346" y="517"/>
                    <a:pt x="324" y="509"/>
                    <a:pt x="303" y="507"/>
                  </a:cubicBezTo>
                  <a:cubicBezTo>
                    <a:pt x="356" y="509"/>
                    <a:pt x="428" y="535"/>
                    <a:pt x="450" y="588"/>
                  </a:cubicBezTo>
                  <a:cubicBezTo>
                    <a:pt x="429" y="564"/>
                    <a:pt x="398" y="541"/>
                    <a:pt x="365" y="526"/>
                  </a:cubicBezTo>
                  <a:close/>
                  <a:moveTo>
                    <a:pt x="445" y="649"/>
                  </a:moveTo>
                  <a:cubicBezTo>
                    <a:pt x="446" y="650"/>
                    <a:pt x="446" y="649"/>
                    <a:pt x="447" y="649"/>
                  </a:cubicBezTo>
                  <a:cubicBezTo>
                    <a:pt x="446" y="651"/>
                    <a:pt x="446" y="652"/>
                    <a:pt x="445" y="653"/>
                  </a:cubicBezTo>
                  <a:cubicBezTo>
                    <a:pt x="445" y="652"/>
                    <a:pt x="445" y="651"/>
                    <a:pt x="445" y="649"/>
                  </a:cubicBezTo>
                  <a:close/>
                  <a:moveTo>
                    <a:pt x="441" y="688"/>
                  </a:moveTo>
                  <a:cubicBezTo>
                    <a:pt x="442" y="688"/>
                    <a:pt x="442" y="688"/>
                    <a:pt x="442" y="687"/>
                  </a:cubicBezTo>
                  <a:cubicBezTo>
                    <a:pt x="442" y="688"/>
                    <a:pt x="442" y="688"/>
                    <a:pt x="442" y="688"/>
                  </a:cubicBezTo>
                  <a:cubicBezTo>
                    <a:pt x="442" y="688"/>
                    <a:pt x="442" y="688"/>
                    <a:pt x="441" y="688"/>
                  </a:cubicBezTo>
                  <a:close/>
                  <a:moveTo>
                    <a:pt x="460" y="653"/>
                  </a:moveTo>
                  <a:cubicBezTo>
                    <a:pt x="453" y="659"/>
                    <a:pt x="447" y="666"/>
                    <a:pt x="442" y="674"/>
                  </a:cubicBezTo>
                  <a:cubicBezTo>
                    <a:pt x="442" y="673"/>
                    <a:pt x="442" y="672"/>
                    <a:pt x="442" y="671"/>
                  </a:cubicBezTo>
                  <a:cubicBezTo>
                    <a:pt x="450" y="661"/>
                    <a:pt x="456" y="651"/>
                    <a:pt x="460" y="640"/>
                  </a:cubicBezTo>
                  <a:cubicBezTo>
                    <a:pt x="461" y="643"/>
                    <a:pt x="461" y="645"/>
                    <a:pt x="462" y="648"/>
                  </a:cubicBezTo>
                  <a:cubicBezTo>
                    <a:pt x="461" y="649"/>
                    <a:pt x="460" y="651"/>
                    <a:pt x="460" y="653"/>
                  </a:cubicBezTo>
                  <a:close/>
                  <a:moveTo>
                    <a:pt x="485" y="620"/>
                  </a:moveTo>
                  <a:cubicBezTo>
                    <a:pt x="481" y="624"/>
                    <a:pt x="477" y="628"/>
                    <a:pt x="473" y="633"/>
                  </a:cubicBezTo>
                  <a:cubicBezTo>
                    <a:pt x="473" y="631"/>
                    <a:pt x="473" y="629"/>
                    <a:pt x="472" y="627"/>
                  </a:cubicBezTo>
                  <a:cubicBezTo>
                    <a:pt x="480" y="619"/>
                    <a:pt x="488" y="611"/>
                    <a:pt x="496" y="603"/>
                  </a:cubicBezTo>
                  <a:cubicBezTo>
                    <a:pt x="493" y="608"/>
                    <a:pt x="489" y="614"/>
                    <a:pt x="485" y="620"/>
                  </a:cubicBezTo>
                  <a:close/>
                  <a:moveTo>
                    <a:pt x="468" y="616"/>
                  </a:moveTo>
                  <a:cubicBezTo>
                    <a:pt x="465" y="609"/>
                    <a:pt x="461" y="602"/>
                    <a:pt x="456" y="596"/>
                  </a:cubicBezTo>
                  <a:cubicBezTo>
                    <a:pt x="458" y="595"/>
                    <a:pt x="460" y="593"/>
                    <a:pt x="459" y="590"/>
                  </a:cubicBezTo>
                  <a:cubicBezTo>
                    <a:pt x="437" y="521"/>
                    <a:pt x="328" y="485"/>
                    <a:pt x="262" y="503"/>
                  </a:cubicBezTo>
                  <a:cubicBezTo>
                    <a:pt x="266" y="496"/>
                    <a:pt x="269" y="490"/>
                    <a:pt x="271" y="482"/>
                  </a:cubicBezTo>
                  <a:cubicBezTo>
                    <a:pt x="276" y="487"/>
                    <a:pt x="279" y="478"/>
                    <a:pt x="279" y="476"/>
                  </a:cubicBezTo>
                  <a:cubicBezTo>
                    <a:pt x="286" y="473"/>
                    <a:pt x="293" y="471"/>
                    <a:pt x="300" y="468"/>
                  </a:cubicBezTo>
                  <a:cubicBezTo>
                    <a:pt x="296" y="476"/>
                    <a:pt x="296" y="480"/>
                    <a:pt x="305" y="484"/>
                  </a:cubicBezTo>
                  <a:cubicBezTo>
                    <a:pt x="305" y="485"/>
                    <a:pt x="305" y="486"/>
                    <a:pt x="305" y="487"/>
                  </a:cubicBezTo>
                  <a:cubicBezTo>
                    <a:pt x="306" y="488"/>
                    <a:pt x="307" y="489"/>
                    <a:pt x="308" y="490"/>
                  </a:cubicBezTo>
                  <a:cubicBezTo>
                    <a:pt x="307" y="494"/>
                    <a:pt x="310" y="499"/>
                    <a:pt x="314" y="496"/>
                  </a:cubicBezTo>
                  <a:cubicBezTo>
                    <a:pt x="325" y="501"/>
                    <a:pt x="326" y="486"/>
                    <a:pt x="326" y="480"/>
                  </a:cubicBezTo>
                  <a:cubicBezTo>
                    <a:pt x="332" y="473"/>
                    <a:pt x="333" y="463"/>
                    <a:pt x="322" y="466"/>
                  </a:cubicBezTo>
                  <a:cubicBezTo>
                    <a:pt x="320" y="461"/>
                    <a:pt x="316" y="455"/>
                    <a:pt x="310" y="457"/>
                  </a:cubicBezTo>
                  <a:cubicBezTo>
                    <a:pt x="307" y="455"/>
                    <a:pt x="304" y="454"/>
                    <a:pt x="301" y="453"/>
                  </a:cubicBezTo>
                  <a:cubicBezTo>
                    <a:pt x="301" y="453"/>
                    <a:pt x="302" y="452"/>
                    <a:pt x="302" y="452"/>
                  </a:cubicBezTo>
                  <a:cubicBezTo>
                    <a:pt x="305" y="452"/>
                    <a:pt x="307" y="452"/>
                    <a:pt x="310" y="452"/>
                  </a:cubicBezTo>
                  <a:cubicBezTo>
                    <a:pt x="310" y="459"/>
                    <a:pt x="317" y="454"/>
                    <a:pt x="319" y="452"/>
                  </a:cubicBezTo>
                  <a:cubicBezTo>
                    <a:pt x="334" y="451"/>
                    <a:pt x="349" y="452"/>
                    <a:pt x="364" y="454"/>
                  </a:cubicBezTo>
                  <a:cubicBezTo>
                    <a:pt x="360" y="464"/>
                    <a:pt x="377" y="456"/>
                    <a:pt x="377" y="456"/>
                  </a:cubicBezTo>
                  <a:cubicBezTo>
                    <a:pt x="386" y="458"/>
                    <a:pt x="395" y="460"/>
                    <a:pt x="404" y="464"/>
                  </a:cubicBezTo>
                  <a:cubicBezTo>
                    <a:pt x="426" y="481"/>
                    <a:pt x="436" y="519"/>
                    <a:pt x="464" y="528"/>
                  </a:cubicBezTo>
                  <a:cubicBezTo>
                    <a:pt x="459" y="529"/>
                    <a:pt x="441" y="542"/>
                    <a:pt x="451" y="547"/>
                  </a:cubicBezTo>
                  <a:cubicBezTo>
                    <a:pt x="463" y="583"/>
                    <a:pt x="513" y="532"/>
                    <a:pt x="469" y="528"/>
                  </a:cubicBezTo>
                  <a:cubicBezTo>
                    <a:pt x="474" y="524"/>
                    <a:pt x="470" y="507"/>
                    <a:pt x="470" y="501"/>
                  </a:cubicBezTo>
                  <a:cubicBezTo>
                    <a:pt x="476" y="512"/>
                    <a:pt x="485" y="522"/>
                    <a:pt x="493" y="532"/>
                  </a:cubicBezTo>
                  <a:cubicBezTo>
                    <a:pt x="502" y="543"/>
                    <a:pt x="508" y="538"/>
                    <a:pt x="499" y="527"/>
                  </a:cubicBezTo>
                  <a:cubicBezTo>
                    <a:pt x="489" y="513"/>
                    <a:pt x="476" y="500"/>
                    <a:pt x="470" y="484"/>
                  </a:cubicBezTo>
                  <a:cubicBezTo>
                    <a:pt x="462" y="463"/>
                    <a:pt x="459" y="475"/>
                    <a:pt x="460" y="490"/>
                  </a:cubicBezTo>
                  <a:cubicBezTo>
                    <a:pt x="445" y="474"/>
                    <a:pt x="427" y="463"/>
                    <a:pt x="408" y="456"/>
                  </a:cubicBezTo>
                  <a:cubicBezTo>
                    <a:pt x="395" y="447"/>
                    <a:pt x="383" y="450"/>
                    <a:pt x="369" y="445"/>
                  </a:cubicBezTo>
                  <a:cubicBezTo>
                    <a:pt x="367" y="441"/>
                    <a:pt x="364" y="438"/>
                    <a:pt x="359" y="438"/>
                  </a:cubicBezTo>
                  <a:cubicBezTo>
                    <a:pt x="361" y="438"/>
                    <a:pt x="363" y="438"/>
                    <a:pt x="366" y="438"/>
                  </a:cubicBezTo>
                  <a:cubicBezTo>
                    <a:pt x="393" y="438"/>
                    <a:pt x="423" y="441"/>
                    <a:pt x="450" y="448"/>
                  </a:cubicBezTo>
                  <a:cubicBezTo>
                    <a:pt x="458" y="451"/>
                    <a:pt x="514" y="489"/>
                    <a:pt x="516" y="487"/>
                  </a:cubicBezTo>
                  <a:cubicBezTo>
                    <a:pt x="530" y="474"/>
                    <a:pt x="495" y="456"/>
                    <a:pt x="485" y="451"/>
                  </a:cubicBezTo>
                  <a:cubicBezTo>
                    <a:pt x="435" y="429"/>
                    <a:pt x="377" y="425"/>
                    <a:pt x="323" y="432"/>
                  </a:cubicBezTo>
                  <a:cubicBezTo>
                    <a:pt x="323" y="429"/>
                    <a:pt x="320" y="428"/>
                    <a:pt x="317" y="428"/>
                  </a:cubicBezTo>
                  <a:cubicBezTo>
                    <a:pt x="326" y="408"/>
                    <a:pt x="338" y="389"/>
                    <a:pt x="342" y="367"/>
                  </a:cubicBezTo>
                  <a:cubicBezTo>
                    <a:pt x="356" y="372"/>
                    <a:pt x="371" y="376"/>
                    <a:pt x="385" y="381"/>
                  </a:cubicBezTo>
                  <a:cubicBezTo>
                    <a:pt x="405" y="393"/>
                    <a:pt x="422" y="408"/>
                    <a:pt x="441" y="420"/>
                  </a:cubicBezTo>
                  <a:cubicBezTo>
                    <a:pt x="470" y="439"/>
                    <a:pt x="463" y="417"/>
                    <a:pt x="445" y="402"/>
                  </a:cubicBezTo>
                  <a:cubicBezTo>
                    <a:pt x="451" y="404"/>
                    <a:pt x="483" y="425"/>
                    <a:pt x="488" y="421"/>
                  </a:cubicBezTo>
                  <a:cubicBezTo>
                    <a:pt x="503" y="436"/>
                    <a:pt x="520" y="452"/>
                    <a:pt x="542" y="458"/>
                  </a:cubicBezTo>
                  <a:cubicBezTo>
                    <a:pt x="545" y="459"/>
                    <a:pt x="549" y="453"/>
                    <a:pt x="545" y="451"/>
                  </a:cubicBezTo>
                  <a:cubicBezTo>
                    <a:pt x="533" y="442"/>
                    <a:pt x="521" y="433"/>
                    <a:pt x="509" y="424"/>
                  </a:cubicBezTo>
                  <a:cubicBezTo>
                    <a:pt x="469" y="392"/>
                    <a:pt x="428" y="365"/>
                    <a:pt x="376" y="358"/>
                  </a:cubicBezTo>
                  <a:cubicBezTo>
                    <a:pt x="365" y="356"/>
                    <a:pt x="353" y="354"/>
                    <a:pt x="343" y="354"/>
                  </a:cubicBezTo>
                  <a:cubicBezTo>
                    <a:pt x="342" y="340"/>
                    <a:pt x="334" y="348"/>
                    <a:pt x="329" y="355"/>
                  </a:cubicBezTo>
                  <a:cubicBezTo>
                    <a:pt x="328" y="355"/>
                    <a:pt x="328" y="355"/>
                    <a:pt x="327" y="356"/>
                  </a:cubicBezTo>
                  <a:cubicBezTo>
                    <a:pt x="325" y="356"/>
                    <a:pt x="323" y="356"/>
                    <a:pt x="320" y="355"/>
                  </a:cubicBezTo>
                  <a:cubicBezTo>
                    <a:pt x="322" y="349"/>
                    <a:pt x="324" y="343"/>
                    <a:pt x="326" y="337"/>
                  </a:cubicBezTo>
                  <a:cubicBezTo>
                    <a:pt x="340" y="331"/>
                    <a:pt x="353" y="324"/>
                    <a:pt x="367" y="320"/>
                  </a:cubicBezTo>
                  <a:cubicBezTo>
                    <a:pt x="372" y="320"/>
                    <a:pt x="376" y="320"/>
                    <a:pt x="380" y="320"/>
                  </a:cubicBezTo>
                  <a:cubicBezTo>
                    <a:pt x="377" y="321"/>
                    <a:pt x="367" y="322"/>
                    <a:pt x="365" y="325"/>
                  </a:cubicBezTo>
                  <a:cubicBezTo>
                    <a:pt x="361" y="327"/>
                    <a:pt x="344" y="331"/>
                    <a:pt x="348" y="337"/>
                  </a:cubicBezTo>
                  <a:cubicBezTo>
                    <a:pt x="351" y="344"/>
                    <a:pt x="367" y="333"/>
                    <a:pt x="371" y="332"/>
                  </a:cubicBezTo>
                  <a:cubicBezTo>
                    <a:pt x="398" y="331"/>
                    <a:pt x="426" y="334"/>
                    <a:pt x="452" y="340"/>
                  </a:cubicBezTo>
                  <a:cubicBezTo>
                    <a:pt x="478" y="359"/>
                    <a:pt x="503" y="384"/>
                    <a:pt x="519" y="412"/>
                  </a:cubicBezTo>
                  <a:cubicBezTo>
                    <a:pt x="523" y="420"/>
                    <a:pt x="526" y="408"/>
                    <a:pt x="521" y="401"/>
                  </a:cubicBezTo>
                  <a:cubicBezTo>
                    <a:pt x="510" y="383"/>
                    <a:pt x="496" y="367"/>
                    <a:pt x="480" y="353"/>
                  </a:cubicBezTo>
                  <a:cubicBezTo>
                    <a:pt x="503" y="369"/>
                    <a:pt x="527" y="380"/>
                    <a:pt x="552" y="392"/>
                  </a:cubicBezTo>
                  <a:cubicBezTo>
                    <a:pt x="556" y="396"/>
                    <a:pt x="563" y="411"/>
                    <a:pt x="571" y="423"/>
                  </a:cubicBezTo>
                  <a:cubicBezTo>
                    <a:pt x="563" y="414"/>
                    <a:pt x="551" y="402"/>
                    <a:pt x="543" y="419"/>
                  </a:cubicBezTo>
                  <a:cubicBezTo>
                    <a:pt x="538" y="430"/>
                    <a:pt x="546" y="437"/>
                    <a:pt x="547" y="430"/>
                  </a:cubicBezTo>
                  <a:cubicBezTo>
                    <a:pt x="547" y="430"/>
                    <a:pt x="550" y="417"/>
                    <a:pt x="554" y="418"/>
                  </a:cubicBezTo>
                  <a:cubicBezTo>
                    <a:pt x="537" y="432"/>
                    <a:pt x="579" y="440"/>
                    <a:pt x="573" y="426"/>
                  </a:cubicBezTo>
                  <a:cubicBezTo>
                    <a:pt x="580" y="437"/>
                    <a:pt x="587" y="443"/>
                    <a:pt x="591" y="433"/>
                  </a:cubicBezTo>
                  <a:cubicBezTo>
                    <a:pt x="592" y="434"/>
                    <a:pt x="593" y="435"/>
                    <a:pt x="594" y="436"/>
                  </a:cubicBezTo>
                  <a:cubicBezTo>
                    <a:pt x="588" y="446"/>
                    <a:pt x="582" y="455"/>
                    <a:pt x="577" y="465"/>
                  </a:cubicBezTo>
                  <a:cubicBezTo>
                    <a:pt x="569" y="467"/>
                    <a:pt x="557" y="493"/>
                    <a:pt x="553" y="500"/>
                  </a:cubicBezTo>
                  <a:cubicBezTo>
                    <a:pt x="541" y="513"/>
                    <a:pt x="530" y="527"/>
                    <a:pt x="518" y="541"/>
                  </a:cubicBezTo>
                  <a:cubicBezTo>
                    <a:pt x="515" y="545"/>
                    <a:pt x="486" y="570"/>
                    <a:pt x="493" y="575"/>
                  </a:cubicBezTo>
                  <a:cubicBezTo>
                    <a:pt x="500" y="581"/>
                    <a:pt x="520" y="550"/>
                    <a:pt x="524" y="546"/>
                  </a:cubicBezTo>
                  <a:cubicBezTo>
                    <a:pt x="508" y="572"/>
                    <a:pt x="490" y="595"/>
                    <a:pt x="468" y="616"/>
                  </a:cubicBezTo>
                  <a:close/>
                  <a:moveTo>
                    <a:pt x="306" y="476"/>
                  </a:moveTo>
                  <a:cubicBezTo>
                    <a:pt x="309" y="466"/>
                    <a:pt x="312" y="465"/>
                    <a:pt x="312" y="465"/>
                  </a:cubicBezTo>
                  <a:cubicBezTo>
                    <a:pt x="312" y="465"/>
                    <a:pt x="314" y="466"/>
                    <a:pt x="315" y="470"/>
                  </a:cubicBezTo>
                  <a:cubicBezTo>
                    <a:pt x="313" y="472"/>
                    <a:pt x="311" y="474"/>
                    <a:pt x="309" y="477"/>
                  </a:cubicBezTo>
                  <a:cubicBezTo>
                    <a:pt x="308" y="477"/>
                    <a:pt x="307" y="476"/>
                    <a:pt x="306" y="476"/>
                  </a:cubicBezTo>
                  <a:close/>
                  <a:moveTo>
                    <a:pt x="317" y="488"/>
                  </a:moveTo>
                  <a:cubicBezTo>
                    <a:pt x="317" y="487"/>
                    <a:pt x="318" y="486"/>
                    <a:pt x="318" y="484"/>
                  </a:cubicBezTo>
                  <a:cubicBezTo>
                    <a:pt x="318" y="484"/>
                    <a:pt x="318" y="484"/>
                    <a:pt x="318" y="484"/>
                  </a:cubicBezTo>
                  <a:cubicBezTo>
                    <a:pt x="318" y="486"/>
                    <a:pt x="318" y="488"/>
                    <a:pt x="317" y="488"/>
                  </a:cubicBezTo>
                  <a:cubicBezTo>
                    <a:pt x="317" y="488"/>
                    <a:pt x="317" y="488"/>
                    <a:pt x="317" y="488"/>
                  </a:cubicBezTo>
                  <a:close/>
                  <a:moveTo>
                    <a:pt x="423" y="472"/>
                  </a:moveTo>
                  <a:cubicBezTo>
                    <a:pt x="438" y="480"/>
                    <a:pt x="451" y="490"/>
                    <a:pt x="462" y="505"/>
                  </a:cubicBezTo>
                  <a:cubicBezTo>
                    <a:pt x="462" y="510"/>
                    <a:pt x="463" y="515"/>
                    <a:pt x="463" y="519"/>
                  </a:cubicBezTo>
                  <a:cubicBezTo>
                    <a:pt x="445" y="509"/>
                    <a:pt x="435" y="487"/>
                    <a:pt x="423" y="472"/>
                  </a:cubicBezTo>
                  <a:close/>
                  <a:moveTo>
                    <a:pt x="468" y="539"/>
                  </a:moveTo>
                  <a:cubicBezTo>
                    <a:pt x="470" y="540"/>
                    <a:pt x="472" y="539"/>
                    <a:pt x="472" y="537"/>
                  </a:cubicBezTo>
                  <a:cubicBezTo>
                    <a:pt x="484" y="544"/>
                    <a:pt x="474" y="553"/>
                    <a:pt x="465" y="550"/>
                  </a:cubicBezTo>
                  <a:cubicBezTo>
                    <a:pt x="466" y="550"/>
                    <a:pt x="467" y="550"/>
                    <a:pt x="469" y="550"/>
                  </a:cubicBezTo>
                  <a:cubicBezTo>
                    <a:pt x="477" y="549"/>
                    <a:pt x="469" y="541"/>
                    <a:pt x="468" y="539"/>
                  </a:cubicBezTo>
                  <a:close/>
                  <a:moveTo>
                    <a:pt x="379" y="367"/>
                  </a:moveTo>
                  <a:cubicBezTo>
                    <a:pt x="409" y="374"/>
                    <a:pt x="440" y="385"/>
                    <a:pt x="466" y="403"/>
                  </a:cubicBezTo>
                  <a:cubicBezTo>
                    <a:pt x="439" y="389"/>
                    <a:pt x="408" y="377"/>
                    <a:pt x="379" y="367"/>
                  </a:cubicBezTo>
                  <a:close/>
                  <a:moveTo>
                    <a:pt x="414" y="391"/>
                  </a:moveTo>
                  <a:cubicBezTo>
                    <a:pt x="427" y="398"/>
                    <a:pt x="438" y="405"/>
                    <a:pt x="446" y="414"/>
                  </a:cubicBezTo>
                  <a:cubicBezTo>
                    <a:pt x="435" y="407"/>
                    <a:pt x="425" y="399"/>
                    <a:pt x="414" y="391"/>
                  </a:cubicBezTo>
                  <a:close/>
                  <a:moveTo>
                    <a:pt x="562" y="425"/>
                  </a:moveTo>
                  <a:cubicBezTo>
                    <a:pt x="561" y="425"/>
                    <a:pt x="560" y="424"/>
                    <a:pt x="559" y="424"/>
                  </a:cubicBezTo>
                  <a:cubicBezTo>
                    <a:pt x="559" y="424"/>
                    <a:pt x="559" y="424"/>
                    <a:pt x="559" y="424"/>
                  </a:cubicBezTo>
                  <a:cubicBezTo>
                    <a:pt x="560" y="424"/>
                    <a:pt x="560" y="423"/>
                    <a:pt x="560" y="423"/>
                  </a:cubicBezTo>
                  <a:cubicBezTo>
                    <a:pt x="561" y="423"/>
                    <a:pt x="561" y="424"/>
                    <a:pt x="562" y="425"/>
                  </a:cubicBezTo>
                  <a:close/>
                  <a:moveTo>
                    <a:pt x="574" y="502"/>
                  </a:moveTo>
                  <a:cubicBezTo>
                    <a:pt x="564" y="513"/>
                    <a:pt x="554" y="526"/>
                    <a:pt x="545" y="538"/>
                  </a:cubicBezTo>
                  <a:cubicBezTo>
                    <a:pt x="548" y="533"/>
                    <a:pt x="551" y="527"/>
                    <a:pt x="554" y="522"/>
                  </a:cubicBezTo>
                  <a:cubicBezTo>
                    <a:pt x="557" y="519"/>
                    <a:pt x="559" y="516"/>
                    <a:pt x="561" y="513"/>
                  </a:cubicBezTo>
                  <a:cubicBezTo>
                    <a:pt x="566" y="509"/>
                    <a:pt x="570" y="506"/>
                    <a:pt x="574" y="502"/>
                  </a:cubicBezTo>
                  <a:close/>
                  <a:moveTo>
                    <a:pt x="596" y="505"/>
                  </a:moveTo>
                  <a:cubicBezTo>
                    <a:pt x="577" y="530"/>
                    <a:pt x="555" y="554"/>
                    <a:pt x="534" y="578"/>
                  </a:cubicBezTo>
                  <a:cubicBezTo>
                    <a:pt x="525" y="585"/>
                    <a:pt x="516" y="592"/>
                    <a:pt x="508" y="600"/>
                  </a:cubicBezTo>
                  <a:cubicBezTo>
                    <a:pt x="513" y="590"/>
                    <a:pt x="519" y="581"/>
                    <a:pt x="524" y="572"/>
                  </a:cubicBezTo>
                  <a:cubicBezTo>
                    <a:pt x="549" y="545"/>
                    <a:pt x="571" y="507"/>
                    <a:pt x="602" y="487"/>
                  </a:cubicBezTo>
                  <a:cubicBezTo>
                    <a:pt x="601" y="493"/>
                    <a:pt x="599" y="500"/>
                    <a:pt x="596" y="505"/>
                  </a:cubicBezTo>
                  <a:close/>
                  <a:moveTo>
                    <a:pt x="625" y="465"/>
                  </a:moveTo>
                  <a:cubicBezTo>
                    <a:pt x="620" y="473"/>
                    <a:pt x="615" y="480"/>
                    <a:pt x="610" y="487"/>
                  </a:cubicBezTo>
                  <a:cubicBezTo>
                    <a:pt x="612" y="483"/>
                    <a:pt x="612" y="480"/>
                    <a:pt x="610" y="476"/>
                  </a:cubicBezTo>
                  <a:cubicBezTo>
                    <a:pt x="605" y="473"/>
                    <a:pt x="597" y="480"/>
                    <a:pt x="595" y="482"/>
                  </a:cubicBezTo>
                  <a:cubicBezTo>
                    <a:pt x="597" y="480"/>
                    <a:pt x="618" y="450"/>
                    <a:pt x="604" y="461"/>
                  </a:cubicBezTo>
                  <a:cubicBezTo>
                    <a:pt x="606" y="458"/>
                    <a:pt x="608" y="456"/>
                    <a:pt x="610" y="453"/>
                  </a:cubicBezTo>
                  <a:cubicBezTo>
                    <a:pt x="615" y="454"/>
                    <a:pt x="616" y="445"/>
                    <a:pt x="613" y="442"/>
                  </a:cubicBezTo>
                  <a:cubicBezTo>
                    <a:pt x="611" y="435"/>
                    <a:pt x="609" y="428"/>
                    <a:pt x="605" y="421"/>
                  </a:cubicBezTo>
                  <a:cubicBezTo>
                    <a:pt x="620" y="431"/>
                    <a:pt x="631" y="443"/>
                    <a:pt x="631" y="453"/>
                  </a:cubicBezTo>
                  <a:cubicBezTo>
                    <a:pt x="627" y="457"/>
                    <a:pt x="625" y="461"/>
                    <a:pt x="625" y="465"/>
                  </a:cubicBezTo>
                  <a:close/>
                  <a:moveTo>
                    <a:pt x="709" y="356"/>
                  </a:moveTo>
                  <a:cubicBezTo>
                    <a:pt x="703" y="361"/>
                    <a:pt x="697" y="367"/>
                    <a:pt x="691" y="373"/>
                  </a:cubicBezTo>
                  <a:cubicBezTo>
                    <a:pt x="706" y="353"/>
                    <a:pt x="721" y="335"/>
                    <a:pt x="738" y="318"/>
                  </a:cubicBezTo>
                  <a:cubicBezTo>
                    <a:pt x="729" y="331"/>
                    <a:pt x="719" y="343"/>
                    <a:pt x="709" y="356"/>
                  </a:cubicBezTo>
                  <a:close/>
                  <a:moveTo>
                    <a:pt x="751" y="313"/>
                  </a:moveTo>
                  <a:cubicBezTo>
                    <a:pt x="754" y="308"/>
                    <a:pt x="757" y="303"/>
                    <a:pt x="760" y="299"/>
                  </a:cubicBezTo>
                  <a:cubicBezTo>
                    <a:pt x="762" y="297"/>
                    <a:pt x="765" y="295"/>
                    <a:pt x="767" y="293"/>
                  </a:cubicBezTo>
                  <a:cubicBezTo>
                    <a:pt x="762" y="299"/>
                    <a:pt x="757" y="306"/>
                    <a:pt x="751" y="313"/>
                  </a:cubicBezTo>
                  <a:close/>
                  <a:moveTo>
                    <a:pt x="810" y="221"/>
                  </a:moveTo>
                  <a:cubicBezTo>
                    <a:pt x="811" y="222"/>
                    <a:pt x="812" y="222"/>
                    <a:pt x="814" y="222"/>
                  </a:cubicBezTo>
                  <a:cubicBezTo>
                    <a:pt x="809" y="225"/>
                    <a:pt x="804" y="229"/>
                    <a:pt x="801" y="233"/>
                  </a:cubicBezTo>
                  <a:cubicBezTo>
                    <a:pt x="801" y="226"/>
                    <a:pt x="801" y="219"/>
                    <a:pt x="800" y="211"/>
                  </a:cubicBezTo>
                  <a:cubicBezTo>
                    <a:pt x="803" y="215"/>
                    <a:pt x="806" y="218"/>
                    <a:pt x="810" y="221"/>
                  </a:cubicBezTo>
                  <a:close/>
                  <a:moveTo>
                    <a:pt x="798" y="248"/>
                  </a:moveTo>
                  <a:cubicBezTo>
                    <a:pt x="804" y="241"/>
                    <a:pt x="809" y="235"/>
                    <a:pt x="816" y="230"/>
                  </a:cubicBezTo>
                  <a:cubicBezTo>
                    <a:pt x="811" y="239"/>
                    <a:pt x="804" y="248"/>
                    <a:pt x="795" y="257"/>
                  </a:cubicBezTo>
                  <a:cubicBezTo>
                    <a:pt x="796" y="254"/>
                    <a:pt x="797" y="251"/>
                    <a:pt x="798" y="248"/>
                  </a:cubicBezTo>
                  <a:close/>
                  <a:moveTo>
                    <a:pt x="790" y="245"/>
                  </a:moveTo>
                  <a:cubicBezTo>
                    <a:pt x="789" y="246"/>
                    <a:pt x="781" y="253"/>
                    <a:pt x="787" y="256"/>
                  </a:cubicBezTo>
                  <a:cubicBezTo>
                    <a:pt x="785" y="261"/>
                    <a:pt x="783" y="266"/>
                    <a:pt x="781" y="271"/>
                  </a:cubicBezTo>
                  <a:cubicBezTo>
                    <a:pt x="773" y="277"/>
                    <a:pt x="766" y="283"/>
                    <a:pt x="759" y="289"/>
                  </a:cubicBezTo>
                  <a:cubicBezTo>
                    <a:pt x="751" y="288"/>
                    <a:pt x="733" y="311"/>
                    <a:pt x="726" y="316"/>
                  </a:cubicBezTo>
                  <a:cubicBezTo>
                    <a:pt x="750" y="289"/>
                    <a:pt x="774" y="261"/>
                    <a:pt x="792" y="231"/>
                  </a:cubicBezTo>
                  <a:cubicBezTo>
                    <a:pt x="792" y="236"/>
                    <a:pt x="791" y="240"/>
                    <a:pt x="790" y="245"/>
                  </a:cubicBezTo>
                  <a:close/>
                  <a:moveTo>
                    <a:pt x="789" y="218"/>
                  </a:moveTo>
                  <a:cubicBezTo>
                    <a:pt x="788" y="210"/>
                    <a:pt x="788" y="202"/>
                    <a:pt x="787" y="194"/>
                  </a:cubicBezTo>
                  <a:cubicBezTo>
                    <a:pt x="790" y="201"/>
                    <a:pt x="792" y="208"/>
                    <a:pt x="792" y="215"/>
                  </a:cubicBezTo>
                  <a:cubicBezTo>
                    <a:pt x="791" y="216"/>
                    <a:pt x="790" y="217"/>
                    <a:pt x="789" y="218"/>
                  </a:cubicBezTo>
                  <a:close/>
                  <a:moveTo>
                    <a:pt x="791" y="180"/>
                  </a:moveTo>
                  <a:cubicBezTo>
                    <a:pt x="791" y="180"/>
                    <a:pt x="791" y="180"/>
                    <a:pt x="790" y="180"/>
                  </a:cubicBezTo>
                  <a:cubicBezTo>
                    <a:pt x="789" y="178"/>
                    <a:pt x="788" y="176"/>
                    <a:pt x="787" y="174"/>
                  </a:cubicBezTo>
                  <a:cubicBezTo>
                    <a:pt x="789" y="176"/>
                    <a:pt x="790" y="178"/>
                    <a:pt x="791" y="180"/>
                  </a:cubicBezTo>
                  <a:close/>
                  <a:moveTo>
                    <a:pt x="485" y="34"/>
                  </a:moveTo>
                  <a:cubicBezTo>
                    <a:pt x="487" y="33"/>
                    <a:pt x="489" y="31"/>
                    <a:pt x="491" y="30"/>
                  </a:cubicBezTo>
                  <a:cubicBezTo>
                    <a:pt x="494" y="30"/>
                    <a:pt x="498" y="31"/>
                    <a:pt x="500" y="32"/>
                  </a:cubicBezTo>
                  <a:cubicBezTo>
                    <a:pt x="495" y="33"/>
                    <a:pt x="490" y="34"/>
                    <a:pt x="485" y="35"/>
                  </a:cubicBezTo>
                  <a:cubicBezTo>
                    <a:pt x="485" y="35"/>
                    <a:pt x="485" y="34"/>
                    <a:pt x="485" y="34"/>
                  </a:cubicBezTo>
                  <a:close/>
                  <a:moveTo>
                    <a:pt x="485" y="43"/>
                  </a:moveTo>
                  <a:cubicBezTo>
                    <a:pt x="500" y="40"/>
                    <a:pt x="517" y="37"/>
                    <a:pt x="533" y="36"/>
                  </a:cubicBezTo>
                  <a:cubicBezTo>
                    <a:pt x="542" y="36"/>
                    <a:pt x="551" y="36"/>
                    <a:pt x="561" y="36"/>
                  </a:cubicBezTo>
                  <a:cubicBezTo>
                    <a:pt x="548" y="37"/>
                    <a:pt x="535" y="40"/>
                    <a:pt x="522" y="43"/>
                  </a:cubicBezTo>
                  <a:cubicBezTo>
                    <a:pt x="511" y="42"/>
                    <a:pt x="498" y="42"/>
                    <a:pt x="485" y="43"/>
                  </a:cubicBezTo>
                  <a:close/>
                  <a:moveTo>
                    <a:pt x="483" y="69"/>
                  </a:moveTo>
                  <a:cubicBezTo>
                    <a:pt x="486" y="68"/>
                    <a:pt x="489" y="66"/>
                    <a:pt x="492" y="64"/>
                  </a:cubicBezTo>
                  <a:cubicBezTo>
                    <a:pt x="494" y="67"/>
                    <a:pt x="496" y="68"/>
                    <a:pt x="499" y="69"/>
                  </a:cubicBezTo>
                  <a:cubicBezTo>
                    <a:pt x="493" y="69"/>
                    <a:pt x="488" y="69"/>
                    <a:pt x="483" y="69"/>
                  </a:cubicBezTo>
                  <a:close/>
                  <a:moveTo>
                    <a:pt x="523" y="51"/>
                  </a:moveTo>
                  <a:cubicBezTo>
                    <a:pt x="529" y="51"/>
                    <a:pt x="535" y="52"/>
                    <a:pt x="540" y="52"/>
                  </a:cubicBezTo>
                  <a:cubicBezTo>
                    <a:pt x="530" y="53"/>
                    <a:pt x="520" y="55"/>
                    <a:pt x="510" y="56"/>
                  </a:cubicBezTo>
                  <a:cubicBezTo>
                    <a:pt x="514" y="54"/>
                    <a:pt x="519" y="52"/>
                    <a:pt x="523" y="51"/>
                  </a:cubicBezTo>
                  <a:close/>
                  <a:moveTo>
                    <a:pt x="577" y="68"/>
                  </a:moveTo>
                  <a:cubicBezTo>
                    <a:pt x="558" y="66"/>
                    <a:pt x="539" y="65"/>
                    <a:pt x="520" y="63"/>
                  </a:cubicBezTo>
                  <a:cubicBezTo>
                    <a:pt x="538" y="61"/>
                    <a:pt x="557" y="58"/>
                    <a:pt x="575" y="58"/>
                  </a:cubicBezTo>
                  <a:cubicBezTo>
                    <a:pt x="583" y="61"/>
                    <a:pt x="589" y="63"/>
                    <a:pt x="595" y="68"/>
                  </a:cubicBezTo>
                  <a:cubicBezTo>
                    <a:pt x="589" y="68"/>
                    <a:pt x="583" y="68"/>
                    <a:pt x="577" y="68"/>
                  </a:cubicBezTo>
                  <a:close/>
                  <a:moveTo>
                    <a:pt x="609" y="72"/>
                  </a:moveTo>
                  <a:cubicBezTo>
                    <a:pt x="609" y="71"/>
                    <a:pt x="608" y="69"/>
                    <a:pt x="608" y="68"/>
                  </a:cubicBezTo>
                  <a:cubicBezTo>
                    <a:pt x="607" y="67"/>
                    <a:pt x="606" y="67"/>
                    <a:pt x="605" y="66"/>
                  </a:cubicBezTo>
                  <a:cubicBezTo>
                    <a:pt x="619" y="69"/>
                    <a:pt x="632" y="73"/>
                    <a:pt x="645" y="77"/>
                  </a:cubicBezTo>
                  <a:cubicBezTo>
                    <a:pt x="633" y="75"/>
                    <a:pt x="621" y="73"/>
                    <a:pt x="609" y="72"/>
                  </a:cubicBezTo>
                  <a:close/>
                  <a:moveTo>
                    <a:pt x="713" y="111"/>
                  </a:moveTo>
                  <a:cubicBezTo>
                    <a:pt x="708" y="107"/>
                    <a:pt x="704" y="103"/>
                    <a:pt x="699" y="99"/>
                  </a:cubicBezTo>
                  <a:cubicBezTo>
                    <a:pt x="699" y="99"/>
                    <a:pt x="699" y="99"/>
                    <a:pt x="699" y="99"/>
                  </a:cubicBezTo>
                  <a:cubicBezTo>
                    <a:pt x="713" y="104"/>
                    <a:pt x="726" y="110"/>
                    <a:pt x="738" y="117"/>
                  </a:cubicBezTo>
                  <a:cubicBezTo>
                    <a:pt x="741" y="120"/>
                    <a:pt x="744" y="124"/>
                    <a:pt x="747" y="127"/>
                  </a:cubicBezTo>
                  <a:cubicBezTo>
                    <a:pt x="736" y="121"/>
                    <a:pt x="725" y="115"/>
                    <a:pt x="713" y="111"/>
                  </a:cubicBezTo>
                  <a:close/>
                  <a:moveTo>
                    <a:pt x="777" y="172"/>
                  </a:moveTo>
                  <a:cubicBezTo>
                    <a:pt x="780" y="187"/>
                    <a:pt x="780" y="203"/>
                    <a:pt x="781" y="218"/>
                  </a:cubicBezTo>
                  <a:cubicBezTo>
                    <a:pt x="771" y="185"/>
                    <a:pt x="753" y="154"/>
                    <a:pt x="728" y="127"/>
                  </a:cubicBezTo>
                  <a:cubicBezTo>
                    <a:pt x="741" y="133"/>
                    <a:pt x="753" y="141"/>
                    <a:pt x="764" y="150"/>
                  </a:cubicBezTo>
                  <a:cubicBezTo>
                    <a:pt x="769" y="157"/>
                    <a:pt x="773" y="165"/>
                    <a:pt x="777" y="172"/>
                  </a:cubicBezTo>
                  <a:close/>
                  <a:moveTo>
                    <a:pt x="797" y="149"/>
                  </a:moveTo>
                  <a:cubicBezTo>
                    <a:pt x="783" y="136"/>
                    <a:pt x="768" y="125"/>
                    <a:pt x="752" y="115"/>
                  </a:cubicBezTo>
                  <a:cubicBezTo>
                    <a:pt x="732" y="103"/>
                    <a:pt x="718" y="85"/>
                    <a:pt x="699" y="71"/>
                  </a:cubicBezTo>
                  <a:cubicBezTo>
                    <a:pt x="743" y="91"/>
                    <a:pt x="774" y="115"/>
                    <a:pt x="797" y="149"/>
                  </a:cubicBezTo>
                  <a:close/>
                  <a:moveTo>
                    <a:pt x="689" y="74"/>
                  </a:moveTo>
                  <a:cubicBezTo>
                    <a:pt x="699" y="81"/>
                    <a:pt x="709" y="89"/>
                    <a:pt x="717" y="97"/>
                  </a:cubicBezTo>
                  <a:cubicBezTo>
                    <a:pt x="710" y="93"/>
                    <a:pt x="702" y="89"/>
                    <a:pt x="693" y="86"/>
                  </a:cubicBezTo>
                  <a:cubicBezTo>
                    <a:pt x="691" y="82"/>
                    <a:pt x="688" y="78"/>
                    <a:pt x="686" y="75"/>
                  </a:cubicBezTo>
                  <a:cubicBezTo>
                    <a:pt x="687" y="75"/>
                    <a:pt x="688" y="75"/>
                    <a:pt x="689" y="74"/>
                  </a:cubicBezTo>
                  <a:close/>
                  <a:moveTo>
                    <a:pt x="637" y="50"/>
                  </a:moveTo>
                  <a:cubicBezTo>
                    <a:pt x="653" y="57"/>
                    <a:pt x="668" y="67"/>
                    <a:pt x="680" y="81"/>
                  </a:cubicBezTo>
                  <a:cubicBezTo>
                    <a:pt x="636" y="64"/>
                    <a:pt x="597" y="51"/>
                    <a:pt x="550" y="45"/>
                  </a:cubicBezTo>
                  <a:cubicBezTo>
                    <a:pt x="578" y="41"/>
                    <a:pt x="607" y="43"/>
                    <a:pt x="637" y="50"/>
                  </a:cubicBezTo>
                  <a:close/>
                  <a:moveTo>
                    <a:pt x="513" y="30"/>
                  </a:moveTo>
                  <a:cubicBezTo>
                    <a:pt x="511" y="30"/>
                    <a:pt x="509" y="31"/>
                    <a:pt x="507" y="31"/>
                  </a:cubicBezTo>
                  <a:cubicBezTo>
                    <a:pt x="509" y="28"/>
                    <a:pt x="506" y="26"/>
                    <a:pt x="503" y="25"/>
                  </a:cubicBezTo>
                  <a:cubicBezTo>
                    <a:pt x="524" y="18"/>
                    <a:pt x="551" y="20"/>
                    <a:pt x="578" y="26"/>
                  </a:cubicBezTo>
                  <a:cubicBezTo>
                    <a:pt x="569" y="26"/>
                    <a:pt x="517" y="21"/>
                    <a:pt x="513" y="30"/>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21" name="Freeform 24"/>
            <p:cNvSpPr/>
            <p:nvPr/>
          </p:nvSpPr>
          <p:spPr bwMode="auto">
            <a:xfrm>
              <a:off x="2269622" y="4730543"/>
              <a:ext cx="216685" cy="195210"/>
            </a:xfrm>
            <a:custGeom>
              <a:avLst/>
              <a:gdLst/>
              <a:ahLst/>
              <a:cxnLst>
                <a:cxn ang="0">
                  <a:pos x="73" y="14"/>
                </a:cxn>
                <a:cxn ang="0">
                  <a:pos x="69" y="15"/>
                </a:cxn>
                <a:cxn ang="0">
                  <a:pos x="59" y="12"/>
                </a:cxn>
                <a:cxn ang="0">
                  <a:pos x="21" y="48"/>
                </a:cxn>
                <a:cxn ang="0">
                  <a:pos x="5" y="71"/>
                </a:cxn>
                <a:cxn ang="0">
                  <a:pos x="27" y="57"/>
                </a:cxn>
                <a:cxn ang="0">
                  <a:pos x="32" y="63"/>
                </a:cxn>
                <a:cxn ang="0">
                  <a:pos x="56" y="35"/>
                </a:cxn>
                <a:cxn ang="0">
                  <a:pos x="73" y="14"/>
                </a:cxn>
              </a:cxnLst>
              <a:rect l="0" t="0" r="r" b="b"/>
              <a:pathLst>
                <a:path w="87" h="78">
                  <a:moveTo>
                    <a:pt x="73" y="14"/>
                  </a:moveTo>
                  <a:cubicBezTo>
                    <a:pt x="72" y="14"/>
                    <a:pt x="70" y="14"/>
                    <a:pt x="69" y="15"/>
                  </a:cubicBezTo>
                  <a:cubicBezTo>
                    <a:pt x="75" y="6"/>
                    <a:pt x="61" y="11"/>
                    <a:pt x="59" y="12"/>
                  </a:cubicBezTo>
                  <a:cubicBezTo>
                    <a:pt x="59" y="0"/>
                    <a:pt x="24" y="44"/>
                    <a:pt x="21" y="48"/>
                  </a:cubicBezTo>
                  <a:cubicBezTo>
                    <a:pt x="18" y="51"/>
                    <a:pt x="0" y="66"/>
                    <a:pt x="5" y="71"/>
                  </a:cubicBezTo>
                  <a:cubicBezTo>
                    <a:pt x="11" y="78"/>
                    <a:pt x="24" y="60"/>
                    <a:pt x="27" y="57"/>
                  </a:cubicBezTo>
                  <a:cubicBezTo>
                    <a:pt x="25" y="60"/>
                    <a:pt x="27" y="68"/>
                    <a:pt x="32" y="63"/>
                  </a:cubicBezTo>
                  <a:cubicBezTo>
                    <a:pt x="41" y="54"/>
                    <a:pt x="48" y="44"/>
                    <a:pt x="56" y="35"/>
                  </a:cubicBezTo>
                  <a:cubicBezTo>
                    <a:pt x="57" y="35"/>
                    <a:pt x="87" y="12"/>
                    <a:pt x="73" y="14"/>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22" name="Freeform 25"/>
            <p:cNvSpPr/>
            <p:nvPr/>
          </p:nvSpPr>
          <p:spPr bwMode="auto">
            <a:xfrm>
              <a:off x="2033417" y="5076072"/>
              <a:ext cx="1417233" cy="562207"/>
            </a:xfrm>
            <a:custGeom>
              <a:avLst/>
              <a:gdLst/>
              <a:ahLst/>
              <a:cxnLst>
                <a:cxn ang="0">
                  <a:pos x="555" y="219"/>
                </a:cxn>
                <a:cxn ang="0">
                  <a:pos x="565" y="182"/>
                </a:cxn>
                <a:cxn ang="0">
                  <a:pos x="536" y="156"/>
                </a:cxn>
                <a:cxn ang="0">
                  <a:pos x="428" y="146"/>
                </a:cxn>
                <a:cxn ang="0">
                  <a:pos x="279" y="149"/>
                </a:cxn>
                <a:cxn ang="0">
                  <a:pos x="148" y="147"/>
                </a:cxn>
                <a:cxn ang="0">
                  <a:pos x="300" y="87"/>
                </a:cxn>
                <a:cxn ang="0">
                  <a:pos x="488" y="41"/>
                </a:cxn>
                <a:cxn ang="0">
                  <a:pos x="539" y="9"/>
                </a:cxn>
                <a:cxn ang="0">
                  <a:pos x="440" y="1"/>
                </a:cxn>
                <a:cxn ang="0">
                  <a:pos x="240" y="33"/>
                </a:cxn>
                <a:cxn ang="0">
                  <a:pos x="46" y="74"/>
                </a:cxn>
                <a:cxn ang="0">
                  <a:pos x="7" y="83"/>
                </a:cxn>
                <a:cxn ang="0">
                  <a:pos x="23" y="87"/>
                </a:cxn>
                <a:cxn ang="0">
                  <a:pos x="132" y="63"/>
                </a:cxn>
                <a:cxn ang="0">
                  <a:pos x="335" y="22"/>
                </a:cxn>
                <a:cxn ang="0">
                  <a:pos x="528" y="15"/>
                </a:cxn>
                <a:cxn ang="0">
                  <a:pos x="411" y="49"/>
                </a:cxn>
                <a:cxn ang="0">
                  <a:pos x="277" y="86"/>
                </a:cxn>
                <a:cxn ang="0">
                  <a:pos x="175" y="120"/>
                </a:cxn>
                <a:cxn ang="0">
                  <a:pos x="137" y="149"/>
                </a:cxn>
                <a:cxn ang="0">
                  <a:pos x="190" y="159"/>
                </a:cxn>
                <a:cxn ang="0">
                  <a:pos x="428" y="154"/>
                </a:cxn>
                <a:cxn ang="0">
                  <a:pos x="522" y="160"/>
                </a:cxn>
                <a:cxn ang="0">
                  <a:pos x="555" y="179"/>
                </a:cxn>
                <a:cxn ang="0">
                  <a:pos x="555" y="219"/>
                </a:cxn>
              </a:cxnLst>
              <a:rect l="0" t="0" r="r" b="b"/>
              <a:pathLst>
                <a:path w="567" h="225">
                  <a:moveTo>
                    <a:pt x="555" y="219"/>
                  </a:moveTo>
                  <a:cubicBezTo>
                    <a:pt x="567" y="225"/>
                    <a:pt x="567" y="187"/>
                    <a:pt x="565" y="182"/>
                  </a:cubicBezTo>
                  <a:cubicBezTo>
                    <a:pt x="561" y="168"/>
                    <a:pt x="548" y="161"/>
                    <a:pt x="536" y="156"/>
                  </a:cubicBezTo>
                  <a:cubicBezTo>
                    <a:pt x="502" y="143"/>
                    <a:pt x="463" y="145"/>
                    <a:pt x="428" y="146"/>
                  </a:cubicBezTo>
                  <a:cubicBezTo>
                    <a:pt x="378" y="148"/>
                    <a:pt x="329" y="148"/>
                    <a:pt x="279" y="149"/>
                  </a:cubicBezTo>
                  <a:cubicBezTo>
                    <a:pt x="239" y="150"/>
                    <a:pt x="188" y="158"/>
                    <a:pt x="148" y="147"/>
                  </a:cubicBezTo>
                  <a:cubicBezTo>
                    <a:pt x="185" y="113"/>
                    <a:pt x="253" y="101"/>
                    <a:pt x="300" y="87"/>
                  </a:cubicBezTo>
                  <a:cubicBezTo>
                    <a:pt x="362" y="68"/>
                    <a:pt x="426" y="59"/>
                    <a:pt x="488" y="41"/>
                  </a:cubicBezTo>
                  <a:cubicBezTo>
                    <a:pt x="494" y="39"/>
                    <a:pt x="552" y="12"/>
                    <a:pt x="539" y="9"/>
                  </a:cubicBezTo>
                  <a:cubicBezTo>
                    <a:pt x="507" y="1"/>
                    <a:pt x="473" y="0"/>
                    <a:pt x="440" y="1"/>
                  </a:cubicBezTo>
                  <a:cubicBezTo>
                    <a:pt x="372" y="4"/>
                    <a:pt x="306" y="20"/>
                    <a:pt x="240" y="33"/>
                  </a:cubicBezTo>
                  <a:cubicBezTo>
                    <a:pt x="175" y="46"/>
                    <a:pt x="111" y="61"/>
                    <a:pt x="46" y="74"/>
                  </a:cubicBezTo>
                  <a:cubicBezTo>
                    <a:pt x="39" y="76"/>
                    <a:pt x="11" y="77"/>
                    <a:pt x="7" y="83"/>
                  </a:cubicBezTo>
                  <a:cubicBezTo>
                    <a:pt x="0" y="93"/>
                    <a:pt x="26" y="86"/>
                    <a:pt x="23" y="87"/>
                  </a:cubicBezTo>
                  <a:cubicBezTo>
                    <a:pt x="60" y="80"/>
                    <a:pt x="96" y="71"/>
                    <a:pt x="132" y="63"/>
                  </a:cubicBezTo>
                  <a:cubicBezTo>
                    <a:pt x="199" y="47"/>
                    <a:pt x="267" y="34"/>
                    <a:pt x="335" y="22"/>
                  </a:cubicBezTo>
                  <a:cubicBezTo>
                    <a:pt x="398" y="11"/>
                    <a:pt x="465" y="2"/>
                    <a:pt x="528" y="15"/>
                  </a:cubicBezTo>
                  <a:cubicBezTo>
                    <a:pt x="494" y="37"/>
                    <a:pt x="450" y="42"/>
                    <a:pt x="411" y="49"/>
                  </a:cubicBezTo>
                  <a:cubicBezTo>
                    <a:pt x="366" y="58"/>
                    <a:pt x="321" y="72"/>
                    <a:pt x="277" y="86"/>
                  </a:cubicBezTo>
                  <a:cubicBezTo>
                    <a:pt x="243" y="96"/>
                    <a:pt x="207" y="106"/>
                    <a:pt x="175" y="120"/>
                  </a:cubicBezTo>
                  <a:cubicBezTo>
                    <a:pt x="168" y="124"/>
                    <a:pt x="135" y="139"/>
                    <a:pt x="137" y="149"/>
                  </a:cubicBezTo>
                  <a:cubicBezTo>
                    <a:pt x="140" y="161"/>
                    <a:pt x="181" y="159"/>
                    <a:pt x="190" y="159"/>
                  </a:cubicBezTo>
                  <a:cubicBezTo>
                    <a:pt x="269" y="158"/>
                    <a:pt x="349" y="157"/>
                    <a:pt x="428" y="154"/>
                  </a:cubicBezTo>
                  <a:cubicBezTo>
                    <a:pt x="459" y="153"/>
                    <a:pt x="491" y="152"/>
                    <a:pt x="522" y="160"/>
                  </a:cubicBezTo>
                  <a:cubicBezTo>
                    <a:pt x="534" y="163"/>
                    <a:pt x="548" y="168"/>
                    <a:pt x="555" y="179"/>
                  </a:cubicBezTo>
                  <a:cubicBezTo>
                    <a:pt x="561" y="188"/>
                    <a:pt x="551" y="217"/>
                    <a:pt x="555" y="219"/>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grpSp>
      <p:cxnSp>
        <p:nvCxnSpPr>
          <p:cNvPr id="23" name="直接连接符 22"/>
          <p:cNvCxnSpPr/>
          <p:nvPr/>
        </p:nvCxnSpPr>
        <p:spPr>
          <a:xfrm flipV="1">
            <a:off x="0" y="62885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V="1">
            <a:off x="2567305" y="1268730"/>
            <a:ext cx="1584325" cy="144018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4151630" y="1412875"/>
            <a:ext cx="0" cy="122428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2619197" y="2905019"/>
            <a:ext cx="1316563" cy="52398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4079875" y="2925445"/>
            <a:ext cx="71755" cy="57594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096000" y="1556385"/>
            <a:ext cx="1655445" cy="108077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040216" y="1904196"/>
            <a:ext cx="0" cy="64327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flipV="1">
            <a:off x="5951985" y="2783576"/>
            <a:ext cx="1944215" cy="17976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086272" y="44624"/>
          <a:ext cx="10058400" cy="6400800"/>
        </p:xfrm>
        <a:graphic>
          <a:graphicData uri="http://schemas.openxmlformats.org/drawingml/2006/table">
            <a:tbl>
              <a:tblPr firstRow="1" firstCol="1" bandRow="1">
                <a:tableStyleId>{8A107856-5554-42FB-B03E-39F5DBC370BA}</a:tableStyleId>
              </a:tblPr>
              <a:tblGrid>
                <a:gridCol w="524986"/>
                <a:gridCol w="9533414"/>
              </a:tblGrid>
              <a:tr h="0">
                <a:tc>
                  <a:txBody>
                    <a:bodyPr/>
                    <a:lstStyle/>
                    <a:p>
                      <a:pPr algn="just">
                        <a:spcAft>
                          <a:spcPts val="0"/>
                        </a:spcAft>
                      </a:pPr>
                      <a:r>
                        <a:rPr lang="en-US" sz="2800" b="1" kern="100" dirty="0">
                          <a:solidFill>
                            <a:schemeClr val="dk1"/>
                          </a:solidFill>
                          <a:effectLst/>
                          <a:latin typeface="+mn-lt"/>
                          <a:ea typeface="+mn-ea"/>
                          <a:cs typeface="+mn-cs"/>
                        </a:rPr>
                        <a:t>1</a:t>
                      </a:r>
                      <a:endParaRPr lang="zh-CN" sz="2800" b="1" kern="100" dirty="0">
                        <a:solidFill>
                          <a:schemeClr val="dk1"/>
                        </a:solidFill>
                        <a:effectLst/>
                        <a:latin typeface="+mn-lt"/>
                        <a:ea typeface="+mn-ea"/>
                        <a:cs typeface="+mn-cs"/>
                      </a:endParaRPr>
                    </a:p>
                    <a:p>
                      <a:pPr algn="just">
                        <a:spcAft>
                          <a:spcPts val="0"/>
                        </a:spcAft>
                      </a:pPr>
                      <a:r>
                        <a:rPr lang="en-US" sz="2800" b="1" kern="100" dirty="0">
                          <a:solidFill>
                            <a:schemeClr val="dk1"/>
                          </a:solidFill>
                          <a:effectLst/>
                          <a:latin typeface="+mn-lt"/>
                          <a:ea typeface="+mn-ea"/>
                          <a:cs typeface="+mn-cs"/>
                        </a:rPr>
                        <a:t>2</a:t>
                      </a:r>
                      <a:endParaRPr lang="zh-CN" sz="2800" b="1" kern="100" dirty="0">
                        <a:solidFill>
                          <a:schemeClr val="dk1"/>
                        </a:solidFill>
                        <a:effectLst/>
                        <a:latin typeface="+mn-lt"/>
                        <a:ea typeface="+mn-ea"/>
                        <a:cs typeface="+mn-cs"/>
                      </a:endParaRPr>
                    </a:p>
                    <a:p>
                      <a:pPr algn="just">
                        <a:spcAft>
                          <a:spcPts val="0"/>
                        </a:spcAft>
                      </a:pPr>
                      <a:r>
                        <a:rPr lang="en-US" sz="2800" b="1" kern="100" dirty="0">
                          <a:solidFill>
                            <a:schemeClr val="dk1"/>
                          </a:solidFill>
                          <a:effectLst/>
                          <a:latin typeface="+mn-lt"/>
                          <a:ea typeface="+mn-ea"/>
                          <a:cs typeface="+mn-cs"/>
                        </a:rPr>
                        <a:t>3</a:t>
                      </a:r>
                      <a:endParaRPr lang="zh-CN" sz="2800" b="1" kern="100" dirty="0">
                        <a:solidFill>
                          <a:schemeClr val="dk1"/>
                        </a:solidFill>
                        <a:effectLst/>
                        <a:latin typeface="+mn-lt"/>
                        <a:ea typeface="+mn-ea"/>
                        <a:cs typeface="+mn-cs"/>
                      </a:endParaRPr>
                    </a:p>
                    <a:p>
                      <a:pPr algn="just">
                        <a:spcAft>
                          <a:spcPts val="0"/>
                        </a:spcAft>
                      </a:pPr>
                      <a:r>
                        <a:rPr lang="en-US" sz="2800" b="1" kern="100" dirty="0">
                          <a:solidFill>
                            <a:schemeClr val="dk1"/>
                          </a:solidFill>
                          <a:effectLst/>
                          <a:latin typeface="+mn-lt"/>
                          <a:ea typeface="+mn-ea"/>
                          <a:cs typeface="+mn-cs"/>
                        </a:rPr>
                        <a:t>4</a:t>
                      </a:r>
                      <a:endParaRPr lang="zh-CN" sz="2800" b="1" kern="100" dirty="0">
                        <a:solidFill>
                          <a:schemeClr val="dk1"/>
                        </a:solidFill>
                        <a:effectLst/>
                        <a:latin typeface="+mn-lt"/>
                        <a:ea typeface="+mn-ea"/>
                        <a:cs typeface="+mn-cs"/>
                      </a:endParaRPr>
                    </a:p>
                    <a:p>
                      <a:pPr algn="just">
                        <a:spcAft>
                          <a:spcPts val="0"/>
                        </a:spcAft>
                      </a:pPr>
                      <a:r>
                        <a:rPr lang="en-US" sz="2800" b="1" kern="100" dirty="0">
                          <a:solidFill>
                            <a:schemeClr val="dk1"/>
                          </a:solidFill>
                          <a:effectLst/>
                          <a:latin typeface="+mn-lt"/>
                          <a:ea typeface="+mn-ea"/>
                          <a:cs typeface="+mn-cs"/>
                        </a:rPr>
                        <a:t>5</a:t>
                      </a:r>
                      <a:endParaRPr lang="zh-CN" sz="2800" b="1" kern="100" dirty="0">
                        <a:solidFill>
                          <a:schemeClr val="dk1"/>
                        </a:solidFill>
                        <a:effectLst/>
                        <a:latin typeface="+mn-lt"/>
                        <a:ea typeface="+mn-ea"/>
                        <a:cs typeface="+mn-cs"/>
                      </a:endParaRPr>
                    </a:p>
                    <a:p>
                      <a:pPr algn="just">
                        <a:spcAft>
                          <a:spcPts val="0"/>
                        </a:spcAft>
                      </a:pPr>
                      <a:r>
                        <a:rPr lang="en-US" sz="2800" b="1" kern="100" dirty="0">
                          <a:solidFill>
                            <a:schemeClr val="dk1"/>
                          </a:solidFill>
                          <a:effectLst/>
                          <a:latin typeface="+mn-lt"/>
                          <a:ea typeface="+mn-ea"/>
                          <a:cs typeface="+mn-cs"/>
                        </a:rPr>
                        <a:t>6</a:t>
                      </a:r>
                      <a:endParaRPr lang="zh-CN" sz="2800" b="1" kern="100" dirty="0">
                        <a:solidFill>
                          <a:schemeClr val="dk1"/>
                        </a:solidFill>
                        <a:effectLst/>
                        <a:latin typeface="+mn-lt"/>
                        <a:ea typeface="+mn-ea"/>
                        <a:cs typeface="+mn-cs"/>
                      </a:endParaRPr>
                    </a:p>
                    <a:p>
                      <a:pPr algn="just">
                        <a:spcAft>
                          <a:spcPts val="0"/>
                        </a:spcAft>
                      </a:pPr>
                      <a:r>
                        <a:rPr lang="en-US" sz="2800" b="1" kern="100" dirty="0">
                          <a:solidFill>
                            <a:schemeClr val="dk1"/>
                          </a:solidFill>
                          <a:effectLst/>
                          <a:latin typeface="+mn-lt"/>
                          <a:ea typeface="+mn-ea"/>
                          <a:cs typeface="+mn-cs"/>
                        </a:rPr>
                        <a:t>7</a:t>
                      </a:r>
                      <a:endParaRPr lang="zh-CN" sz="2800" b="1" kern="100" dirty="0">
                        <a:solidFill>
                          <a:schemeClr val="dk1"/>
                        </a:solidFill>
                        <a:effectLst/>
                        <a:latin typeface="+mn-lt"/>
                        <a:ea typeface="+mn-ea"/>
                        <a:cs typeface="+mn-cs"/>
                      </a:endParaRPr>
                    </a:p>
                    <a:p>
                      <a:pPr algn="just">
                        <a:spcAft>
                          <a:spcPts val="0"/>
                        </a:spcAft>
                      </a:pPr>
                      <a:r>
                        <a:rPr lang="en-US" sz="2800" b="1" kern="100" dirty="0">
                          <a:solidFill>
                            <a:schemeClr val="dk1"/>
                          </a:solidFill>
                          <a:effectLst/>
                          <a:latin typeface="+mn-lt"/>
                          <a:ea typeface="+mn-ea"/>
                          <a:cs typeface="+mn-cs"/>
                        </a:rPr>
                        <a:t>8</a:t>
                      </a:r>
                      <a:endParaRPr lang="zh-CN" sz="2800" b="1" kern="100" dirty="0">
                        <a:solidFill>
                          <a:schemeClr val="dk1"/>
                        </a:solidFill>
                        <a:effectLst/>
                        <a:latin typeface="+mn-lt"/>
                        <a:ea typeface="+mn-ea"/>
                        <a:cs typeface="+mn-cs"/>
                      </a:endParaRPr>
                    </a:p>
                    <a:p>
                      <a:pPr algn="just">
                        <a:spcAft>
                          <a:spcPts val="0"/>
                        </a:spcAft>
                      </a:pPr>
                      <a:r>
                        <a:rPr lang="en-US" sz="2800" b="1" kern="100" dirty="0">
                          <a:solidFill>
                            <a:schemeClr val="dk1"/>
                          </a:solidFill>
                          <a:effectLst/>
                          <a:latin typeface="+mn-lt"/>
                          <a:ea typeface="+mn-ea"/>
                          <a:cs typeface="+mn-cs"/>
                        </a:rPr>
                        <a:t>9</a:t>
                      </a:r>
                      <a:endParaRPr lang="zh-CN" sz="2800" b="1" kern="100" dirty="0">
                        <a:solidFill>
                          <a:schemeClr val="dk1"/>
                        </a:solidFill>
                        <a:effectLst/>
                        <a:latin typeface="+mn-lt"/>
                        <a:ea typeface="+mn-ea"/>
                        <a:cs typeface="+mn-cs"/>
                      </a:endParaRPr>
                    </a:p>
                    <a:p>
                      <a:pPr algn="just">
                        <a:spcAft>
                          <a:spcPts val="0"/>
                        </a:spcAft>
                      </a:pPr>
                      <a:r>
                        <a:rPr lang="en-US" sz="2800" b="1" kern="100" dirty="0">
                          <a:solidFill>
                            <a:schemeClr val="dk1"/>
                          </a:solidFill>
                          <a:effectLst/>
                          <a:latin typeface="+mn-lt"/>
                          <a:ea typeface="+mn-ea"/>
                          <a:cs typeface="+mn-cs"/>
                        </a:rPr>
                        <a:t>10</a:t>
                      </a:r>
                      <a:endParaRPr lang="zh-CN" sz="2800" b="1" kern="100" dirty="0">
                        <a:solidFill>
                          <a:schemeClr val="dk1"/>
                        </a:solidFill>
                        <a:effectLst/>
                        <a:latin typeface="+mn-lt"/>
                        <a:ea typeface="+mn-ea"/>
                        <a:cs typeface="+mn-cs"/>
                      </a:endParaRPr>
                    </a:p>
                    <a:p>
                      <a:pPr algn="just">
                        <a:spcAft>
                          <a:spcPts val="0"/>
                        </a:spcAft>
                      </a:pPr>
                      <a:r>
                        <a:rPr lang="en-US" sz="2800" b="1" kern="100" dirty="0">
                          <a:solidFill>
                            <a:schemeClr val="dk1"/>
                          </a:solidFill>
                          <a:effectLst/>
                          <a:latin typeface="+mn-lt"/>
                          <a:ea typeface="+mn-ea"/>
                          <a:cs typeface="+mn-cs"/>
                        </a:rPr>
                        <a:t>11</a:t>
                      </a:r>
                      <a:endParaRPr lang="zh-CN" sz="2800" b="1" kern="100" dirty="0">
                        <a:solidFill>
                          <a:schemeClr val="dk1"/>
                        </a:solidFill>
                        <a:effectLst/>
                        <a:latin typeface="+mn-lt"/>
                        <a:ea typeface="+mn-ea"/>
                        <a:cs typeface="+mn-cs"/>
                      </a:endParaRPr>
                    </a:p>
                    <a:p>
                      <a:pPr algn="just">
                        <a:spcAft>
                          <a:spcPts val="0"/>
                        </a:spcAft>
                      </a:pPr>
                      <a:r>
                        <a:rPr lang="en-US" sz="2800" b="1" kern="100" dirty="0">
                          <a:solidFill>
                            <a:schemeClr val="dk1"/>
                          </a:solidFill>
                          <a:effectLst/>
                          <a:latin typeface="+mn-lt"/>
                          <a:ea typeface="+mn-ea"/>
                          <a:cs typeface="+mn-cs"/>
                        </a:rPr>
                        <a:t>12</a:t>
                      </a:r>
                      <a:endParaRPr lang="zh-CN" sz="2800" b="1" kern="100" dirty="0">
                        <a:solidFill>
                          <a:schemeClr val="dk1"/>
                        </a:solidFill>
                        <a:effectLst/>
                        <a:latin typeface="+mn-lt"/>
                        <a:ea typeface="+mn-ea"/>
                        <a:cs typeface="+mn-cs"/>
                      </a:endParaRPr>
                    </a:p>
                    <a:p>
                      <a:pPr algn="just">
                        <a:spcAft>
                          <a:spcPts val="0"/>
                        </a:spcAft>
                      </a:pPr>
                      <a:r>
                        <a:rPr lang="en-US" sz="2800" b="1" kern="100" dirty="0">
                          <a:solidFill>
                            <a:schemeClr val="dk1"/>
                          </a:solidFill>
                          <a:effectLst/>
                          <a:latin typeface="+mn-lt"/>
                          <a:ea typeface="+mn-ea"/>
                          <a:cs typeface="+mn-cs"/>
                        </a:rPr>
                        <a:t>13</a:t>
                      </a:r>
                      <a:endParaRPr lang="zh-CN" sz="2800" b="1" kern="100" dirty="0">
                        <a:solidFill>
                          <a:schemeClr val="dk1"/>
                        </a:solidFill>
                        <a:effectLst/>
                        <a:latin typeface="+mn-lt"/>
                        <a:ea typeface="+mn-ea"/>
                        <a:cs typeface="+mn-cs"/>
                      </a:endParaRPr>
                    </a:p>
                    <a:p>
                      <a:pPr algn="just">
                        <a:spcAft>
                          <a:spcPts val="0"/>
                        </a:spcAft>
                      </a:pPr>
                      <a:r>
                        <a:rPr lang="en-US" sz="2800" b="1" kern="100" dirty="0">
                          <a:solidFill>
                            <a:schemeClr val="dk1"/>
                          </a:solidFill>
                          <a:effectLst/>
                          <a:latin typeface="+mn-lt"/>
                          <a:ea typeface="+mn-ea"/>
                          <a:cs typeface="+mn-cs"/>
                        </a:rPr>
                        <a:t>14</a:t>
                      </a:r>
                      <a:endParaRPr lang="zh-CN" sz="2800" b="1" kern="100" dirty="0">
                        <a:solidFill>
                          <a:schemeClr val="dk1"/>
                        </a:solidFill>
                        <a:effectLst/>
                        <a:latin typeface="+mn-lt"/>
                        <a:ea typeface="+mn-ea"/>
                        <a:cs typeface="+mn-cs"/>
                      </a:endParaRPr>
                    </a:p>
                    <a:p>
                      <a:pPr algn="just">
                        <a:spcAft>
                          <a:spcPts val="0"/>
                        </a:spcAft>
                      </a:pPr>
                      <a:r>
                        <a:rPr lang="en-US" sz="2800" b="1" kern="100" dirty="0" smtClean="0">
                          <a:solidFill>
                            <a:schemeClr val="dk1"/>
                          </a:solidFill>
                          <a:effectLst/>
                          <a:latin typeface="+mn-lt"/>
                          <a:ea typeface="+mn-ea"/>
                          <a:cs typeface="+mn-cs"/>
                        </a:rPr>
                        <a:t>15</a:t>
                      </a:r>
                      <a:endParaRPr lang="zh-CN" sz="2800" b="1" kern="100" dirty="0">
                        <a:solidFill>
                          <a:schemeClr val="dk1"/>
                        </a:solidFill>
                        <a:effectLst/>
                        <a:latin typeface="+mn-lt"/>
                        <a:ea typeface="+mn-ea"/>
                        <a:cs typeface="+mn-cs"/>
                      </a:endParaRPr>
                    </a:p>
                  </a:txBody>
                  <a:tcPr marL="68580" marR="68580" marT="0" marB="0"/>
                </a:tc>
                <a:tc>
                  <a:txBody>
                    <a:bodyPr/>
                    <a:lstStyle/>
                    <a:p>
                      <a:pPr algn="l">
                        <a:spcAft>
                          <a:spcPts val="0"/>
                        </a:spcAft>
                      </a:pPr>
                      <a:r>
                        <a:rPr lang="en-US" sz="2800" b="1" kern="100" dirty="0" err="1" smtClean="0">
                          <a:solidFill>
                            <a:schemeClr val="dk1"/>
                          </a:solidFill>
                          <a:effectLst/>
                          <a:latin typeface="+mn-lt"/>
                          <a:ea typeface="+mn-ea"/>
                          <a:cs typeface="+mn-cs"/>
                        </a:rPr>
                        <a:t>int</a:t>
                      </a:r>
                      <a:r>
                        <a:rPr lang="en-US" sz="2800" b="1" kern="100" dirty="0" smtClean="0">
                          <a:solidFill>
                            <a:schemeClr val="dk1"/>
                          </a:solidFill>
                          <a:effectLst/>
                          <a:latin typeface="+mn-lt"/>
                          <a:ea typeface="+mn-ea"/>
                          <a:cs typeface="+mn-cs"/>
                        </a:rPr>
                        <a:t> </a:t>
                      </a:r>
                      <a:r>
                        <a:rPr lang="en-US" sz="2800" b="1" kern="100" dirty="0" err="1">
                          <a:solidFill>
                            <a:schemeClr val="dk1"/>
                          </a:solidFill>
                          <a:effectLst/>
                          <a:latin typeface="+mn-lt"/>
                          <a:ea typeface="+mn-ea"/>
                          <a:cs typeface="+mn-cs"/>
                        </a:rPr>
                        <a:t>factorial_NR</a:t>
                      </a:r>
                      <a:r>
                        <a:rPr lang="en-US" sz="2800" b="1" kern="100" dirty="0">
                          <a:solidFill>
                            <a:schemeClr val="dk1"/>
                          </a:solidFill>
                          <a:effectLst/>
                          <a:latin typeface="+mn-lt"/>
                          <a:ea typeface="+mn-ea"/>
                          <a:cs typeface="+mn-cs"/>
                        </a:rPr>
                        <a:t>(</a:t>
                      </a:r>
                      <a:r>
                        <a:rPr lang="en-US" sz="2800" b="1" kern="100" dirty="0" err="1">
                          <a:solidFill>
                            <a:schemeClr val="dk1"/>
                          </a:solidFill>
                          <a:effectLst/>
                          <a:latin typeface="+mn-lt"/>
                          <a:ea typeface="+mn-ea"/>
                          <a:cs typeface="+mn-cs"/>
                        </a:rPr>
                        <a:t>int</a:t>
                      </a:r>
                      <a:r>
                        <a:rPr lang="en-US" sz="2800" b="1" kern="100" dirty="0">
                          <a:solidFill>
                            <a:schemeClr val="dk1"/>
                          </a:solidFill>
                          <a:effectLst/>
                          <a:latin typeface="+mn-lt"/>
                          <a:ea typeface="+mn-ea"/>
                          <a:cs typeface="+mn-cs"/>
                        </a:rPr>
                        <a:t> n)//</a:t>
                      </a:r>
                      <a:r>
                        <a:rPr lang="zh-CN" sz="2800" b="1" kern="100" dirty="0">
                          <a:solidFill>
                            <a:schemeClr val="dk1"/>
                          </a:solidFill>
                          <a:effectLst/>
                          <a:latin typeface="+mn-lt"/>
                          <a:ea typeface="+mn-ea"/>
                          <a:cs typeface="+mn-cs"/>
                        </a:rPr>
                        <a:t>阶乘函数</a:t>
                      </a:r>
                      <a:endParaRPr lang="zh-CN" sz="2800" b="1" kern="100" dirty="0">
                        <a:solidFill>
                          <a:schemeClr val="dk1"/>
                        </a:solidFill>
                        <a:effectLst/>
                        <a:latin typeface="+mn-lt"/>
                        <a:ea typeface="+mn-ea"/>
                        <a:cs typeface="+mn-cs"/>
                      </a:endParaRPr>
                    </a:p>
                    <a:p>
                      <a:pPr algn="l">
                        <a:spcAft>
                          <a:spcPts val="0"/>
                        </a:spcAft>
                      </a:pPr>
                      <a:r>
                        <a:rPr lang="en-US" sz="2800" b="1" kern="100" dirty="0">
                          <a:solidFill>
                            <a:schemeClr val="dk1"/>
                          </a:solidFill>
                          <a:effectLst/>
                          <a:latin typeface="+mn-lt"/>
                          <a:ea typeface="+mn-ea"/>
                          <a:cs typeface="+mn-cs"/>
                        </a:rPr>
                        <a:t>{</a:t>
                      </a:r>
                      <a:endParaRPr lang="zh-CN" sz="2800" b="1" kern="100" dirty="0">
                        <a:solidFill>
                          <a:schemeClr val="dk1"/>
                        </a:solidFill>
                        <a:effectLst/>
                        <a:latin typeface="+mn-lt"/>
                        <a:ea typeface="+mn-ea"/>
                        <a:cs typeface="+mn-cs"/>
                      </a:endParaRPr>
                    </a:p>
                    <a:p>
                      <a:pPr algn="l">
                        <a:spcAft>
                          <a:spcPts val="0"/>
                        </a:spcAft>
                      </a:pPr>
                      <a:r>
                        <a:rPr lang="en-US" sz="2800" b="1" kern="100" dirty="0">
                          <a:solidFill>
                            <a:schemeClr val="dk1"/>
                          </a:solidFill>
                          <a:effectLst/>
                          <a:latin typeface="+mn-lt"/>
                          <a:ea typeface="+mn-ea"/>
                          <a:cs typeface="+mn-cs"/>
                        </a:rPr>
                        <a:t>	</a:t>
                      </a:r>
                      <a:r>
                        <a:rPr lang="en-US" sz="2800" b="1" kern="100" dirty="0" err="1">
                          <a:solidFill>
                            <a:schemeClr val="dk1"/>
                          </a:solidFill>
                          <a:effectLst/>
                          <a:latin typeface="+mn-lt"/>
                          <a:ea typeface="+mn-ea"/>
                          <a:cs typeface="+mn-cs"/>
                        </a:rPr>
                        <a:t>int</a:t>
                      </a:r>
                      <a:r>
                        <a:rPr lang="en-US" sz="2800" b="1" kern="100" dirty="0">
                          <a:solidFill>
                            <a:schemeClr val="dk1"/>
                          </a:solidFill>
                          <a:effectLst/>
                          <a:latin typeface="+mn-lt"/>
                          <a:ea typeface="+mn-ea"/>
                          <a:cs typeface="+mn-cs"/>
                        </a:rPr>
                        <a:t> </a:t>
                      </a:r>
                      <a:r>
                        <a:rPr lang="en-US" sz="2800" b="1" kern="100" dirty="0" smtClean="0">
                          <a:solidFill>
                            <a:schemeClr val="dk1"/>
                          </a:solidFill>
                          <a:effectLst/>
                          <a:latin typeface="+mn-lt"/>
                          <a:ea typeface="+mn-ea"/>
                          <a:cs typeface="+mn-cs"/>
                        </a:rPr>
                        <a:t>res;</a:t>
                      </a:r>
                      <a:r>
                        <a:rPr lang="en-US" sz="2800" b="1" kern="100" baseline="0" dirty="0">
                          <a:solidFill>
                            <a:schemeClr val="dk1"/>
                          </a:solidFill>
                          <a:effectLst/>
                          <a:latin typeface="+mn-lt"/>
                          <a:ea typeface="+mn-ea"/>
                          <a:cs typeface="+mn-cs"/>
                        </a:rPr>
                        <a:t> </a:t>
                      </a:r>
                      <a:r>
                        <a:rPr lang="en-US" sz="2800" b="1" kern="100" dirty="0" err="1" smtClean="0">
                          <a:solidFill>
                            <a:schemeClr val="dk1"/>
                          </a:solidFill>
                          <a:effectLst/>
                          <a:latin typeface="+mn-lt"/>
                          <a:ea typeface="+mn-ea"/>
                          <a:cs typeface="+mn-cs"/>
                        </a:rPr>
                        <a:t>LinkStack</a:t>
                      </a:r>
                      <a:r>
                        <a:rPr lang="en-US" sz="2800" b="1" kern="100" dirty="0" smtClean="0">
                          <a:solidFill>
                            <a:schemeClr val="dk1"/>
                          </a:solidFill>
                          <a:effectLst/>
                          <a:latin typeface="+mn-lt"/>
                          <a:ea typeface="+mn-ea"/>
                          <a:cs typeface="+mn-cs"/>
                        </a:rPr>
                        <a:t> </a:t>
                      </a:r>
                      <a:r>
                        <a:rPr lang="en-US" sz="2800" b="1" kern="100" dirty="0" err="1">
                          <a:solidFill>
                            <a:schemeClr val="dk1"/>
                          </a:solidFill>
                          <a:effectLst/>
                          <a:latin typeface="+mn-lt"/>
                          <a:ea typeface="+mn-ea"/>
                          <a:cs typeface="+mn-cs"/>
                        </a:rPr>
                        <a:t>st</a:t>
                      </a:r>
                      <a:r>
                        <a:rPr lang="en-US" sz="2800" b="1" kern="100" dirty="0">
                          <a:solidFill>
                            <a:schemeClr val="dk1"/>
                          </a:solidFill>
                          <a:effectLst/>
                          <a:latin typeface="+mn-lt"/>
                          <a:ea typeface="+mn-ea"/>
                          <a:cs typeface="+mn-cs"/>
                        </a:rPr>
                        <a:t>;</a:t>
                      </a:r>
                      <a:endParaRPr lang="zh-CN" sz="2800" b="1" kern="100" dirty="0">
                        <a:solidFill>
                          <a:schemeClr val="dk1"/>
                        </a:solidFill>
                        <a:effectLst/>
                        <a:latin typeface="+mn-lt"/>
                        <a:ea typeface="+mn-ea"/>
                        <a:cs typeface="+mn-cs"/>
                      </a:endParaRPr>
                    </a:p>
                    <a:p>
                      <a:pPr algn="l">
                        <a:spcAft>
                          <a:spcPts val="0"/>
                        </a:spcAft>
                      </a:pPr>
                      <a:r>
                        <a:rPr lang="en-US" sz="2800" b="1" kern="100" dirty="0">
                          <a:solidFill>
                            <a:schemeClr val="dk1"/>
                          </a:solidFill>
                          <a:effectLst/>
                          <a:latin typeface="+mn-lt"/>
                          <a:ea typeface="+mn-ea"/>
                          <a:cs typeface="+mn-cs"/>
                        </a:rPr>
                        <a:t>	</a:t>
                      </a:r>
                      <a:r>
                        <a:rPr lang="en-US" sz="2800" b="1" kern="100" dirty="0" err="1">
                          <a:solidFill>
                            <a:srgbClr val="00B050"/>
                          </a:solidFill>
                          <a:effectLst/>
                          <a:latin typeface="+mn-lt"/>
                          <a:ea typeface="+mn-ea"/>
                          <a:cs typeface="+mn-cs"/>
                        </a:rPr>
                        <a:t>st</a:t>
                      </a:r>
                      <a:r>
                        <a:rPr lang="en-US" sz="2800" b="1" kern="100" dirty="0">
                          <a:solidFill>
                            <a:srgbClr val="00B050"/>
                          </a:solidFill>
                          <a:effectLst/>
                          <a:latin typeface="+mn-lt"/>
                          <a:ea typeface="+mn-ea"/>
                          <a:cs typeface="+mn-cs"/>
                        </a:rPr>
                        <a:t> = </a:t>
                      </a:r>
                      <a:r>
                        <a:rPr lang="en-US" sz="2800" b="1" kern="100" dirty="0" err="1">
                          <a:solidFill>
                            <a:srgbClr val="00B050"/>
                          </a:solidFill>
                          <a:effectLst/>
                          <a:latin typeface="+mn-lt"/>
                          <a:ea typeface="+mn-ea"/>
                          <a:cs typeface="+mn-cs"/>
                        </a:rPr>
                        <a:t>SetNullStack_Link</a:t>
                      </a:r>
                      <a:r>
                        <a:rPr lang="en-US" sz="2800" b="1" kern="100" dirty="0">
                          <a:solidFill>
                            <a:srgbClr val="00B050"/>
                          </a:solidFill>
                          <a:effectLst/>
                          <a:latin typeface="+mn-lt"/>
                          <a:ea typeface="+mn-ea"/>
                          <a:cs typeface="+mn-cs"/>
                        </a:rPr>
                        <a:t>(n);</a:t>
                      </a:r>
                      <a:endParaRPr lang="zh-CN" sz="2800" b="1" kern="100" dirty="0">
                        <a:solidFill>
                          <a:srgbClr val="00B050"/>
                        </a:solidFill>
                        <a:effectLst/>
                        <a:latin typeface="+mn-lt"/>
                        <a:ea typeface="+mn-ea"/>
                        <a:cs typeface="+mn-cs"/>
                      </a:endParaRPr>
                    </a:p>
                    <a:p>
                      <a:pPr algn="l">
                        <a:spcAft>
                          <a:spcPts val="0"/>
                        </a:spcAft>
                      </a:pPr>
                      <a:r>
                        <a:rPr lang="en-US" sz="2800" b="1" kern="100" dirty="0">
                          <a:solidFill>
                            <a:schemeClr val="dk1"/>
                          </a:solidFill>
                          <a:effectLst/>
                          <a:latin typeface="+mn-lt"/>
                          <a:ea typeface="+mn-ea"/>
                          <a:cs typeface="+mn-cs"/>
                        </a:rPr>
                        <a:t>	</a:t>
                      </a:r>
                      <a:r>
                        <a:rPr lang="en-US" sz="2800" b="1" kern="100" dirty="0">
                          <a:solidFill>
                            <a:srgbClr val="C00000"/>
                          </a:solidFill>
                          <a:effectLst/>
                          <a:latin typeface="+mn-lt"/>
                          <a:ea typeface="+mn-ea"/>
                          <a:cs typeface="+mn-cs"/>
                        </a:rPr>
                        <a:t>while(n&gt;0</a:t>
                      </a:r>
                      <a:r>
                        <a:rPr lang="en-US" sz="2800" b="1" kern="100" dirty="0" smtClean="0">
                          <a:solidFill>
                            <a:srgbClr val="C00000"/>
                          </a:solidFill>
                          <a:effectLst/>
                          <a:latin typeface="+mn-lt"/>
                          <a:ea typeface="+mn-ea"/>
                          <a:cs typeface="+mn-cs"/>
                        </a:rPr>
                        <a:t>){</a:t>
                      </a:r>
                      <a:endParaRPr lang="zh-CN" sz="2800" b="1" kern="100" dirty="0">
                        <a:solidFill>
                          <a:srgbClr val="C00000"/>
                        </a:solidFill>
                        <a:effectLst/>
                        <a:latin typeface="+mn-lt"/>
                        <a:ea typeface="+mn-ea"/>
                        <a:cs typeface="+mn-cs"/>
                      </a:endParaRPr>
                    </a:p>
                    <a:p>
                      <a:pPr algn="l">
                        <a:spcAft>
                          <a:spcPts val="0"/>
                        </a:spcAft>
                      </a:pPr>
                      <a:r>
                        <a:rPr lang="en-US" sz="2800" b="1" kern="100" dirty="0">
                          <a:solidFill>
                            <a:srgbClr val="C00000"/>
                          </a:solidFill>
                          <a:effectLst/>
                          <a:latin typeface="+mn-lt"/>
                          <a:ea typeface="+mn-ea"/>
                          <a:cs typeface="+mn-cs"/>
                        </a:rPr>
                        <a:t>		</a:t>
                      </a:r>
                      <a:r>
                        <a:rPr lang="en-US" sz="2800" b="1" kern="100" dirty="0" err="1">
                          <a:solidFill>
                            <a:srgbClr val="C00000"/>
                          </a:solidFill>
                          <a:effectLst/>
                          <a:latin typeface="+mn-lt"/>
                          <a:ea typeface="+mn-ea"/>
                          <a:cs typeface="+mn-cs"/>
                        </a:rPr>
                        <a:t>Push_link</a:t>
                      </a:r>
                      <a:r>
                        <a:rPr lang="en-US" sz="2800" b="1" kern="100" dirty="0">
                          <a:solidFill>
                            <a:srgbClr val="C00000"/>
                          </a:solidFill>
                          <a:effectLst/>
                          <a:latin typeface="+mn-lt"/>
                          <a:ea typeface="+mn-ea"/>
                          <a:cs typeface="+mn-cs"/>
                        </a:rPr>
                        <a:t>(</a:t>
                      </a:r>
                      <a:r>
                        <a:rPr lang="en-US" sz="2800" b="1" kern="100" dirty="0" err="1">
                          <a:solidFill>
                            <a:srgbClr val="C00000"/>
                          </a:solidFill>
                          <a:effectLst/>
                          <a:latin typeface="+mn-lt"/>
                          <a:ea typeface="+mn-ea"/>
                          <a:cs typeface="+mn-cs"/>
                        </a:rPr>
                        <a:t>st</a:t>
                      </a:r>
                      <a:r>
                        <a:rPr lang="en-US" sz="2800" b="1" kern="100" dirty="0">
                          <a:solidFill>
                            <a:srgbClr val="C00000"/>
                          </a:solidFill>
                          <a:effectLst/>
                          <a:latin typeface="+mn-lt"/>
                          <a:ea typeface="+mn-ea"/>
                          <a:cs typeface="+mn-cs"/>
                        </a:rPr>
                        <a:t>, n</a:t>
                      </a:r>
                      <a:r>
                        <a:rPr lang="en-US" sz="2800" b="1" kern="100" dirty="0" smtClean="0">
                          <a:solidFill>
                            <a:srgbClr val="C00000"/>
                          </a:solidFill>
                          <a:effectLst/>
                          <a:latin typeface="+mn-lt"/>
                          <a:ea typeface="+mn-ea"/>
                          <a:cs typeface="+mn-cs"/>
                        </a:rPr>
                        <a:t>);</a:t>
                      </a:r>
                      <a:r>
                        <a:rPr lang="en-US" sz="2800" b="1" kern="100" baseline="0" dirty="0">
                          <a:solidFill>
                            <a:srgbClr val="C00000"/>
                          </a:solidFill>
                          <a:effectLst/>
                          <a:latin typeface="+mn-lt"/>
                          <a:ea typeface="+mn-ea"/>
                          <a:cs typeface="+mn-cs"/>
                        </a:rPr>
                        <a:t> </a:t>
                      </a:r>
                      <a:r>
                        <a:rPr lang="en-US" sz="2800" b="1" kern="100" dirty="0" smtClean="0">
                          <a:solidFill>
                            <a:srgbClr val="C00000"/>
                          </a:solidFill>
                          <a:effectLst/>
                          <a:latin typeface="+mn-lt"/>
                          <a:ea typeface="+mn-ea"/>
                          <a:cs typeface="+mn-cs"/>
                        </a:rPr>
                        <a:t>n </a:t>
                      </a:r>
                      <a:r>
                        <a:rPr lang="en-US" sz="2800" b="1" kern="100" dirty="0">
                          <a:solidFill>
                            <a:srgbClr val="C00000"/>
                          </a:solidFill>
                          <a:effectLst/>
                          <a:latin typeface="+mn-lt"/>
                          <a:ea typeface="+mn-ea"/>
                          <a:cs typeface="+mn-cs"/>
                        </a:rPr>
                        <a:t>= n-1;</a:t>
                      </a:r>
                      <a:endParaRPr lang="zh-CN" sz="2800" b="1" kern="100" dirty="0">
                        <a:solidFill>
                          <a:srgbClr val="C00000"/>
                        </a:solidFill>
                        <a:effectLst/>
                        <a:latin typeface="+mn-lt"/>
                        <a:ea typeface="+mn-ea"/>
                        <a:cs typeface="+mn-cs"/>
                      </a:endParaRPr>
                    </a:p>
                    <a:p>
                      <a:pPr algn="l">
                        <a:spcAft>
                          <a:spcPts val="0"/>
                        </a:spcAft>
                      </a:pPr>
                      <a:r>
                        <a:rPr lang="en-US" sz="2800" b="1" kern="100" dirty="0">
                          <a:solidFill>
                            <a:srgbClr val="C00000"/>
                          </a:solidFill>
                          <a:effectLst/>
                          <a:latin typeface="+mn-lt"/>
                          <a:ea typeface="+mn-ea"/>
                          <a:cs typeface="+mn-cs"/>
                        </a:rPr>
                        <a:t>	}</a:t>
                      </a:r>
                      <a:endParaRPr lang="zh-CN" sz="2800" b="1" kern="100" dirty="0">
                        <a:solidFill>
                          <a:srgbClr val="C00000"/>
                        </a:solidFill>
                        <a:effectLst/>
                        <a:latin typeface="+mn-lt"/>
                        <a:ea typeface="+mn-ea"/>
                        <a:cs typeface="+mn-cs"/>
                      </a:endParaRPr>
                    </a:p>
                    <a:p>
                      <a:pPr algn="l">
                        <a:spcAft>
                          <a:spcPts val="0"/>
                        </a:spcAft>
                      </a:pPr>
                      <a:r>
                        <a:rPr lang="en-US" sz="2800" b="1" kern="100" dirty="0">
                          <a:solidFill>
                            <a:schemeClr val="dk1"/>
                          </a:solidFill>
                          <a:effectLst/>
                          <a:latin typeface="+mn-lt"/>
                          <a:ea typeface="+mn-ea"/>
                          <a:cs typeface="+mn-cs"/>
                        </a:rPr>
                        <a:t>	res = 1;</a:t>
                      </a:r>
                      <a:endParaRPr lang="zh-CN" sz="2800" b="1" kern="100" dirty="0">
                        <a:solidFill>
                          <a:schemeClr val="dk1"/>
                        </a:solidFill>
                        <a:effectLst/>
                        <a:latin typeface="+mn-lt"/>
                        <a:ea typeface="+mn-ea"/>
                        <a:cs typeface="+mn-cs"/>
                      </a:endParaRPr>
                    </a:p>
                    <a:p>
                      <a:pPr algn="l">
                        <a:spcAft>
                          <a:spcPts val="0"/>
                        </a:spcAft>
                      </a:pPr>
                      <a:r>
                        <a:rPr lang="en-US" sz="2800" b="1" kern="100" dirty="0">
                          <a:solidFill>
                            <a:schemeClr val="dk1"/>
                          </a:solidFill>
                          <a:effectLst/>
                          <a:latin typeface="+mn-lt"/>
                          <a:ea typeface="+mn-ea"/>
                          <a:cs typeface="+mn-cs"/>
                        </a:rPr>
                        <a:t>	</a:t>
                      </a:r>
                      <a:r>
                        <a:rPr lang="en-US" sz="2800" b="1" kern="100" dirty="0">
                          <a:solidFill>
                            <a:srgbClr val="0000FF"/>
                          </a:solidFill>
                          <a:effectLst/>
                          <a:latin typeface="+mn-lt"/>
                          <a:ea typeface="+mn-ea"/>
                          <a:cs typeface="+mn-cs"/>
                        </a:rPr>
                        <a:t>while (!</a:t>
                      </a:r>
                      <a:r>
                        <a:rPr lang="en-US" sz="2800" b="1" kern="100" dirty="0" err="1">
                          <a:solidFill>
                            <a:srgbClr val="0000FF"/>
                          </a:solidFill>
                          <a:effectLst/>
                          <a:latin typeface="+mn-lt"/>
                          <a:ea typeface="+mn-ea"/>
                          <a:cs typeface="+mn-cs"/>
                        </a:rPr>
                        <a:t>IsNullStack_link</a:t>
                      </a:r>
                      <a:r>
                        <a:rPr lang="en-US" sz="2800" b="1" kern="100" dirty="0">
                          <a:solidFill>
                            <a:srgbClr val="0000FF"/>
                          </a:solidFill>
                          <a:effectLst/>
                          <a:latin typeface="+mn-lt"/>
                          <a:ea typeface="+mn-ea"/>
                          <a:cs typeface="+mn-cs"/>
                        </a:rPr>
                        <a:t>(</a:t>
                      </a:r>
                      <a:r>
                        <a:rPr lang="en-US" sz="2800" b="1" kern="100" dirty="0" err="1">
                          <a:solidFill>
                            <a:srgbClr val="0000FF"/>
                          </a:solidFill>
                          <a:effectLst/>
                          <a:latin typeface="+mn-lt"/>
                          <a:ea typeface="+mn-ea"/>
                          <a:cs typeface="+mn-cs"/>
                        </a:rPr>
                        <a:t>st</a:t>
                      </a:r>
                      <a:r>
                        <a:rPr lang="en-US" sz="2800" b="1" kern="100" dirty="0" smtClean="0">
                          <a:solidFill>
                            <a:srgbClr val="0000FF"/>
                          </a:solidFill>
                          <a:effectLst/>
                          <a:latin typeface="+mn-lt"/>
                          <a:ea typeface="+mn-ea"/>
                          <a:cs typeface="+mn-cs"/>
                        </a:rPr>
                        <a:t>)){</a:t>
                      </a:r>
                      <a:endParaRPr lang="zh-CN" sz="2800" b="1" kern="100" dirty="0">
                        <a:solidFill>
                          <a:srgbClr val="0000FF"/>
                        </a:solidFill>
                        <a:effectLst/>
                        <a:latin typeface="+mn-lt"/>
                        <a:ea typeface="+mn-ea"/>
                        <a:cs typeface="+mn-cs"/>
                      </a:endParaRPr>
                    </a:p>
                    <a:p>
                      <a:pPr algn="l">
                        <a:spcAft>
                          <a:spcPts val="0"/>
                        </a:spcAft>
                      </a:pPr>
                      <a:r>
                        <a:rPr lang="en-US" sz="2800" b="1" kern="100" dirty="0">
                          <a:solidFill>
                            <a:srgbClr val="0000FF"/>
                          </a:solidFill>
                          <a:effectLst/>
                          <a:latin typeface="+mn-lt"/>
                          <a:ea typeface="+mn-ea"/>
                          <a:cs typeface="+mn-cs"/>
                        </a:rPr>
                        <a:t>		res = res*</a:t>
                      </a:r>
                      <a:r>
                        <a:rPr lang="en-US" sz="2800" b="1" kern="100" dirty="0" err="1">
                          <a:solidFill>
                            <a:srgbClr val="0000FF"/>
                          </a:solidFill>
                          <a:effectLst/>
                          <a:latin typeface="+mn-lt"/>
                          <a:ea typeface="+mn-ea"/>
                          <a:cs typeface="+mn-cs"/>
                        </a:rPr>
                        <a:t>Top_link</a:t>
                      </a:r>
                      <a:r>
                        <a:rPr lang="en-US" sz="2800" b="1" kern="100" dirty="0">
                          <a:solidFill>
                            <a:srgbClr val="0000FF"/>
                          </a:solidFill>
                          <a:effectLst/>
                          <a:latin typeface="+mn-lt"/>
                          <a:ea typeface="+mn-ea"/>
                          <a:cs typeface="+mn-cs"/>
                        </a:rPr>
                        <a:t>(</a:t>
                      </a:r>
                      <a:r>
                        <a:rPr lang="en-US" sz="2800" b="1" kern="100" dirty="0" err="1">
                          <a:solidFill>
                            <a:srgbClr val="0000FF"/>
                          </a:solidFill>
                          <a:effectLst/>
                          <a:latin typeface="+mn-lt"/>
                          <a:ea typeface="+mn-ea"/>
                          <a:cs typeface="+mn-cs"/>
                        </a:rPr>
                        <a:t>st</a:t>
                      </a:r>
                      <a:r>
                        <a:rPr lang="en-US" sz="2800" b="1" kern="100" dirty="0">
                          <a:solidFill>
                            <a:srgbClr val="0000FF"/>
                          </a:solidFill>
                          <a:effectLst/>
                          <a:latin typeface="+mn-lt"/>
                          <a:ea typeface="+mn-ea"/>
                          <a:cs typeface="+mn-cs"/>
                        </a:rPr>
                        <a:t>);</a:t>
                      </a:r>
                      <a:endParaRPr lang="zh-CN" sz="2800" b="1" kern="100" dirty="0">
                        <a:solidFill>
                          <a:srgbClr val="0000FF"/>
                        </a:solidFill>
                        <a:effectLst/>
                        <a:latin typeface="+mn-lt"/>
                        <a:ea typeface="+mn-ea"/>
                        <a:cs typeface="+mn-cs"/>
                      </a:endParaRPr>
                    </a:p>
                    <a:p>
                      <a:pPr algn="l">
                        <a:spcAft>
                          <a:spcPts val="0"/>
                        </a:spcAft>
                      </a:pPr>
                      <a:r>
                        <a:rPr lang="en-US" sz="2800" b="1" kern="100" dirty="0">
                          <a:solidFill>
                            <a:srgbClr val="0000FF"/>
                          </a:solidFill>
                          <a:effectLst/>
                          <a:latin typeface="+mn-lt"/>
                          <a:ea typeface="+mn-ea"/>
                          <a:cs typeface="+mn-cs"/>
                        </a:rPr>
                        <a:t>		</a:t>
                      </a:r>
                      <a:r>
                        <a:rPr lang="en-US" sz="2800" b="1" kern="100" dirty="0" err="1">
                          <a:solidFill>
                            <a:srgbClr val="0000FF"/>
                          </a:solidFill>
                          <a:effectLst/>
                          <a:latin typeface="+mn-lt"/>
                          <a:ea typeface="+mn-ea"/>
                          <a:cs typeface="+mn-cs"/>
                        </a:rPr>
                        <a:t>printf</a:t>
                      </a:r>
                      <a:r>
                        <a:rPr lang="en-US" sz="2800" b="1" kern="100" dirty="0">
                          <a:solidFill>
                            <a:srgbClr val="0000FF"/>
                          </a:solidFill>
                          <a:effectLst/>
                          <a:latin typeface="+mn-lt"/>
                          <a:ea typeface="+mn-ea"/>
                          <a:cs typeface="+mn-cs"/>
                        </a:rPr>
                        <a:t>("</a:t>
                      </a:r>
                      <a:r>
                        <a:rPr lang="zh-CN" sz="2800" b="1" kern="100" dirty="0">
                          <a:solidFill>
                            <a:srgbClr val="0000FF"/>
                          </a:solidFill>
                          <a:effectLst/>
                          <a:latin typeface="+mn-lt"/>
                          <a:ea typeface="+mn-ea"/>
                          <a:cs typeface="+mn-cs"/>
                        </a:rPr>
                        <a:t>当前栈顶元素是：</a:t>
                      </a:r>
                      <a:r>
                        <a:rPr lang="en-US" sz="2800" b="1" kern="100" dirty="0">
                          <a:solidFill>
                            <a:srgbClr val="0000FF"/>
                          </a:solidFill>
                          <a:effectLst/>
                          <a:latin typeface="+mn-lt"/>
                          <a:ea typeface="+mn-ea"/>
                          <a:cs typeface="+mn-cs"/>
                        </a:rPr>
                        <a:t>%d\n", </a:t>
                      </a:r>
                      <a:r>
                        <a:rPr lang="en-US" sz="2800" b="1" kern="100" dirty="0" err="1">
                          <a:solidFill>
                            <a:srgbClr val="0000FF"/>
                          </a:solidFill>
                          <a:effectLst/>
                          <a:latin typeface="+mn-lt"/>
                          <a:ea typeface="+mn-ea"/>
                          <a:cs typeface="+mn-cs"/>
                        </a:rPr>
                        <a:t>Top_link</a:t>
                      </a:r>
                      <a:r>
                        <a:rPr lang="en-US" sz="2800" b="1" kern="100" dirty="0">
                          <a:solidFill>
                            <a:srgbClr val="0000FF"/>
                          </a:solidFill>
                          <a:effectLst/>
                          <a:latin typeface="+mn-lt"/>
                          <a:ea typeface="+mn-ea"/>
                          <a:cs typeface="+mn-cs"/>
                        </a:rPr>
                        <a:t>(</a:t>
                      </a:r>
                      <a:r>
                        <a:rPr lang="en-US" sz="2800" b="1" kern="100" dirty="0" err="1">
                          <a:solidFill>
                            <a:srgbClr val="0000FF"/>
                          </a:solidFill>
                          <a:effectLst/>
                          <a:latin typeface="+mn-lt"/>
                          <a:ea typeface="+mn-ea"/>
                          <a:cs typeface="+mn-cs"/>
                        </a:rPr>
                        <a:t>st</a:t>
                      </a:r>
                      <a:r>
                        <a:rPr lang="en-US" sz="2800" b="1" kern="100" dirty="0">
                          <a:solidFill>
                            <a:srgbClr val="0000FF"/>
                          </a:solidFill>
                          <a:effectLst/>
                          <a:latin typeface="+mn-lt"/>
                          <a:ea typeface="+mn-ea"/>
                          <a:cs typeface="+mn-cs"/>
                        </a:rPr>
                        <a:t>));</a:t>
                      </a:r>
                      <a:endParaRPr lang="zh-CN" sz="2800" b="1" kern="100" dirty="0">
                        <a:solidFill>
                          <a:srgbClr val="0000FF"/>
                        </a:solidFill>
                        <a:effectLst/>
                        <a:latin typeface="+mn-lt"/>
                        <a:ea typeface="+mn-ea"/>
                        <a:cs typeface="+mn-cs"/>
                      </a:endParaRPr>
                    </a:p>
                    <a:p>
                      <a:pPr algn="l">
                        <a:spcAft>
                          <a:spcPts val="0"/>
                        </a:spcAft>
                      </a:pPr>
                      <a:r>
                        <a:rPr lang="en-US" sz="2800" b="1" kern="100" dirty="0">
                          <a:solidFill>
                            <a:srgbClr val="0000FF"/>
                          </a:solidFill>
                          <a:effectLst/>
                          <a:latin typeface="+mn-lt"/>
                          <a:ea typeface="+mn-ea"/>
                          <a:cs typeface="+mn-cs"/>
                        </a:rPr>
                        <a:t>		</a:t>
                      </a:r>
                      <a:r>
                        <a:rPr lang="en-US" sz="2800" b="1" kern="100" dirty="0" err="1">
                          <a:solidFill>
                            <a:srgbClr val="0000FF"/>
                          </a:solidFill>
                          <a:effectLst/>
                          <a:latin typeface="+mn-lt"/>
                          <a:ea typeface="+mn-ea"/>
                          <a:cs typeface="+mn-cs"/>
                        </a:rPr>
                        <a:t>Pop_link</a:t>
                      </a:r>
                      <a:r>
                        <a:rPr lang="en-US" sz="2800" b="1" kern="100" dirty="0">
                          <a:solidFill>
                            <a:srgbClr val="0000FF"/>
                          </a:solidFill>
                          <a:effectLst/>
                          <a:latin typeface="+mn-lt"/>
                          <a:ea typeface="+mn-ea"/>
                          <a:cs typeface="+mn-cs"/>
                        </a:rPr>
                        <a:t>(</a:t>
                      </a:r>
                      <a:r>
                        <a:rPr lang="en-US" sz="2800" b="1" kern="100" dirty="0" err="1">
                          <a:solidFill>
                            <a:srgbClr val="0000FF"/>
                          </a:solidFill>
                          <a:effectLst/>
                          <a:latin typeface="+mn-lt"/>
                          <a:ea typeface="+mn-ea"/>
                          <a:cs typeface="+mn-cs"/>
                        </a:rPr>
                        <a:t>st</a:t>
                      </a:r>
                      <a:r>
                        <a:rPr lang="en-US" sz="2800" b="1" kern="100" dirty="0">
                          <a:solidFill>
                            <a:srgbClr val="0000FF"/>
                          </a:solidFill>
                          <a:effectLst/>
                          <a:latin typeface="+mn-lt"/>
                          <a:ea typeface="+mn-ea"/>
                          <a:cs typeface="+mn-cs"/>
                        </a:rPr>
                        <a:t>);</a:t>
                      </a:r>
                      <a:endParaRPr lang="zh-CN" sz="2800" b="1" kern="100" dirty="0">
                        <a:solidFill>
                          <a:srgbClr val="0000FF"/>
                        </a:solidFill>
                        <a:effectLst/>
                        <a:latin typeface="+mn-lt"/>
                        <a:ea typeface="+mn-ea"/>
                        <a:cs typeface="+mn-cs"/>
                      </a:endParaRPr>
                    </a:p>
                    <a:p>
                      <a:pPr algn="l">
                        <a:spcAft>
                          <a:spcPts val="0"/>
                        </a:spcAft>
                      </a:pPr>
                      <a:r>
                        <a:rPr lang="en-US" sz="2800" b="1" kern="100" dirty="0">
                          <a:solidFill>
                            <a:srgbClr val="0000FF"/>
                          </a:solidFill>
                          <a:effectLst/>
                          <a:latin typeface="+mn-lt"/>
                          <a:ea typeface="+mn-ea"/>
                          <a:cs typeface="+mn-cs"/>
                        </a:rPr>
                        <a:t>	} </a:t>
                      </a:r>
                      <a:endParaRPr lang="zh-CN" sz="2800" b="1" kern="100" dirty="0">
                        <a:solidFill>
                          <a:srgbClr val="0000FF"/>
                        </a:solidFill>
                        <a:effectLst/>
                        <a:latin typeface="+mn-lt"/>
                        <a:ea typeface="+mn-ea"/>
                        <a:cs typeface="+mn-cs"/>
                      </a:endParaRPr>
                    </a:p>
                    <a:p>
                      <a:pPr algn="l">
                        <a:spcAft>
                          <a:spcPts val="0"/>
                        </a:spcAft>
                      </a:pPr>
                      <a:r>
                        <a:rPr lang="en-US" sz="2800" b="1" kern="100" dirty="0">
                          <a:solidFill>
                            <a:schemeClr val="dk1"/>
                          </a:solidFill>
                          <a:effectLst/>
                          <a:latin typeface="+mn-lt"/>
                          <a:ea typeface="+mn-ea"/>
                          <a:cs typeface="+mn-cs"/>
                        </a:rPr>
                        <a:t>	</a:t>
                      </a:r>
                      <a:r>
                        <a:rPr lang="en-US" sz="2800" b="1" kern="100" dirty="0">
                          <a:solidFill>
                            <a:srgbClr val="FF0000"/>
                          </a:solidFill>
                          <a:effectLst/>
                          <a:latin typeface="+mn-lt"/>
                          <a:ea typeface="+mn-ea"/>
                          <a:cs typeface="+mn-cs"/>
                        </a:rPr>
                        <a:t>return(res</a:t>
                      </a:r>
                      <a:r>
                        <a:rPr lang="en-US" sz="2800" b="1" kern="100" dirty="0" smtClean="0">
                          <a:solidFill>
                            <a:srgbClr val="FF0000"/>
                          </a:solidFill>
                          <a:effectLst/>
                          <a:latin typeface="+mn-lt"/>
                          <a:ea typeface="+mn-ea"/>
                          <a:cs typeface="+mn-cs"/>
                        </a:rPr>
                        <a:t>);</a:t>
                      </a:r>
                      <a:endParaRPr lang="en-US" sz="2800" b="1" kern="100" dirty="0">
                        <a:solidFill>
                          <a:srgbClr val="FF0000"/>
                        </a:solidFill>
                        <a:effectLst/>
                        <a:latin typeface="+mn-lt"/>
                        <a:ea typeface="+mn-ea"/>
                        <a:cs typeface="+mn-cs"/>
                      </a:endParaRPr>
                    </a:p>
                    <a:p>
                      <a:pPr algn="l">
                        <a:spcAft>
                          <a:spcPts val="0"/>
                        </a:spcAft>
                      </a:pPr>
                      <a:r>
                        <a:rPr lang="en-US" altLang="zh-CN" sz="2800" b="1" kern="100" dirty="0">
                          <a:solidFill>
                            <a:schemeClr val="dk1"/>
                          </a:solidFill>
                          <a:effectLst/>
                          <a:latin typeface="+mn-lt"/>
                          <a:ea typeface="+mn-ea"/>
                          <a:cs typeface="+mn-cs"/>
                        </a:rPr>
                        <a:t>}</a:t>
                      </a:r>
                      <a:endParaRPr lang="zh-CN" sz="2800" b="1" kern="100" dirty="0">
                        <a:solidFill>
                          <a:schemeClr val="dk1"/>
                        </a:solidFill>
                        <a:effectLst/>
                        <a:latin typeface="+mn-lt"/>
                        <a:ea typeface="+mn-ea"/>
                        <a:cs typeface="+mn-cs"/>
                      </a:endParaRPr>
                    </a:p>
                  </a:txBody>
                  <a:tcPr marL="68580" marR="68580" marT="0" marB="0">
                    <a:solidFill>
                      <a:schemeClr val="bg2"/>
                    </a:solidFill>
                  </a:tcPr>
                </a:tc>
              </a:tr>
            </a:tbl>
          </a:graphicData>
        </a:graphic>
      </p:graphicFrame>
      <p:sp>
        <p:nvSpPr>
          <p:cNvPr id="4" name="Text Box 4"/>
          <p:cNvSpPr txBox="1">
            <a:spLocks noChangeArrowheads="1"/>
          </p:cNvSpPr>
          <p:nvPr/>
        </p:nvSpPr>
        <p:spPr bwMode="auto">
          <a:xfrm>
            <a:off x="47328" y="204969"/>
            <a:ext cx="20882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b="1" dirty="0" smtClean="0">
                <a:solidFill>
                  <a:srgbClr val="FF0000"/>
                </a:solidFill>
                <a:latin typeface="微软雅黑" panose="020B0503020204020204" pitchFamily="34" charset="-122"/>
                <a:ea typeface="微软雅黑" panose="020B0503020204020204" pitchFamily="34" charset="-122"/>
              </a:rPr>
              <a:t>算法</a:t>
            </a:r>
            <a:r>
              <a:rPr lang="en-US" altLang="zh-CN" sz="3200" b="1" dirty="0" smtClean="0">
                <a:solidFill>
                  <a:srgbClr val="FF0000"/>
                </a:solidFill>
                <a:latin typeface="微软雅黑" panose="020B0503020204020204" pitchFamily="34" charset="-122"/>
                <a:ea typeface="微软雅黑" panose="020B0503020204020204" pitchFamily="34" charset="-122"/>
              </a:rPr>
              <a:t>3-15</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2" name="Text Box 2"/>
          <p:cNvSpPr txBox="1"/>
          <p:nvPr/>
        </p:nvSpPr>
        <p:spPr>
          <a:xfrm>
            <a:off x="1524000" y="115888"/>
            <a:ext cx="9144000" cy="6708775"/>
          </a:xfrm>
          <a:prstGeom prst="rect">
            <a:avLst/>
          </a:prstGeom>
          <a:solidFill>
            <a:schemeClr val="bg1"/>
          </a:solidFill>
          <a:ln w="9525">
            <a:noFill/>
          </a:ln>
        </p:spPr>
        <p:txBody>
          <a:bodyPr anchor="t" anchorCtr="0">
            <a:spAutoFit/>
          </a:bodyPr>
          <a:p>
            <a:pPr>
              <a:lnSpc>
                <a:spcPct val="125000"/>
              </a:lnSpc>
              <a:buFont typeface="Wingdings" panose="05000000000000000000" pitchFamily="2" charset="2"/>
            </a:pPr>
            <a:r>
              <a:rPr lang="zh-CN" altLang="en-US" sz="3600" dirty="0">
                <a:solidFill>
                  <a:schemeClr val="hlink"/>
                </a:solidFill>
                <a:latin typeface="黑体" panose="02010609060101010101" pitchFamily="49" charset="-122"/>
                <a:ea typeface="黑体" panose="02010609060101010101" pitchFamily="49" charset="-122"/>
              </a:rPr>
              <a:t>栈的应用：表达式求</a:t>
            </a:r>
            <a:r>
              <a:rPr lang="zh-CN" altLang="pt-BR" sz="3600" dirty="0">
                <a:solidFill>
                  <a:schemeClr val="hlink"/>
                </a:solidFill>
                <a:latin typeface="黑体" panose="02010609060101010101" pitchFamily="49" charset="-122"/>
                <a:ea typeface="黑体" panose="02010609060101010101" pitchFamily="49" charset="-122"/>
              </a:rPr>
              <a:t>值</a:t>
            </a:r>
            <a:endParaRPr lang="zh-CN" altLang="en-US" sz="3600" dirty="0">
              <a:solidFill>
                <a:schemeClr val="hlink"/>
              </a:solidFill>
              <a:latin typeface="黑体" panose="02010609060101010101" pitchFamily="49" charset="-122"/>
              <a:ea typeface="黑体" panose="02010609060101010101" pitchFamily="49" charset="-122"/>
            </a:endParaRPr>
          </a:p>
          <a:p>
            <a:pPr>
              <a:lnSpc>
                <a:spcPct val="125000"/>
              </a:lnSpc>
              <a:buFont typeface="Wingdings" panose="05000000000000000000" pitchFamily="2" charset="2"/>
            </a:pPr>
            <a:r>
              <a:rPr lang="zh-CN" altLang="en-US" sz="20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一个表达式是由运算数（</a:t>
            </a:r>
            <a:r>
              <a:rPr lang="en-US" altLang="zh-CN" sz="2400" b="1" dirty="0">
                <a:latin typeface="黑体" panose="02010609060101010101" pitchFamily="49" charset="-122"/>
                <a:ea typeface="黑体" panose="02010609060101010101" pitchFamily="49" charset="-122"/>
              </a:rPr>
              <a:t>operand</a:t>
            </a:r>
            <a:r>
              <a:rPr lang="zh-CN" altLang="en-US" sz="2400" b="1" dirty="0">
                <a:latin typeface="黑体" panose="02010609060101010101" pitchFamily="49" charset="-122"/>
                <a:ea typeface="黑体" panose="02010609060101010101" pitchFamily="49" charset="-122"/>
              </a:rPr>
              <a:t>）、运算符（</a:t>
            </a:r>
            <a:r>
              <a:rPr lang="en-US" altLang="zh-CN" sz="2400" b="1" dirty="0">
                <a:latin typeface="黑体" panose="02010609060101010101" pitchFamily="49" charset="-122"/>
                <a:ea typeface="黑体" panose="02010609060101010101" pitchFamily="49" charset="-122"/>
              </a:rPr>
              <a:t>operator</a:t>
            </a:r>
            <a:r>
              <a:rPr lang="zh-CN" altLang="en-US" sz="2400" b="1" dirty="0">
                <a:latin typeface="黑体" panose="02010609060101010101" pitchFamily="49" charset="-122"/>
                <a:ea typeface="黑体" panose="02010609060101010101" pitchFamily="49" charset="-122"/>
              </a:rPr>
              <a:t>）和界限符（</a:t>
            </a:r>
            <a:r>
              <a:rPr lang="en-US" altLang="zh-CN" sz="2400" b="1" dirty="0">
                <a:latin typeface="黑体" panose="02010609060101010101" pitchFamily="49" charset="-122"/>
                <a:ea typeface="黑体" panose="02010609060101010101" pitchFamily="49" charset="-122"/>
              </a:rPr>
              <a:t>delimiter</a:t>
            </a:r>
            <a:r>
              <a:rPr lang="zh-CN" altLang="en-US" sz="2400" b="1" dirty="0">
                <a:latin typeface="黑体" panose="02010609060101010101" pitchFamily="49" charset="-122"/>
                <a:ea typeface="黑体" panose="02010609060101010101" pitchFamily="49" charset="-122"/>
              </a:rPr>
              <a:t>）组成的。</a:t>
            </a:r>
            <a:endParaRPr lang="zh-CN" altLang="en-US" sz="2400" b="1" dirty="0">
              <a:latin typeface="黑体" panose="02010609060101010101" pitchFamily="49" charset="-122"/>
              <a:ea typeface="黑体" panose="02010609060101010101" pitchFamily="49" charset="-122"/>
            </a:endParaRPr>
          </a:p>
          <a:p>
            <a:pPr>
              <a:lnSpc>
                <a:spcPct val="125000"/>
              </a:lnSpc>
              <a:buFont typeface="Wingdings" panose="05000000000000000000" pitchFamily="2" charset="2"/>
            </a:pPr>
            <a:r>
              <a:rPr lang="zh-CN" altLang="pt-BR" sz="2400" b="1" dirty="0">
                <a:latin typeface="黑体" panose="02010609060101010101" pitchFamily="49" charset="-122"/>
                <a:ea typeface="黑体" panose="02010609060101010101" pitchFamily="49" charset="-122"/>
              </a:rPr>
              <a:t>       在此，主要讨论只包含二元运算符的算术表达式，这种表达式可以抽象的定义为             </a:t>
            </a:r>
            <a:endParaRPr lang="zh-CN" altLang="pt-BR" sz="2400" b="1" dirty="0">
              <a:latin typeface="黑体" panose="02010609060101010101" pitchFamily="49" charset="-122"/>
              <a:ea typeface="黑体" panose="02010609060101010101" pitchFamily="49" charset="-122"/>
            </a:endParaRPr>
          </a:p>
          <a:p>
            <a:pPr>
              <a:lnSpc>
                <a:spcPct val="125000"/>
              </a:lnSpc>
              <a:buFont typeface="Wingdings" panose="05000000000000000000" pitchFamily="2" charset="2"/>
            </a:pPr>
            <a:r>
              <a:rPr lang="zh-CN" altLang="pt-BR" sz="2400" b="1" dirty="0">
                <a:latin typeface="黑体" panose="02010609060101010101" pitchFamily="49" charset="-122"/>
                <a:ea typeface="黑体" panose="02010609060101010101" pitchFamily="49" charset="-122"/>
              </a:rPr>
              <a:t>   </a:t>
            </a:r>
            <a:r>
              <a:rPr lang="zh-CN" altLang="pt-BR" sz="2400" b="1" dirty="0">
                <a:solidFill>
                  <a:srgbClr val="0000FF"/>
                </a:solidFill>
                <a:latin typeface="黑体" panose="02010609060101010101" pitchFamily="49" charset="-122"/>
                <a:ea typeface="黑体" panose="02010609060101010101" pitchFamily="49" charset="-122"/>
              </a:rPr>
              <a:t>表达式（</a:t>
            </a:r>
            <a:r>
              <a:rPr lang="pt-BR" altLang="zh-CN" sz="2400" b="1" dirty="0">
                <a:solidFill>
                  <a:srgbClr val="0000FF"/>
                </a:solidFill>
                <a:latin typeface="黑体" panose="02010609060101010101" pitchFamily="49" charset="-122"/>
                <a:ea typeface="黑体" panose="02010609060101010101" pitchFamily="49" charset="-122"/>
              </a:rPr>
              <a:t>Express</a:t>
            </a:r>
            <a:r>
              <a:rPr lang="zh-CN" altLang="pt-BR" sz="2400" b="1" dirty="0">
                <a:solidFill>
                  <a:srgbClr val="0000FF"/>
                </a:solidFill>
                <a:latin typeface="黑体" panose="02010609060101010101" pitchFamily="49" charset="-122"/>
                <a:ea typeface="黑体" panose="02010609060101010101" pitchFamily="49" charset="-122"/>
              </a:rPr>
              <a:t>） </a:t>
            </a:r>
            <a:r>
              <a:rPr lang="pt-BR" altLang="zh-CN" sz="2400" b="1" dirty="0">
                <a:solidFill>
                  <a:srgbClr val="0000FF"/>
                </a:solidFill>
                <a:latin typeface="黑体" panose="02010609060101010101" pitchFamily="49" charset="-122"/>
                <a:ea typeface="黑体" panose="02010609060101010101" pitchFamily="49" charset="-122"/>
              </a:rPr>
              <a:t>= </a:t>
            </a:r>
            <a:r>
              <a:rPr lang="zh-CN" altLang="pt-BR" sz="2400" b="1" dirty="0">
                <a:solidFill>
                  <a:srgbClr val="0000FF"/>
                </a:solidFill>
                <a:latin typeface="黑体" panose="02010609060101010101" pitchFamily="49" charset="-122"/>
                <a:ea typeface="黑体" panose="02010609060101010101" pitchFamily="49" charset="-122"/>
              </a:rPr>
              <a:t>操作数（</a:t>
            </a:r>
            <a:r>
              <a:rPr lang="pt-BR" altLang="zh-CN" sz="2400" b="1" dirty="0">
                <a:solidFill>
                  <a:srgbClr val="0000FF"/>
                </a:solidFill>
                <a:latin typeface="黑体" panose="02010609060101010101" pitchFamily="49" charset="-122"/>
                <a:ea typeface="黑体" panose="02010609060101010101" pitchFamily="49" charset="-122"/>
              </a:rPr>
              <a:t>S1</a:t>
            </a:r>
            <a:r>
              <a:rPr lang="zh-CN" altLang="pt-BR" sz="2400" b="1" dirty="0">
                <a:solidFill>
                  <a:srgbClr val="0000FF"/>
                </a:solidFill>
                <a:latin typeface="黑体" panose="02010609060101010101" pitchFamily="49" charset="-122"/>
                <a:ea typeface="黑体" panose="02010609060101010101" pitchFamily="49" charset="-122"/>
              </a:rPr>
              <a:t>）</a:t>
            </a:r>
            <a:r>
              <a:rPr lang="pt-BR" altLang="zh-CN" sz="2400" b="1" dirty="0">
                <a:solidFill>
                  <a:srgbClr val="0000FF"/>
                </a:solidFill>
                <a:latin typeface="黑体" panose="02010609060101010101" pitchFamily="49" charset="-122"/>
                <a:ea typeface="黑体" panose="02010609060101010101" pitchFamily="49" charset="-122"/>
              </a:rPr>
              <a:t>+ </a:t>
            </a:r>
            <a:r>
              <a:rPr lang="zh-CN" altLang="pt-BR" sz="2400" b="1" dirty="0">
                <a:solidFill>
                  <a:srgbClr val="0000FF"/>
                </a:solidFill>
                <a:latin typeface="黑体" panose="02010609060101010101" pitchFamily="49" charset="-122"/>
                <a:ea typeface="黑体" panose="02010609060101010101" pitchFamily="49" charset="-122"/>
              </a:rPr>
              <a:t>运算符（</a:t>
            </a:r>
            <a:r>
              <a:rPr lang="pt-BR" altLang="zh-CN" sz="2400" b="1" dirty="0">
                <a:solidFill>
                  <a:srgbClr val="0000FF"/>
                </a:solidFill>
                <a:latin typeface="黑体" panose="02010609060101010101" pitchFamily="49" charset="-122"/>
                <a:ea typeface="黑体" panose="02010609060101010101" pitchFamily="49" charset="-122"/>
              </a:rPr>
              <a:t>OP</a:t>
            </a:r>
            <a:r>
              <a:rPr lang="zh-CN" altLang="pt-BR" sz="2400" b="1" dirty="0">
                <a:solidFill>
                  <a:srgbClr val="0000FF"/>
                </a:solidFill>
                <a:latin typeface="黑体" panose="02010609060101010101" pitchFamily="49" charset="-122"/>
                <a:ea typeface="黑体" panose="02010609060101010101" pitchFamily="49" charset="-122"/>
              </a:rPr>
              <a:t>）</a:t>
            </a:r>
            <a:r>
              <a:rPr lang="pt-BR" altLang="zh-CN" sz="2400" b="1" dirty="0">
                <a:solidFill>
                  <a:srgbClr val="0000FF"/>
                </a:solidFill>
                <a:latin typeface="黑体" panose="02010609060101010101" pitchFamily="49" charset="-122"/>
                <a:ea typeface="黑体" panose="02010609060101010101" pitchFamily="49" charset="-122"/>
              </a:rPr>
              <a:t>+ </a:t>
            </a:r>
            <a:r>
              <a:rPr lang="zh-CN" altLang="pt-BR" sz="2400" b="1" dirty="0">
                <a:solidFill>
                  <a:srgbClr val="0000FF"/>
                </a:solidFill>
                <a:latin typeface="黑体" panose="02010609060101010101" pitchFamily="49" charset="-122"/>
                <a:ea typeface="黑体" panose="02010609060101010101" pitchFamily="49" charset="-122"/>
              </a:rPr>
              <a:t>操作数（</a:t>
            </a:r>
            <a:r>
              <a:rPr lang="pt-BR" altLang="zh-CN" sz="2400" b="1" dirty="0">
                <a:solidFill>
                  <a:srgbClr val="0000FF"/>
                </a:solidFill>
                <a:latin typeface="黑体" panose="02010609060101010101" pitchFamily="49" charset="-122"/>
                <a:ea typeface="黑体" panose="02010609060101010101" pitchFamily="49" charset="-122"/>
              </a:rPr>
              <a:t>S2</a:t>
            </a:r>
            <a:r>
              <a:rPr lang="zh-CN" altLang="pt-BR" sz="2400" b="1" dirty="0">
                <a:solidFill>
                  <a:srgbClr val="0000FF"/>
                </a:solidFill>
                <a:latin typeface="黑体" panose="02010609060101010101" pitchFamily="49" charset="-122"/>
                <a:ea typeface="黑体" panose="02010609060101010101" pitchFamily="49" charset="-122"/>
              </a:rPr>
              <a:t>）</a:t>
            </a:r>
            <a:r>
              <a:rPr lang="zh-CN" altLang="pt-BR" sz="2400" dirty="0">
                <a:solidFill>
                  <a:srgbClr val="0000FF"/>
                </a:solidFill>
                <a:latin typeface="黑体" panose="02010609060101010101" pitchFamily="49" charset="-122"/>
                <a:ea typeface="黑体" panose="02010609060101010101" pitchFamily="49" charset="-122"/>
              </a:rPr>
              <a:t> </a:t>
            </a:r>
            <a:endParaRPr lang="zh-CN" altLang="pt-BR" sz="2400" dirty="0">
              <a:solidFill>
                <a:srgbClr val="0000FF"/>
              </a:solidFill>
              <a:latin typeface="黑体" panose="02010609060101010101" pitchFamily="49" charset="-122"/>
              <a:ea typeface="黑体" panose="02010609060101010101" pitchFamily="49" charset="-122"/>
            </a:endParaRPr>
          </a:p>
          <a:p>
            <a:pPr>
              <a:lnSpc>
                <a:spcPct val="125000"/>
              </a:lnSpc>
              <a:buFont typeface="Wingdings" panose="05000000000000000000" pitchFamily="2" charset="2"/>
            </a:pPr>
            <a:r>
              <a:rPr lang="zh-CN" altLang="pt-BR" sz="2400" b="1" dirty="0">
                <a:latin typeface="黑体" panose="02010609060101010101" pitchFamily="49" charset="-122"/>
                <a:ea typeface="黑体" panose="02010609060101010101" pitchFamily="49" charset="-122"/>
              </a:rPr>
              <a:t>    则称 </a:t>
            </a:r>
            <a:r>
              <a:rPr lang="pt-BR" altLang="zh-CN" sz="2400" b="1" dirty="0">
                <a:latin typeface="黑体" panose="02010609060101010101" pitchFamily="49" charset="-122"/>
                <a:ea typeface="黑体" panose="02010609060101010101" pitchFamily="49" charset="-122"/>
              </a:rPr>
              <a:t>OP + S1 + S2 </a:t>
            </a:r>
            <a:r>
              <a:rPr lang="zh-CN" altLang="pt-BR" sz="2400" b="1" dirty="0">
                <a:latin typeface="黑体" panose="02010609060101010101" pitchFamily="49" charset="-122"/>
                <a:ea typeface="黑体" panose="02010609060101010101" pitchFamily="49" charset="-122"/>
              </a:rPr>
              <a:t>为前缀表达式（简称前缀式）</a:t>
            </a:r>
            <a:endParaRPr lang="zh-CN" altLang="pt-BR" sz="2400" b="1" dirty="0">
              <a:latin typeface="黑体" panose="02010609060101010101" pitchFamily="49" charset="-122"/>
              <a:ea typeface="黑体" panose="02010609060101010101" pitchFamily="49" charset="-122"/>
            </a:endParaRPr>
          </a:p>
          <a:p>
            <a:pPr>
              <a:lnSpc>
                <a:spcPct val="125000"/>
              </a:lnSpc>
              <a:buFont typeface="Wingdings" panose="05000000000000000000" pitchFamily="2" charset="2"/>
            </a:pPr>
            <a:r>
              <a:rPr lang="zh-CN" altLang="pt-BR" sz="2400" b="1" dirty="0">
                <a:latin typeface="黑体" panose="02010609060101010101" pitchFamily="49" charset="-122"/>
                <a:ea typeface="黑体" panose="02010609060101010101" pitchFamily="49" charset="-122"/>
              </a:rPr>
              <a:t>      称 </a:t>
            </a:r>
            <a:r>
              <a:rPr lang="pt-BR" altLang="zh-CN" sz="2400" b="1" dirty="0">
                <a:latin typeface="黑体" panose="02010609060101010101" pitchFamily="49" charset="-122"/>
                <a:ea typeface="黑体" panose="02010609060101010101" pitchFamily="49" charset="-122"/>
              </a:rPr>
              <a:t>S1 + OP + S2 </a:t>
            </a:r>
            <a:r>
              <a:rPr lang="zh-CN" altLang="pt-BR" sz="2400" b="1" dirty="0">
                <a:latin typeface="黑体" panose="02010609060101010101" pitchFamily="49" charset="-122"/>
                <a:ea typeface="黑体" panose="02010609060101010101" pitchFamily="49" charset="-122"/>
              </a:rPr>
              <a:t>为中缀表达式（简称中缀式）</a:t>
            </a:r>
            <a:endParaRPr lang="zh-CN" altLang="pt-BR" sz="2400" b="1" dirty="0">
              <a:latin typeface="黑体" panose="02010609060101010101" pitchFamily="49" charset="-122"/>
              <a:ea typeface="黑体" panose="02010609060101010101" pitchFamily="49" charset="-122"/>
            </a:endParaRPr>
          </a:p>
          <a:p>
            <a:pPr>
              <a:lnSpc>
                <a:spcPct val="125000"/>
              </a:lnSpc>
              <a:buFont typeface="Wingdings" panose="05000000000000000000" pitchFamily="2" charset="2"/>
            </a:pPr>
            <a:r>
              <a:rPr lang="zh-CN" altLang="pt-BR" sz="2400" b="1" dirty="0">
                <a:latin typeface="黑体" panose="02010609060101010101" pitchFamily="49" charset="-122"/>
                <a:ea typeface="黑体" panose="02010609060101010101" pitchFamily="49" charset="-122"/>
              </a:rPr>
              <a:t>      称 </a:t>
            </a:r>
            <a:r>
              <a:rPr lang="pt-BR" altLang="zh-CN" sz="2400" b="1" dirty="0">
                <a:latin typeface="黑体" panose="02010609060101010101" pitchFamily="49" charset="-122"/>
                <a:ea typeface="黑体" panose="02010609060101010101" pitchFamily="49" charset="-122"/>
              </a:rPr>
              <a:t>S1 + S2 + OP </a:t>
            </a:r>
            <a:r>
              <a:rPr lang="zh-CN" altLang="pt-BR" sz="2400" b="1" dirty="0">
                <a:latin typeface="黑体" panose="02010609060101010101" pitchFamily="49" charset="-122"/>
                <a:ea typeface="黑体" panose="02010609060101010101" pitchFamily="49" charset="-122"/>
              </a:rPr>
              <a:t>为后缀表达式（简称后缀式或逆波兰式）</a:t>
            </a:r>
            <a:endParaRPr lang="zh-CN" altLang="pt-BR" sz="2400" b="1" dirty="0">
              <a:latin typeface="黑体" panose="02010609060101010101" pitchFamily="49" charset="-122"/>
              <a:ea typeface="黑体" panose="02010609060101010101" pitchFamily="49" charset="-122"/>
            </a:endParaRPr>
          </a:p>
          <a:p>
            <a:pPr>
              <a:lnSpc>
                <a:spcPct val="125000"/>
              </a:lnSpc>
              <a:buFont typeface="Wingdings" panose="05000000000000000000" pitchFamily="2" charset="2"/>
            </a:pPr>
            <a:r>
              <a:rPr lang="zh-CN" altLang="pt-BR" sz="2400" b="1" dirty="0">
                <a:latin typeface="黑体" panose="02010609060101010101" pitchFamily="49" charset="-122"/>
                <a:ea typeface="黑体" panose="02010609060101010101" pitchFamily="49" charset="-122"/>
              </a:rPr>
              <a:t>       后缀式的运算规则为：每个运算符和在它之前出现且紧靠它的两个操作数构成一个最小表达式（运算符在式中出现的顺序恰为表达式的运算顺序）。</a:t>
            </a:r>
            <a:endParaRPr lang="zh-CN" altLang="pt-BR" sz="2400" b="1" dirty="0">
              <a:latin typeface="黑体" panose="02010609060101010101" pitchFamily="49" charset="-122"/>
              <a:ea typeface="黑体" panose="02010609060101010101" pitchFamily="49" charset="-122"/>
            </a:endParaRPr>
          </a:p>
          <a:p>
            <a:pPr>
              <a:lnSpc>
                <a:spcPct val="125000"/>
              </a:lnSpc>
              <a:buFont typeface="Wingdings" panose="05000000000000000000" pitchFamily="2" charset="2"/>
            </a:pPr>
            <a:r>
              <a:rPr lang="zh-CN" altLang="pt-BR" sz="2000" b="1" dirty="0">
                <a:latin typeface="黑体" panose="02010609060101010101" pitchFamily="49" charset="-122"/>
                <a:ea typeface="黑体" panose="02010609060101010101" pitchFamily="49" charset="-122"/>
              </a:rPr>
              <a:t>	</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2">
                                            <p:txEl>
                                              <p:charRg st="15" end="76"/>
                                            </p:txEl>
                                          </p:spTgt>
                                        </p:tgtEl>
                                        <p:attrNameLst>
                                          <p:attrName>style.visibility</p:attrName>
                                        </p:attrNameLst>
                                      </p:cBhvr>
                                      <p:to>
                                        <p:strVal val="visible"/>
                                      </p:to>
                                    </p:set>
                                    <p:animEffect transition="in" filter="blinds(horizontal)">
                                      <p:cBhvr>
                                        <p:cTn id="7" dur="500"/>
                                        <p:tgtEl>
                                          <p:spTgt spid="30722">
                                            <p:txEl>
                                              <p:charRg st="15" end="7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2">
                                            <p:txEl>
                                              <p:charRg st="76" end="132"/>
                                            </p:txEl>
                                          </p:spTgt>
                                        </p:tgtEl>
                                        <p:attrNameLst>
                                          <p:attrName>style.visibility</p:attrName>
                                        </p:attrNameLst>
                                      </p:cBhvr>
                                      <p:to>
                                        <p:strVal val="visible"/>
                                      </p:to>
                                    </p:set>
                                    <p:animEffect transition="in" filter="blinds(horizontal)">
                                      <p:cBhvr>
                                        <p:cTn id="10" dur="500"/>
                                        <p:tgtEl>
                                          <p:spTgt spid="30722">
                                            <p:txEl>
                                              <p:charRg st="76" end="13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22">
                                            <p:txEl>
                                              <p:charRg st="132" end="177"/>
                                            </p:txEl>
                                          </p:spTgt>
                                        </p:tgtEl>
                                        <p:attrNameLst>
                                          <p:attrName>style.visibility</p:attrName>
                                        </p:attrNameLst>
                                      </p:cBhvr>
                                      <p:to>
                                        <p:strVal val="visible"/>
                                      </p:to>
                                    </p:set>
                                    <p:animEffect transition="in" filter="blinds(horizontal)">
                                      <p:cBhvr>
                                        <p:cTn id="13" dur="500"/>
                                        <p:tgtEl>
                                          <p:spTgt spid="30722">
                                            <p:txEl>
                                              <p:charRg st="132" end="17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22">
                                            <p:txEl>
                                              <p:charRg st="177" end="211"/>
                                            </p:txEl>
                                          </p:spTgt>
                                        </p:tgtEl>
                                        <p:attrNameLst>
                                          <p:attrName>style.visibility</p:attrName>
                                        </p:attrNameLst>
                                      </p:cBhvr>
                                      <p:to>
                                        <p:strVal val="visible"/>
                                      </p:to>
                                    </p:set>
                                    <p:animEffect transition="in" filter="blinds(horizontal)">
                                      <p:cBhvr>
                                        <p:cTn id="18" dur="500"/>
                                        <p:tgtEl>
                                          <p:spTgt spid="30722">
                                            <p:txEl>
                                              <p:charRg st="177" end="21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0722">
                                            <p:txEl>
                                              <p:charRg st="211" end="246"/>
                                            </p:txEl>
                                          </p:spTgt>
                                        </p:tgtEl>
                                        <p:attrNameLst>
                                          <p:attrName>style.visibility</p:attrName>
                                        </p:attrNameLst>
                                      </p:cBhvr>
                                      <p:to>
                                        <p:strVal val="visible"/>
                                      </p:to>
                                    </p:set>
                                    <p:animEffect transition="in" filter="blinds(horizontal)">
                                      <p:cBhvr>
                                        <p:cTn id="21" dur="500"/>
                                        <p:tgtEl>
                                          <p:spTgt spid="30722">
                                            <p:txEl>
                                              <p:charRg st="211" end="24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0722">
                                            <p:txEl>
                                              <p:charRg st="246" end="286"/>
                                            </p:txEl>
                                          </p:spTgt>
                                        </p:tgtEl>
                                        <p:attrNameLst>
                                          <p:attrName>style.visibility</p:attrName>
                                        </p:attrNameLst>
                                      </p:cBhvr>
                                      <p:to>
                                        <p:strVal val="visible"/>
                                      </p:to>
                                    </p:set>
                                    <p:animEffect transition="in" filter="blinds(horizontal)">
                                      <p:cBhvr>
                                        <p:cTn id="24" dur="500"/>
                                        <p:tgtEl>
                                          <p:spTgt spid="30722">
                                            <p:txEl>
                                              <p:charRg st="246" end="28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0722">
                                            <p:txEl>
                                              <p:charRg st="286" end="359"/>
                                            </p:txEl>
                                          </p:spTgt>
                                        </p:tgtEl>
                                        <p:attrNameLst>
                                          <p:attrName>style.visibility</p:attrName>
                                        </p:attrNameLst>
                                      </p:cBhvr>
                                      <p:to>
                                        <p:strVal val="visible"/>
                                      </p:to>
                                    </p:set>
                                    <p:animEffect transition="in" filter="blinds(horizontal)">
                                      <p:cBhvr>
                                        <p:cTn id="29" dur="500"/>
                                        <p:tgtEl>
                                          <p:spTgt spid="30722">
                                            <p:txEl>
                                              <p:charRg st="286" end="3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800" y="-34280"/>
            <a:ext cx="12192000" cy="646113"/>
          </a:xfrm>
          <a:prstGeom prst="rect">
            <a:avLst/>
          </a:prstGeom>
          <a:solidFill>
            <a:schemeClr val="bg1"/>
          </a:solidFill>
        </p:spPr>
        <p:txBody>
          <a:bodyPr>
            <a:spAutoFit/>
          </a:bodyPr>
          <a:lstStyle/>
          <a:p>
            <a:pPr>
              <a:defRPr/>
            </a:pPr>
            <a:r>
              <a:rPr lang="zh-CN" altLang="en-US" sz="3600" b="1" dirty="0">
                <a:latin typeface="黑体" panose="02010609060101010101" pitchFamily="49" charset="-122"/>
                <a:ea typeface="黑体" panose="02010609060101010101" pitchFamily="49" charset="-122"/>
              </a:rPr>
              <a:t>栈举例</a:t>
            </a:r>
            <a:endParaRPr lang="zh-CN" altLang="en-US" sz="3600" b="1"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728356" y="1556792"/>
          <a:ext cx="936104" cy="2225040"/>
        </p:xfrm>
        <a:graphic>
          <a:graphicData uri="http://schemas.openxmlformats.org/drawingml/2006/table">
            <a:tbl>
              <a:tblPr firstRow="1" bandRow="1">
                <a:tableStyleId>{5C22544A-7EE6-4342-B048-85BDC9FD1C3A}</a:tableStyleId>
              </a:tblPr>
              <a:tblGrid>
                <a:gridCol w="936104"/>
              </a:tblGrid>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bl>
          </a:graphicData>
        </a:graphic>
      </p:graphicFrame>
      <p:graphicFrame>
        <p:nvGraphicFramePr>
          <p:cNvPr id="5" name="表格 4"/>
          <p:cNvGraphicFramePr>
            <a:graphicFrameLocks noGrp="1"/>
          </p:cNvGraphicFramePr>
          <p:nvPr/>
        </p:nvGraphicFramePr>
        <p:xfrm>
          <a:off x="1808476" y="1556792"/>
          <a:ext cx="936104" cy="2219960"/>
        </p:xfrm>
        <a:graphic>
          <a:graphicData uri="http://schemas.openxmlformats.org/drawingml/2006/table">
            <a:tbl>
              <a:tblPr firstRow="1" bandRow="1">
                <a:tableStyleId>{5C22544A-7EE6-4342-B048-85BDC9FD1C3A}</a:tableStyleId>
              </a:tblPr>
              <a:tblGrid>
                <a:gridCol w="936104"/>
              </a:tblGrid>
              <a:tr h="154816">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bl>
          </a:graphicData>
        </a:graphic>
      </p:graphicFrame>
      <p:graphicFrame>
        <p:nvGraphicFramePr>
          <p:cNvPr id="6" name="表格 5"/>
          <p:cNvGraphicFramePr>
            <a:graphicFrameLocks noGrp="1"/>
          </p:cNvGraphicFramePr>
          <p:nvPr/>
        </p:nvGraphicFramePr>
        <p:xfrm>
          <a:off x="2960604" y="1556792"/>
          <a:ext cx="936104" cy="2225040"/>
        </p:xfrm>
        <a:graphic>
          <a:graphicData uri="http://schemas.openxmlformats.org/drawingml/2006/table">
            <a:tbl>
              <a:tblPr firstRow="1" bandRow="1">
                <a:tableStyleId>{5C22544A-7EE6-4342-B048-85BDC9FD1C3A}</a:tableStyleId>
              </a:tblPr>
              <a:tblGrid>
                <a:gridCol w="936104"/>
              </a:tblGrid>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b="0"/>
                    </a:p>
                  </a:txBody>
                  <a:tcPr/>
                </a:tc>
              </a:tr>
              <a:tr h="370840">
                <a:tc>
                  <a:txBody>
                    <a:bodyPr/>
                    <a:lstStyle/>
                    <a:p>
                      <a:r>
                        <a:rPr lang="en-US" altLang="zh-CN" b="0" smtClean="0"/>
                        <a:t>5</a:t>
                      </a:r>
                      <a:endParaRPr lang="zh-CN" altLang="en-US" b="0"/>
                    </a:p>
                  </a:txBody>
                  <a:tcPr/>
                </a:tc>
              </a:tr>
            </a:tbl>
          </a:graphicData>
        </a:graphic>
      </p:graphicFrame>
      <p:graphicFrame>
        <p:nvGraphicFramePr>
          <p:cNvPr id="7" name="表格 6"/>
          <p:cNvGraphicFramePr>
            <a:graphicFrameLocks noGrp="1"/>
          </p:cNvGraphicFramePr>
          <p:nvPr/>
        </p:nvGraphicFramePr>
        <p:xfrm>
          <a:off x="4040724" y="1556792"/>
          <a:ext cx="936104" cy="2225040"/>
        </p:xfrm>
        <a:graphic>
          <a:graphicData uri="http://schemas.openxmlformats.org/drawingml/2006/table">
            <a:tbl>
              <a:tblPr firstRow="1" bandRow="1">
                <a:tableStyleId>{5C22544A-7EE6-4342-B048-85BDC9FD1C3A}</a:tableStyleId>
              </a:tblPr>
              <a:tblGrid>
                <a:gridCol w="936104"/>
              </a:tblGrid>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b="0"/>
                    </a:p>
                  </a:txBody>
                  <a:tcPr/>
                </a:tc>
              </a:tr>
              <a:tr h="370840">
                <a:tc>
                  <a:txBody>
                    <a:bodyPr/>
                    <a:lstStyle/>
                    <a:p>
                      <a:r>
                        <a:rPr lang="en-US" altLang="zh-CN" b="0" smtClean="0"/>
                        <a:t>10</a:t>
                      </a:r>
                      <a:endParaRPr lang="zh-CN" altLang="en-US" b="0"/>
                    </a:p>
                  </a:txBody>
                  <a:tcPr/>
                </a:tc>
              </a:tr>
              <a:tr h="370840">
                <a:tc>
                  <a:txBody>
                    <a:bodyPr/>
                    <a:lstStyle/>
                    <a:p>
                      <a:r>
                        <a:rPr lang="en-US" altLang="zh-CN" b="0" smtClean="0"/>
                        <a:t>5</a:t>
                      </a:r>
                      <a:endParaRPr lang="zh-CN" altLang="en-US" b="0"/>
                    </a:p>
                  </a:txBody>
                  <a:tcPr/>
                </a:tc>
              </a:tr>
            </a:tbl>
          </a:graphicData>
        </a:graphic>
      </p:graphicFrame>
      <p:graphicFrame>
        <p:nvGraphicFramePr>
          <p:cNvPr id="8" name="表格 7"/>
          <p:cNvGraphicFramePr>
            <a:graphicFrameLocks noGrp="1"/>
          </p:cNvGraphicFramePr>
          <p:nvPr/>
        </p:nvGraphicFramePr>
        <p:xfrm>
          <a:off x="5120844" y="1556792"/>
          <a:ext cx="936104" cy="2225040"/>
        </p:xfrm>
        <a:graphic>
          <a:graphicData uri="http://schemas.openxmlformats.org/drawingml/2006/table">
            <a:tbl>
              <a:tblPr firstRow="1" bandRow="1">
                <a:tableStyleId>{5C22544A-7EE6-4342-B048-85BDC9FD1C3A}</a:tableStyleId>
              </a:tblPr>
              <a:tblGrid>
                <a:gridCol w="936104"/>
              </a:tblGrid>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r>
                        <a:rPr lang="en-US" altLang="zh-CN" b="1" smtClean="0"/>
                        <a:t>5</a:t>
                      </a:r>
                      <a:endParaRPr lang="zh-CN" altLang="en-US" b="1"/>
                    </a:p>
                  </a:txBody>
                  <a:tcPr/>
                </a:tc>
              </a:tr>
            </a:tbl>
          </a:graphicData>
        </a:graphic>
      </p:graphicFrame>
      <p:graphicFrame>
        <p:nvGraphicFramePr>
          <p:cNvPr id="9" name="表格 8"/>
          <p:cNvGraphicFramePr>
            <a:graphicFrameLocks noGrp="1"/>
          </p:cNvGraphicFramePr>
          <p:nvPr/>
        </p:nvGraphicFramePr>
        <p:xfrm>
          <a:off x="6200964" y="1556792"/>
          <a:ext cx="936104" cy="2225040"/>
        </p:xfrm>
        <a:graphic>
          <a:graphicData uri="http://schemas.openxmlformats.org/drawingml/2006/table">
            <a:tbl>
              <a:tblPr firstRow="1" bandRow="1">
                <a:tableStyleId>{5C22544A-7EE6-4342-B048-85BDC9FD1C3A}</a:tableStyleId>
              </a:tblPr>
              <a:tblGrid>
                <a:gridCol w="936104"/>
              </a:tblGrid>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b="1"/>
                    </a:p>
                  </a:txBody>
                  <a:tcPr/>
                </a:tc>
              </a:tr>
              <a:tr h="370840">
                <a:tc>
                  <a:txBody>
                    <a:bodyPr/>
                    <a:lstStyle/>
                    <a:p>
                      <a:r>
                        <a:rPr lang="en-US" altLang="zh-CN" b="1" smtClean="0"/>
                        <a:t>15</a:t>
                      </a:r>
                      <a:endParaRPr lang="zh-CN" altLang="en-US" b="1"/>
                    </a:p>
                  </a:txBody>
                  <a:tcPr/>
                </a:tc>
              </a:tr>
              <a:tr h="370840">
                <a:tc>
                  <a:txBody>
                    <a:bodyPr/>
                    <a:lstStyle/>
                    <a:p>
                      <a:r>
                        <a:rPr lang="en-US" altLang="zh-CN" b="1" smtClean="0"/>
                        <a:t>5</a:t>
                      </a:r>
                      <a:endParaRPr lang="zh-CN" altLang="en-US" b="1"/>
                    </a:p>
                  </a:txBody>
                  <a:tcPr/>
                </a:tc>
              </a:tr>
            </a:tbl>
          </a:graphicData>
        </a:graphic>
      </p:graphicFrame>
      <p:graphicFrame>
        <p:nvGraphicFramePr>
          <p:cNvPr id="10" name="表格 9"/>
          <p:cNvGraphicFramePr>
            <a:graphicFrameLocks noGrp="1"/>
          </p:cNvGraphicFramePr>
          <p:nvPr/>
        </p:nvGraphicFramePr>
        <p:xfrm>
          <a:off x="7281084" y="1556792"/>
          <a:ext cx="936104" cy="2225040"/>
        </p:xfrm>
        <a:graphic>
          <a:graphicData uri="http://schemas.openxmlformats.org/drawingml/2006/table">
            <a:tbl>
              <a:tblPr firstRow="1" bandRow="1">
                <a:tableStyleId>{5C22544A-7EE6-4342-B048-85BDC9FD1C3A}</a:tableStyleId>
              </a:tblPr>
              <a:tblGrid>
                <a:gridCol w="936104"/>
              </a:tblGrid>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b="1"/>
                    </a:p>
                  </a:txBody>
                  <a:tcPr/>
                </a:tc>
              </a:tr>
              <a:tr h="370840">
                <a:tc>
                  <a:txBody>
                    <a:bodyPr/>
                    <a:lstStyle/>
                    <a:p>
                      <a:r>
                        <a:rPr lang="en-US" altLang="zh-CN" b="1" smtClean="0"/>
                        <a:t>15</a:t>
                      </a:r>
                      <a:endParaRPr lang="zh-CN" altLang="en-US" b="1"/>
                    </a:p>
                  </a:txBody>
                  <a:tcPr/>
                </a:tc>
              </a:tr>
              <a:tr h="370840">
                <a:tc>
                  <a:txBody>
                    <a:bodyPr/>
                    <a:lstStyle/>
                    <a:p>
                      <a:r>
                        <a:rPr lang="en-US" altLang="zh-CN" b="1" smtClean="0"/>
                        <a:t>5</a:t>
                      </a:r>
                      <a:endParaRPr lang="zh-CN" altLang="en-US" b="1"/>
                    </a:p>
                  </a:txBody>
                  <a:tcPr/>
                </a:tc>
              </a:tr>
            </a:tbl>
          </a:graphicData>
        </a:graphic>
      </p:graphicFrame>
      <p:graphicFrame>
        <p:nvGraphicFramePr>
          <p:cNvPr id="11" name="表格 10"/>
          <p:cNvGraphicFramePr>
            <a:graphicFrameLocks noGrp="1"/>
          </p:cNvGraphicFramePr>
          <p:nvPr/>
        </p:nvGraphicFramePr>
        <p:xfrm>
          <a:off x="8433212" y="1556792"/>
          <a:ext cx="936104" cy="2225040"/>
        </p:xfrm>
        <a:graphic>
          <a:graphicData uri="http://schemas.openxmlformats.org/drawingml/2006/table">
            <a:tbl>
              <a:tblPr firstRow="1" bandRow="1">
                <a:tableStyleId>{5C22544A-7EE6-4342-B048-85BDC9FD1C3A}</a:tableStyleId>
              </a:tblPr>
              <a:tblGrid>
                <a:gridCol w="936104"/>
              </a:tblGrid>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b="1"/>
                    </a:p>
                  </a:txBody>
                  <a:tcPr/>
                </a:tc>
              </a:tr>
              <a:tr h="370840">
                <a:tc>
                  <a:txBody>
                    <a:bodyPr/>
                    <a:lstStyle/>
                    <a:p>
                      <a:r>
                        <a:rPr lang="en-US" altLang="zh-CN" b="1" smtClean="0"/>
                        <a:t>20</a:t>
                      </a:r>
                      <a:endParaRPr lang="zh-CN" altLang="en-US" b="1"/>
                    </a:p>
                  </a:txBody>
                  <a:tcPr/>
                </a:tc>
              </a:tr>
              <a:tr h="370840">
                <a:tc>
                  <a:txBody>
                    <a:bodyPr/>
                    <a:lstStyle/>
                    <a:p>
                      <a:r>
                        <a:rPr lang="en-US" altLang="zh-CN" b="1" smtClean="0"/>
                        <a:t>15</a:t>
                      </a:r>
                      <a:endParaRPr lang="zh-CN" altLang="en-US" b="1"/>
                    </a:p>
                  </a:txBody>
                  <a:tcPr/>
                </a:tc>
              </a:tr>
              <a:tr h="370840">
                <a:tc>
                  <a:txBody>
                    <a:bodyPr/>
                    <a:lstStyle/>
                    <a:p>
                      <a:r>
                        <a:rPr lang="en-US" altLang="zh-CN" b="1" smtClean="0"/>
                        <a:t>5</a:t>
                      </a:r>
                      <a:endParaRPr lang="zh-CN" altLang="en-US" b="1"/>
                    </a:p>
                  </a:txBody>
                  <a:tcPr/>
                </a:tc>
              </a:tr>
            </a:tbl>
          </a:graphicData>
        </a:graphic>
      </p:graphicFrame>
      <p:graphicFrame>
        <p:nvGraphicFramePr>
          <p:cNvPr id="13" name="表格 12"/>
          <p:cNvGraphicFramePr>
            <a:graphicFrameLocks noGrp="1"/>
          </p:cNvGraphicFramePr>
          <p:nvPr/>
        </p:nvGraphicFramePr>
        <p:xfrm>
          <a:off x="9657348" y="1556792"/>
          <a:ext cx="936104" cy="2225040"/>
        </p:xfrm>
        <a:graphic>
          <a:graphicData uri="http://schemas.openxmlformats.org/drawingml/2006/table">
            <a:tbl>
              <a:tblPr firstRow="1" bandRow="1">
                <a:tableStyleId>{5C22544A-7EE6-4342-B048-85BDC9FD1C3A}</a:tableStyleId>
              </a:tblPr>
              <a:tblGrid>
                <a:gridCol w="936104"/>
              </a:tblGrid>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b="1"/>
                    </a:p>
                  </a:txBody>
                  <a:tcPr/>
                </a:tc>
              </a:tr>
              <a:tr h="370840">
                <a:tc>
                  <a:txBody>
                    <a:bodyPr/>
                    <a:lstStyle/>
                    <a:p>
                      <a:r>
                        <a:rPr lang="en-US" altLang="zh-CN" b="1" smtClean="0"/>
                        <a:t>20</a:t>
                      </a:r>
                      <a:endParaRPr lang="zh-CN" altLang="en-US" b="1"/>
                    </a:p>
                  </a:txBody>
                  <a:tcPr/>
                </a:tc>
              </a:tr>
              <a:tr h="370840">
                <a:tc>
                  <a:txBody>
                    <a:bodyPr/>
                    <a:lstStyle/>
                    <a:p>
                      <a:r>
                        <a:rPr lang="en-US" altLang="zh-CN" b="1" smtClean="0"/>
                        <a:t>15</a:t>
                      </a:r>
                      <a:endParaRPr lang="zh-CN" altLang="en-US" b="1"/>
                    </a:p>
                  </a:txBody>
                  <a:tcPr/>
                </a:tc>
              </a:tr>
              <a:tr h="370840">
                <a:tc>
                  <a:txBody>
                    <a:bodyPr/>
                    <a:lstStyle/>
                    <a:p>
                      <a:r>
                        <a:rPr lang="en-US" altLang="zh-CN" b="1" smtClean="0"/>
                        <a:t>5</a:t>
                      </a:r>
                      <a:endParaRPr lang="zh-CN" altLang="en-US" b="1"/>
                    </a:p>
                  </a:txBody>
                  <a:tcPr/>
                </a:tc>
              </a:tr>
            </a:tbl>
          </a:graphicData>
        </a:graphic>
      </p:graphicFrame>
      <p:graphicFrame>
        <p:nvGraphicFramePr>
          <p:cNvPr id="14" name="表格 13"/>
          <p:cNvGraphicFramePr>
            <a:graphicFrameLocks noGrp="1"/>
          </p:cNvGraphicFramePr>
          <p:nvPr/>
        </p:nvGraphicFramePr>
        <p:xfrm>
          <a:off x="10737468" y="1556792"/>
          <a:ext cx="936104" cy="2225040"/>
        </p:xfrm>
        <a:graphic>
          <a:graphicData uri="http://schemas.openxmlformats.org/drawingml/2006/table">
            <a:tbl>
              <a:tblPr firstRow="1" bandRow="1">
                <a:tableStyleId>{5C22544A-7EE6-4342-B048-85BDC9FD1C3A}</a:tableStyleId>
              </a:tblPr>
              <a:tblGrid>
                <a:gridCol w="936104"/>
              </a:tblGrid>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b="1"/>
                    </a:p>
                  </a:txBody>
                  <a:tcPr/>
                </a:tc>
              </a:tr>
              <a:tr h="370840">
                <a:tc>
                  <a:txBody>
                    <a:bodyPr/>
                    <a:lstStyle/>
                    <a:p>
                      <a:r>
                        <a:rPr lang="en-US" altLang="zh-CN" b="1" smtClean="0"/>
                        <a:t>20</a:t>
                      </a:r>
                      <a:endParaRPr lang="zh-CN" altLang="en-US" b="1"/>
                    </a:p>
                  </a:txBody>
                  <a:tcPr/>
                </a:tc>
              </a:tr>
              <a:tr h="370840">
                <a:tc>
                  <a:txBody>
                    <a:bodyPr/>
                    <a:lstStyle/>
                    <a:p>
                      <a:r>
                        <a:rPr lang="en-US" altLang="zh-CN" b="1" smtClean="0"/>
                        <a:t>15</a:t>
                      </a:r>
                      <a:endParaRPr lang="zh-CN" altLang="en-US" b="1"/>
                    </a:p>
                  </a:txBody>
                  <a:tcPr/>
                </a:tc>
              </a:tr>
              <a:tr h="370840">
                <a:tc>
                  <a:txBody>
                    <a:bodyPr/>
                    <a:lstStyle/>
                    <a:p>
                      <a:r>
                        <a:rPr lang="en-US" altLang="zh-CN" b="1" smtClean="0"/>
                        <a:t>5</a:t>
                      </a:r>
                      <a:endParaRPr lang="zh-CN" altLang="en-US" b="1"/>
                    </a:p>
                  </a:txBody>
                  <a:tcPr/>
                </a:tc>
              </a:tr>
            </a:tbl>
          </a:graphicData>
        </a:graphic>
      </p:graphicFrame>
      <p:graphicFrame>
        <p:nvGraphicFramePr>
          <p:cNvPr id="15" name="表格 14"/>
          <p:cNvGraphicFramePr>
            <a:graphicFrameLocks noGrp="1"/>
          </p:cNvGraphicFramePr>
          <p:nvPr/>
        </p:nvGraphicFramePr>
        <p:xfrm>
          <a:off x="479302" y="4005064"/>
          <a:ext cx="11233322" cy="640080"/>
        </p:xfrm>
        <a:graphic>
          <a:graphicData uri="http://schemas.openxmlformats.org/drawingml/2006/table">
            <a:tbl>
              <a:tblPr firstRow="1" bandRow="1">
                <a:tableStyleId>{5C22544A-7EE6-4342-B048-85BDC9FD1C3A}</a:tableStyleId>
              </a:tblPr>
              <a:tblGrid>
                <a:gridCol w="1269522"/>
                <a:gridCol w="1222587"/>
                <a:gridCol w="1036356"/>
                <a:gridCol w="1152128"/>
                <a:gridCol w="1008112"/>
                <a:gridCol w="1152128"/>
                <a:gridCol w="1080120"/>
                <a:gridCol w="1224136"/>
                <a:gridCol w="1080120"/>
                <a:gridCol w="1008113"/>
              </a:tblGrid>
              <a:tr h="370840">
                <a:tc>
                  <a:txBody>
                    <a:bodyPr/>
                    <a:lstStyle/>
                    <a:p>
                      <a:r>
                        <a:rPr kumimoji="1" lang="en-US" altLang="zh-CN" sz="1400" b="1" smtClean="0">
                          <a:solidFill>
                            <a:schemeClr val="tx1"/>
                          </a:solidFill>
                          <a:latin typeface="Consolas" panose="020B0609020204030204" pitchFamily="49" charset="0"/>
                          <a:ea typeface="微软雅黑" panose="020B0503020204020204" pitchFamily="34" charset="-122"/>
                        </a:rPr>
                        <a:t>createEmptyStack</a:t>
                      </a:r>
                      <a:endParaRPr lang="zh-CN" altLang="en-US" sz="1400"/>
                    </a:p>
                  </a:txBody>
                  <a:tcPr>
                    <a:solidFill>
                      <a:srgbClr val="FFC000"/>
                    </a:solidFill>
                  </a:tcPr>
                </a:tc>
                <a:tc>
                  <a:txBody>
                    <a:bodyPr/>
                    <a:lstStyle/>
                    <a:p>
                      <a:r>
                        <a:rPr kumimoji="1" lang="en-US" altLang="zh-CN" b="1" smtClean="0">
                          <a:solidFill>
                            <a:schemeClr val="tx1"/>
                          </a:solidFill>
                          <a:latin typeface="Consolas" panose="020B0609020204030204" pitchFamily="49" charset="0"/>
                          <a:ea typeface="微软雅黑" panose="020B0503020204020204" pitchFamily="34" charset="-122"/>
                        </a:rPr>
                        <a:t>isEmpty</a:t>
                      </a:r>
                      <a:endParaRPr lang="zh-CN" altLang="en-US"/>
                    </a:p>
                  </a:txBody>
                  <a:tcPr>
                    <a:solidFill>
                      <a:srgbClr val="FFC000"/>
                    </a:solidFill>
                  </a:tcPr>
                </a:tc>
                <a:tc>
                  <a:txBody>
                    <a:bodyPr/>
                    <a:lstStyle/>
                    <a:p>
                      <a:r>
                        <a:rPr kumimoji="1" lang="en-US" altLang="zh-CN" b="1" smtClean="0">
                          <a:solidFill>
                            <a:schemeClr val="tx1"/>
                          </a:solidFill>
                          <a:latin typeface="Consolas" panose="020B0609020204030204" pitchFamily="49" charset="0"/>
                          <a:ea typeface="微软雅黑" panose="020B0503020204020204" pitchFamily="34" charset="-122"/>
                        </a:rPr>
                        <a:t>push</a:t>
                      </a:r>
                      <a:endParaRPr lang="zh-CN" altLang="en-US"/>
                    </a:p>
                  </a:txBody>
                  <a:tcPr>
                    <a:solidFill>
                      <a:srgbClr val="FFC000"/>
                    </a:solidFill>
                  </a:tcPr>
                </a:tc>
                <a:tc>
                  <a:txBody>
                    <a:bodyPr/>
                    <a:lstStyle/>
                    <a:p>
                      <a:r>
                        <a:rPr kumimoji="1" lang="en-US" altLang="zh-CN" b="1" smtClean="0">
                          <a:solidFill>
                            <a:schemeClr val="tx1"/>
                          </a:solidFill>
                          <a:latin typeface="Consolas" panose="020B0609020204030204" pitchFamily="49" charset="0"/>
                          <a:ea typeface="微软雅黑" panose="020B0503020204020204" pitchFamily="34" charset="-122"/>
                        </a:rPr>
                        <a:t>push</a:t>
                      </a:r>
                      <a:endParaRPr lang="zh-CN" altLang="en-US"/>
                    </a:p>
                  </a:txBody>
                  <a:tcPr>
                    <a:solidFill>
                      <a:srgbClr val="FFC000"/>
                    </a:solidFill>
                  </a:tcPr>
                </a:tc>
                <a:tc>
                  <a:txBody>
                    <a:bodyPr/>
                    <a:lstStyle/>
                    <a:p>
                      <a:r>
                        <a:rPr kumimoji="1" lang="en-US" altLang="zh-CN" b="1" smtClean="0">
                          <a:solidFill>
                            <a:schemeClr val="tx1"/>
                          </a:solidFill>
                          <a:latin typeface="Consolas" panose="020B0609020204030204" pitchFamily="49" charset="0"/>
                          <a:ea typeface="微软雅黑" panose="020B0503020204020204" pitchFamily="34" charset="-122"/>
                        </a:rPr>
                        <a:t>pop</a:t>
                      </a:r>
                      <a:endParaRPr lang="zh-CN" altLang="en-US"/>
                    </a:p>
                  </a:txBody>
                  <a:tcPr>
                    <a:solidFill>
                      <a:srgbClr val="FFC000"/>
                    </a:solidFill>
                  </a:tcPr>
                </a:tc>
                <a:tc>
                  <a:txBody>
                    <a:bodyPr/>
                    <a:lstStyle/>
                    <a:p>
                      <a:r>
                        <a:rPr kumimoji="1" lang="en-US" altLang="zh-CN" b="1" smtClean="0">
                          <a:solidFill>
                            <a:schemeClr val="tx1"/>
                          </a:solidFill>
                          <a:latin typeface="Consolas" panose="020B0609020204030204" pitchFamily="49" charset="0"/>
                          <a:ea typeface="微软雅黑" panose="020B0503020204020204" pitchFamily="34" charset="-122"/>
                        </a:rPr>
                        <a:t>push</a:t>
                      </a:r>
                      <a:endParaRPr lang="zh-CN" altLang="en-US"/>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b="1" smtClean="0">
                          <a:solidFill>
                            <a:schemeClr val="tx1"/>
                          </a:solidFill>
                          <a:latin typeface="Consolas" panose="020B0609020204030204" pitchFamily="49" charset="0"/>
                          <a:ea typeface="微软雅黑" panose="020B0503020204020204" pitchFamily="34" charset="-122"/>
                        </a:rPr>
                        <a:t>top</a:t>
                      </a:r>
                      <a:endParaRPr lang="zh-CN" altLang="en-US"/>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b="1" smtClean="0">
                          <a:solidFill>
                            <a:schemeClr val="tx1"/>
                          </a:solidFill>
                          <a:latin typeface="Consolas" panose="020B0609020204030204" pitchFamily="49" charset="0"/>
                          <a:ea typeface="微软雅黑" panose="020B0503020204020204" pitchFamily="34" charset="-122"/>
                        </a:rPr>
                        <a:t>push</a:t>
                      </a:r>
                      <a:endParaRPr lang="zh-CN" altLang="en-US" smtClean="0"/>
                    </a:p>
                    <a:p>
                      <a:endParaRPr lang="zh-CN" altLang="en-US"/>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b="1" smtClean="0">
                          <a:solidFill>
                            <a:schemeClr val="tx1"/>
                          </a:solidFill>
                          <a:latin typeface="Consolas" panose="020B0609020204030204" pitchFamily="49" charset="0"/>
                          <a:ea typeface="微软雅黑" panose="020B0503020204020204" pitchFamily="34" charset="-122"/>
                        </a:rPr>
                        <a:t>isEmpty</a:t>
                      </a:r>
                      <a:endParaRPr lang="zh-CN" altLang="en-US" smtClean="0"/>
                    </a:p>
                    <a:p>
                      <a:endParaRPr lang="zh-CN" altLang="en-US"/>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b="1" dirty="0" smtClean="0">
                          <a:solidFill>
                            <a:schemeClr val="tx1"/>
                          </a:solidFill>
                          <a:latin typeface="Consolas" panose="020B0609020204030204" pitchFamily="49" charset="0"/>
                          <a:ea typeface="微软雅黑" panose="020B0503020204020204" pitchFamily="34" charset="-122"/>
                        </a:rPr>
                        <a:t>top</a:t>
                      </a:r>
                      <a:endParaRPr lang="zh-CN" altLang="en-US" dirty="0" smtClean="0"/>
                    </a:p>
                    <a:p>
                      <a:endParaRPr lang="zh-CN" altLang="en-US" dirty="0"/>
                    </a:p>
                  </a:txBody>
                  <a:tcPr>
                    <a:solidFill>
                      <a:srgbClr val="FFC000"/>
                    </a:solidFill>
                  </a:tcPr>
                </a:tc>
              </a:tr>
            </a:tbl>
          </a:graphicData>
        </a:graphic>
      </p:graphicFrame>
      <p:sp>
        <p:nvSpPr>
          <p:cNvPr id="17" name="文本框 16"/>
          <p:cNvSpPr txBox="1"/>
          <p:nvPr/>
        </p:nvSpPr>
        <p:spPr>
          <a:xfrm>
            <a:off x="0" y="3608930"/>
            <a:ext cx="695400" cy="369332"/>
          </a:xfrm>
          <a:prstGeom prst="rect">
            <a:avLst/>
          </a:prstGeom>
          <a:noFill/>
        </p:spPr>
        <p:txBody>
          <a:bodyPr wrap="square" rtlCol="0">
            <a:spAutoFit/>
          </a:bodyPr>
          <a:lstStyle/>
          <a:p>
            <a:r>
              <a:rPr lang="zh-CN" altLang="en-US" b="1" dirty="0" smtClean="0"/>
              <a:t>栈底</a:t>
            </a:r>
            <a:endParaRPr lang="zh-CN" altLang="en-US" b="1" dirty="0"/>
          </a:p>
        </p:txBody>
      </p:sp>
      <p:sp>
        <p:nvSpPr>
          <p:cNvPr id="18" name="文本框 17"/>
          <p:cNvSpPr txBox="1"/>
          <p:nvPr/>
        </p:nvSpPr>
        <p:spPr>
          <a:xfrm>
            <a:off x="0" y="3247437"/>
            <a:ext cx="695400" cy="369332"/>
          </a:xfrm>
          <a:prstGeom prst="rect">
            <a:avLst/>
          </a:prstGeom>
          <a:noFill/>
        </p:spPr>
        <p:txBody>
          <a:bodyPr wrap="square" rtlCol="0">
            <a:spAutoFit/>
          </a:bodyPr>
          <a:lstStyle/>
          <a:p>
            <a:r>
              <a:rPr lang="zh-CN" altLang="en-US" b="1" dirty="0" smtClean="0"/>
              <a:t>栈顶</a:t>
            </a:r>
            <a:endParaRPr lang="zh-CN" altLang="en-US" b="1" dirty="0"/>
          </a:p>
        </p:txBody>
      </p:sp>
      <p:grpSp>
        <p:nvGrpSpPr>
          <p:cNvPr id="28" name="组合 27"/>
          <p:cNvGrpSpPr/>
          <p:nvPr/>
        </p:nvGrpSpPr>
        <p:grpSpPr>
          <a:xfrm>
            <a:off x="11385993" y="5517232"/>
            <a:ext cx="799329" cy="873392"/>
            <a:chOff x="2000231" y="2114716"/>
            <a:chExt cx="2123898" cy="3523563"/>
          </a:xfrm>
          <a:solidFill>
            <a:srgbClr val="8439BD"/>
          </a:solidFill>
        </p:grpSpPr>
        <p:sp>
          <p:nvSpPr>
            <p:cNvPr id="29" name="Freeform 19"/>
            <p:cNvSpPr>
              <a:spLocks noEditPoints="1"/>
            </p:cNvSpPr>
            <p:nvPr/>
          </p:nvSpPr>
          <p:spPr bwMode="auto">
            <a:xfrm>
              <a:off x="3054372" y="2961932"/>
              <a:ext cx="181546" cy="140551"/>
            </a:xfrm>
            <a:custGeom>
              <a:avLst/>
              <a:gdLst/>
              <a:ahLst/>
              <a:cxnLst>
                <a:cxn ang="0">
                  <a:pos x="28" y="8"/>
                </a:cxn>
                <a:cxn ang="0">
                  <a:pos x="26" y="8"/>
                </a:cxn>
                <a:cxn ang="0">
                  <a:pos x="13" y="13"/>
                </a:cxn>
                <a:cxn ang="0">
                  <a:pos x="11" y="24"/>
                </a:cxn>
                <a:cxn ang="0">
                  <a:pos x="12" y="24"/>
                </a:cxn>
                <a:cxn ang="0">
                  <a:pos x="28" y="8"/>
                </a:cxn>
                <a:cxn ang="0">
                  <a:pos x="26" y="27"/>
                </a:cxn>
                <a:cxn ang="0">
                  <a:pos x="24" y="26"/>
                </a:cxn>
                <a:cxn ang="0">
                  <a:pos x="27" y="27"/>
                </a:cxn>
                <a:cxn ang="0">
                  <a:pos x="26" y="27"/>
                </a:cxn>
                <a:cxn ang="0">
                  <a:pos x="33" y="24"/>
                </a:cxn>
                <a:cxn ang="0">
                  <a:pos x="21" y="18"/>
                </a:cxn>
                <a:cxn ang="0">
                  <a:pos x="38" y="19"/>
                </a:cxn>
                <a:cxn ang="0">
                  <a:pos x="33" y="24"/>
                </a:cxn>
              </a:cxnLst>
              <a:rect l="0" t="0" r="r" b="b"/>
              <a:pathLst>
                <a:path w="73" h="56">
                  <a:moveTo>
                    <a:pt x="28" y="8"/>
                  </a:moveTo>
                  <a:cubicBezTo>
                    <a:pt x="27" y="8"/>
                    <a:pt x="26" y="8"/>
                    <a:pt x="26" y="8"/>
                  </a:cubicBezTo>
                  <a:cubicBezTo>
                    <a:pt x="33" y="0"/>
                    <a:pt x="18" y="2"/>
                    <a:pt x="13" y="13"/>
                  </a:cubicBezTo>
                  <a:cubicBezTo>
                    <a:pt x="12" y="13"/>
                    <a:pt x="0" y="24"/>
                    <a:pt x="11" y="24"/>
                  </a:cubicBezTo>
                  <a:cubicBezTo>
                    <a:pt x="11" y="24"/>
                    <a:pt x="12" y="24"/>
                    <a:pt x="12" y="24"/>
                  </a:cubicBezTo>
                  <a:cubicBezTo>
                    <a:pt x="20" y="56"/>
                    <a:pt x="73" y="7"/>
                    <a:pt x="28" y="8"/>
                  </a:cubicBezTo>
                  <a:close/>
                  <a:moveTo>
                    <a:pt x="26" y="27"/>
                  </a:moveTo>
                  <a:cubicBezTo>
                    <a:pt x="25" y="27"/>
                    <a:pt x="24" y="27"/>
                    <a:pt x="24" y="26"/>
                  </a:cubicBezTo>
                  <a:cubicBezTo>
                    <a:pt x="25" y="27"/>
                    <a:pt x="26" y="27"/>
                    <a:pt x="27" y="27"/>
                  </a:cubicBezTo>
                  <a:cubicBezTo>
                    <a:pt x="26" y="27"/>
                    <a:pt x="26" y="27"/>
                    <a:pt x="26" y="27"/>
                  </a:cubicBezTo>
                  <a:close/>
                  <a:moveTo>
                    <a:pt x="33" y="24"/>
                  </a:moveTo>
                  <a:cubicBezTo>
                    <a:pt x="35" y="18"/>
                    <a:pt x="24" y="18"/>
                    <a:pt x="21" y="18"/>
                  </a:cubicBezTo>
                  <a:cubicBezTo>
                    <a:pt x="27" y="15"/>
                    <a:pt x="32" y="16"/>
                    <a:pt x="38" y="19"/>
                  </a:cubicBezTo>
                  <a:cubicBezTo>
                    <a:pt x="36" y="21"/>
                    <a:pt x="35" y="23"/>
                    <a:pt x="33" y="24"/>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30" name="Freeform 20"/>
            <p:cNvSpPr>
              <a:spLocks noEditPoints="1"/>
            </p:cNvSpPr>
            <p:nvPr/>
          </p:nvSpPr>
          <p:spPr bwMode="auto">
            <a:xfrm>
              <a:off x="2843543" y="2290406"/>
              <a:ext cx="370901" cy="579776"/>
            </a:xfrm>
            <a:custGeom>
              <a:avLst/>
              <a:gdLst/>
              <a:ahLst/>
              <a:cxnLst>
                <a:cxn ang="0">
                  <a:pos x="76" y="1"/>
                </a:cxn>
                <a:cxn ang="0">
                  <a:pos x="31" y="121"/>
                </a:cxn>
                <a:cxn ang="0">
                  <a:pos x="6" y="190"/>
                </a:cxn>
                <a:cxn ang="0">
                  <a:pos x="8" y="215"/>
                </a:cxn>
                <a:cxn ang="0">
                  <a:pos x="27" y="200"/>
                </a:cxn>
                <a:cxn ang="0">
                  <a:pos x="142" y="232"/>
                </a:cxn>
                <a:cxn ang="0">
                  <a:pos x="143" y="224"/>
                </a:cxn>
                <a:cxn ang="0">
                  <a:pos x="110" y="217"/>
                </a:cxn>
                <a:cxn ang="0">
                  <a:pos x="42" y="199"/>
                </a:cxn>
                <a:cxn ang="0">
                  <a:pos x="38" y="195"/>
                </a:cxn>
                <a:cxn ang="0">
                  <a:pos x="31" y="195"/>
                </a:cxn>
                <a:cxn ang="0">
                  <a:pos x="57" y="151"/>
                </a:cxn>
                <a:cxn ang="0">
                  <a:pos x="60" y="181"/>
                </a:cxn>
                <a:cxn ang="0">
                  <a:pos x="73" y="117"/>
                </a:cxn>
                <a:cxn ang="0">
                  <a:pos x="97" y="47"/>
                </a:cxn>
                <a:cxn ang="0">
                  <a:pos x="66" y="114"/>
                </a:cxn>
                <a:cxn ang="0">
                  <a:pos x="29" y="182"/>
                </a:cxn>
                <a:cxn ang="0">
                  <a:pos x="76" y="1"/>
                </a:cxn>
                <a:cxn ang="0">
                  <a:pos x="26" y="156"/>
                </a:cxn>
                <a:cxn ang="0">
                  <a:pos x="25" y="159"/>
                </a:cxn>
                <a:cxn ang="0">
                  <a:pos x="26" y="156"/>
                </a:cxn>
                <a:cxn ang="0">
                  <a:pos x="46" y="118"/>
                </a:cxn>
                <a:cxn ang="0">
                  <a:pos x="38" y="127"/>
                </a:cxn>
                <a:cxn ang="0">
                  <a:pos x="59" y="75"/>
                </a:cxn>
                <a:cxn ang="0">
                  <a:pos x="46" y="118"/>
                </a:cxn>
              </a:cxnLst>
              <a:rect l="0" t="0" r="r" b="b"/>
              <a:pathLst>
                <a:path w="148" h="232">
                  <a:moveTo>
                    <a:pt x="76" y="1"/>
                  </a:moveTo>
                  <a:cubicBezTo>
                    <a:pt x="74" y="0"/>
                    <a:pt x="36" y="109"/>
                    <a:pt x="31" y="121"/>
                  </a:cubicBezTo>
                  <a:cubicBezTo>
                    <a:pt x="22" y="143"/>
                    <a:pt x="13" y="166"/>
                    <a:pt x="6" y="190"/>
                  </a:cubicBezTo>
                  <a:cubicBezTo>
                    <a:pt x="5" y="192"/>
                    <a:pt x="0" y="230"/>
                    <a:pt x="8" y="215"/>
                  </a:cubicBezTo>
                  <a:cubicBezTo>
                    <a:pt x="12" y="225"/>
                    <a:pt x="26" y="202"/>
                    <a:pt x="27" y="200"/>
                  </a:cubicBezTo>
                  <a:cubicBezTo>
                    <a:pt x="32" y="217"/>
                    <a:pt x="126" y="232"/>
                    <a:pt x="142" y="232"/>
                  </a:cubicBezTo>
                  <a:cubicBezTo>
                    <a:pt x="148" y="232"/>
                    <a:pt x="147" y="225"/>
                    <a:pt x="143" y="224"/>
                  </a:cubicBezTo>
                  <a:cubicBezTo>
                    <a:pt x="132" y="222"/>
                    <a:pt x="121" y="219"/>
                    <a:pt x="110" y="217"/>
                  </a:cubicBezTo>
                  <a:cubicBezTo>
                    <a:pt x="87" y="213"/>
                    <a:pt x="64" y="208"/>
                    <a:pt x="42" y="199"/>
                  </a:cubicBezTo>
                  <a:cubicBezTo>
                    <a:pt x="43" y="197"/>
                    <a:pt x="41" y="195"/>
                    <a:pt x="38" y="195"/>
                  </a:cubicBezTo>
                  <a:cubicBezTo>
                    <a:pt x="36" y="195"/>
                    <a:pt x="33" y="195"/>
                    <a:pt x="31" y="195"/>
                  </a:cubicBezTo>
                  <a:cubicBezTo>
                    <a:pt x="40" y="180"/>
                    <a:pt x="49" y="166"/>
                    <a:pt x="57" y="151"/>
                  </a:cubicBezTo>
                  <a:cubicBezTo>
                    <a:pt x="57" y="152"/>
                    <a:pt x="49" y="190"/>
                    <a:pt x="60" y="181"/>
                  </a:cubicBezTo>
                  <a:cubicBezTo>
                    <a:pt x="68" y="174"/>
                    <a:pt x="70" y="129"/>
                    <a:pt x="73" y="117"/>
                  </a:cubicBezTo>
                  <a:cubicBezTo>
                    <a:pt x="78" y="105"/>
                    <a:pt x="103" y="59"/>
                    <a:pt x="97" y="47"/>
                  </a:cubicBezTo>
                  <a:cubicBezTo>
                    <a:pt x="93" y="40"/>
                    <a:pt x="68" y="106"/>
                    <a:pt x="66" y="114"/>
                  </a:cubicBezTo>
                  <a:cubicBezTo>
                    <a:pt x="56" y="136"/>
                    <a:pt x="44" y="159"/>
                    <a:pt x="29" y="182"/>
                  </a:cubicBezTo>
                  <a:cubicBezTo>
                    <a:pt x="36" y="166"/>
                    <a:pt x="96" y="3"/>
                    <a:pt x="76" y="1"/>
                  </a:cubicBezTo>
                  <a:close/>
                  <a:moveTo>
                    <a:pt x="26" y="156"/>
                  </a:moveTo>
                  <a:cubicBezTo>
                    <a:pt x="25" y="157"/>
                    <a:pt x="25" y="158"/>
                    <a:pt x="25" y="159"/>
                  </a:cubicBezTo>
                  <a:cubicBezTo>
                    <a:pt x="25" y="158"/>
                    <a:pt x="26" y="157"/>
                    <a:pt x="26" y="156"/>
                  </a:cubicBezTo>
                  <a:close/>
                  <a:moveTo>
                    <a:pt x="46" y="118"/>
                  </a:moveTo>
                  <a:cubicBezTo>
                    <a:pt x="43" y="118"/>
                    <a:pt x="40" y="122"/>
                    <a:pt x="38" y="127"/>
                  </a:cubicBezTo>
                  <a:cubicBezTo>
                    <a:pt x="45" y="110"/>
                    <a:pt x="52" y="92"/>
                    <a:pt x="59" y="75"/>
                  </a:cubicBezTo>
                  <a:cubicBezTo>
                    <a:pt x="55" y="89"/>
                    <a:pt x="51" y="103"/>
                    <a:pt x="46" y="118"/>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31" name="Freeform 21"/>
            <p:cNvSpPr>
              <a:spLocks noEditPoints="1"/>
            </p:cNvSpPr>
            <p:nvPr/>
          </p:nvSpPr>
          <p:spPr bwMode="auto">
            <a:xfrm>
              <a:off x="3444794" y="2427054"/>
              <a:ext cx="374805" cy="542687"/>
            </a:xfrm>
            <a:custGeom>
              <a:avLst/>
              <a:gdLst/>
              <a:ahLst/>
              <a:cxnLst>
                <a:cxn ang="0">
                  <a:pos x="94" y="46"/>
                </a:cxn>
                <a:cxn ang="0">
                  <a:pos x="55" y="95"/>
                </a:cxn>
                <a:cxn ang="0">
                  <a:pos x="8" y="158"/>
                </a:cxn>
                <a:cxn ang="0">
                  <a:pos x="11" y="170"/>
                </a:cxn>
                <a:cxn ang="0">
                  <a:pos x="35" y="158"/>
                </a:cxn>
                <a:cxn ang="0">
                  <a:pos x="7" y="210"/>
                </a:cxn>
                <a:cxn ang="0">
                  <a:pos x="10" y="217"/>
                </a:cxn>
                <a:cxn ang="0">
                  <a:pos x="25" y="204"/>
                </a:cxn>
                <a:cxn ang="0">
                  <a:pos x="70" y="152"/>
                </a:cxn>
                <a:cxn ang="0">
                  <a:pos x="146" y="50"/>
                </a:cxn>
                <a:cxn ang="0">
                  <a:pos x="148" y="42"/>
                </a:cxn>
                <a:cxn ang="0">
                  <a:pos x="130" y="56"/>
                </a:cxn>
                <a:cxn ang="0">
                  <a:pos x="119" y="58"/>
                </a:cxn>
                <a:cxn ang="0">
                  <a:pos x="113" y="48"/>
                </a:cxn>
                <a:cxn ang="0">
                  <a:pos x="122" y="39"/>
                </a:cxn>
                <a:cxn ang="0">
                  <a:pos x="88" y="16"/>
                </a:cxn>
                <a:cxn ang="0">
                  <a:pos x="60" y="5"/>
                </a:cxn>
                <a:cxn ang="0">
                  <a:pos x="80" y="32"/>
                </a:cxn>
                <a:cxn ang="0">
                  <a:pos x="98" y="46"/>
                </a:cxn>
                <a:cxn ang="0">
                  <a:pos x="99" y="57"/>
                </a:cxn>
                <a:cxn ang="0">
                  <a:pos x="88" y="64"/>
                </a:cxn>
                <a:cxn ang="0">
                  <a:pos x="94" y="46"/>
                </a:cxn>
                <a:cxn ang="0">
                  <a:pos x="76" y="20"/>
                </a:cxn>
                <a:cxn ang="0">
                  <a:pos x="71" y="15"/>
                </a:cxn>
                <a:cxn ang="0">
                  <a:pos x="78" y="19"/>
                </a:cxn>
                <a:cxn ang="0">
                  <a:pos x="76" y="20"/>
                </a:cxn>
                <a:cxn ang="0">
                  <a:pos x="85" y="26"/>
                </a:cxn>
                <a:cxn ang="0">
                  <a:pos x="84" y="25"/>
                </a:cxn>
                <a:cxn ang="0">
                  <a:pos x="86" y="24"/>
                </a:cxn>
                <a:cxn ang="0">
                  <a:pos x="90" y="28"/>
                </a:cxn>
                <a:cxn ang="0">
                  <a:pos x="85" y="26"/>
                </a:cxn>
                <a:cxn ang="0">
                  <a:pos x="42" y="170"/>
                </a:cxn>
                <a:cxn ang="0">
                  <a:pos x="20" y="196"/>
                </a:cxn>
                <a:cxn ang="0">
                  <a:pos x="49" y="160"/>
                </a:cxn>
                <a:cxn ang="0">
                  <a:pos x="42" y="170"/>
                </a:cxn>
                <a:cxn ang="0">
                  <a:pos x="116" y="62"/>
                </a:cxn>
                <a:cxn ang="0">
                  <a:pos x="116" y="62"/>
                </a:cxn>
                <a:cxn ang="0">
                  <a:pos x="102" y="77"/>
                </a:cxn>
                <a:cxn ang="0">
                  <a:pos x="106" y="63"/>
                </a:cxn>
                <a:cxn ang="0">
                  <a:pos x="116" y="62"/>
                </a:cxn>
                <a:cxn ang="0">
                  <a:pos x="107" y="55"/>
                </a:cxn>
                <a:cxn ang="0">
                  <a:pos x="107" y="53"/>
                </a:cxn>
                <a:cxn ang="0">
                  <a:pos x="108" y="55"/>
                </a:cxn>
                <a:cxn ang="0">
                  <a:pos x="107" y="55"/>
                </a:cxn>
                <a:cxn ang="0">
                  <a:pos x="112" y="39"/>
                </a:cxn>
                <a:cxn ang="0">
                  <a:pos x="103" y="34"/>
                </a:cxn>
                <a:cxn ang="0">
                  <a:pos x="99" y="27"/>
                </a:cxn>
                <a:cxn ang="0">
                  <a:pos x="112" y="39"/>
                </a:cxn>
                <a:cxn ang="0">
                  <a:pos x="104" y="87"/>
                </a:cxn>
                <a:cxn ang="0">
                  <a:pos x="95" y="101"/>
                </a:cxn>
                <a:cxn ang="0">
                  <a:pos x="72" y="123"/>
                </a:cxn>
                <a:cxn ang="0">
                  <a:pos x="104" y="87"/>
                </a:cxn>
                <a:cxn ang="0">
                  <a:pos x="97" y="67"/>
                </a:cxn>
                <a:cxn ang="0">
                  <a:pos x="72" y="111"/>
                </a:cxn>
                <a:cxn ang="0">
                  <a:pos x="22" y="157"/>
                </a:cxn>
                <a:cxn ang="0">
                  <a:pos x="85" y="69"/>
                </a:cxn>
                <a:cxn ang="0">
                  <a:pos x="87" y="73"/>
                </a:cxn>
                <a:cxn ang="0">
                  <a:pos x="97" y="67"/>
                </a:cxn>
              </a:cxnLst>
              <a:rect l="0" t="0" r="r" b="b"/>
              <a:pathLst>
                <a:path w="150" h="217">
                  <a:moveTo>
                    <a:pt x="94" y="46"/>
                  </a:moveTo>
                  <a:cubicBezTo>
                    <a:pt x="84" y="38"/>
                    <a:pt x="59" y="88"/>
                    <a:pt x="55" y="95"/>
                  </a:cubicBezTo>
                  <a:cubicBezTo>
                    <a:pt x="39" y="115"/>
                    <a:pt x="20" y="134"/>
                    <a:pt x="8" y="158"/>
                  </a:cubicBezTo>
                  <a:cubicBezTo>
                    <a:pt x="0" y="172"/>
                    <a:pt x="0" y="196"/>
                    <a:pt x="11" y="170"/>
                  </a:cubicBezTo>
                  <a:cubicBezTo>
                    <a:pt x="14" y="174"/>
                    <a:pt x="24" y="168"/>
                    <a:pt x="35" y="158"/>
                  </a:cubicBezTo>
                  <a:cubicBezTo>
                    <a:pt x="19" y="175"/>
                    <a:pt x="7" y="194"/>
                    <a:pt x="7" y="210"/>
                  </a:cubicBezTo>
                  <a:cubicBezTo>
                    <a:pt x="5" y="212"/>
                    <a:pt x="6" y="217"/>
                    <a:pt x="10" y="217"/>
                  </a:cubicBezTo>
                  <a:cubicBezTo>
                    <a:pt x="15" y="217"/>
                    <a:pt x="22" y="207"/>
                    <a:pt x="25" y="204"/>
                  </a:cubicBezTo>
                  <a:cubicBezTo>
                    <a:pt x="42" y="189"/>
                    <a:pt x="57" y="171"/>
                    <a:pt x="70" y="152"/>
                  </a:cubicBezTo>
                  <a:cubicBezTo>
                    <a:pt x="79" y="141"/>
                    <a:pt x="150" y="51"/>
                    <a:pt x="146" y="50"/>
                  </a:cubicBezTo>
                  <a:cubicBezTo>
                    <a:pt x="149" y="48"/>
                    <a:pt x="149" y="46"/>
                    <a:pt x="148" y="42"/>
                  </a:cubicBezTo>
                  <a:cubicBezTo>
                    <a:pt x="143" y="37"/>
                    <a:pt x="133" y="53"/>
                    <a:pt x="130" y="56"/>
                  </a:cubicBezTo>
                  <a:cubicBezTo>
                    <a:pt x="129" y="48"/>
                    <a:pt x="121" y="56"/>
                    <a:pt x="119" y="58"/>
                  </a:cubicBezTo>
                  <a:cubicBezTo>
                    <a:pt x="119" y="54"/>
                    <a:pt x="116" y="50"/>
                    <a:pt x="113" y="48"/>
                  </a:cubicBezTo>
                  <a:cubicBezTo>
                    <a:pt x="122" y="52"/>
                    <a:pt x="128" y="52"/>
                    <a:pt x="122" y="39"/>
                  </a:cubicBezTo>
                  <a:cubicBezTo>
                    <a:pt x="116" y="27"/>
                    <a:pt x="102" y="16"/>
                    <a:pt x="88" y="16"/>
                  </a:cubicBezTo>
                  <a:cubicBezTo>
                    <a:pt x="84" y="12"/>
                    <a:pt x="65" y="0"/>
                    <a:pt x="60" y="5"/>
                  </a:cubicBezTo>
                  <a:cubicBezTo>
                    <a:pt x="52" y="14"/>
                    <a:pt x="76" y="29"/>
                    <a:pt x="80" y="32"/>
                  </a:cubicBezTo>
                  <a:cubicBezTo>
                    <a:pt x="86" y="37"/>
                    <a:pt x="92" y="41"/>
                    <a:pt x="98" y="46"/>
                  </a:cubicBezTo>
                  <a:cubicBezTo>
                    <a:pt x="99" y="49"/>
                    <a:pt x="99" y="53"/>
                    <a:pt x="99" y="57"/>
                  </a:cubicBezTo>
                  <a:cubicBezTo>
                    <a:pt x="94" y="59"/>
                    <a:pt x="91" y="61"/>
                    <a:pt x="88" y="64"/>
                  </a:cubicBezTo>
                  <a:cubicBezTo>
                    <a:pt x="90" y="61"/>
                    <a:pt x="99" y="50"/>
                    <a:pt x="94" y="46"/>
                  </a:cubicBezTo>
                  <a:close/>
                  <a:moveTo>
                    <a:pt x="76" y="20"/>
                  </a:moveTo>
                  <a:cubicBezTo>
                    <a:pt x="75" y="18"/>
                    <a:pt x="73" y="17"/>
                    <a:pt x="71" y="15"/>
                  </a:cubicBezTo>
                  <a:cubicBezTo>
                    <a:pt x="74" y="16"/>
                    <a:pt x="76" y="17"/>
                    <a:pt x="78" y="19"/>
                  </a:cubicBezTo>
                  <a:cubicBezTo>
                    <a:pt x="78" y="19"/>
                    <a:pt x="77" y="19"/>
                    <a:pt x="76" y="20"/>
                  </a:cubicBezTo>
                  <a:close/>
                  <a:moveTo>
                    <a:pt x="85" y="26"/>
                  </a:moveTo>
                  <a:cubicBezTo>
                    <a:pt x="85" y="25"/>
                    <a:pt x="84" y="25"/>
                    <a:pt x="84" y="25"/>
                  </a:cubicBezTo>
                  <a:cubicBezTo>
                    <a:pt x="85" y="24"/>
                    <a:pt x="85" y="24"/>
                    <a:pt x="86" y="24"/>
                  </a:cubicBezTo>
                  <a:cubicBezTo>
                    <a:pt x="87" y="25"/>
                    <a:pt x="89" y="27"/>
                    <a:pt x="90" y="28"/>
                  </a:cubicBezTo>
                  <a:cubicBezTo>
                    <a:pt x="88" y="27"/>
                    <a:pt x="87" y="26"/>
                    <a:pt x="85" y="26"/>
                  </a:cubicBezTo>
                  <a:close/>
                  <a:moveTo>
                    <a:pt x="42" y="170"/>
                  </a:moveTo>
                  <a:cubicBezTo>
                    <a:pt x="35" y="179"/>
                    <a:pt x="28" y="188"/>
                    <a:pt x="20" y="196"/>
                  </a:cubicBezTo>
                  <a:cubicBezTo>
                    <a:pt x="27" y="184"/>
                    <a:pt x="38" y="171"/>
                    <a:pt x="49" y="160"/>
                  </a:cubicBezTo>
                  <a:cubicBezTo>
                    <a:pt x="47" y="163"/>
                    <a:pt x="44" y="167"/>
                    <a:pt x="42" y="170"/>
                  </a:cubicBezTo>
                  <a:close/>
                  <a:moveTo>
                    <a:pt x="116" y="62"/>
                  </a:moveTo>
                  <a:cubicBezTo>
                    <a:pt x="116" y="62"/>
                    <a:pt x="116" y="62"/>
                    <a:pt x="116" y="62"/>
                  </a:cubicBezTo>
                  <a:cubicBezTo>
                    <a:pt x="111" y="67"/>
                    <a:pt x="107" y="72"/>
                    <a:pt x="102" y="77"/>
                  </a:cubicBezTo>
                  <a:cubicBezTo>
                    <a:pt x="104" y="73"/>
                    <a:pt x="105" y="68"/>
                    <a:pt x="106" y="63"/>
                  </a:cubicBezTo>
                  <a:cubicBezTo>
                    <a:pt x="109" y="62"/>
                    <a:pt x="113" y="62"/>
                    <a:pt x="116" y="62"/>
                  </a:cubicBezTo>
                  <a:close/>
                  <a:moveTo>
                    <a:pt x="107" y="55"/>
                  </a:moveTo>
                  <a:cubicBezTo>
                    <a:pt x="107" y="54"/>
                    <a:pt x="107" y="54"/>
                    <a:pt x="107" y="53"/>
                  </a:cubicBezTo>
                  <a:cubicBezTo>
                    <a:pt x="107" y="54"/>
                    <a:pt x="108" y="54"/>
                    <a:pt x="108" y="55"/>
                  </a:cubicBezTo>
                  <a:cubicBezTo>
                    <a:pt x="108" y="55"/>
                    <a:pt x="107" y="55"/>
                    <a:pt x="107" y="55"/>
                  </a:cubicBezTo>
                  <a:close/>
                  <a:moveTo>
                    <a:pt x="112" y="39"/>
                  </a:moveTo>
                  <a:cubicBezTo>
                    <a:pt x="109" y="37"/>
                    <a:pt x="106" y="36"/>
                    <a:pt x="103" y="34"/>
                  </a:cubicBezTo>
                  <a:cubicBezTo>
                    <a:pt x="102" y="32"/>
                    <a:pt x="101" y="29"/>
                    <a:pt x="99" y="27"/>
                  </a:cubicBezTo>
                  <a:cubicBezTo>
                    <a:pt x="104" y="30"/>
                    <a:pt x="109" y="34"/>
                    <a:pt x="112" y="39"/>
                  </a:cubicBezTo>
                  <a:close/>
                  <a:moveTo>
                    <a:pt x="104" y="87"/>
                  </a:moveTo>
                  <a:cubicBezTo>
                    <a:pt x="101" y="92"/>
                    <a:pt x="98" y="96"/>
                    <a:pt x="95" y="101"/>
                  </a:cubicBezTo>
                  <a:cubicBezTo>
                    <a:pt x="89" y="107"/>
                    <a:pt x="81" y="114"/>
                    <a:pt x="72" y="123"/>
                  </a:cubicBezTo>
                  <a:cubicBezTo>
                    <a:pt x="87" y="106"/>
                    <a:pt x="101" y="91"/>
                    <a:pt x="104" y="87"/>
                  </a:cubicBezTo>
                  <a:close/>
                  <a:moveTo>
                    <a:pt x="97" y="67"/>
                  </a:moveTo>
                  <a:cubicBezTo>
                    <a:pt x="95" y="75"/>
                    <a:pt x="70" y="107"/>
                    <a:pt x="72" y="111"/>
                  </a:cubicBezTo>
                  <a:cubicBezTo>
                    <a:pt x="57" y="128"/>
                    <a:pt x="40" y="144"/>
                    <a:pt x="22" y="157"/>
                  </a:cubicBezTo>
                  <a:cubicBezTo>
                    <a:pt x="37" y="125"/>
                    <a:pt x="66" y="98"/>
                    <a:pt x="85" y="69"/>
                  </a:cubicBezTo>
                  <a:cubicBezTo>
                    <a:pt x="85" y="70"/>
                    <a:pt x="86" y="72"/>
                    <a:pt x="87" y="73"/>
                  </a:cubicBezTo>
                  <a:cubicBezTo>
                    <a:pt x="91" y="73"/>
                    <a:pt x="95" y="71"/>
                    <a:pt x="97" y="67"/>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32" name="Freeform 22"/>
            <p:cNvSpPr>
              <a:spLocks noEditPoints="1"/>
            </p:cNvSpPr>
            <p:nvPr/>
          </p:nvSpPr>
          <p:spPr bwMode="auto">
            <a:xfrm>
              <a:off x="2417983" y="3512428"/>
              <a:ext cx="443129" cy="694951"/>
            </a:xfrm>
            <a:custGeom>
              <a:avLst/>
              <a:gdLst/>
              <a:ahLst/>
              <a:cxnLst>
                <a:cxn ang="0">
                  <a:pos x="108" y="80"/>
                </a:cxn>
                <a:cxn ang="0">
                  <a:pos x="85" y="118"/>
                </a:cxn>
                <a:cxn ang="0">
                  <a:pos x="54" y="175"/>
                </a:cxn>
                <a:cxn ang="0">
                  <a:pos x="15" y="248"/>
                </a:cxn>
                <a:cxn ang="0">
                  <a:pos x="24" y="251"/>
                </a:cxn>
                <a:cxn ang="0">
                  <a:pos x="70" y="189"/>
                </a:cxn>
                <a:cxn ang="0">
                  <a:pos x="110" y="97"/>
                </a:cxn>
                <a:cxn ang="0">
                  <a:pos x="132" y="63"/>
                </a:cxn>
                <a:cxn ang="0">
                  <a:pos x="160" y="97"/>
                </a:cxn>
                <a:cxn ang="0">
                  <a:pos x="132" y="52"/>
                </a:cxn>
                <a:cxn ang="0">
                  <a:pos x="175" y="41"/>
                </a:cxn>
                <a:cxn ang="0">
                  <a:pos x="119" y="18"/>
                </a:cxn>
                <a:cxn ang="0">
                  <a:pos x="88" y="5"/>
                </a:cxn>
                <a:cxn ang="0">
                  <a:pos x="91" y="16"/>
                </a:cxn>
                <a:cxn ang="0">
                  <a:pos x="159" y="38"/>
                </a:cxn>
                <a:cxn ang="0">
                  <a:pos x="123" y="44"/>
                </a:cxn>
                <a:cxn ang="0">
                  <a:pos x="121" y="53"/>
                </a:cxn>
                <a:cxn ang="0">
                  <a:pos x="126" y="56"/>
                </a:cxn>
                <a:cxn ang="0">
                  <a:pos x="114" y="72"/>
                </a:cxn>
                <a:cxn ang="0">
                  <a:pos x="108" y="80"/>
                </a:cxn>
                <a:cxn ang="0">
                  <a:pos x="34" y="233"/>
                </a:cxn>
                <a:cxn ang="0">
                  <a:pos x="91" y="126"/>
                </a:cxn>
                <a:cxn ang="0">
                  <a:pos x="34" y="233"/>
                </a:cxn>
              </a:cxnLst>
              <a:rect l="0" t="0" r="r" b="b"/>
              <a:pathLst>
                <a:path w="177" h="278">
                  <a:moveTo>
                    <a:pt x="108" y="80"/>
                  </a:moveTo>
                  <a:cubicBezTo>
                    <a:pt x="99" y="92"/>
                    <a:pt x="92" y="105"/>
                    <a:pt x="85" y="118"/>
                  </a:cubicBezTo>
                  <a:cubicBezTo>
                    <a:pt x="81" y="126"/>
                    <a:pt x="48" y="171"/>
                    <a:pt x="54" y="175"/>
                  </a:cubicBezTo>
                  <a:cubicBezTo>
                    <a:pt x="41" y="199"/>
                    <a:pt x="28" y="224"/>
                    <a:pt x="15" y="248"/>
                  </a:cubicBezTo>
                  <a:cubicBezTo>
                    <a:pt x="0" y="277"/>
                    <a:pt x="8" y="278"/>
                    <a:pt x="24" y="251"/>
                  </a:cubicBezTo>
                  <a:cubicBezTo>
                    <a:pt x="31" y="260"/>
                    <a:pt x="67" y="196"/>
                    <a:pt x="70" y="189"/>
                  </a:cubicBezTo>
                  <a:cubicBezTo>
                    <a:pt x="76" y="177"/>
                    <a:pt x="118" y="107"/>
                    <a:pt x="110" y="97"/>
                  </a:cubicBezTo>
                  <a:cubicBezTo>
                    <a:pt x="118" y="86"/>
                    <a:pt x="125" y="74"/>
                    <a:pt x="132" y="63"/>
                  </a:cubicBezTo>
                  <a:cubicBezTo>
                    <a:pt x="135" y="67"/>
                    <a:pt x="154" y="102"/>
                    <a:pt x="160" y="97"/>
                  </a:cubicBezTo>
                  <a:cubicBezTo>
                    <a:pt x="167" y="92"/>
                    <a:pt x="136" y="56"/>
                    <a:pt x="132" y="52"/>
                  </a:cubicBezTo>
                  <a:cubicBezTo>
                    <a:pt x="138" y="51"/>
                    <a:pt x="174" y="48"/>
                    <a:pt x="175" y="41"/>
                  </a:cubicBezTo>
                  <a:cubicBezTo>
                    <a:pt x="177" y="30"/>
                    <a:pt x="126" y="20"/>
                    <a:pt x="119" y="18"/>
                  </a:cubicBezTo>
                  <a:cubicBezTo>
                    <a:pt x="108" y="15"/>
                    <a:pt x="97" y="11"/>
                    <a:pt x="88" y="5"/>
                  </a:cubicBezTo>
                  <a:cubicBezTo>
                    <a:pt x="80" y="0"/>
                    <a:pt x="85" y="13"/>
                    <a:pt x="91" y="16"/>
                  </a:cubicBezTo>
                  <a:cubicBezTo>
                    <a:pt x="113" y="27"/>
                    <a:pt x="137" y="29"/>
                    <a:pt x="159" y="38"/>
                  </a:cubicBezTo>
                  <a:cubicBezTo>
                    <a:pt x="147" y="41"/>
                    <a:pt x="135" y="44"/>
                    <a:pt x="123" y="44"/>
                  </a:cubicBezTo>
                  <a:cubicBezTo>
                    <a:pt x="97" y="29"/>
                    <a:pt x="86" y="53"/>
                    <a:pt x="121" y="53"/>
                  </a:cubicBezTo>
                  <a:cubicBezTo>
                    <a:pt x="123" y="54"/>
                    <a:pt x="124" y="55"/>
                    <a:pt x="126" y="56"/>
                  </a:cubicBezTo>
                  <a:cubicBezTo>
                    <a:pt x="122" y="62"/>
                    <a:pt x="118" y="67"/>
                    <a:pt x="114" y="72"/>
                  </a:cubicBezTo>
                  <a:cubicBezTo>
                    <a:pt x="109" y="73"/>
                    <a:pt x="107" y="75"/>
                    <a:pt x="108" y="80"/>
                  </a:cubicBezTo>
                  <a:close/>
                  <a:moveTo>
                    <a:pt x="34" y="233"/>
                  </a:moveTo>
                  <a:cubicBezTo>
                    <a:pt x="53" y="198"/>
                    <a:pt x="69" y="159"/>
                    <a:pt x="91" y="126"/>
                  </a:cubicBezTo>
                  <a:cubicBezTo>
                    <a:pt x="75" y="163"/>
                    <a:pt x="57" y="202"/>
                    <a:pt x="34" y="233"/>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33" name="Freeform 23"/>
            <p:cNvSpPr>
              <a:spLocks noEditPoints="1"/>
            </p:cNvSpPr>
            <p:nvPr/>
          </p:nvSpPr>
          <p:spPr bwMode="auto">
            <a:xfrm>
              <a:off x="2000231" y="2114716"/>
              <a:ext cx="2123898" cy="3170227"/>
            </a:xfrm>
            <a:custGeom>
              <a:avLst/>
              <a:gdLst/>
              <a:ahLst/>
              <a:cxnLst>
                <a:cxn ang="0">
                  <a:pos x="467" y="52"/>
                </a:cxn>
                <a:cxn ang="0">
                  <a:pos x="692" y="104"/>
                </a:cxn>
                <a:cxn ang="0">
                  <a:pos x="777" y="241"/>
                </a:cxn>
                <a:cxn ang="0">
                  <a:pos x="605" y="411"/>
                </a:cxn>
                <a:cxn ang="0">
                  <a:pos x="269" y="446"/>
                </a:cxn>
                <a:cxn ang="0">
                  <a:pos x="456" y="626"/>
                </a:cxn>
                <a:cxn ang="0">
                  <a:pos x="427" y="694"/>
                </a:cxn>
                <a:cxn ang="0">
                  <a:pos x="219" y="1035"/>
                </a:cxn>
                <a:cxn ang="0">
                  <a:pos x="133" y="740"/>
                </a:cxn>
                <a:cxn ang="0">
                  <a:pos x="30" y="996"/>
                </a:cxn>
                <a:cxn ang="0">
                  <a:pos x="230" y="1073"/>
                </a:cxn>
                <a:cxn ang="0">
                  <a:pos x="474" y="651"/>
                </a:cxn>
                <a:cxn ang="0">
                  <a:pos x="812" y="175"/>
                </a:cxn>
                <a:cxn ang="0">
                  <a:pos x="233" y="557"/>
                </a:cxn>
                <a:cxn ang="0">
                  <a:pos x="84" y="960"/>
                </a:cxn>
                <a:cxn ang="0">
                  <a:pos x="125" y="777"/>
                </a:cxn>
                <a:cxn ang="0">
                  <a:pos x="80" y="960"/>
                </a:cxn>
                <a:cxn ang="0">
                  <a:pos x="44" y="972"/>
                </a:cxn>
                <a:cxn ang="0">
                  <a:pos x="25" y="1224"/>
                </a:cxn>
                <a:cxn ang="0">
                  <a:pos x="43" y="1158"/>
                </a:cxn>
                <a:cxn ang="0">
                  <a:pos x="41" y="1230"/>
                </a:cxn>
                <a:cxn ang="0">
                  <a:pos x="56" y="1194"/>
                </a:cxn>
                <a:cxn ang="0">
                  <a:pos x="70" y="1184"/>
                </a:cxn>
                <a:cxn ang="0">
                  <a:pos x="26" y="1151"/>
                </a:cxn>
                <a:cxn ang="0">
                  <a:pos x="130" y="993"/>
                </a:cxn>
                <a:cxn ang="0">
                  <a:pos x="176" y="1009"/>
                </a:cxn>
                <a:cxn ang="0">
                  <a:pos x="264" y="992"/>
                </a:cxn>
                <a:cxn ang="0">
                  <a:pos x="604" y="448"/>
                </a:cxn>
                <a:cxn ang="0">
                  <a:pos x="575" y="403"/>
                </a:cxn>
                <a:cxn ang="0">
                  <a:pos x="534" y="355"/>
                </a:cxn>
                <a:cxn ang="0">
                  <a:pos x="404" y="324"/>
                </a:cxn>
                <a:cxn ang="0">
                  <a:pos x="316" y="367"/>
                </a:cxn>
                <a:cxn ang="0">
                  <a:pos x="302" y="401"/>
                </a:cxn>
                <a:cxn ang="0">
                  <a:pos x="289" y="429"/>
                </a:cxn>
                <a:cxn ang="0">
                  <a:pos x="289" y="460"/>
                </a:cxn>
                <a:cxn ang="0">
                  <a:pos x="294" y="525"/>
                </a:cxn>
                <a:cxn ang="0">
                  <a:pos x="445" y="653"/>
                </a:cxn>
                <a:cxn ang="0">
                  <a:pos x="462" y="648"/>
                </a:cxn>
                <a:cxn ang="0">
                  <a:pos x="262" y="503"/>
                </a:cxn>
                <a:cxn ang="0">
                  <a:pos x="310" y="457"/>
                </a:cxn>
                <a:cxn ang="0">
                  <a:pos x="469" y="528"/>
                </a:cxn>
                <a:cxn ang="0">
                  <a:pos x="450" y="448"/>
                </a:cxn>
                <a:cxn ang="0">
                  <a:pos x="542" y="458"/>
                </a:cxn>
                <a:cxn ang="0">
                  <a:pos x="380" y="320"/>
                </a:cxn>
                <a:cxn ang="0">
                  <a:pos x="543" y="419"/>
                </a:cxn>
                <a:cxn ang="0">
                  <a:pos x="524" y="546"/>
                </a:cxn>
                <a:cxn ang="0">
                  <a:pos x="317" y="488"/>
                </a:cxn>
                <a:cxn ang="0">
                  <a:pos x="468" y="539"/>
                </a:cxn>
                <a:cxn ang="0">
                  <a:pos x="560" y="423"/>
                </a:cxn>
                <a:cxn ang="0">
                  <a:pos x="524" y="572"/>
                </a:cxn>
                <a:cxn ang="0">
                  <a:pos x="605" y="421"/>
                </a:cxn>
                <a:cxn ang="0">
                  <a:pos x="751" y="313"/>
                </a:cxn>
                <a:cxn ang="0">
                  <a:pos x="790" y="245"/>
                </a:cxn>
                <a:cxn ang="0">
                  <a:pos x="789" y="218"/>
                </a:cxn>
                <a:cxn ang="0">
                  <a:pos x="485" y="43"/>
                </a:cxn>
                <a:cxn ang="0">
                  <a:pos x="540" y="52"/>
                </a:cxn>
                <a:cxn ang="0">
                  <a:pos x="605" y="66"/>
                </a:cxn>
                <a:cxn ang="0">
                  <a:pos x="781" y="218"/>
                </a:cxn>
                <a:cxn ang="0">
                  <a:pos x="693" y="86"/>
                </a:cxn>
                <a:cxn ang="0">
                  <a:pos x="578" y="26"/>
                </a:cxn>
              </a:cxnLst>
              <a:rect l="0" t="0" r="r" b="b"/>
              <a:pathLst>
                <a:path w="849" h="1268">
                  <a:moveTo>
                    <a:pt x="488" y="22"/>
                  </a:moveTo>
                  <a:cubicBezTo>
                    <a:pt x="485" y="22"/>
                    <a:pt x="458" y="23"/>
                    <a:pt x="460" y="31"/>
                  </a:cubicBezTo>
                  <a:cubicBezTo>
                    <a:pt x="443" y="32"/>
                    <a:pt x="427" y="39"/>
                    <a:pt x="413" y="48"/>
                  </a:cubicBezTo>
                  <a:cubicBezTo>
                    <a:pt x="412" y="49"/>
                    <a:pt x="400" y="60"/>
                    <a:pt x="410" y="60"/>
                  </a:cubicBezTo>
                  <a:cubicBezTo>
                    <a:pt x="415" y="60"/>
                    <a:pt x="426" y="50"/>
                    <a:pt x="430" y="48"/>
                  </a:cubicBezTo>
                  <a:cubicBezTo>
                    <a:pt x="428" y="50"/>
                    <a:pt x="428" y="52"/>
                    <a:pt x="429" y="54"/>
                  </a:cubicBezTo>
                  <a:cubicBezTo>
                    <a:pt x="424" y="56"/>
                    <a:pt x="419" y="59"/>
                    <a:pt x="415" y="63"/>
                  </a:cubicBezTo>
                  <a:cubicBezTo>
                    <a:pt x="413" y="69"/>
                    <a:pt x="415" y="71"/>
                    <a:pt x="421" y="69"/>
                  </a:cubicBezTo>
                  <a:cubicBezTo>
                    <a:pt x="430" y="60"/>
                    <a:pt x="443" y="56"/>
                    <a:pt x="455" y="54"/>
                  </a:cubicBezTo>
                  <a:cubicBezTo>
                    <a:pt x="438" y="75"/>
                    <a:pt x="460" y="60"/>
                    <a:pt x="467" y="52"/>
                  </a:cubicBezTo>
                  <a:cubicBezTo>
                    <a:pt x="467" y="52"/>
                    <a:pt x="468" y="52"/>
                    <a:pt x="468" y="52"/>
                  </a:cubicBezTo>
                  <a:cubicBezTo>
                    <a:pt x="471" y="54"/>
                    <a:pt x="482" y="57"/>
                    <a:pt x="483" y="51"/>
                  </a:cubicBezTo>
                  <a:cubicBezTo>
                    <a:pt x="489" y="51"/>
                    <a:pt x="495" y="50"/>
                    <a:pt x="501" y="50"/>
                  </a:cubicBezTo>
                  <a:cubicBezTo>
                    <a:pt x="484" y="58"/>
                    <a:pt x="468" y="69"/>
                    <a:pt x="451" y="78"/>
                  </a:cubicBezTo>
                  <a:cubicBezTo>
                    <a:pt x="428" y="90"/>
                    <a:pt x="452" y="88"/>
                    <a:pt x="464" y="81"/>
                  </a:cubicBezTo>
                  <a:cubicBezTo>
                    <a:pt x="505" y="68"/>
                    <a:pt x="555" y="86"/>
                    <a:pt x="593" y="101"/>
                  </a:cubicBezTo>
                  <a:cubicBezTo>
                    <a:pt x="608" y="108"/>
                    <a:pt x="609" y="99"/>
                    <a:pt x="596" y="94"/>
                  </a:cubicBezTo>
                  <a:cubicBezTo>
                    <a:pt x="576" y="85"/>
                    <a:pt x="554" y="78"/>
                    <a:pt x="532" y="74"/>
                  </a:cubicBezTo>
                  <a:cubicBezTo>
                    <a:pt x="580" y="79"/>
                    <a:pt x="628" y="79"/>
                    <a:pt x="676" y="92"/>
                  </a:cubicBezTo>
                  <a:cubicBezTo>
                    <a:pt x="681" y="96"/>
                    <a:pt x="687" y="100"/>
                    <a:pt x="692" y="104"/>
                  </a:cubicBezTo>
                  <a:cubicBezTo>
                    <a:pt x="692" y="104"/>
                    <a:pt x="692" y="104"/>
                    <a:pt x="692" y="104"/>
                  </a:cubicBezTo>
                  <a:cubicBezTo>
                    <a:pt x="680" y="101"/>
                    <a:pt x="628" y="85"/>
                    <a:pt x="618" y="95"/>
                  </a:cubicBezTo>
                  <a:cubicBezTo>
                    <a:pt x="610" y="104"/>
                    <a:pt x="634" y="103"/>
                    <a:pt x="632" y="103"/>
                  </a:cubicBezTo>
                  <a:cubicBezTo>
                    <a:pt x="651" y="103"/>
                    <a:pt x="670" y="107"/>
                    <a:pt x="689" y="112"/>
                  </a:cubicBezTo>
                  <a:cubicBezTo>
                    <a:pt x="678" y="119"/>
                    <a:pt x="690" y="124"/>
                    <a:pt x="697" y="114"/>
                  </a:cubicBezTo>
                  <a:cubicBezTo>
                    <a:pt x="701" y="116"/>
                    <a:pt x="705" y="117"/>
                    <a:pt x="709" y="119"/>
                  </a:cubicBezTo>
                  <a:cubicBezTo>
                    <a:pt x="728" y="137"/>
                    <a:pt x="745" y="158"/>
                    <a:pt x="757" y="181"/>
                  </a:cubicBezTo>
                  <a:cubicBezTo>
                    <a:pt x="760" y="186"/>
                    <a:pt x="779" y="233"/>
                    <a:pt x="782" y="222"/>
                  </a:cubicBezTo>
                  <a:cubicBezTo>
                    <a:pt x="782" y="223"/>
                    <a:pt x="782" y="224"/>
                    <a:pt x="782" y="225"/>
                  </a:cubicBezTo>
                  <a:cubicBezTo>
                    <a:pt x="780" y="227"/>
                    <a:pt x="769" y="238"/>
                    <a:pt x="777" y="241"/>
                  </a:cubicBezTo>
                  <a:cubicBezTo>
                    <a:pt x="748" y="283"/>
                    <a:pt x="712" y="324"/>
                    <a:pt x="675" y="359"/>
                  </a:cubicBezTo>
                  <a:cubicBezTo>
                    <a:pt x="678" y="354"/>
                    <a:pt x="702" y="326"/>
                    <a:pt x="698" y="322"/>
                  </a:cubicBezTo>
                  <a:cubicBezTo>
                    <a:pt x="691" y="314"/>
                    <a:pt x="672" y="349"/>
                    <a:pt x="669" y="353"/>
                  </a:cubicBezTo>
                  <a:cubicBezTo>
                    <a:pt x="659" y="371"/>
                    <a:pt x="630" y="418"/>
                    <a:pt x="664" y="382"/>
                  </a:cubicBezTo>
                  <a:cubicBezTo>
                    <a:pt x="670" y="386"/>
                    <a:pt x="687" y="360"/>
                    <a:pt x="690" y="356"/>
                  </a:cubicBezTo>
                  <a:cubicBezTo>
                    <a:pt x="694" y="353"/>
                    <a:pt x="698" y="349"/>
                    <a:pt x="702" y="346"/>
                  </a:cubicBezTo>
                  <a:cubicBezTo>
                    <a:pt x="689" y="361"/>
                    <a:pt x="677" y="377"/>
                    <a:pt x="666" y="392"/>
                  </a:cubicBezTo>
                  <a:cubicBezTo>
                    <a:pt x="664" y="395"/>
                    <a:pt x="637" y="433"/>
                    <a:pt x="650" y="427"/>
                  </a:cubicBezTo>
                  <a:cubicBezTo>
                    <a:pt x="645" y="433"/>
                    <a:pt x="641" y="439"/>
                    <a:pt x="637" y="444"/>
                  </a:cubicBezTo>
                  <a:cubicBezTo>
                    <a:pt x="632" y="430"/>
                    <a:pt x="618" y="419"/>
                    <a:pt x="605" y="411"/>
                  </a:cubicBezTo>
                  <a:cubicBezTo>
                    <a:pt x="588" y="400"/>
                    <a:pt x="574" y="381"/>
                    <a:pt x="559" y="366"/>
                  </a:cubicBezTo>
                  <a:cubicBezTo>
                    <a:pt x="531" y="337"/>
                    <a:pt x="490" y="322"/>
                    <a:pt x="451" y="317"/>
                  </a:cubicBezTo>
                  <a:cubicBezTo>
                    <a:pt x="442" y="315"/>
                    <a:pt x="433" y="314"/>
                    <a:pt x="424" y="314"/>
                  </a:cubicBezTo>
                  <a:cubicBezTo>
                    <a:pt x="397" y="302"/>
                    <a:pt x="355" y="307"/>
                    <a:pt x="328" y="318"/>
                  </a:cubicBezTo>
                  <a:cubicBezTo>
                    <a:pt x="325" y="314"/>
                    <a:pt x="321" y="318"/>
                    <a:pt x="320" y="321"/>
                  </a:cubicBezTo>
                  <a:cubicBezTo>
                    <a:pt x="313" y="325"/>
                    <a:pt x="291" y="349"/>
                    <a:pt x="312" y="342"/>
                  </a:cubicBezTo>
                  <a:cubicBezTo>
                    <a:pt x="307" y="356"/>
                    <a:pt x="302" y="370"/>
                    <a:pt x="297" y="384"/>
                  </a:cubicBezTo>
                  <a:cubicBezTo>
                    <a:pt x="294" y="386"/>
                    <a:pt x="288" y="390"/>
                    <a:pt x="287" y="394"/>
                  </a:cubicBezTo>
                  <a:cubicBezTo>
                    <a:pt x="280" y="395"/>
                    <a:pt x="278" y="424"/>
                    <a:pt x="277" y="430"/>
                  </a:cubicBezTo>
                  <a:cubicBezTo>
                    <a:pt x="274" y="435"/>
                    <a:pt x="271" y="440"/>
                    <a:pt x="269" y="446"/>
                  </a:cubicBezTo>
                  <a:cubicBezTo>
                    <a:pt x="267" y="446"/>
                    <a:pt x="251" y="456"/>
                    <a:pt x="264" y="456"/>
                  </a:cubicBezTo>
                  <a:cubicBezTo>
                    <a:pt x="261" y="464"/>
                    <a:pt x="258" y="471"/>
                    <a:pt x="255" y="478"/>
                  </a:cubicBezTo>
                  <a:cubicBezTo>
                    <a:pt x="248" y="484"/>
                    <a:pt x="245" y="491"/>
                    <a:pt x="249" y="500"/>
                  </a:cubicBezTo>
                  <a:cubicBezTo>
                    <a:pt x="248" y="503"/>
                    <a:pt x="245" y="512"/>
                    <a:pt x="247" y="516"/>
                  </a:cubicBezTo>
                  <a:cubicBezTo>
                    <a:pt x="209" y="543"/>
                    <a:pt x="280" y="536"/>
                    <a:pt x="294" y="533"/>
                  </a:cubicBezTo>
                  <a:cubicBezTo>
                    <a:pt x="323" y="543"/>
                    <a:pt x="354" y="545"/>
                    <a:pt x="384" y="555"/>
                  </a:cubicBezTo>
                  <a:cubicBezTo>
                    <a:pt x="400" y="565"/>
                    <a:pt x="415" y="578"/>
                    <a:pt x="425" y="594"/>
                  </a:cubicBezTo>
                  <a:cubicBezTo>
                    <a:pt x="431" y="597"/>
                    <a:pt x="433" y="595"/>
                    <a:pt x="432" y="589"/>
                  </a:cubicBezTo>
                  <a:cubicBezTo>
                    <a:pt x="428" y="582"/>
                    <a:pt x="422" y="576"/>
                    <a:pt x="416" y="570"/>
                  </a:cubicBezTo>
                  <a:cubicBezTo>
                    <a:pt x="437" y="584"/>
                    <a:pt x="448" y="603"/>
                    <a:pt x="456" y="626"/>
                  </a:cubicBezTo>
                  <a:cubicBezTo>
                    <a:pt x="456" y="627"/>
                    <a:pt x="456" y="628"/>
                    <a:pt x="455" y="628"/>
                  </a:cubicBezTo>
                  <a:cubicBezTo>
                    <a:pt x="452" y="632"/>
                    <a:pt x="448" y="636"/>
                    <a:pt x="445" y="640"/>
                  </a:cubicBezTo>
                  <a:cubicBezTo>
                    <a:pt x="444" y="637"/>
                    <a:pt x="433" y="592"/>
                    <a:pt x="428" y="606"/>
                  </a:cubicBezTo>
                  <a:cubicBezTo>
                    <a:pt x="426" y="611"/>
                    <a:pt x="435" y="627"/>
                    <a:pt x="436" y="633"/>
                  </a:cubicBezTo>
                  <a:cubicBezTo>
                    <a:pt x="438" y="644"/>
                    <a:pt x="437" y="656"/>
                    <a:pt x="435" y="668"/>
                  </a:cubicBezTo>
                  <a:cubicBezTo>
                    <a:pt x="416" y="692"/>
                    <a:pt x="392" y="712"/>
                    <a:pt x="372" y="736"/>
                  </a:cubicBezTo>
                  <a:cubicBezTo>
                    <a:pt x="371" y="740"/>
                    <a:pt x="372" y="742"/>
                    <a:pt x="375" y="742"/>
                  </a:cubicBezTo>
                  <a:cubicBezTo>
                    <a:pt x="380" y="742"/>
                    <a:pt x="388" y="730"/>
                    <a:pt x="391" y="727"/>
                  </a:cubicBezTo>
                  <a:cubicBezTo>
                    <a:pt x="404" y="714"/>
                    <a:pt x="417" y="701"/>
                    <a:pt x="430" y="686"/>
                  </a:cubicBezTo>
                  <a:cubicBezTo>
                    <a:pt x="429" y="689"/>
                    <a:pt x="428" y="691"/>
                    <a:pt x="427" y="694"/>
                  </a:cubicBezTo>
                  <a:cubicBezTo>
                    <a:pt x="423" y="700"/>
                    <a:pt x="400" y="721"/>
                    <a:pt x="401" y="728"/>
                  </a:cubicBezTo>
                  <a:cubicBezTo>
                    <a:pt x="400" y="729"/>
                    <a:pt x="399" y="731"/>
                    <a:pt x="398" y="732"/>
                  </a:cubicBezTo>
                  <a:cubicBezTo>
                    <a:pt x="396" y="733"/>
                    <a:pt x="396" y="734"/>
                    <a:pt x="395" y="735"/>
                  </a:cubicBezTo>
                  <a:cubicBezTo>
                    <a:pt x="354" y="789"/>
                    <a:pt x="315" y="845"/>
                    <a:pt x="277" y="900"/>
                  </a:cubicBezTo>
                  <a:cubicBezTo>
                    <a:pt x="267" y="915"/>
                    <a:pt x="274" y="919"/>
                    <a:pt x="284" y="905"/>
                  </a:cubicBezTo>
                  <a:cubicBezTo>
                    <a:pt x="292" y="892"/>
                    <a:pt x="301" y="879"/>
                    <a:pt x="310" y="866"/>
                  </a:cubicBezTo>
                  <a:cubicBezTo>
                    <a:pt x="331" y="836"/>
                    <a:pt x="353" y="805"/>
                    <a:pt x="375" y="775"/>
                  </a:cubicBezTo>
                  <a:cubicBezTo>
                    <a:pt x="363" y="798"/>
                    <a:pt x="220" y="1010"/>
                    <a:pt x="236" y="1019"/>
                  </a:cubicBezTo>
                  <a:cubicBezTo>
                    <a:pt x="231" y="1027"/>
                    <a:pt x="227" y="1035"/>
                    <a:pt x="224" y="1043"/>
                  </a:cubicBezTo>
                  <a:cubicBezTo>
                    <a:pt x="223" y="1040"/>
                    <a:pt x="221" y="1038"/>
                    <a:pt x="219" y="1035"/>
                  </a:cubicBezTo>
                  <a:cubicBezTo>
                    <a:pt x="214" y="1003"/>
                    <a:pt x="176" y="983"/>
                    <a:pt x="138" y="972"/>
                  </a:cubicBezTo>
                  <a:cubicBezTo>
                    <a:pt x="125" y="967"/>
                    <a:pt x="113" y="966"/>
                    <a:pt x="100" y="963"/>
                  </a:cubicBezTo>
                  <a:cubicBezTo>
                    <a:pt x="109" y="959"/>
                    <a:pt x="91" y="950"/>
                    <a:pt x="89" y="949"/>
                  </a:cubicBezTo>
                  <a:cubicBezTo>
                    <a:pt x="103" y="903"/>
                    <a:pt x="120" y="858"/>
                    <a:pt x="137" y="813"/>
                  </a:cubicBezTo>
                  <a:cubicBezTo>
                    <a:pt x="147" y="789"/>
                    <a:pt x="156" y="765"/>
                    <a:pt x="165" y="741"/>
                  </a:cubicBezTo>
                  <a:cubicBezTo>
                    <a:pt x="167" y="737"/>
                    <a:pt x="186" y="696"/>
                    <a:pt x="174" y="700"/>
                  </a:cubicBezTo>
                  <a:cubicBezTo>
                    <a:pt x="191" y="666"/>
                    <a:pt x="207" y="631"/>
                    <a:pt x="225" y="598"/>
                  </a:cubicBezTo>
                  <a:cubicBezTo>
                    <a:pt x="235" y="580"/>
                    <a:pt x="251" y="519"/>
                    <a:pt x="218" y="561"/>
                  </a:cubicBezTo>
                  <a:cubicBezTo>
                    <a:pt x="201" y="583"/>
                    <a:pt x="191" y="612"/>
                    <a:pt x="182" y="638"/>
                  </a:cubicBezTo>
                  <a:cubicBezTo>
                    <a:pt x="169" y="673"/>
                    <a:pt x="148" y="706"/>
                    <a:pt x="133" y="740"/>
                  </a:cubicBezTo>
                  <a:cubicBezTo>
                    <a:pt x="124" y="740"/>
                    <a:pt x="110" y="776"/>
                    <a:pt x="107" y="784"/>
                  </a:cubicBezTo>
                  <a:cubicBezTo>
                    <a:pt x="95" y="806"/>
                    <a:pt x="86" y="829"/>
                    <a:pt x="75" y="852"/>
                  </a:cubicBezTo>
                  <a:cubicBezTo>
                    <a:pt x="65" y="874"/>
                    <a:pt x="55" y="897"/>
                    <a:pt x="47" y="920"/>
                  </a:cubicBezTo>
                  <a:cubicBezTo>
                    <a:pt x="47" y="922"/>
                    <a:pt x="35" y="952"/>
                    <a:pt x="46" y="947"/>
                  </a:cubicBezTo>
                  <a:cubicBezTo>
                    <a:pt x="50" y="948"/>
                    <a:pt x="53" y="949"/>
                    <a:pt x="57" y="948"/>
                  </a:cubicBezTo>
                  <a:cubicBezTo>
                    <a:pt x="56" y="949"/>
                    <a:pt x="55" y="950"/>
                    <a:pt x="53" y="951"/>
                  </a:cubicBezTo>
                  <a:cubicBezTo>
                    <a:pt x="49" y="939"/>
                    <a:pt x="35" y="974"/>
                    <a:pt x="35" y="977"/>
                  </a:cubicBezTo>
                  <a:cubicBezTo>
                    <a:pt x="30" y="978"/>
                    <a:pt x="29" y="981"/>
                    <a:pt x="30" y="986"/>
                  </a:cubicBezTo>
                  <a:cubicBezTo>
                    <a:pt x="28" y="988"/>
                    <a:pt x="28" y="991"/>
                    <a:pt x="31" y="992"/>
                  </a:cubicBezTo>
                  <a:cubicBezTo>
                    <a:pt x="31" y="993"/>
                    <a:pt x="31" y="995"/>
                    <a:pt x="30" y="996"/>
                  </a:cubicBezTo>
                  <a:cubicBezTo>
                    <a:pt x="20" y="992"/>
                    <a:pt x="17" y="1046"/>
                    <a:pt x="17" y="1052"/>
                  </a:cubicBezTo>
                  <a:cubicBezTo>
                    <a:pt x="11" y="1076"/>
                    <a:pt x="12" y="1103"/>
                    <a:pt x="13" y="1127"/>
                  </a:cubicBezTo>
                  <a:cubicBezTo>
                    <a:pt x="14" y="1139"/>
                    <a:pt x="12" y="1228"/>
                    <a:pt x="20" y="1230"/>
                  </a:cubicBezTo>
                  <a:cubicBezTo>
                    <a:pt x="11" y="1241"/>
                    <a:pt x="0" y="1268"/>
                    <a:pt x="23" y="1253"/>
                  </a:cubicBezTo>
                  <a:cubicBezTo>
                    <a:pt x="49" y="1236"/>
                    <a:pt x="72" y="1216"/>
                    <a:pt x="94" y="1195"/>
                  </a:cubicBezTo>
                  <a:cubicBezTo>
                    <a:pt x="111" y="1178"/>
                    <a:pt x="128" y="1160"/>
                    <a:pt x="146" y="1145"/>
                  </a:cubicBezTo>
                  <a:cubicBezTo>
                    <a:pt x="161" y="1135"/>
                    <a:pt x="201" y="1111"/>
                    <a:pt x="206" y="1094"/>
                  </a:cubicBezTo>
                  <a:cubicBezTo>
                    <a:pt x="209" y="1093"/>
                    <a:pt x="216" y="1091"/>
                    <a:pt x="214" y="1086"/>
                  </a:cubicBezTo>
                  <a:cubicBezTo>
                    <a:pt x="217" y="1088"/>
                    <a:pt x="219" y="1084"/>
                    <a:pt x="220" y="1081"/>
                  </a:cubicBezTo>
                  <a:cubicBezTo>
                    <a:pt x="224" y="1079"/>
                    <a:pt x="228" y="1076"/>
                    <a:pt x="230" y="1073"/>
                  </a:cubicBezTo>
                  <a:cubicBezTo>
                    <a:pt x="236" y="1071"/>
                    <a:pt x="235" y="1054"/>
                    <a:pt x="234" y="1049"/>
                  </a:cubicBezTo>
                  <a:cubicBezTo>
                    <a:pt x="242" y="1036"/>
                    <a:pt x="322" y="930"/>
                    <a:pt x="316" y="927"/>
                  </a:cubicBezTo>
                  <a:cubicBezTo>
                    <a:pt x="311" y="923"/>
                    <a:pt x="290" y="958"/>
                    <a:pt x="286" y="963"/>
                  </a:cubicBezTo>
                  <a:cubicBezTo>
                    <a:pt x="288" y="959"/>
                    <a:pt x="289" y="955"/>
                    <a:pt x="291" y="951"/>
                  </a:cubicBezTo>
                  <a:cubicBezTo>
                    <a:pt x="314" y="917"/>
                    <a:pt x="335" y="880"/>
                    <a:pt x="357" y="845"/>
                  </a:cubicBezTo>
                  <a:cubicBezTo>
                    <a:pt x="370" y="826"/>
                    <a:pt x="382" y="807"/>
                    <a:pt x="394" y="788"/>
                  </a:cubicBezTo>
                  <a:cubicBezTo>
                    <a:pt x="401" y="778"/>
                    <a:pt x="408" y="767"/>
                    <a:pt x="415" y="757"/>
                  </a:cubicBezTo>
                  <a:cubicBezTo>
                    <a:pt x="415" y="756"/>
                    <a:pt x="437" y="722"/>
                    <a:pt x="424" y="729"/>
                  </a:cubicBezTo>
                  <a:cubicBezTo>
                    <a:pt x="426" y="725"/>
                    <a:pt x="428" y="721"/>
                    <a:pt x="430" y="717"/>
                  </a:cubicBezTo>
                  <a:cubicBezTo>
                    <a:pt x="444" y="697"/>
                    <a:pt x="470" y="676"/>
                    <a:pt x="474" y="651"/>
                  </a:cubicBezTo>
                  <a:cubicBezTo>
                    <a:pt x="477" y="646"/>
                    <a:pt x="481" y="641"/>
                    <a:pt x="484" y="636"/>
                  </a:cubicBezTo>
                  <a:cubicBezTo>
                    <a:pt x="489" y="645"/>
                    <a:pt x="511" y="615"/>
                    <a:pt x="514" y="611"/>
                  </a:cubicBezTo>
                  <a:cubicBezTo>
                    <a:pt x="530" y="594"/>
                    <a:pt x="547" y="578"/>
                    <a:pt x="565" y="561"/>
                  </a:cubicBezTo>
                  <a:cubicBezTo>
                    <a:pt x="580" y="546"/>
                    <a:pt x="594" y="529"/>
                    <a:pt x="603" y="510"/>
                  </a:cubicBezTo>
                  <a:cubicBezTo>
                    <a:pt x="611" y="499"/>
                    <a:pt x="646" y="463"/>
                    <a:pt x="643" y="449"/>
                  </a:cubicBezTo>
                  <a:cubicBezTo>
                    <a:pt x="675" y="406"/>
                    <a:pt x="711" y="367"/>
                    <a:pt x="748" y="328"/>
                  </a:cubicBezTo>
                  <a:cubicBezTo>
                    <a:pt x="766" y="309"/>
                    <a:pt x="778" y="285"/>
                    <a:pt x="796" y="267"/>
                  </a:cubicBezTo>
                  <a:cubicBezTo>
                    <a:pt x="802" y="261"/>
                    <a:pt x="842" y="204"/>
                    <a:pt x="815" y="221"/>
                  </a:cubicBezTo>
                  <a:cubicBezTo>
                    <a:pt x="828" y="208"/>
                    <a:pt x="781" y="151"/>
                    <a:pt x="774" y="140"/>
                  </a:cubicBezTo>
                  <a:cubicBezTo>
                    <a:pt x="788" y="150"/>
                    <a:pt x="801" y="162"/>
                    <a:pt x="812" y="175"/>
                  </a:cubicBezTo>
                  <a:cubicBezTo>
                    <a:pt x="817" y="180"/>
                    <a:pt x="832" y="209"/>
                    <a:pt x="838" y="209"/>
                  </a:cubicBezTo>
                  <a:cubicBezTo>
                    <a:pt x="849" y="209"/>
                    <a:pt x="803" y="142"/>
                    <a:pt x="797" y="134"/>
                  </a:cubicBezTo>
                  <a:cubicBezTo>
                    <a:pt x="777" y="110"/>
                    <a:pt x="752" y="90"/>
                    <a:pt x="725" y="75"/>
                  </a:cubicBezTo>
                  <a:cubicBezTo>
                    <a:pt x="694" y="59"/>
                    <a:pt x="659" y="39"/>
                    <a:pt x="626" y="31"/>
                  </a:cubicBezTo>
                  <a:cubicBezTo>
                    <a:pt x="586" y="17"/>
                    <a:pt x="529" y="0"/>
                    <a:pt x="488" y="22"/>
                  </a:cubicBezTo>
                  <a:close/>
                  <a:moveTo>
                    <a:pt x="233" y="557"/>
                  </a:moveTo>
                  <a:cubicBezTo>
                    <a:pt x="231" y="575"/>
                    <a:pt x="220" y="591"/>
                    <a:pt x="212" y="607"/>
                  </a:cubicBezTo>
                  <a:cubicBezTo>
                    <a:pt x="210" y="607"/>
                    <a:pt x="208" y="607"/>
                    <a:pt x="207" y="608"/>
                  </a:cubicBezTo>
                  <a:cubicBezTo>
                    <a:pt x="209" y="604"/>
                    <a:pt x="210" y="600"/>
                    <a:pt x="206" y="598"/>
                  </a:cubicBezTo>
                  <a:cubicBezTo>
                    <a:pt x="214" y="581"/>
                    <a:pt x="223" y="565"/>
                    <a:pt x="233" y="557"/>
                  </a:cubicBezTo>
                  <a:close/>
                  <a:moveTo>
                    <a:pt x="206" y="1022"/>
                  </a:moveTo>
                  <a:cubicBezTo>
                    <a:pt x="205" y="1022"/>
                    <a:pt x="205" y="1022"/>
                    <a:pt x="204" y="1022"/>
                  </a:cubicBezTo>
                  <a:cubicBezTo>
                    <a:pt x="201" y="1019"/>
                    <a:pt x="197" y="1015"/>
                    <a:pt x="192" y="1015"/>
                  </a:cubicBezTo>
                  <a:cubicBezTo>
                    <a:pt x="189" y="1010"/>
                    <a:pt x="186" y="1006"/>
                    <a:pt x="182" y="1003"/>
                  </a:cubicBezTo>
                  <a:cubicBezTo>
                    <a:pt x="182" y="1001"/>
                    <a:pt x="181" y="1000"/>
                    <a:pt x="180" y="999"/>
                  </a:cubicBezTo>
                  <a:cubicBezTo>
                    <a:pt x="176" y="997"/>
                    <a:pt x="176" y="997"/>
                    <a:pt x="176" y="997"/>
                  </a:cubicBezTo>
                  <a:cubicBezTo>
                    <a:pt x="176" y="996"/>
                    <a:pt x="175" y="995"/>
                    <a:pt x="174" y="995"/>
                  </a:cubicBezTo>
                  <a:cubicBezTo>
                    <a:pt x="188" y="1002"/>
                    <a:pt x="199" y="1011"/>
                    <a:pt x="206" y="1022"/>
                  </a:cubicBezTo>
                  <a:close/>
                  <a:moveTo>
                    <a:pt x="95" y="962"/>
                  </a:moveTo>
                  <a:cubicBezTo>
                    <a:pt x="91" y="961"/>
                    <a:pt x="87" y="961"/>
                    <a:pt x="84" y="960"/>
                  </a:cubicBezTo>
                  <a:cubicBezTo>
                    <a:pt x="85" y="959"/>
                    <a:pt x="86" y="958"/>
                    <a:pt x="86" y="957"/>
                  </a:cubicBezTo>
                  <a:cubicBezTo>
                    <a:pt x="89" y="958"/>
                    <a:pt x="92" y="960"/>
                    <a:pt x="95" y="962"/>
                  </a:cubicBezTo>
                  <a:close/>
                  <a:moveTo>
                    <a:pt x="167" y="715"/>
                  </a:moveTo>
                  <a:cubicBezTo>
                    <a:pt x="159" y="735"/>
                    <a:pt x="152" y="755"/>
                    <a:pt x="144" y="774"/>
                  </a:cubicBezTo>
                  <a:cubicBezTo>
                    <a:pt x="137" y="791"/>
                    <a:pt x="130" y="809"/>
                    <a:pt x="124" y="827"/>
                  </a:cubicBezTo>
                  <a:cubicBezTo>
                    <a:pt x="136" y="789"/>
                    <a:pt x="149" y="751"/>
                    <a:pt x="167" y="715"/>
                  </a:cubicBezTo>
                  <a:close/>
                  <a:moveTo>
                    <a:pt x="125" y="777"/>
                  </a:moveTo>
                  <a:cubicBezTo>
                    <a:pt x="120" y="790"/>
                    <a:pt x="115" y="803"/>
                    <a:pt x="110" y="815"/>
                  </a:cubicBezTo>
                  <a:cubicBezTo>
                    <a:pt x="110" y="814"/>
                    <a:pt x="109" y="813"/>
                    <a:pt x="109" y="812"/>
                  </a:cubicBezTo>
                  <a:cubicBezTo>
                    <a:pt x="114" y="800"/>
                    <a:pt x="119" y="788"/>
                    <a:pt x="125" y="777"/>
                  </a:cubicBezTo>
                  <a:close/>
                  <a:moveTo>
                    <a:pt x="112" y="837"/>
                  </a:moveTo>
                  <a:cubicBezTo>
                    <a:pt x="101" y="873"/>
                    <a:pt x="90" y="909"/>
                    <a:pt x="74" y="944"/>
                  </a:cubicBezTo>
                  <a:cubicBezTo>
                    <a:pt x="74" y="943"/>
                    <a:pt x="74" y="943"/>
                    <a:pt x="73" y="943"/>
                  </a:cubicBezTo>
                  <a:cubicBezTo>
                    <a:pt x="76" y="934"/>
                    <a:pt x="79" y="925"/>
                    <a:pt x="83" y="915"/>
                  </a:cubicBezTo>
                  <a:cubicBezTo>
                    <a:pt x="89" y="915"/>
                    <a:pt x="108" y="846"/>
                    <a:pt x="112" y="837"/>
                  </a:cubicBezTo>
                  <a:close/>
                  <a:moveTo>
                    <a:pt x="80" y="960"/>
                  </a:moveTo>
                  <a:cubicBezTo>
                    <a:pt x="78" y="960"/>
                    <a:pt x="77" y="960"/>
                    <a:pt x="75" y="960"/>
                  </a:cubicBezTo>
                  <a:cubicBezTo>
                    <a:pt x="76" y="958"/>
                    <a:pt x="78" y="956"/>
                    <a:pt x="79" y="953"/>
                  </a:cubicBezTo>
                  <a:cubicBezTo>
                    <a:pt x="79" y="953"/>
                    <a:pt x="79" y="953"/>
                    <a:pt x="79" y="953"/>
                  </a:cubicBezTo>
                  <a:cubicBezTo>
                    <a:pt x="78" y="956"/>
                    <a:pt x="78" y="958"/>
                    <a:pt x="80" y="960"/>
                  </a:cubicBezTo>
                  <a:close/>
                  <a:moveTo>
                    <a:pt x="95" y="845"/>
                  </a:moveTo>
                  <a:cubicBezTo>
                    <a:pt x="92" y="856"/>
                    <a:pt x="75" y="895"/>
                    <a:pt x="79" y="903"/>
                  </a:cubicBezTo>
                  <a:cubicBezTo>
                    <a:pt x="74" y="916"/>
                    <a:pt x="69" y="929"/>
                    <a:pt x="65" y="941"/>
                  </a:cubicBezTo>
                  <a:cubicBezTo>
                    <a:pt x="63" y="941"/>
                    <a:pt x="60" y="941"/>
                    <a:pt x="57" y="940"/>
                  </a:cubicBezTo>
                  <a:cubicBezTo>
                    <a:pt x="69" y="909"/>
                    <a:pt x="81" y="878"/>
                    <a:pt x="95" y="845"/>
                  </a:cubicBezTo>
                  <a:close/>
                  <a:moveTo>
                    <a:pt x="54" y="927"/>
                  </a:moveTo>
                  <a:cubicBezTo>
                    <a:pt x="57" y="917"/>
                    <a:pt x="60" y="907"/>
                    <a:pt x="64" y="896"/>
                  </a:cubicBezTo>
                  <a:cubicBezTo>
                    <a:pt x="65" y="897"/>
                    <a:pt x="65" y="897"/>
                    <a:pt x="65" y="897"/>
                  </a:cubicBezTo>
                  <a:cubicBezTo>
                    <a:pt x="61" y="907"/>
                    <a:pt x="57" y="917"/>
                    <a:pt x="54" y="927"/>
                  </a:cubicBezTo>
                  <a:close/>
                  <a:moveTo>
                    <a:pt x="44" y="972"/>
                  </a:moveTo>
                  <a:cubicBezTo>
                    <a:pt x="45" y="972"/>
                    <a:pt x="45" y="972"/>
                    <a:pt x="45" y="972"/>
                  </a:cubicBezTo>
                  <a:cubicBezTo>
                    <a:pt x="48" y="966"/>
                    <a:pt x="54" y="960"/>
                    <a:pt x="61" y="956"/>
                  </a:cubicBezTo>
                  <a:cubicBezTo>
                    <a:pt x="60" y="957"/>
                    <a:pt x="58" y="965"/>
                    <a:pt x="58" y="966"/>
                  </a:cubicBezTo>
                  <a:cubicBezTo>
                    <a:pt x="57" y="967"/>
                    <a:pt x="57" y="968"/>
                    <a:pt x="56" y="969"/>
                  </a:cubicBezTo>
                  <a:cubicBezTo>
                    <a:pt x="53" y="973"/>
                    <a:pt x="46" y="977"/>
                    <a:pt x="52" y="983"/>
                  </a:cubicBezTo>
                  <a:cubicBezTo>
                    <a:pt x="52" y="983"/>
                    <a:pt x="52" y="983"/>
                    <a:pt x="52" y="983"/>
                  </a:cubicBezTo>
                  <a:cubicBezTo>
                    <a:pt x="52" y="983"/>
                    <a:pt x="52" y="983"/>
                    <a:pt x="51" y="983"/>
                  </a:cubicBezTo>
                  <a:cubicBezTo>
                    <a:pt x="51" y="978"/>
                    <a:pt x="45" y="980"/>
                    <a:pt x="42" y="981"/>
                  </a:cubicBezTo>
                  <a:cubicBezTo>
                    <a:pt x="43" y="978"/>
                    <a:pt x="43" y="975"/>
                    <a:pt x="44" y="972"/>
                  </a:cubicBezTo>
                  <a:close/>
                  <a:moveTo>
                    <a:pt x="25" y="1224"/>
                  </a:moveTo>
                  <a:cubicBezTo>
                    <a:pt x="24" y="1216"/>
                    <a:pt x="24" y="1209"/>
                    <a:pt x="24" y="1201"/>
                  </a:cubicBezTo>
                  <a:cubicBezTo>
                    <a:pt x="27" y="1195"/>
                    <a:pt x="25" y="1181"/>
                    <a:pt x="25" y="1174"/>
                  </a:cubicBezTo>
                  <a:cubicBezTo>
                    <a:pt x="32" y="1176"/>
                    <a:pt x="32" y="1161"/>
                    <a:pt x="33" y="1158"/>
                  </a:cubicBezTo>
                  <a:cubicBezTo>
                    <a:pt x="35" y="1161"/>
                    <a:pt x="38" y="1164"/>
                    <a:pt x="41" y="1167"/>
                  </a:cubicBezTo>
                  <a:cubicBezTo>
                    <a:pt x="34" y="1174"/>
                    <a:pt x="34" y="1183"/>
                    <a:pt x="45" y="1182"/>
                  </a:cubicBezTo>
                  <a:cubicBezTo>
                    <a:pt x="45" y="1184"/>
                    <a:pt x="46" y="1186"/>
                    <a:pt x="46" y="1188"/>
                  </a:cubicBezTo>
                  <a:cubicBezTo>
                    <a:pt x="43" y="1192"/>
                    <a:pt x="27" y="1211"/>
                    <a:pt x="32" y="1215"/>
                  </a:cubicBezTo>
                  <a:cubicBezTo>
                    <a:pt x="30" y="1218"/>
                    <a:pt x="27" y="1221"/>
                    <a:pt x="25" y="1224"/>
                  </a:cubicBezTo>
                  <a:close/>
                  <a:moveTo>
                    <a:pt x="48" y="1162"/>
                  </a:moveTo>
                  <a:cubicBezTo>
                    <a:pt x="47" y="1161"/>
                    <a:pt x="45" y="1159"/>
                    <a:pt x="43" y="1158"/>
                  </a:cubicBezTo>
                  <a:cubicBezTo>
                    <a:pt x="47" y="1159"/>
                    <a:pt x="51" y="1160"/>
                    <a:pt x="55" y="1161"/>
                  </a:cubicBezTo>
                  <a:cubicBezTo>
                    <a:pt x="54" y="1161"/>
                    <a:pt x="53" y="1161"/>
                    <a:pt x="53" y="1162"/>
                  </a:cubicBezTo>
                  <a:cubicBezTo>
                    <a:pt x="52" y="1161"/>
                    <a:pt x="51" y="1161"/>
                    <a:pt x="51" y="1161"/>
                  </a:cubicBezTo>
                  <a:cubicBezTo>
                    <a:pt x="50" y="1161"/>
                    <a:pt x="49" y="1162"/>
                    <a:pt x="48" y="1162"/>
                  </a:cubicBezTo>
                  <a:close/>
                  <a:moveTo>
                    <a:pt x="49" y="1200"/>
                  </a:moveTo>
                  <a:cubicBezTo>
                    <a:pt x="48" y="1201"/>
                    <a:pt x="48" y="1201"/>
                    <a:pt x="47" y="1202"/>
                  </a:cubicBezTo>
                  <a:cubicBezTo>
                    <a:pt x="47" y="1202"/>
                    <a:pt x="47" y="1201"/>
                    <a:pt x="47" y="1201"/>
                  </a:cubicBezTo>
                  <a:cubicBezTo>
                    <a:pt x="47" y="1201"/>
                    <a:pt x="48" y="1200"/>
                    <a:pt x="48" y="1199"/>
                  </a:cubicBezTo>
                  <a:cubicBezTo>
                    <a:pt x="48" y="1200"/>
                    <a:pt x="49" y="1200"/>
                    <a:pt x="49" y="1200"/>
                  </a:cubicBezTo>
                  <a:close/>
                  <a:moveTo>
                    <a:pt x="41" y="1230"/>
                  </a:moveTo>
                  <a:cubicBezTo>
                    <a:pt x="41" y="1230"/>
                    <a:pt x="41" y="1230"/>
                    <a:pt x="41" y="1230"/>
                  </a:cubicBezTo>
                  <a:cubicBezTo>
                    <a:pt x="45" y="1225"/>
                    <a:pt x="50" y="1221"/>
                    <a:pt x="54" y="1216"/>
                  </a:cubicBezTo>
                  <a:cubicBezTo>
                    <a:pt x="54" y="1215"/>
                    <a:pt x="55" y="1215"/>
                    <a:pt x="55" y="1214"/>
                  </a:cubicBezTo>
                  <a:cubicBezTo>
                    <a:pt x="58" y="1214"/>
                    <a:pt x="59" y="1212"/>
                    <a:pt x="60" y="1210"/>
                  </a:cubicBezTo>
                  <a:cubicBezTo>
                    <a:pt x="62" y="1209"/>
                    <a:pt x="63" y="1207"/>
                    <a:pt x="65" y="1206"/>
                  </a:cubicBezTo>
                  <a:cubicBezTo>
                    <a:pt x="65" y="1207"/>
                    <a:pt x="66" y="1208"/>
                    <a:pt x="67" y="1208"/>
                  </a:cubicBezTo>
                  <a:cubicBezTo>
                    <a:pt x="58" y="1216"/>
                    <a:pt x="49" y="1223"/>
                    <a:pt x="41" y="1230"/>
                  </a:cubicBezTo>
                  <a:close/>
                  <a:moveTo>
                    <a:pt x="59" y="1187"/>
                  </a:moveTo>
                  <a:cubicBezTo>
                    <a:pt x="59" y="1189"/>
                    <a:pt x="59" y="1190"/>
                    <a:pt x="59" y="1192"/>
                  </a:cubicBezTo>
                  <a:cubicBezTo>
                    <a:pt x="58" y="1192"/>
                    <a:pt x="57" y="1193"/>
                    <a:pt x="56" y="1194"/>
                  </a:cubicBezTo>
                  <a:cubicBezTo>
                    <a:pt x="57" y="1192"/>
                    <a:pt x="58" y="1189"/>
                    <a:pt x="59" y="1187"/>
                  </a:cubicBezTo>
                  <a:close/>
                  <a:moveTo>
                    <a:pt x="58" y="1162"/>
                  </a:moveTo>
                  <a:cubicBezTo>
                    <a:pt x="58" y="1163"/>
                    <a:pt x="59" y="1163"/>
                    <a:pt x="60" y="1163"/>
                  </a:cubicBezTo>
                  <a:cubicBezTo>
                    <a:pt x="60" y="1164"/>
                    <a:pt x="60" y="1164"/>
                    <a:pt x="59" y="1165"/>
                  </a:cubicBezTo>
                  <a:cubicBezTo>
                    <a:pt x="59" y="1164"/>
                    <a:pt x="58" y="1163"/>
                    <a:pt x="58" y="1162"/>
                  </a:cubicBezTo>
                  <a:close/>
                  <a:moveTo>
                    <a:pt x="70" y="1184"/>
                  </a:moveTo>
                  <a:cubicBezTo>
                    <a:pt x="69" y="1181"/>
                    <a:pt x="68" y="1179"/>
                    <a:pt x="65" y="1177"/>
                  </a:cubicBezTo>
                  <a:cubicBezTo>
                    <a:pt x="67" y="1176"/>
                    <a:pt x="69" y="1175"/>
                    <a:pt x="71" y="1173"/>
                  </a:cubicBezTo>
                  <a:cubicBezTo>
                    <a:pt x="73" y="1175"/>
                    <a:pt x="75" y="1177"/>
                    <a:pt x="77" y="1179"/>
                  </a:cubicBezTo>
                  <a:cubicBezTo>
                    <a:pt x="75" y="1180"/>
                    <a:pt x="72" y="1182"/>
                    <a:pt x="70" y="1184"/>
                  </a:cubicBezTo>
                  <a:close/>
                  <a:moveTo>
                    <a:pt x="212" y="1077"/>
                  </a:moveTo>
                  <a:cubicBezTo>
                    <a:pt x="207" y="1080"/>
                    <a:pt x="202" y="1084"/>
                    <a:pt x="198" y="1089"/>
                  </a:cubicBezTo>
                  <a:cubicBezTo>
                    <a:pt x="156" y="1111"/>
                    <a:pt x="124" y="1147"/>
                    <a:pt x="86" y="1173"/>
                  </a:cubicBezTo>
                  <a:cubicBezTo>
                    <a:pt x="83" y="1169"/>
                    <a:pt x="81" y="1167"/>
                    <a:pt x="78" y="1164"/>
                  </a:cubicBezTo>
                  <a:cubicBezTo>
                    <a:pt x="77" y="1162"/>
                    <a:pt x="71" y="1160"/>
                    <a:pt x="69" y="1159"/>
                  </a:cubicBezTo>
                  <a:cubicBezTo>
                    <a:pt x="60" y="1148"/>
                    <a:pt x="46" y="1143"/>
                    <a:pt x="34" y="1146"/>
                  </a:cubicBezTo>
                  <a:cubicBezTo>
                    <a:pt x="35" y="1142"/>
                    <a:pt x="35" y="1138"/>
                    <a:pt x="35" y="1134"/>
                  </a:cubicBezTo>
                  <a:cubicBezTo>
                    <a:pt x="37" y="1134"/>
                    <a:pt x="38" y="1132"/>
                    <a:pt x="38" y="1130"/>
                  </a:cubicBezTo>
                  <a:cubicBezTo>
                    <a:pt x="38" y="1120"/>
                    <a:pt x="42" y="1074"/>
                    <a:pt x="35" y="1073"/>
                  </a:cubicBezTo>
                  <a:cubicBezTo>
                    <a:pt x="25" y="1073"/>
                    <a:pt x="27" y="1142"/>
                    <a:pt x="26" y="1151"/>
                  </a:cubicBezTo>
                  <a:cubicBezTo>
                    <a:pt x="26" y="1124"/>
                    <a:pt x="21" y="1096"/>
                    <a:pt x="23" y="1070"/>
                  </a:cubicBezTo>
                  <a:cubicBezTo>
                    <a:pt x="27" y="1067"/>
                    <a:pt x="25" y="1055"/>
                    <a:pt x="25" y="1051"/>
                  </a:cubicBezTo>
                  <a:cubicBezTo>
                    <a:pt x="29" y="1049"/>
                    <a:pt x="35" y="1009"/>
                    <a:pt x="31" y="1007"/>
                  </a:cubicBezTo>
                  <a:cubicBezTo>
                    <a:pt x="32" y="1005"/>
                    <a:pt x="32" y="1003"/>
                    <a:pt x="33" y="1001"/>
                  </a:cubicBezTo>
                  <a:cubicBezTo>
                    <a:pt x="34" y="1001"/>
                    <a:pt x="35" y="1001"/>
                    <a:pt x="37" y="1000"/>
                  </a:cubicBezTo>
                  <a:cubicBezTo>
                    <a:pt x="40" y="1002"/>
                    <a:pt x="46" y="998"/>
                    <a:pt x="42" y="994"/>
                  </a:cubicBezTo>
                  <a:cubicBezTo>
                    <a:pt x="43" y="994"/>
                    <a:pt x="43" y="993"/>
                    <a:pt x="43" y="992"/>
                  </a:cubicBezTo>
                  <a:cubicBezTo>
                    <a:pt x="63" y="991"/>
                    <a:pt x="84" y="991"/>
                    <a:pt x="103" y="994"/>
                  </a:cubicBezTo>
                  <a:cubicBezTo>
                    <a:pt x="121" y="997"/>
                    <a:pt x="144" y="1014"/>
                    <a:pt x="159" y="1014"/>
                  </a:cubicBezTo>
                  <a:cubicBezTo>
                    <a:pt x="175" y="1014"/>
                    <a:pt x="133" y="994"/>
                    <a:pt x="130" y="993"/>
                  </a:cubicBezTo>
                  <a:cubicBezTo>
                    <a:pt x="108" y="985"/>
                    <a:pt x="85" y="983"/>
                    <a:pt x="61" y="983"/>
                  </a:cubicBezTo>
                  <a:cubicBezTo>
                    <a:pt x="64" y="980"/>
                    <a:pt x="66" y="977"/>
                    <a:pt x="68" y="973"/>
                  </a:cubicBezTo>
                  <a:cubicBezTo>
                    <a:pt x="74" y="971"/>
                    <a:pt x="82" y="970"/>
                    <a:pt x="91" y="971"/>
                  </a:cubicBezTo>
                  <a:cubicBezTo>
                    <a:pt x="94" y="971"/>
                    <a:pt x="98" y="972"/>
                    <a:pt x="102" y="972"/>
                  </a:cubicBezTo>
                  <a:cubicBezTo>
                    <a:pt x="101" y="980"/>
                    <a:pt x="139" y="987"/>
                    <a:pt x="143" y="988"/>
                  </a:cubicBezTo>
                  <a:cubicBezTo>
                    <a:pt x="144" y="989"/>
                    <a:pt x="145" y="989"/>
                    <a:pt x="146" y="989"/>
                  </a:cubicBezTo>
                  <a:cubicBezTo>
                    <a:pt x="146" y="992"/>
                    <a:pt x="160" y="1007"/>
                    <a:pt x="161" y="997"/>
                  </a:cubicBezTo>
                  <a:cubicBezTo>
                    <a:pt x="163" y="999"/>
                    <a:pt x="166" y="1000"/>
                    <a:pt x="168" y="1001"/>
                  </a:cubicBezTo>
                  <a:cubicBezTo>
                    <a:pt x="168" y="1002"/>
                    <a:pt x="169" y="1002"/>
                    <a:pt x="169" y="1002"/>
                  </a:cubicBezTo>
                  <a:cubicBezTo>
                    <a:pt x="170" y="1004"/>
                    <a:pt x="172" y="1010"/>
                    <a:pt x="176" y="1009"/>
                  </a:cubicBezTo>
                  <a:cubicBezTo>
                    <a:pt x="186" y="1019"/>
                    <a:pt x="192" y="1050"/>
                    <a:pt x="206" y="1054"/>
                  </a:cubicBezTo>
                  <a:cubicBezTo>
                    <a:pt x="210" y="1066"/>
                    <a:pt x="212" y="1042"/>
                    <a:pt x="210" y="1037"/>
                  </a:cubicBezTo>
                  <a:cubicBezTo>
                    <a:pt x="211" y="1038"/>
                    <a:pt x="211" y="1038"/>
                    <a:pt x="211" y="1038"/>
                  </a:cubicBezTo>
                  <a:cubicBezTo>
                    <a:pt x="211" y="1041"/>
                    <a:pt x="212" y="1042"/>
                    <a:pt x="215" y="1043"/>
                  </a:cubicBezTo>
                  <a:cubicBezTo>
                    <a:pt x="217" y="1046"/>
                    <a:pt x="218" y="1049"/>
                    <a:pt x="219" y="1051"/>
                  </a:cubicBezTo>
                  <a:cubicBezTo>
                    <a:pt x="215" y="1059"/>
                    <a:pt x="213" y="1067"/>
                    <a:pt x="212" y="1077"/>
                  </a:cubicBezTo>
                  <a:close/>
                  <a:moveTo>
                    <a:pt x="264" y="992"/>
                  </a:moveTo>
                  <a:cubicBezTo>
                    <a:pt x="267" y="987"/>
                    <a:pt x="270" y="982"/>
                    <a:pt x="273" y="977"/>
                  </a:cubicBezTo>
                  <a:cubicBezTo>
                    <a:pt x="273" y="978"/>
                    <a:pt x="273" y="979"/>
                    <a:pt x="273" y="980"/>
                  </a:cubicBezTo>
                  <a:cubicBezTo>
                    <a:pt x="270" y="984"/>
                    <a:pt x="267" y="988"/>
                    <a:pt x="264" y="992"/>
                  </a:cubicBezTo>
                  <a:close/>
                  <a:moveTo>
                    <a:pt x="257" y="979"/>
                  </a:moveTo>
                  <a:cubicBezTo>
                    <a:pt x="255" y="983"/>
                    <a:pt x="253" y="987"/>
                    <a:pt x="251" y="991"/>
                  </a:cubicBezTo>
                  <a:cubicBezTo>
                    <a:pt x="257" y="976"/>
                    <a:pt x="265" y="962"/>
                    <a:pt x="274" y="948"/>
                  </a:cubicBezTo>
                  <a:cubicBezTo>
                    <a:pt x="268" y="958"/>
                    <a:pt x="263" y="969"/>
                    <a:pt x="257" y="979"/>
                  </a:cubicBezTo>
                  <a:close/>
                  <a:moveTo>
                    <a:pt x="601" y="431"/>
                  </a:moveTo>
                  <a:cubicBezTo>
                    <a:pt x="600" y="430"/>
                    <a:pt x="600" y="430"/>
                    <a:pt x="599" y="430"/>
                  </a:cubicBezTo>
                  <a:cubicBezTo>
                    <a:pt x="597" y="428"/>
                    <a:pt x="595" y="425"/>
                    <a:pt x="593" y="423"/>
                  </a:cubicBezTo>
                  <a:cubicBezTo>
                    <a:pt x="593" y="419"/>
                    <a:pt x="592" y="416"/>
                    <a:pt x="591" y="412"/>
                  </a:cubicBezTo>
                  <a:cubicBezTo>
                    <a:pt x="595" y="418"/>
                    <a:pt x="598" y="424"/>
                    <a:pt x="601" y="431"/>
                  </a:cubicBezTo>
                  <a:close/>
                  <a:moveTo>
                    <a:pt x="604" y="448"/>
                  </a:moveTo>
                  <a:cubicBezTo>
                    <a:pt x="598" y="456"/>
                    <a:pt x="591" y="463"/>
                    <a:pt x="584" y="470"/>
                  </a:cubicBezTo>
                  <a:cubicBezTo>
                    <a:pt x="589" y="461"/>
                    <a:pt x="594" y="452"/>
                    <a:pt x="599" y="443"/>
                  </a:cubicBezTo>
                  <a:cubicBezTo>
                    <a:pt x="601" y="444"/>
                    <a:pt x="602" y="446"/>
                    <a:pt x="604" y="448"/>
                  </a:cubicBezTo>
                  <a:close/>
                  <a:moveTo>
                    <a:pt x="585" y="426"/>
                  </a:moveTo>
                  <a:cubicBezTo>
                    <a:pt x="585" y="426"/>
                    <a:pt x="584" y="427"/>
                    <a:pt x="584" y="428"/>
                  </a:cubicBezTo>
                  <a:cubicBezTo>
                    <a:pt x="584" y="426"/>
                    <a:pt x="583" y="425"/>
                    <a:pt x="583" y="423"/>
                  </a:cubicBezTo>
                  <a:cubicBezTo>
                    <a:pt x="583" y="424"/>
                    <a:pt x="584" y="425"/>
                    <a:pt x="585" y="426"/>
                  </a:cubicBezTo>
                  <a:close/>
                  <a:moveTo>
                    <a:pt x="579" y="405"/>
                  </a:moveTo>
                  <a:cubicBezTo>
                    <a:pt x="580" y="407"/>
                    <a:pt x="580" y="408"/>
                    <a:pt x="581" y="410"/>
                  </a:cubicBezTo>
                  <a:cubicBezTo>
                    <a:pt x="579" y="407"/>
                    <a:pt x="577" y="405"/>
                    <a:pt x="575" y="403"/>
                  </a:cubicBezTo>
                  <a:cubicBezTo>
                    <a:pt x="577" y="404"/>
                    <a:pt x="578" y="404"/>
                    <a:pt x="579" y="405"/>
                  </a:cubicBezTo>
                  <a:close/>
                  <a:moveTo>
                    <a:pt x="567" y="387"/>
                  </a:moveTo>
                  <a:cubicBezTo>
                    <a:pt x="568" y="388"/>
                    <a:pt x="569" y="390"/>
                    <a:pt x="571" y="392"/>
                  </a:cubicBezTo>
                  <a:cubicBezTo>
                    <a:pt x="567" y="390"/>
                    <a:pt x="564" y="388"/>
                    <a:pt x="560" y="387"/>
                  </a:cubicBezTo>
                  <a:cubicBezTo>
                    <a:pt x="555" y="381"/>
                    <a:pt x="549" y="376"/>
                    <a:pt x="544" y="370"/>
                  </a:cubicBezTo>
                  <a:cubicBezTo>
                    <a:pt x="552" y="375"/>
                    <a:pt x="560" y="381"/>
                    <a:pt x="567" y="387"/>
                  </a:cubicBezTo>
                  <a:close/>
                  <a:moveTo>
                    <a:pt x="534" y="355"/>
                  </a:moveTo>
                  <a:cubicBezTo>
                    <a:pt x="528" y="352"/>
                    <a:pt x="522" y="349"/>
                    <a:pt x="516" y="347"/>
                  </a:cubicBezTo>
                  <a:cubicBezTo>
                    <a:pt x="513" y="345"/>
                    <a:pt x="510" y="342"/>
                    <a:pt x="507" y="340"/>
                  </a:cubicBezTo>
                  <a:cubicBezTo>
                    <a:pt x="516" y="345"/>
                    <a:pt x="526" y="350"/>
                    <a:pt x="534" y="355"/>
                  </a:cubicBezTo>
                  <a:close/>
                  <a:moveTo>
                    <a:pt x="531" y="374"/>
                  </a:moveTo>
                  <a:cubicBezTo>
                    <a:pt x="518" y="368"/>
                    <a:pt x="506" y="361"/>
                    <a:pt x="495" y="353"/>
                  </a:cubicBezTo>
                  <a:cubicBezTo>
                    <a:pt x="508" y="359"/>
                    <a:pt x="520" y="366"/>
                    <a:pt x="531" y="374"/>
                  </a:cubicBezTo>
                  <a:close/>
                  <a:moveTo>
                    <a:pt x="475" y="332"/>
                  </a:moveTo>
                  <a:cubicBezTo>
                    <a:pt x="467" y="330"/>
                    <a:pt x="460" y="328"/>
                    <a:pt x="452" y="326"/>
                  </a:cubicBezTo>
                  <a:cubicBezTo>
                    <a:pt x="451" y="326"/>
                    <a:pt x="451" y="325"/>
                    <a:pt x="450" y="325"/>
                  </a:cubicBezTo>
                  <a:cubicBezTo>
                    <a:pt x="459" y="327"/>
                    <a:pt x="467" y="329"/>
                    <a:pt x="475" y="332"/>
                  </a:cubicBezTo>
                  <a:close/>
                  <a:moveTo>
                    <a:pt x="408" y="324"/>
                  </a:moveTo>
                  <a:cubicBezTo>
                    <a:pt x="410" y="324"/>
                    <a:pt x="412" y="325"/>
                    <a:pt x="414" y="325"/>
                  </a:cubicBezTo>
                  <a:cubicBezTo>
                    <a:pt x="411" y="325"/>
                    <a:pt x="407" y="325"/>
                    <a:pt x="404" y="324"/>
                  </a:cubicBezTo>
                  <a:cubicBezTo>
                    <a:pt x="405" y="324"/>
                    <a:pt x="406" y="324"/>
                    <a:pt x="408" y="324"/>
                  </a:cubicBezTo>
                  <a:close/>
                  <a:moveTo>
                    <a:pt x="328" y="327"/>
                  </a:moveTo>
                  <a:cubicBezTo>
                    <a:pt x="331" y="325"/>
                    <a:pt x="335" y="324"/>
                    <a:pt x="338" y="323"/>
                  </a:cubicBezTo>
                  <a:cubicBezTo>
                    <a:pt x="335" y="324"/>
                    <a:pt x="331" y="326"/>
                    <a:pt x="328" y="327"/>
                  </a:cubicBezTo>
                  <a:cubicBezTo>
                    <a:pt x="328" y="327"/>
                    <a:pt x="328" y="327"/>
                    <a:pt x="328" y="327"/>
                  </a:cubicBezTo>
                  <a:close/>
                  <a:moveTo>
                    <a:pt x="316" y="367"/>
                  </a:moveTo>
                  <a:cubicBezTo>
                    <a:pt x="318" y="367"/>
                    <a:pt x="320" y="366"/>
                    <a:pt x="321" y="365"/>
                  </a:cubicBezTo>
                  <a:cubicBezTo>
                    <a:pt x="318" y="370"/>
                    <a:pt x="316" y="375"/>
                    <a:pt x="313" y="380"/>
                  </a:cubicBezTo>
                  <a:cubicBezTo>
                    <a:pt x="312" y="380"/>
                    <a:pt x="311" y="379"/>
                    <a:pt x="311" y="380"/>
                  </a:cubicBezTo>
                  <a:cubicBezTo>
                    <a:pt x="312" y="376"/>
                    <a:pt x="314" y="371"/>
                    <a:pt x="316" y="367"/>
                  </a:cubicBezTo>
                  <a:close/>
                  <a:moveTo>
                    <a:pt x="309" y="409"/>
                  </a:moveTo>
                  <a:cubicBezTo>
                    <a:pt x="308" y="408"/>
                    <a:pt x="308" y="408"/>
                    <a:pt x="308" y="408"/>
                  </a:cubicBezTo>
                  <a:cubicBezTo>
                    <a:pt x="315" y="392"/>
                    <a:pt x="322" y="377"/>
                    <a:pt x="332" y="364"/>
                  </a:cubicBezTo>
                  <a:cubicBezTo>
                    <a:pt x="333" y="364"/>
                    <a:pt x="333" y="364"/>
                    <a:pt x="334" y="365"/>
                  </a:cubicBezTo>
                  <a:cubicBezTo>
                    <a:pt x="331" y="383"/>
                    <a:pt x="322" y="401"/>
                    <a:pt x="313" y="418"/>
                  </a:cubicBezTo>
                  <a:cubicBezTo>
                    <a:pt x="313" y="417"/>
                    <a:pt x="313" y="416"/>
                    <a:pt x="312" y="415"/>
                  </a:cubicBezTo>
                  <a:cubicBezTo>
                    <a:pt x="312" y="413"/>
                    <a:pt x="312" y="409"/>
                    <a:pt x="309" y="409"/>
                  </a:cubicBezTo>
                  <a:close/>
                  <a:moveTo>
                    <a:pt x="306" y="389"/>
                  </a:moveTo>
                  <a:cubicBezTo>
                    <a:pt x="307" y="388"/>
                    <a:pt x="308" y="388"/>
                    <a:pt x="308" y="388"/>
                  </a:cubicBezTo>
                  <a:cubicBezTo>
                    <a:pt x="306" y="392"/>
                    <a:pt x="304" y="396"/>
                    <a:pt x="302" y="401"/>
                  </a:cubicBezTo>
                  <a:cubicBezTo>
                    <a:pt x="302" y="400"/>
                    <a:pt x="302" y="400"/>
                    <a:pt x="301" y="399"/>
                  </a:cubicBezTo>
                  <a:cubicBezTo>
                    <a:pt x="303" y="396"/>
                    <a:pt x="305" y="392"/>
                    <a:pt x="306" y="389"/>
                  </a:cubicBezTo>
                  <a:close/>
                  <a:moveTo>
                    <a:pt x="308" y="433"/>
                  </a:moveTo>
                  <a:cubicBezTo>
                    <a:pt x="308" y="433"/>
                    <a:pt x="308" y="433"/>
                    <a:pt x="307" y="433"/>
                  </a:cubicBezTo>
                  <a:cubicBezTo>
                    <a:pt x="307" y="433"/>
                    <a:pt x="308" y="433"/>
                    <a:pt x="308" y="433"/>
                  </a:cubicBezTo>
                  <a:cubicBezTo>
                    <a:pt x="308" y="433"/>
                    <a:pt x="308" y="433"/>
                    <a:pt x="308" y="433"/>
                  </a:cubicBezTo>
                  <a:close/>
                  <a:moveTo>
                    <a:pt x="289" y="428"/>
                  </a:moveTo>
                  <a:cubicBezTo>
                    <a:pt x="291" y="421"/>
                    <a:pt x="294" y="414"/>
                    <a:pt x="297" y="407"/>
                  </a:cubicBezTo>
                  <a:cubicBezTo>
                    <a:pt x="298" y="408"/>
                    <a:pt x="298" y="408"/>
                    <a:pt x="299" y="409"/>
                  </a:cubicBezTo>
                  <a:cubicBezTo>
                    <a:pt x="296" y="415"/>
                    <a:pt x="293" y="422"/>
                    <a:pt x="289" y="429"/>
                  </a:cubicBezTo>
                  <a:cubicBezTo>
                    <a:pt x="289" y="429"/>
                    <a:pt x="289" y="429"/>
                    <a:pt x="289" y="429"/>
                  </a:cubicBezTo>
                  <a:cubicBezTo>
                    <a:pt x="289" y="429"/>
                    <a:pt x="289" y="429"/>
                    <a:pt x="289" y="428"/>
                  </a:cubicBezTo>
                  <a:close/>
                  <a:moveTo>
                    <a:pt x="298" y="461"/>
                  </a:moveTo>
                  <a:cubicBezTo>
                    <a:pt x="297" y="461"/>
                    <a:pt x="297" y="461"/>
                    <a:pt x="297" y="461"/>
                  </a:cubicBezTo>
                  <a:cubicBezTo>
                    <a:pt x="297" y="461"/>
                    <a:pt x="297" y="461"/>
                    <a:pt x="297" y="461"/>
                  </a:cubicBezTo>
                  <a:cubicBezTo>
                    <a:pt x="297" y="461"/>
                    <a:pt x="297" y="461"/>
                    <a:pt x="298" y="461"/>
                  </a:cubicBezTo>
                  <a:close/>
                  <a:moveTo>
                    <a:pt x="289" y="460"/>
                  </a:moveTo>
                  <a:cubicBezTo>
                    <a:pt x="289" y="462"/>
                    <a:pt x="289" y="463"/>
                    <a:pt x="290" y="463"/>
                  </a:cubicBezTo>
                  <a:cubicBezTo>
                    <a:pt x="288" y="464"/>
                    <a:pt x="286" y="465"/>
                    <a:pt x="284" y="465"/>
                  </a:cubicBezTo>
                  <a:cubicBezTo>
                    <a:pt x="286" y="464"/>
                    <a:pt x="287" y="462"/>
                    <a:pt x="289" y="460"/>
                  </a:cubicBezTo>
                  <a:close/>
                  <a:moveTo>
                    <a:pt x="246" y="528"/>
                  </a:moveTo>
                  <a:cubicBezTo>
                    <a:pt x="250" y="523"/>
                    <a:pt x="255" y="520"/>
                    <a:pt x="261" y="518"/>
                  </a:cubicBezTo>
                  <a:cubicBezTo>
                    <a:pt x="266" y="522"/>
                    <a:pt x="272" y="525"/>
                    <a:pt x="279" y="528"/>
                  </a:cubicBezTo>
                  <a:cubicBezTo>
                    <a:pt x="267" y="529"/>
                    <a:pt x="257" y="530"/>
                    <a:pt x="246" y="528"/>
                  </a:cubicBezTo>
                  <a:close/>
                  <a:moveTo>
                    <a:pt x="342" y="537"/>
                  </a:moveTo>
                  <a:cubicBezTo>
                    <a:pt x="333" y="535"/>
                    <a:pt x="324" y="533"/>
                    <a:pt x="315" y="531"/>
                  </a:cubicBezTo>
                  <a:cubicBezTo>
                    <a:pt x="329" y="531"/>
                    <a:pt x="342" y="534"/>
                    <a:pt x="355" y="539"/>
                  </a:cubicBezTo>
                  <a:cubicBezTo>
                    <a:pt x="351" y="538"/>
                    <a:pt x="346" y="538"/>
                    <a:pt x="342" y="537"/>
                  </a:cubicBezTo>
                  <a:close/>
                  <a:moveTo>
                    <a:pt x="388" y="548"/>
                  </a:moveTo>
                  <a:cubicBezTo>
                    <a:pt x="358" y="529"/>
                    <a:pt x="329" y="520"/>
                    <a:pt x="294" y="525"/>
                  </a:cubicBezTo>
                  <a:cubicBezTo>
                    <a:pt x="286" y="522"/>
                    <a:pt x="278" y="519"/>
                    <a:pt x="271" y="515"/>
                  </a:cubicBezTo>
                  <a:cubicBezTo>
                    <a:pt x="311" y="507"/>
                    <a:pt x="356" y="528"/>
                    <a:pt x="390" y="548"/>
                  </a:cubicBezTo>
                  <a:cubicBezTo>
                    <a:pt x="389" y="548"/>
                    <a:pt x="388" y="548"/>
                    <a:pt x="388" y="548"/>
                  </a:cubicBezTo>
                  <a:close/>
                  <a:moveTo>
                    <a:pt x="365" y="526"/>
                  </a:moveTo>
                  <a:cubicBezTo>
                    <a:pt x="346" y="517"/>
                    <a:pt x="324" y="509"/>
                    <a:pt x="303" y="507"/>
                  </a:cubicBezTo>
                  <a:cubicBezTo>
                    <a:pt x="356" y="509"/>
                    <a:pt x="428" y="535"/>
                    <a:pt x="450" y="588"/>
                  </a:cubicBezTo>
                  <a:cubicBezTo>
                    <a:pt x="429" y="564"/>
                    <a:pt x="398" y="541"/>
                    <a:pt x="365" y="526"/>
                  </a:cubicBezTo>
                  <a:close/>
                  <a:moveTo>
                    <a:pt x="445" y="649"/>
                  </a:moveTo>
                  <a:cubicBezTo>
                    <a:pt x="446" y="650"/>
                    <a:pt x="446" y="649"/>
                    <a:pt x="447" y="649"/>
                  </a:cubicBezTo>
                  <a:cubicBezTo>
                    <a:pt x="446" y="651"/>
                    <a:pt x="446" y="652"/>
                    <a:pt x="445" y="653"/>
                  </a:cubicBezTo>
                  <a:cubicBezTo>
                    <a:pt x="445" y="652"/>
                    <a:pt x="445" y="651"/>
                    <a:pt x="445" y="649"/>
                  </a:cubicBezTo>
                  <a:close/>
                  <a:moveTo>
                    <a:pt x="441" y="688"/>
                  </a:moveTo>
                  <a:cubicBezTo>
                    <a:pt x="442" y="688"/>
                    <a:pt x="442" y="688"/>
                    <a:pt x="442" y="687"/>
                  </a:cubicBezTo>
                  <a:cubicBezTo>
                    <a:pt x="442" y="688"/>
                    <a:pt x="442" y="688"/>
                    <a:pt x="442" y="688"/>
                  </a:cubicBezTo>
                  <a:cubicBezTo>
                    <a:pt x="442" y="688"/>
                    <a:pt x="442" y="688"/>
                    <a:pt x="441" y="688"/>
                  </a:cubicBezTo>
                  <a:close/>
                  <a:moveTo>
                    <a:pt x="460" y="653"/>
                  </a:moveTo>
                  <a:cubicBezTo>
                    <a:pt x="453" y="659"/>
                    <a:pt x="447" y="666"/>
                    <a:pt x="442" y="674"/>
                  </a:cubicBezTo>
                  <a:cubicBezTo>
                    <a:pt x="442" y="673"/>
                    <a:pt x="442" y="672"/>
                    <a:pt x="442" y="671"/>
                  </a:cubicBezTo>
                  <a:cubicBezTo>
                    <a:pt x="450" y="661"/>
                    <a:pt x="456" y="651"/>
                    <a:pt x="460" y="640"/>
                  </a:cubicBezTo>
                  <a:cubicBezTo>
                    <a:pt x="461" y="643"/>
                    <a:pt x="461" y="645"/>
                    <a:pt x="462" y="648"/>
                  </a:cubicBezTo>
                  <a:cubicBezTo>
                    <a:pt x="461" y="649"/>
                    <a:pt x="460" y="651"/>
                    <a:pt x="460" y="653"/>
                  </a:cubicBezTo>
                  <a:close/>
                  <a:moveTo>
                    <a:pt x="485" y="620"/>
                  </a:moveTo>
                  <a:cubicBezTo>
                    <a:pt x="481" y="624"/>
                    <a:pt x="477" y="628"/>
                    <a:pt x="473" y="633"/>
                  </a:cubicBezTo>
                  <a:cubicBezTo>
                    <a:pt x="473" y="631"/>
                    <a:pt x="473" y="629"/>
                    <a:pt x="472" y="627"/>
                  </a:cubicBezTo>
                  <a:cubicBezTo>
                    <a:pt x="480" y="619"/>
                    <a:pt x="488" y="611"/>
                    <a:pt x="496" y="603"/>
                  </a:cubicBezTo>
                  <a:cubicBezTo>
                    <a:pt x="493" y="608"/>
                    <a:pt x="489" y="614"/>
                    <a:pt x="485" y="620"/>
                  </a:cubicBezTo>
                  <a:close/>
                  <a:moveTo>
                    <a:pt x="468" y="616"/>
                  </a:moveTo>
                  <a:cubicBezTo>
                    <a:pt x="465" y="609"/>
                    <a:pt x="461" y="602"/>
                    <a:pt x="456" y="596"/>
                  </a:cubicBezTo>
                  <a:cubicBezTo>
                    <a:pt x="458" y="595"/>
                    <a:pt x="460" y="593"/>
                    <a:pt x="459" y="590"/>
                  </a:cubicBezTo>
                  <a:cubicBezTo>
                    <a:pt x="437" y="521"/>
                    <a:pt x="328" y="485"/>
                    <a:pt x="262" y="503"/>
                  </a:cubicBezTo>
                  <a:cubicBezTo>
                    <a:pt x="266" y="496"/>
                    <a:pt x="269" y="490"/>
                    <a:pt x="271" y="482"/>
                  </a:cubicBezTo>
                  <a:cubicBezTo>
                    <a:pt x="276" y="487"/>
                    <a:pt x="279" y="478"/>
                    <a:pt x="279" y="476"/>
                  </a:cubicBezTo>
                  <a:cubicBezTo>
                    <a:pt x="286" y="473"/>
                    <a:pt x="293" y="471"/>
                    <a:pt x="300" y="468"/>
                  </a:cubicBezTo>
                  <a:cubicBezTo>
                    <a:pt x="296" y="476"/>
                    <a:pt x="296" y="480"/>
                    <a:pt x="305" y="484"/>
                  </a:cubicBezTo>
                  <a:cubicBezTo>
                    <a:pt x="305" y="485"/>
                    <a:pt x="305" y="486"/>
                    <a:pt x="305" y="487"/>
                  </a:cubicBezTo>
                  <a:cubicBezTo>
                    <a:pt x="306" y="488"/>
                    <a:pt x="307" y="489"/>
                    <a:pt x="308" y="490"/>
                  </a:cubicBezTo>
                  <a:cubicBezTo>
                    <a:pt x="307" y="494"/>
                    <a:pt x="310" y="499"/>
                    <a:pt x="314" y="496"/>
                  </a:cubicBezTo>
                  <a:cubicBezTo>
                    <a:pt x="325" y="501"/>
                    <a:pt x="326" y="486"/>
                    <a:pt x="326" y="480"/>
                  </a:cubicBezTo>
                  <a:cubicBezTo>
                    <a:pt x="332" y="473"/>
                    <a:pt x="333" y="463"/>
                    <a:pt x="322" y="466"/>
                  </a:cubicBezTo>
                  <a:cubicBezTo>
                    <a:pt x="320" y="461"/>
                    <a:pt x="316" y="455"/>
                    <a:pt x="310" y="457"/>
                  </a:cubicBezTo>
                  <a:cubicBezTo>
                    <a:pt x="307" y="455"/>
                    <a:pt x="304" y="454"/>
                    <a:pt x="301" y="453"/>
                  </a:cubicBezTo>
                  <a:cubicBezTo>
                    <a:pt x="301" y="453"/>
                    <a:pt x="302" y="452"/>
                    <a:pt x="302" y="452"/>
                  </a:cubicBezTo>
                  <a:cubicBezTo>
                    <a:pt x="305" y="452"/>
                    <a:pt x="307" y="452"/>
                    <a:pt x="310" y="452"/>
                  </a:cubicBezTo>
                  <a:cubicBezTo>
                    <a:pt x="310" y="459"/>
                    <a:pt x="317" y="454"/>
                    <a:pt x="319" y="452"/>
                  </a:cubicBezTo>
                  <a:cubicBezTo>
                    <a:pt x="334" y="451"/>
                    <a:pt x="349" y="452"/>
                    <a:pt x="364" y="454"/>
                  </a:cubicBezTo>
                  <a:cubicBezTo>
                    <a:pt x="360" y="464"/>
                    <a:pt x="377" y="456"/>
                    <a:pt x="377" y="456"/>
                  </a:cubicBezTo>
                  <a:cubicBezTo>
                    <a:pt x="386" y="458"/>
                    <a:pt x="395" y="460"/>
                    <a:pt x="404" y="464"/>
                  </a:cubicBezTo>
                  <a:cubicBezTo>
                    <a:pt x="426" y="481"/>
                    <a:pt x="436" y="519"/>
                    <a:pt x="464" y="528"/>
                  </a:cubicBezTo>
                  <a:cubicBezTo>
                    <a:pt x="459" y="529"/>
                    <a:pt x="441" y="542"/>
                    <a:pt x="451" y="547"/>
                  </a:cubicBezTo>
                  <a:cubicBezTo>
                    <a:pt x="463" y="583"/>
                    <a:pt x="513" y="532"/>
                    <a:pt x="469" y="528"/>
                  </a:cubicBezTo>
                  <a:cubicBezTo>
                    <a:pt x="474" y="524"/>
                    <a:pt x="470" y="507"/>
                    <a:pt x="470" y="501"/>
                  </a:cubicBezTo>
                  <a:cubicBezTo>
                    <a:pt x="476" y="512"/>
                    <a:pt x="485" y="522"/>
                    <a:pt x="493" y="532"/>
                  </a:cubicBezTo>
                  <a:cubicBezTo>
                    <a:pt x="502" y="543"/>
                    <a:pt x="508" y="538"/>
                    <a:pt x="499" y="527"/>
                  </a:cubicBezTo>
                  <a:cubicBezTo>
                    <a:pt x="489" y="513"/>
                    <a:pt x="476" y="500"/>
                    <a:pt x="470" y="484"/>
                  </a:cubicBezTo>
                  <a:cubicBezTo>
                    <a:pt x="462" y="463"/>
                    <a:pt x="459" y="475"/>
                    <a:pt x="460" y="490"/>
                  </a:cubicBezTo>
                  <a:cubicBezTo>
                    <a:pt x="445" y="474"/>
                    <a:pt x="427" y="463"/>
                    <a:pt x="408" y="456"/>
                  </a:cubicBezTo>
                  <a:cubicBezTo>
                    <a:pt x="395" y="447"/>
                    <a:pt x="383" y="450"/>
                    <a:pt x="369" y="445"/>
                  </a:cubicBezTo>
                  <a:cubicBezTo>
                    <a:pt x="367" y="441"/>
                    <a:pt x="364" y="438"/>
                    <a:pt x="359" y="438"/>
                  </a:cubicBezTo>
                  <a:cubicBezTo>
                    <a:pt x="361" y="438"/>
                    <a:pt x="363" y="438"/>
                    <a:pt x="366" y="438"/>
                  </a:cubicBezTo>
                  <a:cubicBezTo>
                    <a:pt x="393" y="438"/>
                    <a:pt x="423" y="441"/>
                    <a:pt x="450" y="448"/>
                  </a:cubicBezTo>
                  <a:cubicBezTo>
                    <a:pt x="458" y="451"/>
                    <a:pt x="514" y="489"/>
                    <a:pt x="516" y="487"/>
                  </a:cubicBezTo>
                  <a:cubicBezTo>
                    <a:pt x="530" y="474"/>
                    <a:pt x="495" y="456"/>
                    <a:pt x="485" y="451"/>
                  </a:cubicBezTo>
                  <a:cubicBezTo>
                    <a:pt x="435" y="429"/>
                    <a:pt x="377" y="425"/>
                    <a:pt x="323" y="432"/>
                  </a:cubicBezTo>
                  <a:cubicBezTo>
                    <a:pt x="323" y="429"/>
                    <a:pt x="320" y="428"/>
                    <a:pt x="317" y="428"/>
                  </a:cubicBezTo>
                  <a:cubicBezTo>
                    <a:pt x="326" y="408"/>
                    <a:pt x="338" y="389"/>
                    <a:pt x="342" y="367"/>
                  </a:cubicBezTo>
                  <a:cubicBezTo>
                    <a:pt x="356" y="372"/>
                    <a:pt x="371" y="376"/>
                    <a:pt x="385" y="381"/>
                  </a:cubicBezTo>
                  <a:cubicBezTo>
                    <a:pt x="405" y="393"/>
                    <a:pt x="422" y="408"/>
                    <a:pt x="441" y="420"/>
                  </a:cubicBezTo>
                  <a:cubicBezTo>
                    <a:pt x="470" y="439"/>
                    <a:pt x="463" y="417"/>
                    <a:pt x="445" y="402"/>
                  </a:cubicBezTo>
                  <a:cubicBezTo>
                    <a:pt x="451" y="404"/>
                    <a:pt x="483" y="425"/>
                    <a:pt x="488" y="421"/>
                  </a:cubicBezTo>
                  <a:cubicBezTo>
                    <a:pt x="503" y="436"/>
                    <a:pt x="520" y="452"/>
                    <a:pt x="542" y="458"/>
                  </a:cubicBezTo>
                  <a:cubicBezTo>
                    <a:pt x="545" y="459"/>
                    <a:pt x="549" y="453"/>
                    <a:pt x="545" y="451"/>
                  </a:cubicBezTo>
                  <a:cubicBezTo>
                    <a:pt x="533" y="442"/>
                    <a:pt x="521" y="433"/>
                    <a:pt x="509" y="424"/>
                  </a:cubicBezTo>
                  <a:cubicBezTo>
                    <a:pt x="469" y="392"/>
                    <a:pt x="428" y="365"/>
                    <a:pt x="376" y="358"/>
                  </a:cubicBezTo>
                  <a:cubicBezTo>
                    <a:pt x="365" y="356"/>
                    <a:pt x="353" y="354"/>
                    <a:pt x="343" y="354"/>
                  </a:cubicBezTo>
                  <a:cubicBezTo>
                    <a:pt x="342" y="340"/>
                    <a:pt x="334" y="348"/>
                    <a:pt x="329" y="355"/>
                  </a:cubicBezTo>
                  <a:cubicBezTo>
                    <a:pt x="328" y="355"/>
                    <a:pt x="328" y="355"/>
                    <a:pt x="327" y="356"/>
                  </a:cubicBezTo>
                  <a:cubicBezTo>
                    <a:pt x="325" y="356"/>
                    <a:pt x="323" y="356"/>
                    <a:pt x="320" y="355"/>
                  </a:cubicBezTo>
                  <a:cubicBezTo>
                    <a:pt x="322" y="349"/>
                    <a:pt x="324" y="343"/>
                    <a:pt x="326" y="337"/>
                  </a:cubicBezTo>
                  <a:cubicBezTo>
                    <a:pt x="340" y="331"/>
                    <a:pt x="353" y="324"/>
                    <a:pt x="367" y="320"/>
                  </a:cubicBezTo>
                  <a:cubicBezTo>
                    <a:pt x="372" y="320"/>
                    <a:pt x="376" y="320"/>
                    <a:pt x="380" y="320"/>
                  </a:cubicBezTo>
                  <a:cubicBezTo>
                    <a:pt x="377" y="321"/>
                    <a:pt x="367" y="322"/>
                    <a:pt x="365" y="325"/>
                  </a:cubicBezTo>
                  <a:cubicBezTo>
                    <a:pt x="361" y="327"/>
                    <a:pt x="344" y="331"/>
                    <a:pt x="348" y="337"/>
                  </a:cubicBezTo>
                  <a:cubicBezTo>
                    <a:pt x="351" y="344"/>
                    <a:pt x="367" y="333"/>
                    <a:pt x="371" y="332"/>
                  </a:cubicBezTo>
                  <a:cubicBezTo>
                    <a:pt x="398" y="331"/>
                    <a:pt x="426" y="334"/>
                    <a:pt x="452" y="340"/>
                  </a:cubicBezTo>
                  <a:cubicBezTo>
                    <a:pt x="478" y="359"/>
                    <a:pt x="503" y="384"/>
                    <a:pt x="519" y="412"/>
                  </a:cubicBezTo>
                  <a:cubicBezTo>
                    <a:pt x="523" y="420"/>
                    <a:pt x="526" y="408"/>
                    <a:pt x="521" y="401"/>
                  </a:cubicBezTo>
                  <a:cubicBezTo>
                    <a:pt x="510" y="383"/>
                    <a:pt x="496" y="367"/>
                    <a:pt x="480" y="353"/>
                  </a:cubicBezTo>
                  <a:cubicBezTo>
                    <a:pt x="503" y="369"/>
                    <a:pt x="527" y="380"/>
                    <a:pt x="552" y="392"/>
                  </a:cubicBezTo>
                  <a:cubicBezTo>
                    <a:pt x="556" y="396"/>
                    <a:pt x="563" y="411"/>
                    <a:pt x="571" y="423"/>
                  </a:cubicBezTo>
                  <a:cubicBezTo>
                    <a:pt x="563" y="414"/>
                    <a:pt x="551" y="402"/>
                    <a:pt x="543" y="419"/>
                  </a:cubicBezTo>
                  <a:cubicBezTo>
                    <a:pt x="538" y="430"/>
                    <a:pt x="546" y="437"/>
                    <a:pt x="547" y="430"/>
                  </a:cubicBezTo>
                  <a:cubicBezTo>
                    <a:pt x="547" y="430"/>
                    <a:pt x="550" y="417"/>
                    <a:pt x="554" y="418"/>
                  </a:cubicBezTo>
                  <a:cubicBezTo>
                    <a:pt x="537" y="432"/>
                    <a:pt x="579" y="440"/>
                    <a:pt x="573" y="426"/>
                  </a:cubicBezTo>
                  <a:cubicBezTo>
                    <a:pt x="580" y="437"/>
                    <a:pt x="587" y="443"/>
                    <a:pt x="591" y="433"/>
                  </a:cubicBezTo>
                  <a:cubicBezTo>
                    <a:pt x="592" y="434"/>
                    <a:pt x="593" y="435"/>
                    <a:pt x="594" y="436"/>
                  </a:cubicBezTo>
                  <a:cubicBezTo>
                    <a:pt x="588" y="446"/>
                    <a:pt x="582" y="455"/>
                    <a:pt x="577" y="465"/>
                  </a:cubicBezTo>
                  <a:cubicBezTo>
                    <a:pt x="569" y="467"/>
                    <a:pt x="557" y="493"/>
                    <a:pt x="553" y="500"/>
                  </a:cubicBezTo>
                  <a:cubicBezTo>
                    <a:pt x="541" y="513"/>
                    <a:pt x="530" y="527"/>
                    <a:pt x="518" y="541"/>
                  </a:cubicBezTo>
                  <a:cubicBezTo>
                    <a:pt x="515" y="545"/>
                    <a:pt x="486" y="570"/>
                    <a:pt x="493" y="575"/>
                  </a:cubicBezTo>
                  <a:cubicBezTo>
                    <a:pt x="500" y="581"/>
                    <a:pt x="520" y="550"/>
                    <a:pt x="524" y="546"/>
                  </a:cubicBezTo>
                  <a:cubicBezTo>
                    <a:pt x="508" y="572"/>
                    <a:pt x="490" y="595"/>
                    <a:pt x="468" y="616"/>
                  </a:cubicBezTo>
                  <a:close/>
                  <a:moveTo>
                    <a:pt x="306" y="476"/>
                  </a:moveTo>
                  <a:cubicBezTo>
                    <a:pt x="309" y="466"/>
                    <a:pt x="312" y="465"/>
                    <a:pt x="312" y="465"/>
                  </a:cubicBezTo>
                  <a:cubicBezTo>
                    <a:pt x="312" y="465"/>
                    <a:pt x="314" y="466"/>
                    <a:pt x="315" y="470"/>
                  </a:cubicBezTo>
                  <a:cubicBezTo>
                    <a:pt x="313" y="472"/>
                    <a:pt x="311" y="474"/>
                    <a:pt x="309" y="477"/>
                  </a:cubicBezTo>
                  <a:cubicBezTo>
                    <a:pt x="308" y="477"/>
                    <a:pt x="307" y="476"/>
                    <a:pt x="306" y="476"/>
                  </a:cubicBezTo>
                  <a:close/>
                  <a:moveTo>
                    <a:pt x="317" y="488"/>
                  </a:moveTo>
                  <a:cubicBezTo>
                    <a:pt x="317" y="487"/>
                    <a:pt x="318" y="486"/>
                    <a:pt x="318" y="484"/>
                  </a:cubicBezTo>
                  <a:cubicBezTo>
                    <a:pt x="318" y="484"/>
                    <a:pt x="318" y="484"/>
                    <a:pt x="318" y="484"/>
                  </a:cubicBezTo>
                  <a:cubicBezTo>
                    <a:pt x="318" y="486"/>
                    <a:pt x="318" y="488"/>
                    <a:pt x="317" y="488"/>
                  </a:cubicBezTo>
                  <a:cubicBezTo>
                    <a:pt x="317" y="488"/>
                    <a:pt x="317" y="488"/>
                    <a:pt x="317" y="488"/>
                  </a:cubicBezTo>
                  <a:close/>
                  <a:moveTo>
                    <a:pt x="423" y="472"/>
                  </a:moveTo>
                  <a:cubicBezTo>
                    <a:pt x="438" y="480"/>
                    <a:pt x="451" y="490"/>
                    <a:pt x="462" y="505"/>
                  </a:cubicBezTo>
                  <a:cubicBezTo>
                    <a:pt x="462" y="510"/>
                    <a:pt x="463" y="515"/>
                    <a:pt x="463" y="519"/>
                  </a:cubicBezTo>
                  <a:cubicBezTo>
                    <a:pt x="445" y="509"/>
                    <a:pt x="435" y="487"/>
                    <a:pt x="423" y="472"/>
                  </a:cubicBezTo>
                  <a:close/>
                  <a:moveTo>
                    <a:pt x="468" y="539"/>
                  </a:moveTo>
                  <a:cubicBezTo>
                    <a:pt x="470" y="540"/>
                    <a:pt x="472" y="539"/>
                    <a:pt x="472" y="537"/>
                  </a:cubicBezTo>
                  <a:cubicBezTo>
                    <a:pt x="484" y="544"/>
                    <a:pt x="474" y="553"/>
                    <a:pt x="465" y="550"/>
                  </a:cubicBezTo>
                  <a:cubicBezTo>
                    <a:pt x="466" y="550"/>
                    <a:pt x="467" y="550"/>
                    <a:pt x="469" y="550"/>
                  </a:cubicBezTo>
                  <a:cubicBezTo>
                    <a:pt x="477" y="549"/>
                    <a:pt x="469" y="541"/>
                    <a:pt x="468" y="539"/>
                  </a:cubicBezTo>
                  <a:close/>
                  <a:moveTo>
                    <a:pt x="379" y="367"/>
                  </a:moveTo>
                  <a:cubicBezTo>
                    <a:pt x="409" y="374"/>
                    <a:pt x="440" y="385"/>
                    <a:pt x="466" y="403"/>
                  </a:cubicBezTo>
                  <a:cubicBezTo>
                    <a:pt x="439" y="389"/>
                    <a:pt x="408" y="377"/>
                    <a:pt x="379" y="367"/>
                  </a:cubicBezTo>
                  <a:close/>
                  <a:moveTo>
                    <a:pt x="414" y="391"/>
                  </a:moveTo>
                  <a:cubicBezTo>
                    <a:pt x="427" y="398"/>
                    <a:pt x="438" y="405"/>
                    <a:pt x="446" y="414"/>
                  </a:cubicBezTo>
                  <a:cubicBezTo>
                    <a:pt x="435" y="407"/>
                    <a:pt x="425" y="399"/>
                    <a:pt x="414" y="391"/>
                  </a:cubicBezTo>
                  <a:close/>
                  <a:moveTo>
                    <a:pt x="562" y="425"/>
                  </a:moveTo>
                  <a:cubicBezTo>
                    <a:pt x="561" y="425"/>
                    <a:pt x="560" y="424"/>
                    <a:pt x="559" y="424"/>
                  </a:cubicBezTo>
                  <a:cubicBezTo>
                    <a:pt x="559" y="424"/>
                    <a:pt x="559" y="424"/>
                    <a:pt x="559" y="424"/>
                  </a:cubicBezTo>
                  <a:cubicBezTo>
                    <a:pt x="560" y="424"/>
                    <a:pt x="560" y="423"/>
                    <a:pt x="560" y="423"/>
                  </a:cubicBezTo>
                  <a:cubicBezTo>
                    <a:pt x="561" y="423"/>
                    <a:pt x="561" y="424"/>
                    <a:pt x="562" y="425"/>
                  </a:cubicBezTo>
                  <a:close/>
                  <a:moveTo>
                    <a:pt x="574" y="502"/>
                  </a:moveTo>
                  <a:cubicBezTo>
                    <a:pt x="564" y="513"/>
                    <a:pt x="554" y="526"/>
                    <a:pt x="545" y="538"/>
                  </a:cubicBezTo>
                  <a:cubicBezTo>
                    <a:pt x="548" y="533"/>
                    <a:pt x="551" y="527"/>
                    <a:pt x="554" y="522"/>
                  </a:cubicBezTo>
                  <a:cubicBezTo>
                    <a:pt x="557" y="519"/>
                    <a:pt x="559" y="516"/>
                    <a:pt x="561" y="513"/>
                  </a:cubicBezTo>
                  <a:cubicBezTo>
                    <a:pt x="566" y="509"/>
                    <a:pt x="570" y="506"/>
                    <a:pt x="574" y="502"/>
                  </a:cubicBezTo>
                  <a:close/>
                  <a:moveTo>
                    <a:pt x="596" y="505"/>
                  </a:moveTo>
                  <a:cubicBezTo>
                    <a:pt x="577" y="530"/>
                    <a:pt x="555" y="554"/>
                    <a:pt x="534" y="578"/>
                  </a:cubicBezTo>
                  <a:cubicBezTo>
                    <a:pt x="525" y="585"/>
                    <a:pt x="516" y="592"/>
                    <a:pt x="508" y="600"/>
                  </a:cubicBezTo>
                  <a:cubicBezTo>
                    <a:pt x="513" y="590"/>
                    <a:pt x="519" y="581"/>
                    <a:pt x="524" y="572"/>
                  </a:cubicBezTo>
                  <a:cubicBezTo>
                    <a:pt x="549" y="545"/>
                    <a:pt x="571" y="507"/>
                    <a:pt x="602" y="487"/>
                  </a:cubicBezTo>
                  <a:cubicBezTo>
                    <a:pt x="601" y="493"/>
                    <a:pt x="599" y="500"/>
                    <a:pt x="596" y="505"/>
                  </a:cubicBezTo>
                  <a:close/>
                  <a:moveTo>
                    <a:pt x="625" y="465"/>
                  </a:moveTo>
                  <a:cubicBezTo>
                    <a:pt x="620" y="473"/>
                    <a:pt x="615" y="480"/>
                    <a:pt x="610" y="487"/>
                  </a:cubicBezTo>
                  <a:cubicBezTo>
                    <a:pt x="612" y="483"/>
                    <a:pt x="612" y="480"/>
                    <a:pt x="610" y="476"/>
                  </a:cubicBezTo>
                  <a:cubicBezTo>
                    <a:pt x="605" y="473"/>
                    <a:pt x="597" y="480"/>
                    <a:pt x="595" y="482"/>
                  </a:cubicBezTo>
                  <a:cubicBezTo>
                    <a:pt x="597" y="480"/>
                    <a:pt x="618" y="450"/>
                    <a:pt x="604" y="461"/>
                  </a:cubicBezTo>
                  <a:cubicBezTo>
                    <a:pt x="606" y="458"/>
                    <a:pt x="608" y="456"/>
                    <a:pt x="610" y="453"/>
                  </a:cubicBezTo>
                  <a:cubicBezTo>
                    <a:pt x="615" y="454"/>
                    <a:pt x="616" y="445"/>
                    <a:pt x="613" y="442"/>
                  </a:cubicBezTo>
                  <a:cubicBezTo>
                    <a:pt x="611" y="435"/>
                    <a:pt x="609" y="428"/>
                    <a:pt x="605" y="421"/>
                  </a:cubicBezTo>
                  <a:cubicBezTo>
                    <a:pt x="620" y="431"/>
                    <a:pt x="631" y="443"/>
                    <a:pt x="631" y="453"/>
                  </a:cubicBezTo>
                  <a:cubicBezTo>
                    <a:pt x="627" y="457"/>
                    <a:pt x="625" y="461"/>
                    <a:pt x="625" y="465"/>
                  </a:cubicBezTo>
                  <a:close/>
                  <a:moveTo>
                    <a:pt x="709" y="356"/>
                  </a:moveTo>
                  <a:cubicBezTo>
                    <a:pt x="703" y="361"/>
                    <a:pt x="697" y="367"/>
                    <a:pt x="691" y="373"/>
                  </a:cubicBezTo>
                  <a:cubicBezTo>
                    <a:pt x="706" y="353"/>
                    <a:pt x="721" y="335"/>
                    <a:pt x="738" y="318"/>
                  </a:cubicBezTo>
                  <a:cubicBezTo>
                    <a:pt x="729" y="331"/>
                    <a:pt x="719" y="343"/>
                    <a:pt x="709" y="356"/>
                  </a:cubicBezTo>
                  <a:close/>
                  <a:moveTo>
                    <a:pt x="751" y="313"/>
                  </a:moveTo>
                  <a:cubicBezTo>
                    <a:pt x="754" y="308"/>
                    <a:pt x="757" y="303"/>
                    <a:pt x="760" y="299"/>
                  </a:cubicBezTo>
                  <a:cubicBezTo>
                    <a:pt x="762" y="297"/>
                    <a:pt x="765" y="295"/>
                    <a:pt x="767" y="293"/>
                  </a:cubicBezTo>
                  <a:cubicBezTo>
                    <a:pt x="762" y="299"/>
                    <a:pt x="757" y="306"/>
                    <a:pt x="751" y="313"/>
                  </a:cubicBezTo>
                  <a:close/>
                  <a:moveTo>
                    <a:pt x="810" y="221"/>
                  </a:moveTo>
                  <a:cubicBezTo>
                    <a:pt x="811" y="222"/>
                    <a:pt x="812" y="222"/>
                    <a:pt x="814" y="222"/>
                  </a:cubicBezTo>
                  <a:cubicBezTo>
                    <a:pt x="809" y="225"/>
                    <a:pt x="804" y="229"/>
                    <a:pt x="801" y="233"/>
                  </a:cubicBezTo>
                  <a:cubicBezTo>
                    <a:pt x="801" y="226"/>
                    <a:pt x="801" y="219"/>
                    <a:pt x="800" y="211"/>
                  </a:cubicBezTo>
                  <a:cubicBezTo>
                    <a:pt x="803" y="215"/>
                    <a:pt x="806" y="218"/>
                    <a:pt x="810" y="221"/>
                  </a:cubicBezTo>
                  <a:close/>
                  <a:moveTo>
                    <a:pt x="798" y="248"/>
                  </a:moveTo>
                  <a:cubicBezTo>
                    <a:pt x="804" y="241"/>
                    <a:pt x="809" y="235"/>
                    <a:pt x="816" y="230"/>
                  </a:cubicBezTo>
                  <a:cubicBezTo>
                    <a:pt x="811" y="239"/>
                    <a:pt x="804" y="248"/>
                    <a:pt x="795" y="257"/>
                  </a:cubicBezTo>
                  <a:cubicBezTo>
                    <a:pt x="796" y="254"/>
                    <a:pt x="797" y="251"/>
                    <a:pt x="798" y="248"/>
                  </a:cubicBezTo>
                  <a:close/>
                  <a:moveTo>
                    <a:pt x="790" y="245"/>
                  </a:moveTo>
                  <a:cubicBezTo>
                    <a:pt x="789" y="246"/>
                    <a:pt x="781" y="253"/>
                    <a:pt x="787" y="256"/>
                  </a:cubicBezTo>
                  <a:cubicBezTo>
                    <a:pt x="785" y="261"/>
                    <a:pt x="783" y="266"/>
                    <a:pt x="781" y="271"/>
                  </a:cubicBezTo>
                  <a:cubicBezTo>
                    <a:pt x="773" y="277"/>
                    <a:pt x="766" y="283"/>
                    <a:pt x="759" y="289"/>
                  </a:cubicBezTo>
                  <a:cubicBezTo>
                    <a:pt x="751" y="288"/>
                    <a:pt x="733" y="311"/>
                    <a:pt x="726" y="316"/>
                  </a:cubicBezTo>
                  <a:cubicBezTo>
                    <a:pt x="750" y="289"/>
                    <a:pt x="774" y="261"/>
                    <a:pt x="792" y="231"/>
                  </a:cubicBezTo>
                  <a:cubicBezTo>
                    <a:pt x="792" y="236"/>
                    <a:pt x="791" y="240"/>
                    <a:pt x="790" y="245"/>
                  </a:cubicBezTo>
                  <a:close/>
                  <a:moveTo>
                    <a:pt x="789" y="218"/>
                  </a:moveTo>
                  <a:cubicBezTo>
                    <a:pt x="788" y="210"/>
                    <a:pt x="788" y="202"/>
                    <a:pt x="787" y="194"/>
                  </a:cubicBezTo>
                  <a:cubicBezTo>
                    <a:pt x="790" y="201"/>
                    <a:pt x="792" y="208"/>
                    <a:pt x="792" y="215"/>
                  </a:cubicBezTo>
                  <a:cubicBezTo>
                    <a:pt x="791" y="216"/>
                    <a:pt x="790" y="217"/>
                    <a:pt x="789" y="218"/>
                  </a:cubicBezTo>
                  <a:close/>
                  <a:moveTo>
                    <a:pt x="791" y="180"/>
                  </a:moveTo>
                  <a:cubicBezTo>
                    <a:pt x="791" y="180"/>
                    <a:pt x="791" y="180"/>
                    <a:pt x="790" y="180"/>
                  </a:cubicBezTo>
                  <a:cubicBezTo>
                    <a:pt x="789" y="178"/>
                    <a:pt x="788" y="176"/>
                    <a:pt x="787" y="174"/>
                  </a:cubicBezTo>
                  <a:cubicBezTo>
                    <a:pt x="789" y="176"/>
                    <a:pt x="790" y="178"/>
                    <a:pt x="791" y="180"/>
                  </a:cubicBezTo>
                  <a:close/>
                  <a:moveTo>
                    <a:pt x="485" y="34"/>
                  </a:moveTo>
                  <a:cubicBezTo>
                    <a:pt x="487" y="33"/>
                    <a:pt x="489" y="31"/>
                    <a:pt x="491" y="30"/>
                  </a:cubicBezTo>
                  <a:cubicBezTo>
                    <a:pt x="494" y="30"/>
                    <a:pt x="498" y="31"/>
                    <a:pt x="500" y="32"/>
                  </a:cubicBezTo>
                  <a:cubicBezTo>
                    <a:pt x="495" y="33"/>
                    <a:pt x="490" y="34"/>
                    <a:pt x="485" y="35"/>
                  </a:cubicBezTo>
                  <a:cubicBezTo>
                    <a:pt x="485" y="35"/>
                    <a:pt x="485" y="34"/>
                    <a:pt x="485" y="34"/>
                  </a:cubicBezTo>
                  <a:close/>
                  <a:moveTo>
                    <a:pt x="485" y="43"/>
                  </a:moveTo>
                  <a:cubicBezTo>
                    <a:pt x="500" y="40"/>
                    <a:pt x="517" y="37"/>
                    <a:pt x="533" y="36"/>
                  </a:cubicBezTo>
                  <a:cubicBezTo>
                    <a:pt x="542" y="36"/>
                    <a:pt x="551" y="36"/>
                    <a:pt x="561" y="36"/>
                  </a:cubicBezTo>
                  <a:cubicBezTo>
                    <a:pt x="548" y="37"/>
                    <a:pt x="535" y="40"/>
                    <a:pt x="522" y="43"/>
                  </a:cubicBezTo>
                  <a:cubicBezTo>
                    <a:pt x="511" y="42"/>
                    <a:pt x="498" y="42"/>
                    <a:pt x="485" y="43"/>
                  </a:cubicBezTo>
                  <a:close/>
                  <a:moveTo>
                    <a:pt x="483" y="69"/>
                  </a:moveTo>
                  <a:cubicBezTo>
                    <a:pt x="486" y="68"/>
                    <a:pt x="489" y="66"/>
                    <a:pt x="492" y="64"/>
                  </a:cubicBezTo>
                  <a:cubicBezTo>
                    <a:pt x="494" y="67"/>
                    <a:pt x="496" y="68"/>
                    <a:pt x="499" y="69"/>
                  </a:cubicBezTo>
                  <a:cubicBezTo>
                    <a:pt x="493" y="69"/>
                    <a:pt x="488" y="69"/>
                    <a:pt x="483" y="69"/>
                  </a:cubicBezTo>
                  <a:close/>
                  <a:moveTo>
                    <a:pt x="523" y="51"/>
                  </a:moveTo>
                  <a:cubicBezTo>
                    <a:pt x="529" y="51"/>
                    <a:pt x="535" y="52"/>
                    <a:pt x="540" y="52"/>
                  </a:cubicBezTo>
                  <a:cubicBezTo>
                    <a:pt x="530" y="53"/>
                    <a:pt x="520" y="55"/>
                    <a:pt x="510" y="56"/>
                  </a:cubicBezTo>
                  <a:cubicBezTo>
                    <a:pt x="514" y="54"/>
                    <a:pt x="519" y="52"/>
                    <a:pt x="523" y="51"/>
                  </a:cubicBezTo>
                  <a:close/>
                  <a:moveTo>
                    <a:pt x="577" y="68"/>
                  </a:moveTo>
                  <a:cubicBezTo>
                    <a:pt x="558" y="66"/>
                    <a:pt x="539" y="65"/>
                    <a:pt x="520" y="63"/>
                  </a:cubicBezTo>
                  <a:cubicBezTo>
                    <a:pt x="538" y="61"/>
                    <a:pt x="557" y="58"/>
                    <a:pt x="575" y="58"/>
                  </a:cubicBezTo>
                  <a:cubicBezTo>
                    <a:pt x="583" y="61"/>
                    <a:pt x="589" y="63"/>
                    <a:pt x="595" y="68"/>
                  </a:cubicBezTo>
                  <a:cubicBezTo>
                    <a:pt x="589" y="68"/>
                    <a:pt x="583" y="68"/>
                    <a:pt x="577" y="68"/>
                  </a:cubicBezTo>
                  <a:close/>
                  <a:moveTo>
                    <a:pt x="609" y="72"/>
                  </a:moveTo>
                  <a:cubicBezTo>
                    <a:pt x="609" y="71"/>
                    <a:pt x="608" y="69"/>
                    <a:pt x="608" y="68"/>
                  </a:cubicBezTo>
                  <a:cubicBezTo>
                    <a:pt x="607" y="67"/>
                    <a:pt x="606" y="67"/>
                    <a:pt x="605" y="66"/>
                  </a:cubicBezTo>
                  <a:cubicBezTo>
                    <a:pt x="619" y="69"/>
                    <a:pt x="632" y="73"/>
                    <a:pt x="645" y="77"/>
                  </a:cubicBezTo>
                  <a:cubicBezTo>
                    <a:pt x="633" y="75"/>
                    <a:pt x="621" y="73"/>
                    <a:pt x="609" y="72"/>
                  </a:cubicBezTo>
                  <a:close/>
                  <a:moveTo>
                    <a:pt x="713" y="111"/>
                  </a:moveTo>
                  <a:cubicBezTo>
                    <a:pt x="708" y="107"/>
                    <a:pt x="704" y="103"/>
                    <a:pt x="699" y="99"/>
                  </a:cubicBezTo>
                  <a:cubicBezTo>
                    <a:pt x="699" y="99"/>
                    <a:pt x="699" y="99"/>
                    <a:pt x="699" y="99"/>
                  </a:cubicBezTo>
                  <a:cubicBezTo>
                    <a:pt x="713" y="104"/>
                    <a:pt x="726" y="110"/>
                    <a:pt x="738" y="117"/>
                  </a:cubicBezTo>
                  <a:cubicBezTo>
                    <a:pt x="741" y="120"/>
                    <a:pt x="744" y="124"/>
                    <a:pt x="747" y="127"/>
                  </a:cubicBezTo>
                  <a:cubicBezTo>
                    <a:pt x="736" y="121"/>
                    <a:pt x="725" y="115"/>
                    <a:pt x="713" y="111"/>
                  </a:cubicBezTo>
                  <a:close/>
                  <a:moveTo>
                    <a:pt x="777" y="172"/>
                  </a:moveTo>
                  <a:cubicBezTo>
                    <a:pt x="780" y="187"/>
                    <a:pt x="780" y="203"/>
                    <a:pt x="781" y="218"/>
                  </a:cubicBezTo>
                  <a:cubicBezTo>
                    <a:pt x="771" y="185"/>
                    <a:pt x="753" y="154"/>
                    <a:pt x="728" y="127"/>
                  </a:cubicBezTo>
                  <a:cubicBezTo>
                    <a:pt x="741" y="133"/>
                    <a:pt x="753" y="141"/>
                    <a:pt x="764" y="150"/>
                  </a:cubicBezTo>
                  <a:cubicBezTo>
                    <a:pt x="769" y="157"/>
                    <a:pt x="773" y="165"/>
                    <a:pt x="777" y="172"/>
                  </a:cubicBezTo>
                  <a:close/>
                  <a:moveTo>
                    <a:pt x="797" y="149"/>
                  </a:moveTo>
                  <a:cubicBezTo>
                    <a:pt x="783" y="136"/>
                    <a:pt x="768" y="125"/>
                    <a:pt x="752" y="115"/>
                  </a:cubicBezTo>
                  <a:cubicBezTo>
                    <a:pt x="732" y="103"/>
                    <a:pt x="718" y="85"/>
                    <a:pt x="699" y="71"/>
                  </a:cubicBezTo>
                  <a:cubicBezTo>
                    <a:pt x="743" y="91"/>
                    <a:pt x="774" y="115"/>
                    <a:pt x="797" y="149"/>
                  </a:cubicBezTo>
                  <a:close/>
                  <a:moveTo>
                    <a:pt x="689" y="74"/>
                  </a:moveTo>
                  <a:cubicBezTo>
                    <a:pt x="699" y="81"/>
                    <a:pt x="709" y="89"/>
                    <a:pt x="717" y="97"/>
                  </a:cubicBezTo>
                  <a:cubicBezTo>
                    <a:pt x="710" y="93"/>
                    <a:pt x="702" y="89"/>
                    <a:pt x="693" y="86"/>
                  </a:cubicBezTo>
                  <a:cubicBezTo>
                    <a:pt x="691" y="82"/>
                    <a:pt x="688" y="78"/>
                    <a:pt x="686" y="75"/>
                  </a:cubicBezTo>
                  <a:cubicBezTo>
                    <a:pt x="687" y="75"/>
                    <a:pt x="688" y="75"/>
                    <a:pt x="689" y="74"/>
                  </a:cubicBezTo>
                  <a:close/>
                  <a:moveTo>
                    <a:pt x="637" y="50"/>
                  </a:moveTo>
                  <a:cubicBezTo>
                    <a:pt x="653" y="57"/>
                    <a:pt x="668" y="67"/>
                    <a:pt x="680" y="81"/>
                  </a:cubicBezTo>
                  <a:cubicBezTo>
                    <a:pt x="636" y="64"/>
                    <a:pt x="597" y="51"/>
                    <a:pt x="550" y="45"/>
                  </a:cubicBezTo>
                  <a:cubicBezTo>
                    <a:pt x="578" y="41"/>
                    <a:pt x="607" y="43"/>
                    <a:pt x="637" y="50"/>
                  </a:cubicBezTo>
                  <a:close/>
                  <a:moveTo>
                    <a:pt x="513" y="30"/>
                  </a:moveTo>
                  <a:cubicBezTo>
                    <a:pt x="511" y="30"/>
                    <a:pt x="509" y="31"/>
                    <a:pt x="507" y="31"/>
                  </a:cubicBezTo>
                  <a:cubicBezTo>
                    <a:pt x="509" y="28"/>
                    <a:pt x="506" y="26"/>
                    <a:pt x="503" y="25"/>
                  </a:cubicBezTo>
                  <a:cubicBezTo>
                    <a:pt x="524" y="18"/>
                    <a:pt x="551" y="20"/>
                    <a:pt x="578" y="26"/>
                  </a:cubicBezTo>
                  <a:cubicBezTo>
                    <a:pt x="569" y="26"/>
                    <a:pt x="517" y="21"/>
                    <a:pt x="513" y="30"/>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34" name="Freeform 24"/>
            <p:cNvSpPr/>
            <p:nvPr/>
          </p:nvSpPr>
          <p:spPr bwMode="auto">
            <a:xfrm>
              <a:off x="2269622" y="4730543"/>
              <a:ext cx="216685" cy="195210"/>
            </a:xfrm>
            <a:custGeom>
              <a:avLst/>
              <a:gdLst/>
              <a:ahLst/>
              <a:cxnLst>
                <a:cxn ang="0">
                  <a:pos x="73" y="14"/>
                </a:cxn>
                <a:cxn ang="0">
                  <a:pos x="69" y="15"/>
                </a:cxn>
                <a:cxn ang="0">
                  <a:pos x="59" y="12"/>
                </a:cxn>
                <a:cxn ang="0">
                  <a:pos x="21" y="48"/>
                </a:cxn>
                <a:cxn ang="0">
                  <a:pos x="5" y="71"/>
                </a:cxn>
                <a:cxn ang="0">
                  <a:pos x="27" y="57"/>
                </a:cxn>
                <a:cxn ang="0">
                  <a:pos x="32" y="63"/>
                </a:cxn>
                <a:cxn ang="0">
                  <a:pos x="56" y="35"/>
                </a:cxn>
                <a:cxn ang="0">
                  <a:pos x="73" y="14"/>
                </a:cxn>
              </a:cxnLst>
              <a:rect l="0" t="0" r="r" b="b"/>
              <a:pathLst>
                <a:path w="87" h="78">
                  <a:moveTo>
                    <a:pt x="73" y="14"/>
                  </a:moveTo>
                  <a:cubicBezTo>
                    <a:pt x="72" y="14"/>
                    <a:pt x="70" y="14"/>
                    <a:pt x="69" y="15"/>
                  </a:cubicBezTo>
                  <a:cubicBezTo>
                    <a:pt x="75" y="6"/>
                    <a:pt x="61" y="11"/>
                    <a:pt x="59" y="12"/>
                  </a:cubicBezTo>
                  <a:cubicBezTo>
                    <a:pt x="59" y="0"/>
                    <a:pt x="24" y="44"/>
                    <a:pt x="21" y="48"/>
                  </a:cubicBezTo>
                  <a:cubicBezTo>
                    <a:pt x="18" y="51"/>
                    <a:pt x="0" y="66"/>
                    <a:pt x="5" y="71"/>
                  </a:cubicBezTo>
                  <a:cubicBezTo>
                    <a:pt x="11" y="78"/>
                    <a:pt x="24" y="60"/>
                    <a:pt x="27" y="57"/>
                  </a:cubicBezTo>
                  <a:cubicBezTo>
                    <a:pt x="25" y="60"/>
                    <a:pt x="27" y="68"/>
                    <a:pt x="32" y="63"/>
                  </a:cubicBezTo>
                  <a:cubicBezTo>
                    <a:pt x="41" y="54"/>
                    <a:pt x="48" y="44"/>
                    <a:pt x="56" y="35"/>
                  </a:cubicBezTo>
                  <a:cubicBezTo>
                    <a:pt x="57" y="35"/>
                    <a:pt x="87" y="12"/>
                    <a:pt x="73" y="14"/>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35" name="Freeform 25"/>
            <p:cNvSpPr/>
            <p:nvPr/>
          </p:nvSpPr>
          <p:spPr bwMode="auto">
            <a:xfrm>
              <a:off x="2033417" y="5076072"/>
              <a:ext cx="1417233" cy="562207"/>
            </a:xfrm>
            <a:custGeom>
              <a:avLst/>
              <a:gdLst/>
              <a:ahLst/>
              <a:cxnLst>
                <a:cxn ang="0">
                  <a:pos x="555" y="219"/>
                </a:cxn>
                <a:cxn ang="0">
                  <a:pos x="565" y="182"/>
                </a:cxn>
                <a:cxn ang="0">
                  <a:pos x="536" y="156"/>
                </a:cxn>
                <a:cxn ang="0">
                  <a:pos x="428" y="146"/>
                </a:cxn>
                <a:cxn ang="0">
                  <a:pos x="279" y="149"/>
                </a:cxn>
                <a:cxn ang="0">
                  <a:pos x="148" y="147"/>
                </a:cxn>
                <a:cxn ang="0">
                  <a:pos x="300" y="87"/>
                </a:cxn>
                <a:cxn ang="0">
                  <a:pos x="488" y="41"/>
                </a:cxn>
                <a:cxn ang="0">
                  <a:pos x="539" y="9"/>
                </a:cxn>
                <a:cxn ang="0">
                  <a:pos x="440" y="1"/>
                </a:cxn>
                <a:cxn ang="0">
                  <a:pos x="240" y="33"/>
                </a:cxn>
                <a:cxn ang="0">
                  <a:pos x="46" y="74"/>
                </a:cxn>
                <a:cxn ang="0">
                  <a:pos x="7" y="83"/>
                </a:cxn>
                <a:cxn ang="0">
                  <a:pos x="23" y="87"/>
                </a:cxn>
                <a:cxn ang="0">
                  <a:pos x="132" y="63"/>
                </a:cxn>
                <a:cxn ang="0">
                  <a:pos x="335" y="22"/>
                </a:cxn>
                <a:cxn ang="0">
                  <a:pos x="528" y="15"/>
                </a:cxn>
                <a:cxn ang="0">
                  <a:pos x="411" y="49"/>
                </a:cxn>
                <a:cxn ang="0">
                  <a:pos x="277" y="86"/>
                </a:cxn>
                <a:cxn ang="0">
                  <a:pos x="175" y="120"/>
                </a:cxn>
                <a:cxn ang="0">
                  <a:pos x="137" y="149"/>
                </a:cxn>
                <a:cxn ang="0">
                  <a:pos x="190" y="159"/>
                </a:cxn>
                <a:cxn ang="0">
                  <a:pos x="428" y="154"/>
                </a:cxn>
                <a:cxn ang="0">
                  <a:pos x="522" y="160"/>
                </a:cxn>
                <a:cxn ang="0">
                  <a:pos x="555" y="179"/>
                </a:cxn>
                <a:cxn ang="0">
                  <a:pos x="555" y="219"/>
                </a:cxn>
              </a:cxnLst>
              <a:rect l="0" t="0" r="r" b="b"/>
              <a:pathLst>
                <a:path w="567" h="225">
                  <a:moveTo>
                    <a:pt x="555" y="219"/>
                  </a:moveTo>
                  <a:cubicBezTo>
                    <a:pt x="567" y="225"/>
                    <a:pt x="567" y="187"/>
                    <a:pt x="565" y="182"/>
                  </a:cubicBezTo>
                  <a:cubicBezTo>
                    <a:pt x="561" y="168"/>
                    <a:pt x="548" y="161"/>
                    <a:pt x="536" y="156"/>
                  </a:cubicBezTo>
                  <a:cubicBezTo>
                    <a:pt x="502" y="143"/>
                    <a:pt x="463" y="145"/>
                    <a:pt x="428" y="146"/>
                  </a:cubicBezTo>
                  <a:cubicBezTo>
                    <a:pt x="378" y="148"/>
                    <a:pt x="329" y="148"/>
                    <a:pt x="279" y="149"/>
                  </a:cubicBezTo>
                  <a:cubicBezTo>
                    <a:pt x="239" y="150"/>
                    <a:pt x="188" y="158"/>
                    <a:pt x="148" y="147"/>
                  </a:cubicBezTo>
                  <a:cubicBezTo>
                    <a:pt x="185" y="113"/>
                    <a:pt x="253" y="101"/>
                    <a:pt x="300" y="87"/>
                  </a:cubicBezTo>
                  <a:cubicBezTo>
                    <a:pt x="362" y="68"/>
                    <a:pt x="426" y="59"/>
                    <a:pt x="488" y="41"/>
                  </a:cubicBezTo>
                  <a:cubicBezTo>
                    <a:pt x="494" y="39"/>
                    <a:pt x="552" y="12"/>
                    <a:pt x="539" y="9"/>
                  </a:cubicBezTo>
                  <a:cubicBezTo>
                    <a:pt x="507" y="1"/>
                    <a:pt x="473" y="0"/>
                    <a:pt x="440" y="1"/>
                  </a:cubicBezTo>
                  <a:cubicBezTo>
                    <a:pt x="372" y="4"/>
                    <a:pt x="306" y="20"/>
                    <a:pt x="240" y="33"/>
                  </a:cubicBezTo>
                  <a:cubicBezTo>
                    <a:pt x="175" y="46"/>
                    <a:pt x="111" y="61"/>
                    <a:pt x="46" y="74"/>
                  </a:cubicBezTo>
                  <a:cubicBezTo>
                    <a:pt x="39" y="76"/>
                    <a:pt x="11" y="77"/>
                    <a:pt x="7" y="83"/>
                  </a:cubicBezTo>
                  <a:cubicBezTo>
                    <a:pt x="0" y="93"/>
                    <a:pt x="26" y="86"/>
                    <a:pt x="23" y="87"/>
                  </a:cubicBezTo>
                  <a:cubicBezTo>
                    <a:pt x="60" y="80"/>
                    <a:pt x="96" y="71"/>
                    <a:pt x="132" y="63"/>
                  </a:cubicBezTo>
                  <a:cubicBezTo>
                    <a:pt x="199" y="47"/>
                    <a:pt x="267" y="34"/>
                    <a:pt x="335" y="22"/>
                  </a:cubicBezTo>
                  <a:cubicBezTo>
                    <a:pt x="398" y="11"/>
                    <a:pt x="465" y="2"/>
                    <a:pt x="528" y="15"/>
                  </a:cubicBezTo>
                  <a:cubicBezTo>
                    <a:pt x="494" y="37"/>
                    <a:pt x="450" y="42"/>
                    <a:pt x="411" y="49"/>
                  </a:cubicBezTo>
                  <a:cubicBezTo>
                    <a:pt x="366" y="58"/>
                    <a:pt x="321" y="72"/>
                    <a:pt x="277" y="86"/>
                  </a:cubicBezTo>
                  <a:cubicBezTo>
                    <a:pt x="243" y="96"/>
                    <a:pt x="207" y="106"/>
                    <a:pt x="175" y="120"/>
                  </a:cubicBezTo>
                  <a:cubicBezTo>
                    <a:pt x="168" y="124"/>
                    <a:pt x="135" y="139"/>
                    <a:pt x="137" y="149"/>
                  </a:cubicBezTo>
                  <a:cubicBezTo>
                    <a:pt x="140" y="161"/>
                    <a:pt x="181" y="159"/>
                    <a:pt x="190" y="159"/>
                  </a:cubicBezTo>
                  <a:cubicBezTo>
                    <a:pt x="269" y="158"/>
                    <a:pt x="349" y="157"/>
                    <a:pt x="428" y="154"/>
                  </a:cubicBezTo>
                  <a:cubicBezTo>
                    <a:pt x="459" y="153"/>
                    <a:pt x="491" y="152"/>
                    <a:pt x="522" y="160"/>
                  </a:cubicBezTo>
                  <a:cubicBezTo>
                    <a:pt x="534" y="163"/>
                    <a:pt x="548" y="168"/>
                    <a:pt x="555" y="179"/>
                  </a:cubicBezTo>
                  <a:cubicBezTo>
                    <a:pt x="561" y="188"/>
                    <a:pt x="551" y="217"/>
                    <a:pt x="555" y="219"/>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grpSp>
      <p:cxnSp>
        <p:nvCxnSpPr>
          <p:cNvPr id="24" name="直接连接符 23"/>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7402" y="4005064"/>
            <a:ext cx="503982" cy="646331"/>
          </a:xfrm>
          <a:prstGeom prst="rect">
            <a:avLst/>
          </a:prstGeom>
          <a:noFill/>
        </p:spPr>
        <p:txBody>
          <a:bodyPr wrap="square" rtlCol="0">
            <a:spAutoFit/>
          </a:bodyPr>
          <a:lstStyle/>
          <a:p>
            <a:r>
              <a:rPr lang="zh-CN" altLang="en-US" b="1" dirty="0" smtClean="0"/>
              <a:t>操作</a:t>
            </a:r>
            <a:endParaRPr lang="zh-CN" alt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1" name="Rectangle 2"/>
          <p:cNvSpPr>
            <a:spLocks noGrp="1"/>
          </p:cNvSpPr>
          <p:nvPr>
            <p:ph type="title"/>
          </p:nvPr>
        </p:nvSpPr>
        <p:spPr>
          <a:xfrm>
            <a:off x="2674938" y="981075"/>
            <a:ext cx="7793037" cy="695325"/>
          </a:xfrm>
        </p:spPr>
        <p:txBody>
          <a:bodyPr vert="horz" wrap="square" lIns="91440" tIns="45720" rIns="91440" bIns="45720" anchor="b" anchorCtr="0"/>
          <a:p>
            <a:pPr eaLnBrk="1" hangingPunct="1"/>
            <a:r>
              <a:rPr lang="zh-CN" altLang="en-US" sz="4000" dirty="0"/>
              <a:t>后缀表达式的</a:t>
            </a:r>
            <a:r>
              <a:rPr lang="zh-CN" altLang="pt-BR" sz="4000" dirty="0"/>
              <a:t>算法思想</a:t>
            </a:r>
            <a:endParaRPr lang="zh-CN" altLang="en-US" sz="4000" dirty="0"/>
          </a:p>
        </p:txBody>
      </p:sp>
      <p:sp>
        <p:nvSpPr>
          <p:cNvPr id="31747" name="Rectangle 4"/>
          <p:cNvSpPr/>
          <p:nvPr/>
        </p:nvSpPr>
        <p:spPr>
          <a:xfrm>
            <a:off x="2351088" y="2060575"/>
            <a:ext cx="7777162" cy="3969385"/>
          </a:xfrm>
          <a:prstGeom prst="rect">
            <a:avLst/>
          </a:prstGeom>
          <a:noFill/>
          <a:ln w="9525">
            <a:noFill/>
          </a:ln>
        </p:spPr>
        <p:txBody>
          <a:bodyPr anchor="t" anchorCtr="0">
            <a:spAutoFit/>
          </a:bodyPr>
          <a:p>
            <a:pPr>
              <a:buFont typeface="Wingdings" panose="05000000000000000000" pitchFamily="2" charset="2"/>
            </a:pPr>
            <a:r>
              <a:rPr lang="zh-CN" altLang="pt-BR" sz="2800" b="1" dirty="0">
                <a:latin typeface="Tahoma" panose="020B0604030504040204" pitchFamily="34" charset="0"/>
                <a:ea typeface="楷体_GB2312" pitchFamily="49" charset="-122"/>
              </a:rPr>
              <a:t>  （</a:t>
            </a:r>
            <a:r>
              <a:rPr lang="pt-BR" altLang="zh-CN" sz="2800" b="1" dirty="0">
                <a:latin typeface="Tahoma" panose="020B0604030504040204" pitchFamily="34" charset="0"/>
                <a:ea typeface="楷体_GB2312" pitchFamily="49" charset="-122"/>
              </a:rPr>
              <a:t>1</a:t>
            </a:r>
            <a:r>
              <a:rPr lang="zh-CN" altLang="pt-BR" sz="2800" b="1" dirty="0">
                <a:latin typeface="Tahoma" panose="020B0604030504040204" pitchFamily="34" charset="0"/>
                <a:ea typeface="楷体_GB2312" pitchFamily="49" charset="-122"/>
              </a:rPr>
              <a:t>）对后缀式从左向右</a:t>
            </a:r>
            <a:r>
              <a:rPr lang="zh-CN" altLang="pt-BR" sz="2800" b="1" dirty="0">
                <a:latin typeface="Arial" panose="020B0604020202020204" pitchFamily="34" charset="0"/>
                <a:ea typeface="楷体_GB2312" pitchFamily="49" charset="-122"/>
              </a:rPr>
              <a:t>“</a:t>
            </a:r>
            <a:r>
              <a:rPr lang="zh-CN" altLang="pt-BR" sz="2800" b="1" dirty="0">
                <a:latin typeface="Tahoma" panose="020B0604030504040204" pitchFamily="34" charset="0"/>
                <a:ea typeface="楷体_GB2312" pitchFamily="49" charset="-122"/>
              </a:rPr>
              <a:t>扫描</a:t>
            </a:r>
            <a:r>
              <a:rPr lang="zh-CN" altLang="pt-BR" sz="2800" b="1" dirty="0">
                <a:latin typeface="Arial" panose="020B0604020202020204" pitchFamily="34" charset="0"/>
                <a:ea typeface="楷体_GB2312" pitchFamily="49" charset="-122"/>
              </a:rPr>
              <a:t>”</a:t>
            </a:r>
            <a:r>
              <a:rPr lang="zh-CN" altLang="pt-BR" sz="2800" b="1" dirty="0">
                <a:latin typeface="Tahoma" panose="020B0604030504040204" pitchFamily="34" charset="0"/>
                <a:ea typeface="楷体_GB2312" pitchFamily="49" charset="-122"/>
              </a:rPr>
              <a:t>，遇见操作数则暂时保存，遇见运算符即可进行运算。</a:t>
            </a:r>
            <a:endParaRPr lang="zh-CN" altLang="pt-BR" sz="2800" b="1" dirty="0">
              <a:latin typeface="Tahoma" panose="020B0604030504040204" pitchFamily="34" charset="0"/>
              <a:ea typeface="楷体_GB2312" pitchFamily="49" charset="-122"/>
            </a:endParaRPr>
          </a:p>
          <a:p>
            <a:pPr>
              <a:buFont typeface="Wingdings" panose="05000000000000000000" pitchFamily="2" charset="2"/>
            </a:pPr>
            <a:r>
              <a:rPr lang="zh-CN" altLang="pt-BR" sz="2800" b="1" dirty="0">
                <a:latin typeface="Tahoma" panose="020B0604030504040204" pitchFamily="34" charset="0"/>
                <a:ea typeface="楷体_GB2312" pitchFamily="49" charset="-122"/>
              </a:rPr>
              <a:t>  （</a:t>
            </a:r>
            <a:r>
              <a:rPr lang="pt-BR" altLang="zh-CN" sz="2800" b="1" dirty="0">
                <a:latin typeface="Tahoma" panose="020B0604030504040204" pitchFamily="34" charset="0"/>
                <a:ea typeface="楷体_GB2312" pitchFamily="49" charset="-122"/>
              </a:rPr>
              <a:t>2</a:t>
            </a:r>
            <a:r>
              <a:rPr lang="zh-CN" altLang="pt-BR" sz="2800" b="1" dirty="0">
                <a:latin typeface="Tahoma" panose="020B0604030504040204" pitchFamily="34" charset="0"/>
                <a:ea typeface="楷体_GB2312" pitchFamily="49" charset="-122"/>
              </a:rPr>
              <a:t>）此时，参加运算的两个操作数应该是在它之前刚刚碰到的两个操作数，并且先出现的是第一操作数，后出现的是第二操作数，其结果继续保存。</a:t>
            </a:r>
            <a:endParaRPr lang="zh-CN" altLang="pt-BR" sz="2800" b="1" dirty="0">
              <a:latin typeface="Tahoma" panose="020B0604030504040204" pitchFamily="34" charset="0"/>
              <a:ea typeface="楷体_GB2312" pitchFamily="49" charset="-122"/>
            </a:endParaRPr>
          </a:p>
          <a:p>
            <a:pPr>
              <a:buFont typeface="Wingdings" panose="05000000000000000000" pitchFamily="2" charset="2"/>
            </a:pPr>
            <a:r>
              <a:rPr lang="zh-CN" altLang="pt-BR" sz="2800" b="1" dirty="0">
                <a:latin typeface="Tahoma" panose="020B0604030504040204" pitchFamily="34" charset="0"/>
                <a:ea typeface="楷体_GB2312" pitchFamily="49" charset="-122"/>
              </a:rPr>
              <a:t>  （</a:t>
            </a:r>
            <a:r>
              <a:rPr lang="pt-BR" altLang="zh-CN" sz="2800" b="1" dirty="0">
                <a:latin typeface="Tahoma" panose="020B0604030504040204" pitchFamily="34" charset="0"/>
                <a:ea typeface="楷体_GB2312" pitchFamily="49" charset="-122"/>
              </a:rPr>
              <a:t>3</a:t>
            </a:r>
            <a:r>
              <a:rPr lang="zh-CN" altLang="pt-BR" sz="2800" b="1" dirty="0">
                <a:latin typeface="Tahoma" panose="020B0604030504040204" pitchFamily="34" charset="0"/>
                <a:ea typeface="楷体_GB2312" pitchFamily="49" charset="-122"/>
              </a:rPr>
              <a:t>）这样重复第（</a:t>
            </a:r>
            <a:r>
              <a:rPr lang="pt-BR" altLang="zh-CN" sz="2800" b="1" dirty="0">
                <a:latin typeface="Tahoma" panose="020B0604030504040204" pitchFamily="34" charset="0"/>
                <a:ea typeface="楷体_GB2312" pitchFamily="49" charset="-122"/>
              </a:rPr>
              <a:t>1</a:t>
            </a:r>
            <a:r>
              <a:rPr lang="zh-CN" altLang="pt-BR" sz="2800" b="1" dirty="0">
                <a:latin typeface="Tahoma" panose="020B0604030504040204" pitchFamily="34" charset="0"/>
                <a:ea typeface="楷体_GB2312" pitchFamily="49" charset="-122"/>
              </a:rPr>
              <a:t>）步和第（</a:t>
            </a:r>
            <a:r>
              <a:rPr lang="pt-BR" altLang="zh-CN" sz="2800" b="1" dirty="0">
                <a:latin typeface="Tahoma" panose="020B0604030504040204" pitchFamily="34" charset="0"/>
                <a:ea typeface="楷体_GB2312" pitchFamily="49" charset="-122"/>
              </a:rPr>
              <a:t>2</a:t>
            </a:r>
            <a:r>
              <a:rPr lang="zh-CN" altLang="pt-BR" sz="2800" b="1" dirty="0">
                <a:latin typeface="Tahoma" panose="020B0604030504040204" pitchFamily="34" charset="0"/>
                <a:ea typeface="楷体_GB2312" pitchFamily="49" charset="-122"/>
              </a:rPr>
              <a:t>）步的操作，当表达式扫描完时，最后计算获得的数据就是表达式的运算结果。</a:t>
            </a:r>
            <a:endParaRPr lang="zh-CN" altLang="en-US" sz="2800" b="1" dirty="0">
              <a:latin typeface="Tahoma" panose="020B060403050404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charRg st="0" end="42"/>
                                            </p:txEl>
                                          </p:spTgt>
                                        </p:tgtEl>
                                        <p:attrNameLst>
                                          <p:attrName>style.visibility</p:attrName>
                                        </p:attrNameLst>
                                      </p:cBhvr>
                                      <p:to>
                                        <p:strVal val="visible"/>
                                      </p:to>
                                    </p:set>
                                    <p:animEffect transition="in" filter="blinds(horizontal)">
                                      <p:cBhvr>
                                        <p:cTn id="7" dur="500"/>
                                        <p:tgtEl>
                                          <p:spTgt spid="31747">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7">
                                            <p:txEl>
                                              <p:charRg st="42" end="111"/>
                                            </p:txEl>
                                          </p:spTgt>
                                        </p:tgtEl>
                                        <p:attrNameLst>
                                          <p:attrName>style.visibility</p:attrName>
                                        </p:attrNameLst>
                                      </p:cBhvr>
                                      <p:to>
                                        <p:strVal val="visible"/>
                                      </p:to>
                                    </p:set>
                                    <p:animEffect transition="in" filter="blinds(horizontal)">
                                      <p:cBhvr>
                                        <p:cTn id="12" dur="500"/>
                                        <p:tgtEl>
                                          <p:spTgt spid="31747">
                                            <p:txEl>
                                              <p:charRg st="42" end="1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7">
                                            <p:txEl>
                                              <p:charRg st="111" end="165"/>
                                            </p:txEl>
                                          </p:spTgt>
                                        </p:tgtEl>
                                        <p:attrNameLst>
                                          <p:attrName>style.visibility</p:attrName>
                                        </p:attrNameLst>
                                      </p:cBhvr>
                                      <p:to>
                                        <p:strVal val="visible"/>
                                      </p:to>
                                    </p:set>
                                    <p:animEffect transition="in" filter="blinds(horizontal)">
                                      <p:cBhvr>
                                        <p:cTn id="17" dur="500"/>
                                        <p:tgtEl>
                                          <p:spTgt spid="31747">
                                            <p:txEl>
                                              <p:charRg st="111" end="1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70" name="Rectangle 4"/>
          <p:cNvSpPr/>
          <p:nvPr/>
        </p:nvSpPr>
        <p:spPr>
          <a:xfrm>
            <a:off x="1524000" y="71120"/>
            <a:ext cx="9144000" cy="6785610"/>
          </a:xfrm>
          <a:prstGeom prst="rect">
            <a:avLst/>
          </a:prstGeom>
          <a:solidFill>
            <a:schemeClr val="bg1"/>
          </a:solidFill>
          <a:ln w="9525">
            <a:noFill/>
          </a:ln>
        </p:spPr>
        <p:txBody>
          <a:bodyPr anchor="ctr" anchorCtr="0">
            <a:spAutoFit/>
          </a:bodyPr>
          <a:p>
            <a:pPr indent="274955">
              <a:lnSpc>
                <a:spcPct val="145000"/>
              </a:lnSpc>
              <a:buFont typeface="Wingdings" panose="05000000000000000000" pitchFamily="2" charset="2"/>
            </a:pPr>
            <a:r>
              <a:rPr lang="zh-CN" altLang="pt-BR" sz="2000" b="1" dirty="0">
                <a:solidFill>
                  <a:srgbClr val="0000FF"/>
                </a:solidFill>
                <a:latin typeface="黑体" panose="02010609060101010101" pitchFamily="49" charset="-122"/>
                <a:ea typeface="黑体" panose="02010609060101010101" pitchFamily="49" charset="-122"/>
              </a:rPr>
              <a:t>例如：求中缀表达式：</a:t>
            </a:r>
            <a:r>
              <a:rPr lang="pt-BR" altLang="zh-CN" sz="2000" b="1" dirty="0">
                <a:solidFill>
                  <a:srgbClr val="0000FF"/>
                </a:solidFill>
                <a:latin typeface="黑体" panose="02010609060101010101" pitchFamily="49" charset="-122"/>
                <a:ea typeface="黑体" panose="02010609060101010101" pitchFamily="49" charset="-122"/>
              </a:rPr>
              <a:t>5+</a:t>
            </a:r>
            <a:r>
              <a:rPr lang="zh-CN" altLang="pt-BR" sz="2000" b="1" dirty="0">
                <a:solidFill>
                  <a:srgbClr val="0000FF"/>
                </a:solidFill>
                <a:latin typeface="黑体" panose="02010609060101010101" pitchFamily="49" charset="-122"/>
                <a:ea typeface="黑体" panose="02010609060101010101" pitchFamily="49" charset="-122"/>
              </a:rPr>
              <a:t>（</a:t>
            </a:r>
            <a:r>
              <a:rPr lang="pt-BR" altLang="zh-CN" sz="2000" b="1" dirty="0">
                <a:solidFill>
                  <a:srgbClr val="0000FF"/>
                </a:solidFill>
                <a:latin typeface="黑体" panose="02010609060101010101" pitchFamily="49" charset="-122"/>
                <a:ea typeface="黑体" panose="02010609060101010101" pitchFamily="49" charset="-122"/>
              </a:rPr>
              <a:t>4-6/2</a:t>
            </a:r>
            <a:r>
              <a:rPr lang="zh-CN" altLang="pt-BR" sz="2000" b="1" dirty="0">
                <a:solidFill>
                  <a:srgbClr val="0000FF"/>
                </a:solidFill>
                <a:latin typeface="黑体" panose="02010609060101010101" pitchFamily="49" charset="-122"/>
                <a:ea typeface="黑体" panose="02010609060101010101" pitchFamily="49" charset="-122"/>
              </a:rPr>
              <a:t>）*</a:t>
            </a:r>
            <a:r>
              <a:rPr lang="pt-BR" altLang="zh-CN" sz="2000" b="1" dirty="0">
                <a:solidFill>
                  <a:srgbClr val="0000FF"/>
                </a:solidFill>
                <a:latin typeface="黑体" panose="02010609060101010101" pitchFamily="49" charset="-122"/>
                <a:ea typeface="黑体" panose="02010609060101010101" pitchFamily="49" charset="-122"/>
              </a:rPr>
              <a:t>3 </a:t>
            </a:r>
            <a:r>
              <a:rPr lang="zh-CN" altLang="pt-BR" sz="2000" b="1" dirty="0">
                <a:solidFill>
                  <a:srgbClr val="0000FF"/>
                </a:solidFill>
                <a:latin typeface="黑体" panose="02010609060101010101" pitchFamily="49" charset="-122"/>
                <a:ea typeface="黑体" panose="02010609060101010101" pitchFamily="49" charset="-122"/>
              </a:rPr>
              <a:t>的值过程为：</a:t>
            </a:r>
            <a:endParaRPr lang="zh-CN" altLang="pt-BR" sz="2000" b="1" dirty="0">
              <a:solidFill>
                <a:srgbClr val="0000FF"/>
              </a:solidFill>
              <a:latin typeface="黑体" panose="02010609060101010101" pitchFamily="49" charset="-122"/>
              <a:ea typeface="黑体" panose="02010609060101010101" pitchFamily="49" charset="-122"/>
            </a:endParaRPr>
          </a:p>
          <a:p>
            <a:pPr indent="274955">
              <a:lnSpc>
                <a:spcPct val="145000"/>
              </a:lnSpc>
              <a:buFont typeface="Wingdings" panose="05000000000000000000" pitchFamily="2" charset="2"/>
            </a:pP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1</a:t>
            </a:r>
            <a:r>
              <a:rPr lang="zh-CN" altLang="pt-BR" sz="2000" b="1" dirty="0">
                <a:latin typeface="黑体" panose="02010609060101010101" pitchFamily="49" charset="-122"/>
                <a:ea typeface="黑体" panose="02010609060101010101" pitchFamily="49" charset="-122"/>
              </a:rPr>
              <a:t>）首先，转化为一个等价的后缀表达式：</a:t>
            </a:r>
            <a:r>
              <a:rPr lang="pt-BR" altLang="zh-CN" sz="2000" b="1" dirty="0">
                <a:latin typeface="黑体" panose="02010609060101010101" pitchFamily="49" charset="-122"/>
                <a:ea typeface="黑体" panose="02010609060101010101" pitchFamily="49" charset="-122"/>
              </a:rPr>
              <a:t>5</a:t>
            </a: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4</a:t>
            </a: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6</a:t>
            </a: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2</a:t>
            </a: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a:t>
            </a: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a:t>
            </a: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3</a:t>
            </a: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a:t>
            </a:r>
            <a:r>
              <a:rPr lang="zh-CN" altLang="pt-BR" sz="2000" b="1" dirty="0">
                <a:latin typeface="黑体" panose="02010609060101010101" pitchFamily="49" charset="-122"/>
                <a:ea typeface="黑体" panose="02010609060101010101" pitchFamily="49" charset="-122"/>
              </a:rPr>
              <a:t>。</a:t>
            </a:r>
            <a:endParaRPr lang="zh-CN" altLang="pt-BR" sz="2000" b="1" dirty="0">
              <a:latin typeface="黑体" panose="02010609060101010101" pitchFamily="49" charset="-122"/>
              <a:ea typeface="黑体" panose="02010609060101010101" pitchFamily="49" charset="-122"/>
            </a:endParaRPr>
          </a:p>
          <a:p>
            <a:pPr indent="274955">
              <a:lnSpc>
                <a:spcPct val="145000"/>
              </a:lnSpc>
              <a:buFont typeface="Wingdings" panose="05000000000000000000" pitchFamily="2" charset="2"/>
            </a:pP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2</a:t>
            </a:r>
            <a:r>
              <a:rPr lang="zh-CN" altLang="pt-BR" sz="2000" b="1" dirty="0">
                <a:latin typeface="黑体" panose="02010609060101010101" pitchFamily="49" charset="-122"/>
                <a:ea typeface="黑体" panose="02010609060101010101" pitchFamily="49" charset="-122"/>
              </a:rPr>
              <a:t>）从左到右扫描后缀式，读入操作数</a:t>
            </a:r>
            <a:r>
              <a:rPr lang="pt-BR" altLang="zh-CN" sz="2000" b="1" dirty="0">
                <a:latin typeface="黑体" panose="02010609060101010101" pitchFamily="49" charset="-122"/>
                <a:ea typeface="黑体" panose="02010609060101010101" pitchFamily="49" charset="-122"/>
              </a:rPr>
              <a:t>5</a:t>
            </a: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4</a:t>
            </a: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6</a:t>
            </a: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2</a:t>
            </a:r>
            <a:r>
              <a:rPr lang="zh-CN" altLang="pt-BR" sz="2000" b="1" dirty="0">
                <a:latin typeface="黑体" panose="02010609060101010101" pitchFamily="49" charset="-122"/>
                <a:ea typeface="黑体" panose="02010609060101010101" pitchFamily="49" charset="-122"/>
              </a:rPr>
              <a:t>，把它们依次压入堆栈</a:t>
            </a:r>
            <a:r>
              <a:rPr lang="pt-BR" altLang="zh-CN" sz="2000" b="1" dirty="0">
                <a:latin typeface="黑体" panose="02010609060101010101" pitchFamily="49" charset="-122"/>
                <a:ea typeface="黑体" panose="02010609060101010101" pitchFamily="49" charset="-122"/>
              </a:rPr>
              <a:t>S</a:t>
            </a:r>
            <a:r>
              <a:rPr lang="zh-CN" altLang="pt-BR" sz="2000" b="1" dirty="0">
                <a:latin typeface="黑体" panose="02010609060101010101" pitchFamily="49" charset="-122"/>
                <a:ea typeface="黑体" panose="02010609060101010101" pitchFamily="49" charset="-122"/>
              </a:rPr>
              <a:t>，堆栈的形式如图（</a:t>
            </a:r>
            <a:r>
              <a:rPr lang="pt-BR" altLang="zh-CN" sz="2000" b="1" dirty="0">
                <a:latin typeface="黑体" panose="02010609060101010101" pitchFamily="49" charset="-122"/>
                <a:ea typeface="黑体" panose="02010609060101010101" pitchFamily="49" charset="-122"/>
              </a:rPr>
              <a:t>a</a:t>
            </a:r>
            <a:r>
              <a:rPr lang="zh-CN" altLang="pt-BR" sz="2000" b="1" dirty="0">
                <a:latin typeface="黑体" panose="02010609060101010101" pitchFamily="49" charset="-122"/>
                <a:ea typeface="黑体" panose="02010609060101010101" pitchFamily="49" charset="-122"/>
              </a:rPr>
              <a:t>）所示。</a:t>
            </a:r>
            <a:endParaRPr lang="zh-CN" altLang="pt-BR" sz="2000" b="1" dirty="0">
              <a:latin typeface="黑体" panose="02010609060101010101" pitchFamily="49" charset="-122"/>
              <a:ea typeface="黑体" panose="02010609060101010101" pitchFamily="49" charset="-122"/>
            </a:endParaRPr>
          </a:p>
          <a:p>
            <a:pPr indent="274955">
              <a:lnSpc>
                <a:spcPct val="145000"/>
              </a:lnSpc>
              <a:buFont typeface="Wingdings" panose="05000000000000000000" pitchFamily="2" charset="2"/>
            </a:pP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3</a:t>
            </a:r>
            <a:r>
              <a:rPr lang="zh-CN" altLang="pt-BR" sz="2000" b="1" dirty="0">
                <a:latin typeface="黑体" panose="02010609060101010101" pitchFamily="49" charset="-122"/>
                <a:ea typeface="黑体" panose="02010609060101010101" pitchFamily="49" charset="-122"/>
              </a:rPr>
              <a:t>）继续扫描后缀式，读入运算符 </a:t>
            </a:r>
            <a:r>
              <a:rPr lang="pt-BR" altLang="zh-CN" sz="2000" b="1" dirty="0">
                <a:latin typeface="黑体" panose="02010609060101010101" pitchFamily="49" charset="-122"/>
                <a:ea typeface="黑体" panose="02010609060101010101" pitchFamily="49" charset="-122"/>
              </a:rPr>
              <a:t>/ </a:t>
            </a:r>
            <a:r>
              <a:rPr lang="zh-CN" altLang="pt-BR" sz="2000" b="1" dirty="0">
                <a:latin typeface="黑体" panose="02010609060101010101" pitchFamily="49" charset="-122"/>
                <a:ea typeface="黑体" panose="02010609060101010101" pitchFamily="49" charset="-122"/>
              </a:rPr>
              <a:t>，弹出栈顶的两个操作数</a:t>
            </a:r>
            <a:r>
              <a:rPr lang="pt-BR" altLang="zh-CN" sz="2000" b="1" dirty="0">
                <a:latin typeface="黑体" panose="02010609060101010101" pitchFamily="49" charset="-122"/>
                <a:ea typeface="黑体" panose="02010609060101010101" pitchFamily="49" charset="-122"/>
              </a:rPr>
              <a:t>2</a:t>
            </a:r>
            <a:r>
              <a:rPr lang="zh-CN" altLang="pt-BR" sz="2000" b="1" dirty="0">
                <a:latin typeface="黑体" panose="02010609060101010101" pitchFamily="49" charset="-122"/>
                <a:ea typeface="黑体" panose="02010609060101010101" pitchFamily="49" charset="-122"/>
              </a:rPr>
              <a:t>和</a:t>
            </a:r>
            <a:r>
              <a:rPr lang="pt-BR" altLang="zh-CN" sz="2000" b="1" dirty="0">
                <a:latin typeface="黑体" panose="02010609060101010101" pitchFamily="49" charset="-122"/>
                <a:ea typeface="黑体" panose="02010609060101010101" pitchFamily="49" charset="-122"/>
              </a:rPr>
              <a:t>6</a:t>
            </a:r>
            <a:r>
              <a:rPr lang="zh-CN" altLang="pt-BR" sz="2000" b="1" dirty="0">
                <a:latin typeface="黑体" panose="02010609060101010101" pitchFamily="49" charset="-122"/>
                <a:ea typeface="黑体" panose="02010609060101010101" pitchFamily="49" charset="-122"/>
              </a:rPr>
              <a:t>，做除法运算，其结果</a:t>
            </a:r>
            <a:r>
              <a:rPr lang="pt-BR" altLang="zh-CN" sz="2000" b="1" dirty="0">
                <a:latin typeface="黑体" panose="02010609060101010101" pitchFamily="49" charset="-122"/>
                <a:ea typeface="黑体" panose="02010609060101010101" pitchFamily="49" charset="-122"/>
              </a:rPr>
              <a:t>3</a:t>
            </a:r>
            <a:r>
              <a:rPr lang="zh-CN" altLang="pt-BR" sz="2000" b="1" dirty="0">
                <a:latin typeface="黑体" panose="02010609060101010101" pitchFamily="49" charset="-122"/>
                <a:ea typeface="黑体" panose="02010609060101010101" pitchFamily="49" charset="-122"/>
              </a:rPr>
              <a:t>压入堆栈</a:t>
            </a:r>
            <a:r>
              <a:rPr lang="pt-BR" altLang="zh-CN" sz="2000" b="1" dirty="0">
                <a:latin typeface="黑体" panose="02010609060101010101" pitchFamily="49" charset="-122"/>
                <a:ea typeface="黑体" panose="02010609060101010101" pitchFamily="49" charset="-122"/>
              </a:rPr>
              <a:t>S</a:t>
            </a:r>
            <a:r>
              <a:rPr lang="zh-CN" altLang="pt-BR" sz="2000" b="1" dirty="0">
                <a:latin typeface="黑体" panose="02010609060101010101" pitchFamily="49" charset="-122"/>
                <a:ea typeface="黑体" panose="02010609060101010101" pitchFamily="49" charset="-122"/>
              </a:rPr>
              <a:t>，此时堆栈的形式如图（</a:t>
            </a:r>
            <a:r>
              <a:rPr lang="pt-BR" altLang="zh-CN" sz="2000" b="1" dirty="0">
                <a:latin typeface="黑体" panose="02010609060101010101" pitchFamily="49" charset="-122"/>
                <a:ea typeface="黑体" panose="02010609060101010101" pitchFamily="49" charset="-122"/>
              </a:rPr>
              <a:t>b</a:t>
            </a:r>
            <a:r>
              <a:rPr lang="zh-CN" altLang="pt-BR" sz="2000" b="1" dirty="0">
                <a:latin typeface="黑体" panose="02010609060101010101" pitchFamily="49" charset="-122"/>
                <a:ea typeface="黑体" panose="02010609060101010101" pitchFamily="49" charset="-122"/>
              </a:rPr>
              <a:t>）所示。</a:t>
            </a:r>
            <a:endParaRPr lang="zh-CN" altLang="pt-BR" sz="2000" b="1" dirty="0">
              <a:latin typeface="黑体" panose="02010609060101010101" pitchFamily="49" charset="-122"/>
              <a:ea typeface="黑体" panose="02010609060101010101" pitchFamily="49" charset="-122"/>
            </a:endParaRPr>
          </a:p>
          <a:p>
            <a:pPr indent="274955">
              <a:lnSpc>
                <a:spcPct val="145000"/>
              </a:lnSpc>
              <a:buFont typeface="Wingdings" panose="05000000000000000000" pitchFamily="2" charset="2"/>
            </a:pP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4</a:t>
            </a:r>
            <a:r>
              <a:rPr lang="zh-CN" altLang="pt-BR" sz="2000" b="1" dirty="0">
                <a:latin typeface="黑体" panose="02010609060101010101" pitchFamily="49" charset="-122"/>
                <a:ea typeface="黑体" panose="02010609060101010101" pitchFamily="49" charset="-122"/>
              </a:rPr>
              <a:t>）继续扫描后缀式，读入运算符 </a:t>
            </a:r>
            <a:r>
              <a:rPr lang="pt-BR" altLang="zh-CN" sz="2000" b="1" dirty="0">
                <a:latin typeface="黑体" panose="02010609060101010101" pitchFamily="49" charset="-122"/>
                <a:ea typeface="黑体" panose="02010609060101010101" pitchFamily="49" charset="-122"/>
              </a:rPr>
              <a:t>-</a:t>
            </a:r>
            <a:r>
              <a:rPr lang="zh-CN" altLang="pt-BR" sz="2000" b="1" dirty="0">
                <a:latin typeface="黑体" panose="02010609060101010101" pitchFamily="49" charset="-122"/>
                <a:ea typeface="黑体" panose="02010609060101010101" pitchFamily="49" charset="-122"/>
              </a:rPr>
              <a:t>，弹出栈顶的两个操作数</a:t>
            </a:r>
            <a:r>
              <a:rPr lang="pt-BR" altLang="zh-CN" sz="2000" b="1" dirty="0">
                <a:latin typeface="黑体" panose="02010609060101010101" pitchFamily="49" charset="-122"/>
                <a:ea typeface="黑体" panose="02010609060101010101" pitchFamily="49" charset="-122"/>
              </a:rPr>
              <a:t>3</a:t>
            </a:r>
            <a:r>
              <a:rPr lang="zh-CN" altLang="pt-BR" sz="2000" b="1" dirty="0">
                <a:latin typeface="黑体" panose="02010609060101010101" pitchFamily="49" charset="-122"/>
                <a:ea typeface="黑体" panose="02010609060101010101" pitchFamily="49" charset="-122"/>
              </a:rPr>
              <a:t>和</a:t>
            </a:r>
            <a:r>
              <a:rPr lang="pt-BR" altLang="zh-CN" sz="2000" b="1" dirty="0">
                <a:latin typeface="黑体" panose="02010609060101010101" pitchFamily="49" charset="-122"/>
                <a:ea typeface="黑体" panose="02010609060101010101" pitchFamily="49" charset="-122"/>
              </a:rPr>
              <a:t>4</a:t>
            </a:r>
            <a:r>
              <a:rPr lang="zh-CN" altLang="pt-BR" sz="2000" b="1" dirty="0">
                <a:latin typeface="黑体" panose="02010609060101010101" pitchFamily="49" charset="-122"/>
                <a:ea typeface="黑体" panose="02010609060101010101" pitchFamily="49" charset="-122"/>
              </a:rPr>
              <a:t>，做减法运算，其结果</a:t>
            </a:r>
            <a:r>
              <a:rPr lang="pt-BR" altLang="zh-CN" sz="2000" b="1" dirty="0">
                <a:latin typeface="黑体" panose="02010609060101010101" pitchFamily="49" charset="-122"/>
                <a:ea typeface="黑体" panose="02010609060101010101" pitchFamily="49" charset="-122"/>
              </a:rPr>
              <a:t>1</a:t>
            </a:r>
            <a:r>
              <a:rPr lang="zh-CN" altLang="pt-BR" sz="2000" b="1" dirty="0">
                <a:latin typeface="黑体" panose="02010609060101010101" pitchFamily="49" charset="-122"/>
                <a:ea typeface="黑体" panose="02010609060101010101" pitchFamily="49" charset="-122"/>
              </a:rPr>
              <a:t>压入堆栈</a:t>
            </a:r>
            <a:r>
              <a:rPr lang="pt-BR" altLang="zh-CN" sz="2000" b="1" dirty="0">
                <a:latin typeface="黑体" panose="02010609060101010101" pitchFamily="49" charset="-122"/>
                <a:ea typeface="黑体" panose="02010609060101010101" pitchFamily="49" charset="-122"/>
              </a:rPr>
              <a:t>S</a:t>
            </a:r>
            <a:r>
              <a:rPr lang="zh-CN" altLang="pt-BR" sz="2000" b="1" dirty="0">
                <a:latin typeface="黑体" panose="02010609060101010101" pitchFamily="49" charset="-122"/>
                <a:ea typeface="黑体" panose="02010609060101010101" pitchFamily="49" charset="-122"/>
              </a:rPr>
              <a:t>，此时堆栈的形式如图（</a:t>
            </a:r>
            <a:r>
              <a:rPr lang="pt-BR" altLang="zh-CN" sz="2000" b="1" dirty="0">
                <a:latin typeface="黑体" panose="02010609060101010101" pitchFamily="49" charset="-122"/>
                <a:ea typeface="黑体" panose="02010609060101010101" pitchFamily="49" charset="-122"/>
              </a:rPr>
              <a:t>c</a:t>
            </a:r>
            <a:r>
              <a:rPr lang="zh-CN" altLang="pt-BR" sz="2000" b="1" dirty="0">
                <a:latin typeface="黑体" panose="02010609060101010101" pitchFamily="49" charset="-122"/>
                <a:ea typeface="黑体" panose="02010609060101010101" pitchFamily="49" charset="-122"/>
              </a:rPr>
              <a:t>）所示。</a:t>
            </a:r>
            <a:endParaRPr lang="zh-CN" altLang="pt-BR" sz="2000" b="1" dirty="0">
              <a:latin typeface="黑体" panose="02010609060101010101" pitchFamily="49" charset="-122"/>
              <a:ea typeface="黑体" panose="02010609060101010101" pitchFamily="49" charset="-122"/>
            </a:endParaRPr>
          </a:p>
          <a:p>
            <a:pPr indent="274955">
              <a:lnSpc>
                <a:spcPct val="145000"/>
              </a:lnSpc>
              <a:buFont typeface="Wingdings" panose="05000000000000000000" pitchFamily="2" charset="2"/>
            </a:pP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5</a:t>
            </a:r>
            <a:r>
              <a:rPr lang="zh-CN" altLang="pt-BR" sz="2000" b="1" dirty="0">
                <a:latin typeface="黑体" panose="02010609060101010101" pitchFamily="49" charset="-122"/>
                <a:ea typeface="黑体" panose="02010609060101010101" pitchFamily="49" charset="-122"/>
              </a:rPr>
              <a:t>）继续扫描后缀式，读入操作数</a:t>
            </a:r>
            <a:r>
              <a:rPr lang="pt-BR" altLang="zh-CN" sz="2000" b="1" dirty="0">
                <a:latin typeface="黑体" panose="02010609060101010101" pitchFamily="49" charset="-122"/>
                <a:ea typeface="黑体" panose="02010609060101010101" pitchFamily="49" charset="-122"/>
              </a:rPr>
              <a:t>3</a:t>
            </a:r>
            <a:r>
              <a:rPr lang="zh-CN" altLang="pt-BR" sz="2000" b="1" dirty="0">
                <a:latin typeface="黑体" panose="02010609060101010101" pitchFamily="49" charset="-122"/>
                <a:ea typeface="黑体" panose="02010609060101010101" pitchFamily="49" charset="-122"/>
              </a:rPr>
              <a:t>，依次压入堆栈</a:t>
            </a:r>
            <a:r>
              <a:rPr lang="pt-BR" altLang="zh-CN" sz="2000" b="1" dirty="0">
                <a:latin typeface="黑体" panose="02010609060101010101" pitchFamily="49" charset="-122"/>
                <a:ea typeface="黑体" panose="02010609060101010101" pitchFamily="49" charset="-122"/>
              </a:rPr>
              <a:t>S</a:t>
            </a:r>
            <a:r>
              <a:rPr lang="zh-CN" altLang="pt-BR" sz="2000" b="1" dirty="0">
                <a:latin typeface="黑体" panose="02010609060101010101" pitchFamily="49" charset="-122"/>
                <a:ea typeface="黑体" panose="02010609060101010101" pitchFamily="49" charset="-122"/>
              </a:rPr>
              <a:t>，堆栈的形式如图（</a:t>
            </a:r>
            <a:r>
              <a:rPr lang="pt-BR" altLang="zh-CN" sz="2000" b="1" dirty="0">
                <a:latin typeface="黑体" panose="02010609060101010101" pitchFamily="49" charset="-122"/>
                <a:ea typeface="黑体" panose="02010609060101010101" pitchFamily="49" charset="-122"/>
              </a:rPr>
              <a:t>d</a:t>
            </a:r>
            <a:r>
              <a:rPr lang="zh-CN" altLang="pt-BR" sz="2000" b="1" dirty="0">
                <a:latin typeface="黑体" panose="02010609060101010101" pitchFamily="49" charset="-122"/>
                <a:ea typeface="黑体" panose="02010609060101010101" pitchFamily="49" charset="-122"/>
              </a:rPr>
              <a:t>）所示。</a:t>
            </a:r>
            <a:endParaRPr lang="zh-CN" altLang="pt-BR" sz="2000" b="1" dirty="0">
              <a:latin typeface="黑体" panose="02010609060101010101" pitchFamily="49" charset="-122"/>
              <a:ea typeface="黑体" panose="02010609060101010101" pitchFamily="49" charset="-122"/>
            </a:endParaRPr>
          </a:p>
          <a:p>
            <a:pPr indent="274955">
              <a:lnSpc>
                <a:spcPct val="145000"/>
              </a:lnSpc>
              <a:buFont typeface="Wingdings" panose="05000000000000000000" pitchFamily="2" charset="2"/>
            </a:pP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6</a:t>
            </a:r>
            <a:r>
              <a:rPr lang="zh-CN" altLang="pt-BR" sz="2000" b="1" dirty="0">
                <a:latin typeface="黑体" panose="02010609060101010101" pitchFamily="49" charset="-122"/>
                <a:ea typeface="黑体" panose="02010609060101010101" pitchFamily="49" charset="-122"/>
              </a:rPr>
              <a:t>）继续扫描后缀式，读入运算符 *，弹出栈顶的两个操作数</a:t>
            </a:r>
            <a:r>
              <a:rPr lang="pt-BR" altLang="zh-CN" sz="2000" b="1" dirty="0">
                <a:latin typeface="黑体" panose="02010609060101010101" pitchFamily="49" charset="-122"/>
                <a:ea typeface="黑体" panose="02010609060101010101" pitchFamily="49" charset="-122"/>
              </a:rPr>
              <a:t>3</a:t>
            </a:r>
            <a:r>
              <a:rPr lang="zh-CN" altLang="pt-BR" sz="2000" b="1" dirty="0">
                <a:latin typeface="黑体" panose="02010609060101010101" pitchFamily="49" charset="-122"/>
                <a:ea typeface="黑体" panose="02010609060101010101" pitchFamily="49" charset="-122"/>
              </a:rPr>
              <a:t>和</a:t>
            </a:r>
            <a:r>
              <a:rPr lang="pt-BR" altLang="zh-CN" sz="2000" b="1" dirty="0">
                <a:latin typeface="黑体" panose="02010609060101010101" pitchFamily="49" charset="-122"/>
                <a:ea typeface="黑体" panose="02010609060101010101" pitchFamily="49" charset="-122"/>
              </a:rPr>
              <a:t>1</a:t>
            </a:r>
            <a:r>
              <a:rPr lang="zh-CN" altLang="pt-BR" sz="2000" b="1" dirty="0">
                <a:latin typeface="黑体" panose="02010609060101010101" pitchFamily="49" charset="-122"/>
                <a:ea typeface="黑体" panose="02010609060101010101" pitchFamily="49" charset="-122"/>
              </a:rPr>
              <a:t>，做乘法运算，其结果</a:t>
            </a:r>
            <a:r>
              <a:rPr lang="pt-BR" altLang="zh-CN" sz="2000" b="1" dirty="0">
                <a:latin typeface="黑体" panose="02010609060101010101" pitchFamily="49" charset="-122"/>
                <a:ea typeface="黑体" panose="02010609060101010101" pitchFamily="49" charset="-122"/>
              </a:rPr>
              <a:t>3</a:t>
            </a:r>
            <a:r>
              <a:rPr lang="zh-CN" altLang="pt-BR" sz="2000" b="1" dirty="0">
                <a:latin typeface="黑体" panose="02010609060101010101" pitchFamily="49" charset="-122"/>
                <a:ea typeface="黑体" panose="02010609060101010101" pitchFamily="49" charset="-122"/>
              </a:rPr>
              <a:t>压入堆栈</a:t>
            </a:r>
            <a:r>
              <a:rPr lang="pt-BR" altLang="zh-CN" sz="2000" b="1" dirty="0">
                <a:latin typeface="黑体" panose="02010609060101010101" pitchFamily="49" charset="-122"/>
                <a:ea typeface="黑体" panose="02010609060101010101" pitchFamily="49" charset="-122"/>
              </a:rPr>
              <a:t>S</a:t>
            </a:r>
            <a:r>
              <a:rPr lang="zh-CN" altLang="pt-BR" sz="2000" b="1" dirty="0">
                <a:latin typeface="黑体" panose="02010609060101010101" pitchFamily="49" charset="-122"/>
                <a:ea typeface="黑体" panose="02010609060101010101" pitchFamily="49" charset="-122"/>
              </a:rPr>
              <a:t>，此时堆栈的形式如图（</a:t>
            </a:r>
            <a:r>
              <a:rPr lang="pt-BR" altLang="zh-CN" sz="2000" b="1" dirty="0">
                <a:latin typeface="黑体" panose="02010609060101010101" pitchFamily="49" charset="-122"/>
                <a:ea typeface="黑体" panose="02010609060101010101" pitchFamily="49" charset="-122"/>
              </a:rPr>
              <a:t>e</a:t>
            </a:r>
            <a:r>
              <a:rPr lang="zh-CN" altLang="pt-BR" sz="2000" b="1" dirty="0">
                <a:latin typeface="黑体" panose="02010609060101010101" pitchFamily="49" charset="-122"/>
                <a:ea typeface="黑体" panose="02010609060101010101" pitchFamily="49" charset="-122"/>
              </a:rPr>
              <a:t>）所示。</a:t>
            </a:r>
            <a:endParaRPr lang="zh-CN" altLang="pt-BR" sz="2000" b="1" dirty="0">
              <a:latin typeface="黑体" panose="02010609060101010101" pitchFamily="49" charset="-122"/>
              <a:ea typeface="黑体" panose="02010609060101010101" pitchFamily="49" charset="-122"/>
            </a:endParaRPr>
          </a:p>
          <a:p>
            <a:pPr indent="274955">
              <a:lnSpc>
                <a:spcPct val="145000"/>
              </a:lnSpc>
              <a:buFont typeface="Wingdings" panose="05000000000000000000" pitchFamily="2" charset="2"/>
            </a:pPr>
            <a:r>
              <a:rPr lang="zh-CN" altLang="pt-BR" sz="2000" b="1" dirty="0">
                <a:latin typeface="黑体" panose="02010609060101010101" pitchFamily="49" charset="-122"/>
                <a:ea typeface="黑体" panose="02010609060101010101" pitchFamily="49" charset="-122"/>
              </a:rPr>
              <a:t>（</a:t>
            </a:r>
            <a:r>
              <a:rPr lang="pt-BR" altLang="zh-CN" sz="2000" b="1" dirty="0">
                <a:latin typeface="黑体" panose="02010609060101010101" pitchFamily="49" charset="-122"/>
                <a:ea typeface="黑体" panose="02010609060101010101" pitchFamily="49" charset="-122"/>
              </a:rPr>
              <a:t>7</a:t>
            </a:r>
            <a:r>
              <a:rPr lang="zh-CN" altLang="pt-BR" sz="2000" b="1" dirty="0">
                <a:latin typeface="黑体" panose="02010609060101010101" pitchFamily="49" charset="-122"/>
                <a:ea typeface="黑体" panose="02010609060101010101" pitchFamily="49" charset="-122"/>
              </a:rPr>
              <a:t>）继续扫描后缀式，读入最后一个运算符 </a:t>
            </a:r>
            <a:r>
              <a:rPr lang="pt-BR" altLang="zh-CN" sz="2000" b="1" dirty="0">
                <a:latin typeface="黑体" panose="02010609060101010101" pitchFamily="49" charset="-122"/>
                <a:ea typeface="黑体" panose="02010609060101010101" pitchFamily="49" charset="-122"/>
              </a:rPr>
              <a:t>+</a:t>
            </a:r>
            <a:r>
              <a:rPr lang="zh-CN" altLang="pt-BR" sz="2000" b="1" dirty="0">
                <a:latin typeface="黑体" panose="02010609060101010101" pitchFamily="49" charset="-122"/>
                <a:ea typeface="黑体" panose="02010609060101010101" pitchFamily="49" charset="-122"/>
              </a:rPr>
              <a:t>，弹出栈顶的两个操作数</a:t>
            </a:r>
            <a:r>
              <a:rPr lang="pt-BR" altLang="zh-CN" sz="2000" b="1" dirty="0">
                <a:latin typeface="黑体" panose="02010609060101010101" pitchFamily="49" charset="-122"/>
                <a:ea typeface="黑体" panose="02010609060101010101" pitchFamily="49" charset="-122"/>
              </a:rPr>
              <a:t>3</a:t>
            </a:r>
            <a:r>
              <a:rPr lang="zh-CN" altLang="pt-BR" sz="2000" b="1" dirty="0">
                <a:latin typeface="黑体" panose="02010609060101010101" pitchFamily="49" charset="-122"/>
                <a:ea typeface="黑体" panose="02010609060101010101" pitchFamily="49" charset="-122"/>
              </a:rPr>
              <a:t>和</a:t>
            </a:r>
            <a:r>
              <a:rPr lang="pt-BR" altLang="zh-CN" sz="2000" b="1" dirty="0">
                <a:latin typeface="黑体" panose="02010609060101010101" pitchFamily="49" charset="-122"/>
                <a:ea typeface="黑体" panose="02010609060101010101" pitchFamily="49" charset="-122"/>
              </a:rPr>
              <a:t>5</a:t>
            </a:r>
            <a:r>
              <a:rPr lang="zh-CN" altLang="pt-BR" sz="2000" b="1" dirty="0">
                <a:latin typeface="黑体" panose="02010609060101010101" pitchFamily="49" charset="-122"/>
                <a:ea typeface="黑体" panose="02010609060101010101" pitchFamily="49" charset="-122"/>
              </a:rPr>
              <a:t>，做加法运算，其结果</a:t>
            </a:r>
            <a:r>
              <a:rPr lang="pt-BR" altLang="zh-CN" sz="2000" b="1" dirty="0">
                <a:latin typeface="黑体" panose="02010609060101010101" pitchFamily="49" charset="-122"/>
                <a:ea typeface="黑体" panose="02010609060101010101" pitchFamily="49" charset="-122"/>
              </a:rPr>
              <a:t>8</a:t>
            </a:r>
            <a:r>
              <a:rPr lang="zh-CN" altLang="pt-BR" sz="2000" b="1" dirty="0">
                <a:latin typeface="黑体" panose="02010609060101010101" pitchFamily="49" charset="-122"/>
                <a:ea typeface="黑体" panose="02010609060101010101" pitchFamily="49" charset="-122"/>
              </a:rPr>
              <a:t>压入堆栈</a:t>
            </a:r>
            <a:r>
              <a:rPr lang="pt-BR" altLang="zh-CN" sz="2000" b="1" dirty="0">
                <a:latin typeface="黑体" panose="02010609060101010101" pitchFamily="49" charset="-122"/>
                <a:ea typeface="黑体" panose="02010609060101010101" pitchFamily="49" charset="-122"/>
              </a:rPr>
              <a:t>S</a:t>
            </a:r>
            <a:r>
              <a:rPr lang="zh-CN" altLang="pt-BR" sz="2000" b="1" dirty="0">
                <a:latin typeface="黑体" panose="02010609060101010101" pitchFamily="49" charset="-122"/>
                <a:ea typeface="黑体" panose="02010609060101010101" pitchFamily="49" charset="-122"/>
              </a:rPr>
              <a:t>，此时堆栈的形式如图（</a:t>
            </a:r>
            <a:r>
              <a:rPr lang="pt-BR" altLang="zh-CN" sz="2000" b="1" dirty="0">
                <a:latin typeface="黑体" panose="02010609060101010101" pitchFamily="49" charset="-122"/>
                <a:ea typeface="黑体" panose="02010609060101010101" pitchFamily="49" charset="-122"/>
              </a:rPr>
              <a:t>f</a:t>
            </a:r>
            <a:r>
              <a:rPr lang="zh-CN" altLang="pt-BR" sz="2000" b="1" dirty="0">
                <a:latin typeface="黑体" panose="02010609060101010101" pitchFamily="49" charset="-122"/>
                <a:ea typeface="黑体" panose="02010609060101010101" pitchFamily="49" charset="-122"/>
              </a:rPr>
              <a:t>）所示。此时，栈顶的数据元素即为表达式的最终的值为</a:t>
            </a:r>
            <a:r>
              <a:rPr lang="pt-BR" altLang="zh-CN" sz="2000" b="1" dirty="0">
                <a:latin typeface="黑体" panose="02010609060101010101" pitchFamily="49" charset="-122"/>
                <a:ea typeface="黑体" panose="02010609060101010101" pitchFamily="49" charset="-122"/>
              </a:rPr>
              <a:t>8</a:t>
            </a:r>
            <a:r>
              <a:rPr lang="zh-CN" altLang="pt-BR" sz="2000" b="1" dirty="0">
                <a:latin typeface="黑体" panose="02010609060101010101" pitchFamily="49" charset="-122"/>
                <a:ea typeface="黑体" panose="02010609060101010101" pitchFamily="49" charset="-122"/>
              </a:rPr>
              <a:t>。</a:t>
            </a:r>
            <a:endParaRPr lang="zh-CN" altLang="pt-BR" sz="2000" b="1" dirty="0">
              <a:latin typeface="黑体" panose="02010609060101010101" pitchFamily="49" charset="-122"/>
              <a:ea typeface="黑体" panose="02010609060101010101" pitchFamily="49" charset="-122"/>
            </a:endParaRPr>
          </a:p>
        </p:txBody>
      </p:sp>
      <p:pic>
        <p:nvPicPr>
          <p:cNvPr id="172037" name="Picture 5"/>
          <p:cNvPicPr>
            <a:picLocks noChangeAspect="1"/>
          </p:cNvPicPr>
          <p:nvPr/>
        </p:nvPicPr>
        <p:blipFill>
          <a:blip r:embed="rId1"/>
          <a:stretch>
            <a:fillRect/>
          </a:stretch>
        </p:blipFill>
        <p:spPr>
          <a:xfrm>
            <a:off x="8572500" y="1412875"/>
            <a:ext cx="2060575" cy="2735263"/>
          </a:xfrm>
          <a:prstGeom prst="rect">
            <a:avLst/>
          </a:prstGeom>
          <a:noFill/>
          <a:ln w="15875" cap="flat" cmpd="sng">
            <a:solidFill>
              <a:schemeClr val="accent1"/>
            </a:solidFill>
            <a:prstDash val="solid"/>
            <a:miter/>
            <a:headEnd type="none" w="med" len="med"/>
            <a:tailEnd type="none" w="med" len="med"/>
          </a:ln>
        </p:spPr>
      </p:pic>
      <p:pic>
        <p:nvPicPr>
          <p:cNvPr id="172038" name="Picture 6"/>
          <p:cNvPicPr>
            <a:picLocks noChangeAspect="1"/>
          </p:cNvPicPr>
          <p:nvPr/>
        </p:nvPicPr>
        <p:blipFill>
          <a:blip r:embed="rId2"/>
          <a:stretch>
            <a:fillRect/>
          </a:stretch>
        </p:blipFill>
        <p:spPr>
          <a:xfrm>
            <a:off x="8328025" y="2565400"/>
            <a:ext cx="2162175" cy="2735263"/>
          </a:xfrm>
          <a:prstGeom prst="rect">
            <a:avLst/>
          </a:prstGeom>
          <a:noFill/>
          <a:ln w="12700" cap="flat" cmpd="sng">
            <a:solidFill>
              <a:schemeClr val="accent1"/>
            </a:solidFill>
            <a:prstDash val="solid"/>
            <a:miter/>
            <a:headEnd type="none" w="med" len="med"/>
            <a:tailEnd type="none" w="med" len="med"/>
          </a:ln>
        </p:spPr>
      </p:pic>
      <p:pic>
        <p:nvPicPr>
          <p:cNvPr id="172039" name="Picture 7"/>
          <p:cNvPicPr>
            <a:picLocks noChangeAspect="1"/>
          </p:cNvPicPr>
          <p:nvPr/>
        </p:nvPicPr>
        <p:blipFill>
          <a:blip r:embed="rId3"/>
          <a:stretch>
            <a:fillRect/>
          </a:stretch>
        </p:blipFill>
        <p:spPr>
          <a:xfrm>
            <a:off x="8626475" y="1052513"/>
            <a:ext cx="2041525" cy="2708275"/>
          </a:xfrm>
          <a:prstGeom prst="rect">
            <a:avLst/>
          </a:prstGeom>
          <a:noFill/>
          <a:ln w="15875" cap="flat" cmpd="sng">
            <a:solidFill>
              <a:schemeClr val="accent1"/>
            </a:solidFill>
            <a:prstDash val="solid"/>
            <a:miter/>
            <a:headEnd type="none" w="med" len="med"/>
            <a:tailEnd type="none" w="med" len="med"/>
          </a:ln>
        </p:spPr>
      </p:pic>
      <p:pic>
        <p:nvPicPr>
          <p:cNvPr id="172040" name="Picture 8"/>
          <p:cNvPicPr>
            <a:picLocks noChangeAspect="1"/>
          </p:cNvPicPr>
          <p:nvPr/>
        </p:nvPicPr>
        <p:blipFill>
          <a:blip r:embed="rId4"/>
          <a:stretch>
            <a:fillRect/>
          </a:stretch>
        </p:blipFill>
        <p:spPr>
          <a:xfrm>
            <a:off x="8705850" y="981075"/>
            <a:ext cx="1962150" cy="2767013"/>
          </a:xfrm>
          <a:prstGeom prst="rect">
            <a:avLst/>
          </a:prstGeom>
          <a:noFill/>
          <a:ln w="15875" cap="flat" cmpd="sng">
            <a:solidFill>
              <a:schemeClr val="accent1"/>
            </a:solidFill>
            <a:prstDash val="solid"/>
            <a:miter/>
            <a:headEnd type="none" w="med" len="med"/>
            <a:tailEnd type="none" w="med" len="med"/>
          </a:ln>
        </p:spPr>
      </p:pic>
      <p:pic>
        <p:nvPicPr>
          <p:cNvPr id="172041" name="Picture 9"/>
          <p:cNvPicPr>
            <a:picLocks noChangeAspect="1"/>
          </p:cNvPicPr>
          <p:nvPr/>
        </p:nvPicPr>
        <p:blipFill>
          <a:blip r:embed="rId5"/>
          <a:stretch>
            <a:fillRect/>
          </a:stretch>
        </p:blipFill>
        <p:spPr>
          <a:xfrm>
            <a:off x="8561388" y="981075"/>
            <a:ext cx="2106612" cy="2762250"/>
          </a:xfrm>
          <a:prstGeom prst="rect">
            <a:avLst/>
          </a:prstGeom>
          <a:noFill/>
          <a:ln w="15875" cap="flat" cmpd="sng">
            <a:solidFill>
              <a:schemeClr val="accent1"/>
            </a:solidFill>
            <a:prstDash val="solid"/>
            <a:miter/>
            <a:headEnd type="none" w="med" len="med"/>
            <a:tailEnd type="none" w="med" len="med"/>
          </a:ln>
        </p:spPr>
      </p:pic>
      <p:pic>
        <p:nvPicPr>
          <p:cNvPr id="172042" name="Picture 10"/>
          <p:cNvPicPr>
            <a:picLocks noChangeAspect="1"/>
          </p:cNvPicPr>
          <p:nvPr/>
        </p:nvPicPr>
        <p:blipFill>
          <a:blip r:embed="rId6"/>
          <a:stretch>
            <a:fillRect/>
          </a:stretch>
        </p:blipFill>
        <p:spPr>
          <a:xfrm>
            <a:off x="8748713" y="2133600"/>
            <a:ext cx="1919287" cy="2519363"/>
          </a:xfrm>
          <a:prstGeom prst="rect">
            <a:avLst/>
          </a:prstGeom>
          <a:noFill/>
          <a:ln w="15875" cap="flat" cmpd="sng">
            <a:solidFill>
              <a:schemeClr val="accent1"/>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0">
                                            <p:txEl>
                                              <p:charRg st="29" end="68"/>
                                            </p:txEl>
                                          </p:spTgt>
                                        </p:tgtEl>
                                        <p:attrNameLst>
                                          <p:attrName>style.visibility</p:attrName>
                                        </p:attrNameLst>
                                      </p:cBhvr>
                                      <p:to>
                                        <p:strVal val="visible"/>
                                      </p:to>
                                    </p:set>
                                    <p:animEffect transition="in" filter="blinds(horizontal)">
                                      <p:cBhvr>
                                        <p:cTn id="7" dur="500"/>
                                        <p:tgtEl>
                                          <p:spTgt spid="32770">
                                            <p:txEl>
                                              <p:charRg st="29"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0">
                                            <p:txEl>
                                              <p:charRg st="68" end="119"/>
                                            </p:txEl>
                                          </p:spTgt>
                                        </p:tgtEl>
                                        <p:attrNameLst>
                                          <p:attrName>style.visibility</p:attrName>
                                        </p:attrNameLst>
                                      </p:cBhvr>
                                      <p:to>
                                        <p:strVal val="visible"/>
                                      </p:to>
                                    </p:set>
                                    <p:animEffect transition="in" filter="blinds(horizontal)">
                                      <p:cBhvr>
                                        <p:cTn id="12" dur="500"/>
                                        <p:tgtEl>
                                          <p:spTgt spid="32770">
                                            <p:txEl>
                                              <p:charRg st="68" end="1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72037"/>
                                        </p:tgtEl>
                                        <p:attrNameLst>
                                          <p:attrName>style.visibility</p:attrName>
                                        </p:attrNameLst>
                                      </p:cBhvr>
                                      <p:to>
                                        <p:strVal val="visible"/>
                                      </p:to>
                                    </p:set>
                                    <p:anim calcmode="lin" valueType="num">
                                      <p:cBhvr additive="base">
                                        <p:cTn id="17" dur="500" fill="hold"/>
                                        <p:tgtEl>
                                          <p:spTgt spid="172037"/>
                                        </p:tgtEl>
                                        <p:attrNameLst>
                                          <p:attrName>ppt_x</p:attrName>
                                        </p:attrNameLst>
                                      </p:cBhvr>
                                      <p:tavLst>
                                        <p:tav tm="0">
                                          <p:val>
                                            <p:strVal val="1+#ppt_w/2"/>
                                          </p:val>
                                        </p:tav>
                                        <p:tav tm="100000">
                                          <p:val>
                                            <p:strVal val="#ppt_x"/>
                                          </p:val>
                                        </p:tav>
                                      </p:tavLst>
                                    </p:anim>
                                    <p:anim calcmode="lin" valueType="num">
                                      <p:cBhvr additive="base">
                                        <p:cTn id="18" dur="500" fill="hold"/>
                                        <p:tgtEl>
                                          <p:spTgt spid="17203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72037"/>
                                        </p:tgtEl>
                                        <p:attrNameLst>
                                          <p:attrName>ppt_x</p:attrName>
                                        </p:attrNameLst>
                                      </p:cBhvr>
                                      <p:tavLst>
                                        <p:tav tm="0">
                                          <p:val>
                                            <p:strVal val="ppt_x"/>
                                          </p:val>
                                        </p:tav>
                                        <p:tav tm="100000">
                                          <p:val>
                                            <p:strVal val="ppt_x"/>
                                          </p:val>
                                        </p:tav>
                                      </p:tavLst>
                                    </p:anim>
                                    <p:anim calcmode="lin" valueType="num">
                                      <p:cBhvr additive="base">
                                        <p:cTn id="23" dur="500"/>
                                        <p:tgtEl>
                                          <p:spTgt spid="172037"/>
                                        </p:tgtEl>
                                        <p:attrNameLst>
                                          <p:attrName>ppt_y</p:attrName>
                                        </p:attrNameLst>
                                      </p:cBhvr>
                                      <p:tavLst>
                                        <p:tav tm="0">
                                          <p:val>
                                            <p:strVal val="ppt_y"/>
                                          </p:val>
                                        </p:tav>
                                        <p:tav tm="100000">
                                          <p:val>
                                            <p:strVal val="1+ppt_h/2"/>
                                          </p:val>
                                        </p:tav>
                                      </p:tavLst>
                                    </p:anim>
                                    <p:set>
                                      <p:cBhvr>
                                        <p:cTn id="24" dur="1" fill="hold">
                                          <p:stCondLst>
                                            <p:cond delay="499"/>
                                          </p:stCondLst>
                                        </p:cTn>
                                        <p:tgtEl>
                                          <p:spTgt spid="17203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2770">
                                            <p:txEl>
                                              <p:charRg st="119" end="185"/>
                                            </p:txEl>
                                          </p:spTgt>
                                        </p:tgtEl>
                                        <p:attrNameLst>
                                          <p:attrName>style.visibility</p:attrName>
                                        </p:attrNameLst>
                                      </p:cBhvr>
                                      <p:to>
                                        <p:strVal val="visible"/>
                                      </p:to>
                                    </p:set>
                                    <p:animEffect transition="in" filter="blinds(horizontal)">
                                      <p:cBhvr>
                                        <p:cTn id="29" dur="500"/>
                                        <p:tgtEl>
                                          <p:spTgt spid="32770">
                                            <p:txEl>
                                              <p:charRg st="119" end="18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72038"/>
                                        </p:tgtEl>
                                        <p:attrNameLst>
                                          <p:attrName>style.visibility</p:attrName>
                                        </p:attrNameLst>
                                      </p:cBhvr>
                                      <p:to>
                                        <p:strVal val="visible"/>
                                      </p:to>
                                    </p:set>
                                    <p:animEffect transition="in" filter="blinds(horizontal)">
                                      <p:cBhvr>
                                        <p:cTn id="34" dur="500"/>
                                        <p:tgtEl>
                                          <p:spTgt spid="17203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72038"/>
                                        </p:tgtEl>
                                        <p:attrNameLst>
                                          <p:attrName>ppt_x</p:attrName>
                                        </p:attrNameLst>
                                      </p:cBhvr>
                                      <p:tavLst>
                                        <p:tav tm="0">
                                          <p:val>
                                            <p:strVal val="ppt_x"/>
                                          </p:val>
                                        </p:tav>
                                        <p:tav tm="100000">
                                          <p:val>
                                            <p:strVal val="ppt_x"/>
                                          </p:val>
                                        </p:tav>
                                      </p:tavLst>
                                    </p:anim>
                                    <p:anim calcmode="lin" valueType="num">
                                      <p:cBhvr additive="base">
                                        <p:cTn id="39" dur="500"/>
                                        <p:tgtEl>
                                          <p:spTgt spid="172038"/>
                                        </p:tgtEl>
                                        <p:attrNameLst>
                                          <p:attrName>ppt_y</p:attrName>
                                        </p:attrNameLst>
                                      </p:cBhvr>
                                      <p:tavLst>
                                        <p:tav tm="0">
                                          <p:val>
                                            <p:strVal val="ppt_y"/>
                                          </p:val>
                                        </p:tav>
                                        <p:tav tm="100000">
                                          <p:val>
                                            <p:strVal val="1+ppt_h/2"/>
                                          </p:val>
                                        </p:tav>
                                      </p:tavLst>
                                    </p:anim>
                                    <p:set>
                                      <p:cBhvr>
                                        <p:cTn id="40" dur="1" fill="hold">
                                          <p:stCondLst>
                                            <p:cond delay="499"/>
                                          </p:stCondLst>
                                        </p:cTn>
                                        <p:tgtEl>
                                          <p:spTgt spid="17203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2770">
                                            <p:txEl>
                                              <p:charRg st="185" end="250"/>
                                            </p:txEl>
                                          </p:spTgt>
                                        </p:tgtEl>
                                        <p:attrNameLst>
                                          <p:attrName>style.visibility</p:attrName>
                                        </p:attrNameLst>
                                      </p:cBhvr>
                                      <p:to>
                                        <p:strVal val="visible"/>
                                      </p:to>
                                    </p:set>
                                    <p:animEffect transition="in" filter="blinds(horizontal)">
                                      <p:cBhvr>
                                        <p:cTn id="45" dur="500"/>
                                        <p:tgtEl>
                                          <p:spTgt spid="32770">
                                            <p:txEl>
                                              <p:charRg st="185" end="25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72039"/>
                                        </p:tgtEl>
                                        <p:attrNameLst>
                                          <p:attrName>style.visibility</p:attrName>
                                        </p:attrNameLst>
                                      </p:cBhvr>
                                      <p:to>
                                        <p:strVal val="visible"/>
                                      </p:to>
                                    </p:set>
                                    <p:animEffect transition="in" filter="wipe(down)">
                                      <p:cBhvr>
                                        <p:cTn id="50" dur="500"/>
                                        <p:tgtEl>
                                          <p:spTgt spid="172039"/>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xit" presetSubtype="16" fill="hold" nodeType="clickEffect">
                                  <p:stCondLst>
                                    <p:cond delay="0"/>
                                  </p:stCondLst>
                                  <p:childTnLst>
                                    <p:animEffect transition="out" filter="diamond(in)">
                                      <p:cBhvr>
                                        <p:cTn id="54" dur="500"/>
                                        <p:tgtEl>
                                          <p:spTgt spid="172039"/>
                                        </p:tgtEl>
                                      </p:cBhvr>
                                    </p:animEffect>
                                    <p:set>
                                      <p:cBhvr>
                                        <p:cTn id="55" dur="1" fill="hold">
                                          <p:stCondLst>
                                            <p:cond delay="499"/>
                                          </p:stCondLst>
                                        </p:cTn>
                                        <p:tgtEl>
                                          <p:spTgt spid="17203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2770">
                                            <p:txEl>
                                              <p:charRg st="250" end="290"/>
                                            </p:txEl>
                                          </p:spTgt>
                                        </p:tgtEl>
                                        <p:attrNameLst>
                                          <p:attrName>style.visibility</p:attrName>
                                        </p:attrNameLst>
                                      </p:cBhvr>
                                      <p:to>
                                        <p:strVal val="visible"/>
                                      </p:to>
                                    </p:set>
                                    <p:animEffect transition="in" filter="blinds(horizontal)">
                                      <p:cBhvr>
                                        <p:cTn id="60" dur="500"/>
                                        <p:tgtEl>
                                          <p:spTgt spid="32770">
                                            <p:txEl>
                                              <p:charRg st="250" end="29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8" presetClass="entr" presetSubtype="16" fill="hold" nodeType="clickEffect">
                                  <p:stCondLst>
                                    <p:cond delay="0"/>
                                  </p:stCondLst>
                                  <p:childTnLst>
                                    <p:set>
                                      <p:cBhvr>
                                        <p:cTn id="64" dur="1" fill="hold">
                                          <p:stCondLst>
                                            <p:cond delay="0"/>
                                          </p:stCondLst>
                                        </p:cTn>
                                        <p:tgtEl>
                                          <p:spTgt spid="172040"/>
                                        </p:tgtEl>
                                        <p:attrNameLst>
                                          <p:attrName>style.visibility</p:attrName>
                                        </p:attrNameLst>
                                      </p:cBhvr>
                                      <p:to>
                                        <p:strVal val="visible"/>
                                      </p:to>
                                    </p:set>
                                    <p:animEffect transition="in" filter="diamond(in)">
                                      <p:cBhvr>
                                        <p:cTn id="65" dur="500"/>
                                        <p:tgtEl>
                                          <p:spTgt spid="17204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xit" presetSubtype="6" fill="hold" nodeType="clickEffect">
                                  <p:stCondLst>
                                    <p:cond delay="0"/>
                                  </p:stCondLst>
                                  <p:childTnLst>
                                    <p:anim calcmode="lin" valueType="num">
                                      <p:cBhvr additive="base">
                                        <p:cTn id="69" dur="500"/>
                                        <p:tgtEl>
                                          <p:spTgt spid="172040"/>
                                        </p:tgtEl>
                                        <p:attrNameLst>
                                          <p:attrName>ppt_x</p:attrName>
                                        </p:attrNameLst>
                                      </p:cBhvr>
                                      <p:tavLst>
                                        <p:tav tm="0">
                                          <p:val>
                                            <p:strVal val="ppt_x"/>
                                          </p:val>
                                        </p:tav>
                                        <p:tav tm="100000">
                                          <p:val>
                                            <p:strVal val="1+ppt_w/2"/>
                                          </p:val>
                                        </p:tav>
                                      </p:tavLst>
                                    </p:anim>
                                    <p:anim calcmode="lin" valueType="num">
                                      <p:cBhvr additive="base">
                                        <p:cTn id="70" dur="500"/>
                                        <p:tgtEl>
                                          <p:spTgt spid="172040"/>
                                        </p:tgtEl>
                                        <p:attrNameLst>
                                          <p:attrName>ppt_y</p:attrName>
                                        </p:attrNameLst>
                                      </p:cBhvr>
                                      <p:tavLst>
                                        <p:tav tm="0">
                                          <p:val>
                                            <p:strVal val="ppt_y"/>
                                          </p:val>
                                        </p:tav>
                                        <p:tav tm="100000">
                                          <p:val>
                                            <p:strVal val="1+ppt_h/2"/>
                                          </p:val>
                                        </p:tav>
                                      </p:tavLst>
                                    </p:anim>
                                    <p:set>
                                      <p:cBhvr>
                                        <p:cTn id="71" dur="1" fill="hold">
                                          <p:stCondLst>
                                            <p:cond delay="499"/>
                                          </p:stCondLst>
                                        </p:cTn>
                                        <p:tgtEl>
                                          <p:spTgt spid="17204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32770">
                                            <p:txEl>
                                              <p:charRg st="290" end="355"/>
                                            </p:txEl>
                                          </p:spTgt>
                                        </p:tgtEl>
                                        <p:attrNameLst>
                                          <p:attrName>style.visibility</p:attrName>
                                        </p:attrNameLst>
                                      </p:cBhvr>
                                      <p:to>
                                        <p:strVal val="visible"/>
                                      </p:to>
                                    </p:set>
                                    <p:animEffect transition="in" filter="blinds(horizontal)">
                                      <p:cBhvr>
                                        <p:cTn id="76" dur="500"/>
                                        <p:tgtEl>
                                          <p:spTgt spid="32770">
                                            <p:txEl>
                                              <p:charRg st="290" end="35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nodeType="clickEffect">
                                  <p:stCondLst>
                                    <p:cond delay="0"/>
                                  </p:stCondLst>
                                  <p:childTnLst>
                                    <p:set>
                                      <p:cBhvr>
                                        <p:cTn id="80" dur="1" fill="hold">
                                          <p:stCondLst>
                                            <p:cond delay="0"/>
                                          </p:stCondLst>
                                        </p:cTn>
                                        <p:tgtEl>
                                          <p:spTgt spid="172041"/>
                                        </p:tgtEl>
                                        <p:attrNameLst>
                                          <p:attrName>style.visibility</p:attrName>
                                        </p:attrNameLst>
                                      </p:cBhvr>
                                      <p:to>
                                        <p:strVal val="visible"/>
                                      </p:to>
                                    </p:set>
                                    <p:animEffect transition="in" filter="checkerboard(across)">
                                      <p:cBhvr>
                                        <p:cTn id="81" dur="500"/>
                                        <p:tgtEl>
                                          <p:spTgt spid="17204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7204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32770">
                                            <p:txEl>
                                              <p:charRg st="355" end="447"/>
                                            </p:txEl>
                                          </p:spTgt>
                                        </p:tgtEl>
                                        <p:attrNameLst>
                                          <p:attrName>style.visibility</p:attrName>
                                        </p:attrNameLst>
                                      </p:cBhvr>
                                      <p:to>
                                        <p:strVal val="visible"/>
                                      </p:to>
                                    </p:set>
                                    <p:animEffect transition="in" filter="blinds(horizontal)">
                                      <p:cBhvr>
                                        <p:cTn id="90" dur="500"/>
                                        <p:tgtEl>
                                          <p:spTgt spid="32770">
                                            <p:txEl>
                                              <p:charRg st="355" end="447"/>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8" presetClass="entr" presetSubtype="16" fill="hold" nodeType="clickEffect">
                                  <p:stCondLst>
                                    <p:cond delay="0"/>
                                  </p:stCondLst>
                                  <p:childTnLst>
                                    <p:set>
                                      <p:cBhvr>
                                        <p:cTn id="94" dur="1" fill="hold">
                                          <p:stCondLst>
                                            <p:cond delay="0"/>
                                          </p:stCondLst>
                                        </p:cTn>
                                        <p:tgtEl>
                                          <p:spTgt spid="172042"/>
                                        </p:tgtEl>
                                        <p:attrNameLst>
                                          <p:attrName>style.visibility</p:attrName>
                                        </p:attrNameLst>
                                      </p:cBhvr>
                                      <p:to>
                                        <p:strVal val="visible"/>
                                      </p:to>
                                    </p:set>
                                    <p:animEffect transition="in" filter="diamond(in)">
                                      <p:cBhvr>
                                        <p:cTn id="95" dur="500"/>
                                        <p:tgtEl>
                                          <p:spTgt spid="172042"/>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nodeType="clickEffect">
                                  <p:stCondLst>
                                    <p:cond delay="0"/>
                                  </p:stCondLst>
                                  <p:childTnLst>
                                    <p:set>
                                      <p:cBhvr>
                                        <p:cTn id="99" dur="1" fill="hold">
                                          <p:stCondLst>
                                            <p:cond delay="0"/>
                                          </p:stCondLst>
                                        </p:cTn>
                                        <p:tgtEl>
                                          <p:spTgt spid="1720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19336" y="95106"/>
            <a:ext cx="47525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600" b="1" dirty="0" smtClean="0">
                <a:solidFill>
                  <a:schemeClr val="tx1"/>
                </a:solidFill>
                <a:latin typeface="微软雅黑" panose="020B0503020204020204" pitchFamily="34" charset="-122"/>
                <a:ea typeface="微软雅黑" panose="020B0503020204020204" pitchFamily="34" charset="-122"/>
              </a:rPr>
              <a:t>栈的应用：</a:t>
            </a:r>
            <a:r>
              <a:rPr kumimoji="1" lang="en-US" altLang="zh-CN" sz="3600" b="1" dirty="0" smtClean="0">
                <a:latin typeface="微软雅黑" panose="020B0503020204020204" pitchFamily="34" charset="-122"/>
                <a:ea typeface="微软雅黑" panose="020B0503020204020204" pitchFamily="34" charset="-122"/>
              </a:rPr>
              <a:t> </a:t>
            </a:r>
            <a:r>
              <a:rPr kumimoji="1" lang="zh-CN" altLang="en-US" sz="3600" b="1" dirty="0" smtClean="0">
                <a:latin typeface="微软雅黑" panose="020B0503020204020204" pitchFamily="34" charset="-122"/>
                <a:ea typeface="微软雅黑" panose="020B0503020204020204" pitchFamily="34" charset="-122"/>
              </a:rPr>
              <a:t>迷宫问题</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47328" y="63966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圆角矩形标注 4"/>
          <p:cNvSpPr/>
          <p:nvPr/>
        </p:nvSpPr>
        <p:spPr>
          <a:xfrm>
            <a:off x="1415480" y="901340"/>
            <a:ext cx="858735" cy="720080"/>
          </a:xfrm>
          <a:prstGeom prst="wedgeRoundRectCallout">
            <a:avLst>
              <a:gd name="adj1" fmla="val 192189"/>
              <a:gd name="adj2" fmla="val -6903"/>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rPr>
              <a:t>入口</a:t>
            </a: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tx1"/>
                </a:solidFill>
                <a:latin typeface="微软雅黑" panose="020B0503020204020204" pitchFamily="34" charset="-122"/>
                <a:ea typeface="微软雅黑" panose="020B0503020204020204" pitchFamily="34" charset="-122"/>
              </a:rPr>
              <a:t>(1,1)</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5072946" y="35913"/>
            <a:ext cx="7071726" cy="584775"/>
          </a:xfrm>
          <a:prstGeom prst="rect">
            <a:avLst/>
          </a:prstGeom>
        </p:spPr>
        <p:txBody>
          <a:bodyPr wrap="square">
            <a:spAutoFit/>
          </a:bodyPr>
          <a:lstStyle/>
          <a:p>
            <a:pPr algn="just">
              <a:spcAft>
                <a:spcPts val="0"/>
              </a:spcAft>
            </a:pPr>
            <a:r>
              <a:rPr lang="zh-CN" altLang="en-US" sz="3200"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如何找到一条从入口到出口的路径？</a:t>
            </a:r>
            <a:endParaRPr lang="en-US" altLang="zh-CN" sz="32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8" name="内容占位符 6"/>
          <p:cNvGraphicFramePr/>
          <p:nvPr/>
        </p:nvGraphicFramePr>
        <p:xfrm>
          <a:off x="3630072" y="1052737"/>
          <a:ext cx="4698175" cy="4392488"/>
        </p:xfrm>
        <a:graphic>
          <a:graphicData uri="http://schemas.openxmlformats.org/drawingml/2006/table">
            <a:tbl>
              <a:tblPr firstRow="1" bandRow="1">
                <a:tableStyleId>{5C22544A-7EE6-4342-B048-85BDC9FD1C3A}</a:tableStyleId>
              </a:tblPr>
              <a:tblGrid>
                <a:gridCol w="662628"/>
                <a:gridCol w="668956"/>
                <a:gridCol w="656300"/>
                <a:gridCol w="662628"/>
                <a:gridCol w="662628"/>
                <a:gridCol w="662628"/>
                <a:gridCol w="722407"/>
              </a:tblGrid>
              <a:tr h="630926">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626927">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8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kern="1200" dirty="0">
                        <a:noFill/>
                        <a:latin typeface="+mn-lt"/>
                        <a:ea typeface="+mn-ea"/>
                        <a:cs typeface="+mn-cs"/>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26927">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626927">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626927">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26927">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626927">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圆角矩形标注 5"/>
          <p:cNvSpPr/>
          <p:nvPr/>
        </p:nvSpPr>
        <p:spPr>
          <a:xfrm>
            <a:off x="8904312" y="5264328"/>
            <a:ext cx="858735" cy="720080"/>
          </a:xfrm>
          <a:prstGeom prst="wedgeRoundRectCallout">
            <a:avLst>
              <a:gd name="adj1" fmla="val -221180"/>
              <a:gd name="adj2" fmla="val -130179"/>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rPr>
              <a:t>出口</a:t>
            </a: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tx1"/>
                </a:solidFill>
                <a:latin typeface="微软雅黑" panose="020B0503020204020204" pitchFamily="34" charset="-122"/>
                <a:ea typeface="微软雅黑" panose="020B0503020204020204" pitchFamily="34" charset="-122"/>
              </a:rPr>
              <a:t>(6,6)</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418999" y="868176"/>
            <a:ext cx="1616149" cy="112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14094" y="27448"/>
            <a:ext cx="44759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600" b="1" dirty="0">
                <a:solidFill>
                  <a:schemeClr val="tx1"/>
                </a:solidFill>
                <a:latin typeface="微软雅黑" panose="020B0503020204020204" pitchFamily="34" charset="-122"/>
                <a:ea typeface="微软雅黑" panose="020B0503020204020204" pitchFamily="34" charset="-122"/>
              </a:rPr>
              <a:t>栈的应用：</a:t>
            </a:r>
            <a:r>
              <a:rPr kumimoji="1" lang="en-US" altLang="zh-CN" sz="3600" b="1" dirty="0">
                <a:latin typeface="微软雅黑" panose="020B0503020204020204" pitchFamily="34" charset="-122"/>
                <a:ea typeface="微软雅黑" panose="020B0503020204020204" pitchFamily="34" charset="-122"/>
              </a:rPr>
              <a:t> </a:t>
            </a:r>
            <a:r>
              <a:rPr kumimoji="1" lang="zh-CN" altLang="en-US" sz="3600" b="1" dirty="0">
                <a:latin typeface="微软雅黑" panose="020B0503020204020204" pitchFamily="34" charset="-122"/>
                <a:ea typeface="微软雅黑" panose="020B0503020204020204" pitchFamily="34" charset="-122"/>
              </a:rPr>
              <a:t>迷宫问题</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0" y="637973"/>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aphicFrame>
        <p:nvGraphicFramePr>
          <p:cNvPr id="9" name="内容占位符 6"/>
          <p:cNvGraphicFramePr/>
          <p:nvPr/>
        </p:nvGraphicFramePr>
        <p:xfrm>
          <a:off x="1014408" y="1161585"/>
          <a:ext cx="4649543" cy="4074497"/>
        </p:xfrm>
        <a:graphic>
          <a:graphicData uri="http://schemas.openxmlformats.org/drawingml/2006/table">
            <a:tbl>
              <a:tblPr firstRow="1" bandRow="1">
                <a:tableStyleId>{5C22544A-7EE6-4342-B048-85BDC9FD1C3A}</a:tableStyleId>
              </a:tblPr>
              <a:tblGrid>
                <a:gridCol w="655769"/>
                <a:gridCol w="662032"/>
                <a:gridCol w="649506"/>
                <a:gridCol w="655769"/>
                <a:gridCol w="655769"/>
                <a:gridCol w="655769"/>
                <a:gridCol w="714929"/>
              </a:tblGrid>
              <a:tr h="585251">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81541">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8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kern="1200" dirty="0">
                        <a:noFill/>
                        <a:latin typeface="+mn-lt"/>
                        <a:ea typeface="+mn-ea"/>
                        <a:cs typeface="+mn-cs"/>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81541">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81541">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81541">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81541">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81541">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矩形 9"/>
          <p:cNvSpPr/>
          <p:nvPr/>
        </p:nvSpPr>
        <p:spPr>
          <a:xfrm>
            <a:off x="551384" y="5586117"/>
            <a:ext cx="7776864" cy="461665"/>
          </a:xfrm>
          <a:prstGeom prst="rect">
            <a:avLst/>
          </a:prstGeom>
        </p:spPr>
        <p:txBody>
          <a:bodyPr wrap="square">
            <a:spAutoFit/>
          </a:bodyPr>
          <a:lstStyle/>
          <a:p>
            <a:pPr algn="just">
              <a:spcAft>
                <a:spcPts val="0"/>
              </a:spcAft>
            </a:pPr>
            <a:r>
              <a:rPr lang="en-US" altLang="zh-CN" sz="2400"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(1,1) (1,2) (2,3) (2,4) (2,5) (3,4) (4,5) (4,6) (5,7) (6,6) </a:t>
            </a:r>
            <a:endPar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4982" y="1100529"/>
            <a:ext cx="4135554" cy="413555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392" y="867748"/>
            <a:ext cx="7344816" cy="461665"/>
          </a:xfrm>
          <a:prstGeom prst="rect">
            <a:avLst/>
          </a:prstGeom>
        </p:spPr>
        <p:txBody>
          <a:bodyPr wrap="square">
            <a:spAutoFit/>
          </a:bodyPr>
          <a:lstStyle/>
          <a:p>
            <a:pPr indent="266700" algn="just">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迷宫问题中要找到路径并输出需要解决三个问题：</a:t>
            </a:r>
            <a:endPar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686457" y="1491159"/>
            <a:ext cx="8254183" cy="461665"/>
          </a:xfrm>
          <a:prstGeom prst="rect">
            <a:avLst/>
          </a:prstGeom>
        </p:spPr>
        <p:txBody>
          <a:bodyPr wrap="none">
            <a:spAutoFit/>
          </a:bodyPr>
          <a:lstStyle/>
          <a:p>
            <a:pPr algn="just">
              <a:spcAft>
                <a:spcPts val="0"/>
              </a:spcAft>
            </a:pPr>
            <a:r>
              <a:rPr lang="zh-CN"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）从某一个坐标点</a:t>
            </a:r>
            <a:r>
              <a:rPr lang="en-US"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出发如何搜索其相邻位置</a:t>
            </a:r>
            <a:r>
              <a:rPr lang="en-US"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g,h</a:t>
            </a:r>
            <a:r>
              <a:rPr lang="en-US"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3"/>
          <p:cNvSpPr>
            <a:spLocks noChangeArrowheads="1"/>
          </p:cNvSpPr>
          <p:nvPr/>
        </p:nvSpPr>
        <p:spPr bwMode="auto">
          <a:xfrm>
            <a:off x="263352" y="93707"/>
            <a:ext cx="41764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200" b="1" dirty="0" smtClean="0">
                <a:solidFill>
                  <a:schemeClr val="tx1"/>
                </a:solidFill>
                <a:latin typeface="微软雅黑" panose="020B0503020204020204" pitchFamily="34" charset="-122"/>
                <a:ea typeface="微软雅黑" panose="020B0503020204020204" pitchFamily="34" charset="-122"/>
              </a:rPr>
              <a:t>栈的应用：</a:t>
            </a:r>
            <a:r>
              <a:rPr kumimoji="1" lang="en-US" altLang="zh-CN" sz="3200" b="1" dirty="0" smtClean="0">
                <a:latin typeface="微软雅黑" panose="020B0503020204020204" pitchFamily="34" charset="-122"/>
                <a:ea typeface="微软雅黑" panose="020B0503020204020204" pitchFamily="34" charset="-122"/>
              </a:rPr>
              <a:t> </a:t>
            </a:r>
            <a:r>
              <a:rPr kumimoji="1" lang="zh-CN" altLang="en-US" sz="3200" b="1" dirty="0" smtClean="0">
                <a:latin typeface="微软雅黑" panose="020B0503020204020204" pitchFamily="34" charset="-122"/>
                <a:ea typeface="微软雅黑" panose="020B0503020204020204" pitchFamily="34" charset="-122"/>
              </a:rPr>
              <a:t>迷宫问题</a:t>
            </a:r>
            <a:endParaRPr kumimoji="1" lang="zh-CN" altLang="en-US" sz="3200" b="1"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0" y="62885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24349" y="2780928"/>
            <a:ext cx="4820323" cy="3429479"/>
          </a:xfrm>
          <a:prstGeom prst="rect">
            <a:avLst/>
          </a:prstGeom>
        </p:spPr>
      </p:pic>
      <p:sp>
        <p:nvSpPr>
          <p:cNvPr id="7" name="矩形 6"/>
          <p:cNvSpPr/>
          <p:nvPr/>
        </p:nvSpPr>
        <p:spPr>
          <a:xfrm>
            <a:off x="392938" y="3668831"/>
            <a:ext cx="7429766" cy="1200329"/>
          </a:xfrm>
          <a:prstGeom prst="rect">
            <a:avLst/>
          </a:prstGeom>
        </p:spPr>
        <p:txBody>
          <a:bodyPr wrap="square">
            <a:spAutoFit/>
          </a:bodyPr>
          <a:lstStyle/>
          <a:p>
            <a:pPr marL="266700" indent="266700" algn="just">
              <a:spcAft>
                <a:spcPts val="0"/>
              </a:spcAft>
            </a:pPr>
            <a:r>
              <a:rPr lang="zh-CN"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rPr>
              <a:t>相邻</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位置</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g,h</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相对于当前位置</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的增量。即：</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66700" indent="266700" algn="just">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g = x + direction[</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][j]</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66700" indent="266700" algn="just">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h = y + direction[</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][j]</a:t>
            </a:r>
            <a:endPar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3820" y="2731567"/>
            <a:ext cx="7676356" cy="769441"/>
          </a:xfrm>
          <a:prstGeom prst="rect">
            <a:avLst/>
          </a:prstGeom>
        </p:spPr>
        <p:txBody>
          <a:bodyPr wrap="square">
            <a:spAutoFit/>
          </a:bodyPr>
          <a:lstStyle/>
          <a:p>
            <a:pPr marL="266700" indent="266700" algn="just">
              <a:spcAft>
                <a:spcPts val="0"/>
              </a:spcAft>
            </a:pPr>
            <a:r>
              <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direction[8][2] = { { 0, 1 }, { 1, 1 }, { 1, 0 }, { 1, -1 </a:t>
            </a:r>
            <a:r>
              <a:rPr lang="en-US" altLang="zh-CN" sz="22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66700" indent="266700" algn="just">
              <a:spcAft>
                <a:spcPts val="0"/>
              </a:spcAft>
            </a:pPr>
            <a:r>
              <a:rPr lang="en-US" altLang="zh-CN" sz="22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 0, -1 }, { -1, -1 }, { -1, 0 }, { -1, 1 } }</a:t>
            </a:r>
            <a:endParaRPr lang="zh-CN" altLang="zh-CN" sz="2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396623" y="4964975"/>
            <a:ext cx="6096000" cy="1200329"/>
          </a:xfrm>
          <a:prstGeom prst="rect">
            <a:avLst/>
          </a:prstGeom>
        </p:spPr>
        <p:txBody>
          <a:bodyPr>
            <a:spAutoFit/>
          </a:bodyPr>
          <a:lstStyle/>
          <a:p>
            <a:pPr marL="266700" indent="266700" algn="just">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假设从当前位置</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(3,5)</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向南出发，则：</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66700" indent="266700" algn="just">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g = x + direction[2][0] = 3 +1 = 4</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66700" indent="266700" algn="just">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h = y + direction[2][1] = 5 + 0 =5</a:t>
            </a:r>
            <a:endPar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971237" y="2125847"/>
            <a:ext cx="6219972"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不妨假设</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个方向的顺序是从</a:t>
            </a:r>
            <a:r>
              <a:rPr lang="zh-CN"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正东按照</a:t>
            </a:r>
            <a:r>
              <a:rPr lang="zh-CN"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顺时针</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392" y="867748"/>
            <a:ext cx="7344816" cy="461665"/>
          </a:xfrm>
          <a:prstGeom prst="rect">
            <a:avLst/>
          </a:prstGeom>
        </p:spPr>
        <p:txBody>
          <a:bodyPr wrap="square">
            <a:spAutoFit/>
          </a:bodyPr>
          <a:lstStyle/>
          <a:p>
            <a:pPr indent="266700" algn="just">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迷宫问题中要找到路径并输出需要解决三个问题：</a:t>
            </a:r>
            <a:endPar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767408" y="1491159"/>
            <a:ext cx="4065537" cy="461665"/>
          </a:xfrm>
          <a:prstGeom prst="rect">
            <a:avLst/>
          </a:prstGeom>
        </p:spPr>
        <p:txBody>
          <a:bodyPr wrap="none">
            <a:spAutoFit/>
          </a:bodyPr>
          <a:lstStyle/>
          <a:p>
            <a:r>
              <a:rPr lang="zh-CN" altLang="zh-CN" sz="2400" b="1" dirty="0">
                <a:solidFill>
                  <a:srgbClr val="0000FF"/>
                </a:solidFill>
                <a:latin typeface="微软雅黑" panose="020B0503020204020204" pitchFamily="34" charset="-122"/>
                <a:ea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zh-CN" sz="2400" b="1" dirty="0">
                <a:solidFill>
                  <a:srgbClr val="0000FF"/>
                </a:solidFill>
                <a:latin typeface="微软雅黑" panose="020B0503020204020204" pitchFamily="34" charset="-122"/>
                <a:ea typeface="微软雅黑" panose="020B0503020204020204" pitchFamily="34" charset="-122"/>
              </a:rPr>
              <a:t>）如何记录探索过的路径</a:t>
            </a:r>
            <a:endParaRPr lang="zh-CN" altLang="zh-CN" sz="2400" b="1" dirty="0">
              <a:solidFill>
                <a:srgbClr val="0000FF"/>
              </a:solidFill>
              <a:latin typeface="微软雅黑" panose="020B0503020204020204" pitchFamily="34" charset="-122"/>
              <a:ea typeface="微软雅黑" panose="020B0503020204020204" pitchFamily="34" charset="-122"/>
            </a:endParaRPr>
          </a:p>
        </p:txBody>
      </p:sp>
      <p:sp>
        <p:nvSpPr>
          <p:cNvPr id="4" name="Rectangle 3"/>
          <p:cNvSpPr>
            <a:spLocks noChangeArrowheads="1"/>
          </p:cNvSpPr>
          <p:nvPr/>
        </p:nvSpPr>
        <p:spPr bwMode="auto">
          <a:xfrm>
            <a:off x="263352" y="93707"/>
            <a:ext cx="41044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200" b="1" dirty="0" smtClean="0">
                <a:solidFill>
                  <a:schemeClr val="tx1"/>
                </a:solidFill>
                <a:latin typeface="微软雅黑" panose="020B0503020204020204" pitchFamily="34" charset="-122"/>
                <a:ea typeface="微软雅黑" panose="020B0503020204020204" pitchFamily="34" charset="-122"/>
              </a:rPr>
              <a:t>栈的应用：</a:t>
            </a:r>
            <a:r>
              <a:rPr kumimoji="1" lang="en-US" altLang="zh-CN" sz="3200" b="1" dirty="0" smtClean="0">
                <a:latin typeface="微软雅黑" panose="020B0503020204020204" pitchFamily="34" charset="-122"/>
                <a:ea typeface="微软雅黑" panose="020B0503020204020204" pitchFamily="34" charset="-122"/>
              </a:rPr>
              <a:t> </a:t>
            </a:r>
            <a:r>
              <a:rPr kumimoji="1" lang="zh-CN" altLang="en-US" sz="3200" b="1" dirty="0" smtClean="0">
                <a:latin typeface="微软雅黑" panose="020B0503020204020204" pitchFamily="34" charset="-122"/>
                <a:ea typeface="微软雅黑" panose="020B0503020204020204" pitchFamily="34" charset="-122"/>
              </a:rPr>
              <a:t>迷宫问题</a:t>
            </a:r>
            <a:endParaRPr kumimoji="1" lang="zh-CN" altLang="en-US" sz="3200" b="1"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0" y="62885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30458" y="2144793"/>
            <a:ext cx="9865096" cy="1200329"/>
          </a:xfrm>
          <a:prstGeom prst="rect">
            <a:avLst/>
          </a:prstGeom>
        </p:spPr>
        <p:txBody>
          <a:bodyPr wrap="square">
            <a:spAutoFit/>
          </a:bodyPr>
          <a:lstStyle/>
          <a:p>
            <a:pPr indent="266700" algn="just">
              <a:spcAft>
                <a:spcPts val="0"/>
              </a:spcAft>
            </a:pPr>
            <a:r>
              <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rPr>
              <a:t>本节</a:t>
            </a:r>
            <a:r>
              <a:rPr lang="zh-CN"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rPr>
              <a:t>采用</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了</a:t>
            </a:r>
            <a:r>
              <a:rPr lang="zh-CN" altLang="zh-CN" sz="24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回溯方法</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，因此设计栈来存放探索过的路径，当不能向前继续探索时，从栈中弹出元素。为了重复使用前面定义好的栈结构，在这里使用</a:t>
            </a:r>
            <a:r>
              <a:rPr lang="zh-CN"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两个栈</a:t>
            </a:r>
            <a:r>
              <a:rPr lang="en-US" altLang="zh-CN" sz="2400" b="1" kern="1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linkStackX</a:t>
            </a:r>
            <a:r>
              <a:rPr lang="zh-CN"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linkStackY</a:t>
            </a:r>
            <a:r>
              <a:rPr lang="zh-CN"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，分别存放行坐标和列坐标</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630458" y="3585694"/>
            <a:ext cx="4347665" cy="461665"/>
          </a:xfrm>
          <a:prstGeom prst="rect">
            <a:avLst/>
          </a:prstGeom>
        </p:spPr>
        <p:txBody>
          <a:bodyPr wrap="none">
            <a:spAutoFit/>
          </a:bodyPr>
          <a:lstStyle/>
          <a:p>
            <a:pPr algn="just">
              <a:spcAft>
                <a:spcPts val="0"/>
              </a:spcAft>
            </a:pPr>
            <a:r>
              <a:rPr lang="zh-CN"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）如何防止重复探索某位置</a:t>
            </a:r>
            <a:endParaRPr lang="zh-CN"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617882" y="4287931"/>
            <a:ext cx="9654582" cy="830997"/>
          </a:xfrm>
          <a:prstGeom prst="rect">
            <a:avLst/>
          </a:prstGeom>
        </p:spPr>
        <p:txBody>
          <a:bodyPr wrap="square">
            <a:spAutoFit/>
          </a:bodyPr>
          <a:lstStyle/>
          <a:p>
            <a:pPr indent="266700" algn="just">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通过设置标志为来识别，初始时各个位置的标识位</a:t>
            </a:r>
            <a:r>
              <a:rPr lang="en-US" altLang="zh-CN" sz="24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mark[</a:t>
            </a:r>
            <a:r>
              <a:rPr lang="en-US" altLang="zh-CN" sz="2400" b="1" kern="100" dirty="0" err="1">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][j] = 0</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，当探索到某位置后设置</a:t>
            </a:r>
            <a:r>
              <a:rPr lang="en-US" altLang="zh-CN" sz="24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mark[</a:t>
            </a:r>
            <a:r>
              <a:rPr lang="en-US" altLang="zh-CN" sz="2400" b="1" kern="100" dirty="0" err="1">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][j] = 1</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392" y="687462"/>
            <a:ext cx="9865096" cy="5693866"/>
          </a:xfrm>
          <a:prstGeom prst="rect">
            <a:avLst/>
          </a:prstGeom>
        </p:spPr>
        <p:txBody>
          <a:bodyPr wrap="square">
            <a:spAutoFit/>
          </a:bodyPr>
          <a:lstStyle/>
          <a:p>
            <a:pPr marL="342900" lvl="0" indent="-342900" algn="just">
              <a:spcAft>
                <a:spcPts val="0"/>
              </a:spcAft>
              <a:buFont typeface="Wingdings" panose="05000000000000000000" pitchFamily="2" charset="2"/>
              <a:buChar char="n"/>
            </a:pPr>
            <a:r>
              <a:rPr lang="zh-CN"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创建</a:t>
            </a: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两个空栈</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StackX</a:t>
            </a: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StackY</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Wingdings" panose="05000000000000000000" pitchFamily="2" charset="2"/>
              <a:buChar char="n"/>
            </a:pPr>
            <a:r>
              <a:rPr lang="zh-CN" altLang="zh-CN" sz="2800" b="1" kern="1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将入口</a:t>
            </a:r>
            <a:r>
              <a:rPr lang="en-US" altLang="zh-CN" sz="2800" b="1" kern="100" dirty="0" err="1">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entryX</a:t>
            </a:r>
            <a:r>
              <a:rPr lang="zh-CN" altLang="zh-CN" sz="2800" b="1" kern="1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kern="100" dirty="0" err="1">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entryY</a:t>
            </a:r>
            <a:r>
              <a:rPr lang="zh-CN" altLang="zh-CN" sz="2800" b="1" kern="1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分别压入栈</a:t>
            </a:r>
            <a:r>
              <a:rPr lang="en-US" altLang="zh-CN" sz="2800" b="1" kern="100" dirty="0" err="1">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StackX</a:t>
            </a:r>
            <a:r>
              <a:rPr lang="zh-CN" altLang="zh-CN" sz="2800" b="1" kern="1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kern="100" dirty="0" err="1">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StackY</a:t>
            </a:r>
            <a:r>
              <a:rPr lang="zh-CN" altLang="zh-CN" sz="2800" b="1" kern="1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中</a:t>
            </a:r>
            <a:endParaRPr lang="zh-CN" altLang="zh-CN" sz="2800" b="1" kern="1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Wingdings" panose="05000000000000000000" pitchFamily="2" charset="2"/>
              <a:buChar char="n"/>
            </a:pPr>
            <a:r>
              <a:rPr lang="en-US" altLang="zh-CN" sz="2800" b="1" kern="1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while</a:t>
            </a:r>
            <a:r>
              <a:rPr lang="zh-CN" altLang="zh-CN" sz="2800" b="1" kern="1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（栈不空）</a:t>
            </a:r>
            <a:endParaRPr lang="zh-CN" altLang="zh-CN" sz="2800" b="1" kern="1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spcAft>
                <a:spcPts val="0"/>
              </a:spcAft>
              <a:buFont typeface="Wingdings" panose="05000000000000000000" pitchFamily="2" charset="2"/>
              <a:buChar char="n"/>
            </a:pP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取栈顶元素，出栈。当前位置为栈顶元素。</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spcAft>
                <a:spcPts val="0"/>
              </a:spcAft>
              <a:buFont typeface="Wingdings" panose="05000000000000000000" pitchFamily="2" charset="2"/>
              <a:buChar char="n"/>
            </a:pPr>
            <a:r>
              <a:rPr lang="en-US"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while(</a:t>
            </a:r>
            <a:r>
              <a:rPr lang="en-US" altLang="zh-CN" sz="2800" b="1" kern="1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mov</a:t>
            </a:r>
            <a:r>
              <a:rPr lang="en-US"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&lt; 8) </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即还存在探索的方向</a:t>
            </a:r>
            <a:endPar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spcAft>
                <a:spcPts val="0"/>
              </a:spcAft>
              <a:buFont typeface="Wingdings" panose="05000000000000000000" pitchFamily="2" charset="2"/>
              <a:buChar char="n"/>
            </a:pP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按照顺时针依次探索各个位置</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posX</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posY</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spcAft>
                <a:spcPts val="0"/>
              </a:spcAft>
              <a:buFont typeface="Wingdings" panose="05000000000000000000" pitchFamily="2" charset="2"/>
              <a:buChar char="n"/>
            </a:pPr>
            <a:r>
              <a:rPr lang="zh-CN"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kern="100" dirty="0" err="1">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posX</a:t>
            </a:r>
            <a:r>
              <a:rPr lang="en-US"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posY</a:t>
            </a:r>
            <a:r>
              <a:rPr lang="en-US"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是出口，则输出路径，返回</a:t>
            </a:r>
            <a:r>
              <a:rPr lang="en-US"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spcAft>
                <a:spcPts val="0"/>
              </a:spcAft>
              <a:buFont typeface="Wingdings" panose="05000000000000000000" pitchFamily="2" charset="2"/>
              <a:buChar char="n"/>
            </a:pP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kern="1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posX</a:t>
            </a:r>
            <a:r>
              <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posY</a:t>
            </a:r>
            <a:r>
              <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是没有走过的通路，</a:t>
            </a:r>
            <a:endPar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1714500" lvl="3" indent="-342900" algn="just">
              <a:spcAft>
                <a:spcPts val="0"/>
              </a:spcAft>
              <a:buFont typeface="Wingdings" panose="05000000000000000000" pitchFamily="2" charset="2"/>
              <a:buChar char="n"/>
            </a:pP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设置标志</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mark[</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posX</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posY</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 1</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0" lvl="3" indent="-342900" algn="just">
              <a:spcAft>
                <a:spcPts val="0"/>
              </a:spcAft>
              <a:buFont typeface="Wingdings" panose="05000000000000000000" pitchFamily="2" charset="2"/>
              <a:buChar char="n"/>
            </a:pP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当前位置进栈</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0" lvl="3" indent="-342900" algn="just">
              <a:spcAft>
                <a:spcPts val="0"/>
              </a:spcAft>
              <a:buFont typeface="Wingdings" panose="05000000000000000000" pitchFamily="2" charset="2"/>
              <a:buChar char="n"/>
            </a:pP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将</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posX</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posY</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设置为当前位置</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0" lvl="3" indent="-342900" algn="just">
              <a:spcAft>
                <a:spcPts val="0"/>
              </a:spcAft>
              <a:buFont typeface="Wingdings" panose="05000000000000000000" pitchFamily="2" charset="2"/>
              <a:buChar char="n"/>
            </a:pP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设置</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mov</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 0</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spcAft>
                <a:spcPts val="0"/>
              </a:spcAft>
              <a:buFont typeface="Wingdings" panose="05000000000000000000" pitchFamily="2" charset="2"/>
              <a:buChar char="n"/>
            </a:pP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否则（ 如果</a:t>
            </a:r>
            <a:r>
              <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(X, Y)</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是没有走过的通路），</a:t>
            </a:r>
            <a:r>
              <a:rPr lang="en-US" altLang="zh-CN" sz="2800" b="1" kern="1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mov</a:t>
            </a:r>
            <a:r>
              <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3"/>
          <p:cNvSpPr>
            <a:spLocks noChangeArrowheads="1"/>
          </p:cNvSpPr>
          <p:nvPr/>
        </p:nvSpPr>
        <p:spPr bwMode="auto">
          <a:xfrm>
            <a:off x="263352" y="93707"/>
            <a:ext cx="43204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200" b="1" dirty="0" smtClean="0">
                <a:solidFill>
                  <a:schemeClr val="tx1"/>
                </a:solidFill>
                <a:latin typeface="微软雅黑" panose="020B0503020204020204" pitchFamily="34" charset="-122"/>
                <a:ea typeface="微软雅黑" panose="020B0503020204020204" pitchFamily="34" charset="-122"/>
              </a:rPr>
              <a:t>栈的应用：</a:t>
            </a:r>
            <a:r>
              <a:rPr kumimoji="1" lang="en-US" altLang="zh-CN" sz="3200" b="1" dirty="0" smtClean="0">
                <a:latin typeface="微软雅黑" panose="020B0503020204020204" pitchFamily="34" charset="-122"/>
                <a:ea typeface="微软雅黑" panose="020B0503020204020204" pitchFamily="34" charset="-122"/>
              </a:rPr>
              <a:t> </a:t>
            </a:r>
            <a:r>
              <a:rPr kumimoji="1" lang="zh-CN" altLang="en-US" sz="3200" b="1" dirty="0" smtClean="0">
                <a:latin typeface="微软雅黑" panose="020B0503020204020204" pitchFamily="34" charset="-122"/>
                <a:ea typeface="微软雅黑" panose="020B0503020204020204" pitchFamily="34" charset="-122"/>
              </a:rPr>
              <a:t>迷宫问题</a:t>
            </a:r>
            <a:endParaRPr kumimoji="1" lang="zh-CN" altLang="en-US" sz="3200" b="1" dirty="0">
              <a:solidFill>
                <a:schemeClr val="tx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0" y="62885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6" name="Text Box 4"/>
          <p:cNvSpPr txBox="1">
            <a:spLocks noChangeArrowheads="1"/>
          </p:cNvSpPr>
          <p:nvPr/>
        </p:nvSpPr>
        <p:spPr bwMode="auto">
          <a:xfrm>
            <a:off x="8951640" y="54323"/>
            <a:ext cx="32403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b="1" dirty="0" smtClean="0">
                <a:solidFill>
                  <a:srgbClr val="FF0000"/>
                </a:solidFill>
                <a:latin typeface="微软雅黑" panose="020B0503020204020204" pitchFamily="34" charset="-122"/>
                <a:ea typeface="微软雅黑" panose="020B0503020204020204" pitchFamily="34" charset="-122"/>
              </a:rPr>
              <a:t>具体见算法</a:t>
            </a:r>
            <a:r>
              <a:rPr lang="en-US" altLang="zh-CN" sz="3200" b="1" dirty="0" smtClean="0">
                <a:solidFill>
                  <a:srgbClr val="FF0000"/>
                </a:solidFill>
                <a:latin typeface="微软雅黑" panose="020B0503020204020204" pitchFamily="34" charset="-122"/>
                <a:ea typeface="微软雅黑" panose="020B0503020204020204" pitchFamily="34" charset="-122"/>
              </a:rPr>
              <a:t>3-16</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63352" y="93707"/>
            <a:ext cx="48965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200" dirty="0" smtClean="0">
                <a:solidFill>
                  <a:schemeClr val="tx1"/>
                </a:solidFill>
                <a:latin typeface="微软雅黑" panose="020B0503020204020204" pitchFamily="34" charset="-122"/>
                <a:ea typeface="微软雅黑" panose="020B0503020204020204" pitchFamily="34" charset="-122"/>
              </a:rPr>
              <a:t>栈的应用：</a:t>
            </a:r>
            <a:r>
              <a:rPr kumimoji="1" lang="en-US" altLang="zh-CN" sz="3200" dirty="0" smtClean="0">
                <a:latin typeface="微软雅黑" panose="020B0503020204020204" pitchFamily="34" charset="-122"/>
                <a:ea typeface="微软雅黑" panose="020B0503020204020204" pitchFamily="34" charset="-122"/>
              </a:rPr>
              <a:t> </a:t>
            </a:r>
            <a:r>
              <a:rPr kumimoji="1" lang="zh-CN" altLang="en-US" sz="3200" dirty="0" smtClean="0">
                <a:latin typeface="微软雅黑" panose="020B0503020204020204" pitchFamily="34" charset="-122"/>
                <a:ea typeface="微软雅黑" panose="020B0503020204020204" pitchFamily="34" charset="-122"/>
              </a:rPr>
              <a:t>迷宫问题</a:t>
            </a:r>
            <a:endParaRPr kumimoji="1" lang="zh-CN" altLang="en-US" sz="3200" dirty="0">
              <a:solidFill>
                <a:schemeClr val="tx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0" y="62885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240016" y="1235615"/>
            <a:ext cx="5565643" cy="830997"/>
          </a:xfrm>
          <a:prstGeom prst="rect">
            <a:avLst/>
          </a:prstGeom>
        </p:spPr>
        <p:txBody>
          <a:bodyPr wrap="square">
            <a:spAutoFit/>
          </a:bodyPr>
          <a:lstStyle/>
          <a:p>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具体</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搜索路径</a:t>
            </a: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如</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左</a:t>
            </a: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图</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所示</a:t>
            </a: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，其中</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虚线</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表示探索过的位置，实线表示路径</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6456040" y="3212976"/>
            <a:ext cx="4078966" cy="1200329"/>
          </a:xfrm>
          <a:prstGeom prst="rect">
            <a:avLst/>
          </a:prstGeom>
        </p:spPr>
        <p:txBody>
          <a:bodyPr wrap="square">
            <a:spAutoFit/>
          </a:bodyPr>
          <a:lstStyle/>
          <a:p>
            <a:pPr algn="just">
              <a:spcAft>
                <a:spcPts val="0"/>
              </a:spcAft>
            </a:pPr>
            <a:r>
              <a:rPr lang="zh-CN" altLang="en-US" sz="2400"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迷宫路径：</a:t>
            </a:r>
            <a:endParaRPr lang="en-US" altLang="zh-CN" sz="2400"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400"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(1,1) (1,2) (2,3) (2,4) (2,5)</a:t>
            </a:r>
            <a:endParaRPr lang="en-US" altLang="zh-CN" sz="2400"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400"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(3,4) (4,5) (4,6) (5,7) (6,6) </a:t>
            </a:r>
            <a:endPar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695400" y="1193739"/>
            <a:ext cx="4932613" cy="48753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44145" y="849630"/>
            <a:ext cx="5541010" cy="5547360"/>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lvl="1" eaLnBrk="1" hangingPunct="1">
              <a:lnSpc>
                <a:spcPct val="100000"/>
              </a:lnSpc>
              <a:spcBef>
                <a:spcPct val="0"/>
              </a:spcBef>
              <a:spcAft>
                <a:spcPct val="50000"/>
              </a:spcAft>
              <a:buClrTx/>
              <a:buFont typeface="Calibri" panose="020F0502020204030204" pitchFamily="34" charset="0"/>
              <a:buNone/>
            </a:pPr>
            <a:r>
              <a:rPr kumimoji="1" lang="en-US" altLang="zh-CN" sz="2200" b="1" dirty="0" smtClean="0">
                <a:solidFill>
                  <a:schemeClr val="tx1"/>
                </a:solidFill>
                <a:latin typeface="Consolas" panose="020B0609020204030204" pitchFamily="49" charset="0"/>
                <a:ea typeface="微软雅黑" panose="020B0503020204020204" pitchFamily="34" charset="-122"/>
              </a:rPr>
              <a:t>ADT Queue is</a:t>
            </a:r>
            <a:endParaRPr kumimoji="1" lang="en-US" altLang="zh-CN" sz="2200" b="1" dirty="0" smtClean="0">
              <a:solidFill>
                <a:schemeClr val="tx1"/>
              </a:solidFill>
              <a:latin typeface="Consolas" panose="020B0609020204030204" pitchFamily="49" charset="0"/>
              <a:ea typeface="微软雅黑" panose="020B0503020204020204" pitchFamily="34" charset="-122"/>
            </a:endParaRPr>
          </a:p>
          <a:p>
            <a:pPr lvl="1" eaLnBrk="1" hangingPunct="1">
              <a:lnSpc>
                <a:spcPct val="100000"/>
              </a:lnSpc>
              <a:spcBef>
                <a:spcPct val="0"/>
              </a:spcBef>
              <a:spcAft>
                <a:spcPct val="50000"/>
              </a:spcAft>
              <a:buClrTx/>
              <a:buFont typeface="Calibri" panose="020F0502020204030204" pitchFamily="34" charset="0"/>
              <a:buNone/>
            </a:pPr>
            <a:r>
              <a:rPr kumimoji="1" lang="en-US" altLang="zh-CN" b="1" dirty="0" smtClean="0">
                <a:solidFill>
                  <a:schemeClr val="tx1"/>
                </a:solidFill>
                <a:latin typeface="Consolas" panose="020B0609020204030204" pitchFamily="49" charset="0"/>
                <a:ea typeface="微软雅黑" panose="020B0503020204020204" pitchFamily="34" charset="-122"/>
              </a:rPr>
              <a:t>	Operations</a:t>
            </a:r>
            <a:endParaRPr kumimoji="1" lang="en-US" altLang="zh-CN" b="1" dirty="0" smtClean="0">
              <a:solidFill>
                <a:schemeClr val="tx1"/>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en-US" altLang="zh-CN" sz="1600" b="1" dirty="0" smtClean="0">
                <a:solidFill>
                  <a:srgbClr val="FF0000"/>
                </a:solidFill>
                <a:latin typeface="Consolas" panose="020B0609020204030204" pitchFamily="49" charset="0"/>
                <a:ea typeface="微软雅黑" panose="020B0503020204020204" pitchFamily="34" charset="-122"/>
              </a:rPr>
              <a:t>Queue </a:t>
            </a:r>
            <a:r>
              <a:rPr kumimoji="1" lang="en-US" altLang="zh-CN" sz="1600" b="1" dirty="0" err="1">
                <a:solidFill>
                  <a:srgbClr val="FF0000"/>
                </a:solidFill>
                <a:latin typeface="Consolas" panose="020B0609020204030204" pitchFamily="49" charset="0"/>
                <a:ea typeface="微软雅黑" panose="020B0503020204020204" pitchFamily="34" charset="-122"/>
              </a:rPr>
              <a:t>createEmptyQueue</a:t>
            </a:r>
            <a:r>
              <a:rPr kumimoji="1" lang="zh-CN" altLang="en-US" sz="1600" b="1" dirty="0" smtClean="0">
                <a:solidFill>
                  <a:srgbClr val="FF0000"/>
                </a:solidFill>
                <a:latin typeface="Consolas" panose="020B0609020204030204" pitchFamily="49" charset="0"/>
                <a:ea typeface="微软雅黑" panose="020B0503020204020204" pitchFamily="34" charset="-122"/>
              </a:rPr>
              <a:t>（</a:t>
            </a:r>
            <a:r>
              <a:rPr kumimoji="1" lang="en-US" altLang="zh-CN" sz="1600" b="1" dirty="0" smtClean="0">
                <a:solidFill>
                  <a:srgbClr val="FF0000"/>
                </a:solidFill>
                <a:latin typeface="Consolas" panose="020B0609020204030204" pitchFamily="49" charset="0"/>
                <a:ea typeface="微软雅黑" panose="020B0503020204020204" pitchFamily="34" charset="-122"/>
              </a:rPr>
              <a:t>void</a:t>
            </a:r>
            <a:r>
              <a:rPr kumimoji="1" lang="zh-CN" altLang="en-US" sz="1600" b="1" dirty="0" smtClean="0">
                <a:solidFill>
                  <a:srgbClr val="FF0000"/>
                </a:solidFill>
                <a:latin typeface="Consolas" panose="020B0609020204030204" pitchFamily="49" charset="0"/>
                <a:ea typeface="微软雅黑" panose="020B0503020204020204" pitchFamily="34" charset="-122"/>
              </a:rPr>
              <a:t>） </a:t>
            </a:r>
            <a:r>
              <a:rPr kumimoji="1" lang="en-US" altLang="zh-CN" sz="1600" b="1" dirty="0" smtClean="0">
                <a:solidFill>
                  <a:srgbClr val="FF0000"/>
                </a:solidFill>
                <a:latin typeface="Consolas" panose="020B0609020204030204" pitchFamily="49" charset="0"/>
                <a:ea typeface="微软雅黑" panose="020B0503020204020204" pitchFamily="34" charset="-122"/>
              </a:rPr>
              <a:t> </a:t>
            </a:r>
            <a:endParaRPr kumimoji="1" lang="en-US" altLang="zh-CN" sz="1600" b="1" dirty="0" smtClean="0">
              <a:solidFill>
                <a:srgbClr val="FF0000"/>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zh-CN" altLang="en-US" sz="1600" b="1" dirty="0" smtClean="0">
                <a:solidFill>
                  <a:schemeClr val="tx1"/>
                </a:solidFill>
                <a:latin typeface="Consolas" panose="020B0609020204030204" pitchFamily="49" charset="0"/>
                <a:ea typeface="微软雅黑" panose="020B0503020204020204" pitchFamily="34" charset="-122"/>
              </a:rPr>
              <a:t>创建</a:t>
            </a:r>
            <a:r>
              <a:rPr kumimoji="1" lang="zh-CN" altLang="en-US" sz="1600" b="1" dirty="0">
                <a:solidFill>
                  <a:schemeClr val="tx1"/>
                </a:solidFill>
                <a:latin typeface="Consolas" panose="020B0609020204030204" pitchFamily="49" charset="0"/>
                <a:ea typeface="微软雅黑" panose="020B0503020204020204" pitchFamily="34" charset="-122"/>
              </a:rPr>
              <a:t>一个</a:t>
            </a:r>
            <a:r>
              <a:rPr kumimoji="1" lang="zh-CN" altLang="en-US" sz="1600" b="1" dirty="0" smtClean="0">
                <a:solidFill>
                  <a:schemeClr val="tx1"/>
                </a:solidFill>
                <a:latin typeface="Consolas" panose="020B0609020204030204" pitchFamily="49" charset="0"/>
                <a:ea typeface="微软雅黑" panose="020B0503020204020204" pitchFamily="34" charset="-122"/>
              </a:rPr>
              <a:t>空</a:t>
            </a:r>
            <a:r>
              <a:rPr kumimoji="1" lang="zh-CN" altLang="en-US" sz="1600" b="1" dirty="0">
                <a:solidFill>
                  <a:schemeClr val="tx1"/>
                </a:solidFill>
                <a:latin typeface="Consolas" panose="020B0609020204030204" pitchFamily="49" charset="0"/>
                <a:ea typeface="微软雅黑" panose="020B0503020204020204" pitchFamily="34" charset="-122"/>
              </a:rPr>
              <a:t>队列</a:t>
            </a:r>
            <a:r>
              <a:rPr kumimoji="1" lang="zh-CN" altLang="en-US" sz="1600" b="1" dirty="0" smtClean="0">
                <a:solidFill>
                  <a:schemeClr val="tx1"/>
                </a:solidFill>
                <a:latin typeface="Consolas" panose="020B0609020204030204" pitchFamily="49" charset="0"/>
                <a:ea typeface="微软雅黑" panose="020B0503020204020204" pitchFamily="34" charset="-122"/>
              </a:rPr>
              <a:t> </a:t>
            </a:r>
            <a:endParaRPr kumimoji="1" lang="en-US" altLang="zh-CN" sz="1600" b="1" dirty="0" smtClean="0">
              <a:solidFill>
                <a:schemeClr val="tx1"/>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en-US" altLang="zh-CN" sz="1600" b="1" dirty="0" err="1">
                <a:solidFill>
                  <a:srgbClr val="FF0000"/>
                </a:solidFill>
                <a:latin typeface="Consolas" panose="020B0609020204030204" pitchFamily="49" charset="0"/>
                <a:ea typeface="微软雅黑" panose="020B0503020204020204" pitchFamily="34" charset="-122"/>
              </a:rPr>
              <a:t>i</a:t>
            </a:r>
            <a:r>
              <a:rPr kumimoji="1" lang="en-US" altLang="zh-CN" sz="1600" b="1" dirty="0" err="1" smtClean="0">
                <a:solidFill>
                  <a:srgbClr val="FF0000"/>
                </a:solidFill>
                <a:latin typeface="Consolas" panose="020B0609020204030204" pitchFamily="49" charset="0"/>
                <a:ea typeface="微软雅黑" panose="020B0503020204020204" pitchFamily="34" charset="-122"/>
              </a:rPr>
              <a:t>nt</a:t>
            </a:r>
            <a:r>
              <a:rPr kumimoji="1" lang="en-US" altLang="zh-CN" sz="1600" b="1" dirty="0" smtClean="0">
                <a:solidFill>
                  <a:srgbClr val="FF0000"/>
                </a:solidFill>
                <a:latin typeface="Consolas" panose="020B0609020204030204" pitchFamily="49" charset="0"/>
                <a:ea typeface="微软雅黑" panose="020B0503020204020204" pitchFamily="34" charset="-122"/>
              </a:rPr>
              <a:t> </a:t>
            </a:r>
            <a:r>
              <a:rPr kumimoji="1" lang="en-US" altLang="zh-CN" sz="1600" b="1" dirty="0" err="1" smtClean="0">
                <a:solidFill>
                  <a:srgbClr val="FF0000"/>
                </a:solidFill>
                <a:latin typeface="Consolas" panose="020B0609020204030204" pitchFamily="49" charset="0"/>
                <a:ea typeface="微软雅黑" panose="020B0503020204020204" pitchFamily="34" charset="-122"/>
              </a:rPr>
              <a:t>isEmptyQueue</a:t>
            </a:r>
            <a:r>
              <a:rPr kumimoji="1" lang="zh-CN" altLang="en-US" sz="1600" b="1" dirty="0" smtClean="0">
                <a:solidFill>
                  <a:srgbClr val="FF0000"/>
                </a:solidFill>
                <a:latin typeface="Consolas" panose="020B0609020204030204" pitchFamily="49" charset="0"/>
                <a:ea typeface="微软雅黑" panose="020B0503020204020204" pitchFamily="34" charset="-122"/>
              </a:rPr>
              <a:t>（</a:t>
            </a:r>
            <a:r>
              <a:rPr kumimoji="1" lang="en-US" altLang="zh-CN" sz="1600" b="1" dirty="0" smtClean="0">
                <a:solidFill>
                  <a:srgbClr val="FF0000"/>
                </a:solidFill>
                <a:latin typeface="Consolas" panose="020B0609020204030204" pitchFamily="49" charset="0"/>
                <a:ea typeface="微软雅黑" panose="020B0503020204020204" pitchFamily="34" charset="-122"/>
              </a:rPr>
              <a:t>Queue </a:t>
            </a:r>
            <a:r>
              <a:rPr kumimoji="1" lang="en-US" altLang="zh-CN" sz="1600" b="1" dirty="0" err="1" smtClean="0">
                <a:solidFill>
                  <a:srgbClr val="FF0000"/>
                </a:solidFill>
                <a:latin typeface="Consolas" panose="020B0609020204030204" pitchFamily="49" charset="0"/>
                <a:ea typeface="微软雅黑" panose="020B0503020204020204" pitchFamily="34" charset="-122"/>
              </a:rPr>
              <a:t>qu</a:t>
            </a:r>
            <a:r>
              <a:rPr kumimoji="1" lang="zh-CN" altLang="en-US" sz="1600" b="1" dirty="0" smtClean="0">
                <a:solidFill>
                  <a:srgbClr val="FF0000"/>
                </a:solidFill>
                <a:latin typeface="Consolas" panose="020B0609020204030204" pitchFamily="49" charset="0"/>
                <a:ea typeface="微软雅黑" panose="020B0503020204020204" pitchFamily="34" charset="-122"/>
              </a:rPr>
              <a:t>）</a:t>
            </a:r>
            <a:r>
              <a:rPr kumimoji="1" lang="en-US" altLang="zh-CN" sz="1600" b="1" dirty="0" smtClean="0">
                <a:solidFill>
                  <a:srgbClr val="FF0000"/>
                </a:solidFill>
                <a:latin typeface="Consolas" panose="020B0609020204030204" pitchFamily="49" charset="0"/>
                <a:ea typeface="微软雅黑" panose="020B0503020204020204" pitchFamily="34" charset="-122"/>
              </a:rPr>
              <a:t> </a:t>
            </a:r>
            <a:endParaRPr kumimoji="1" lang="en-US" altLang="zh-CN" sz="1600" b="1" dirty="0" smtClean="0">
              <a:solidFill>
                <a:srgbClr val="FF0000"/>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en-US" altLang="zh-CN" sz="1600" b="1" dirty="0" smtClean="0">
                <a:solidFill>
                  <a:schemeClr val="tx1"/>
                </a:solidFill>
                <a:latin typeface="Consolas" panose="020B0609020204030204" pitchFamily="49" charset="0"/>
                <a:ea typeface="微软雅黑" panose="020B0503020204020204" pitchFamily="34" charset="-122"/>
              </a:rPr>
              <a:t> </a:t>
            </a:r>
            <a:r>
              <a:rPr kumimoji="1" lang="zh-CN" altLang="en-US" sz="1600" b="1" dirty="0" smtClean="0">
                <a:solidFill>
                  <a:schemeClr val="tx1"/>
                </a:solidFill>
                <a:latin typeface="Consolas" panose="020B0609020204030204" pitchFamily="49" charset="0"/>
                <a:ea typeface="微软雅黑" panose="020B0503020204020204" pitchFamily="34" charset="-122"/>
              </a:rPr>
              <a:t>判断队列是否</a:t>
            </a:r>
            <a:r>
              <a:rPr kumimoji="1" lang="zh-CN" altLang="en-US" sz="1600" b="1" dirty="0">
                <a:solidFill>
                  <a:schemeClr val="tx1"/>
                </a:solidFill>
                <a:latin typeface="Consolas" panose="020B0609020204030204" pitchFamily="49" charset="0"/>
                <a:ea typeface="微软雅黑" panose="020B0503020204020204" pitchFamily="34" charset="-122"/>
              </a:rPr>
              <a:t>为</a:t>
            </a:r>
            <a:r>
              <a:rPr kumimoji="1" lang="zh-CN" altLang="en-US" sz="1600" b="1" dirty="0" smtClean="0">
                <a:solidFill>
                  <a:schemeClr val="tx1"/>
                </a:solidFill>
                <a:latin typeface="Consolas" panose="020B0609020204030204" pitchFamily="49" charset="0"/>
                <a:ea typeface="微软雅黑" panose="020B0503020204020204" pitchFamily="34" charset="-122"/>
              </a:rPr>
              <a:t>空 </a:t>
            </a:r>
            <a:endParaRPr kumimoji="1" lang="en-US" altLang="zh-CN" sz="1600" b="1" dirty="0" smtClean="0">
              <a:solidFill>
                <a:schemeClr val="tx1"/>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en-US" altLang="zh-CN" sz="1600" b="1" dirty="0">
                <a:solidFill>
                  <a:srgbClr val="FF0000"/>
                </a:solidFill>
                <a:latin typeface="Consolas" panose="020B0609020204030204" pitchFamily="49" charset="0"/>
                <a:ea typeface="微软雅黑" panose="020B0503020204020204" pitchFamily="34" charset="-122"/>
              </a:rPr>
              <a:t>v</a:t>
            </a:r>
            <a:r>
              <a:rPr kumimoji="1" lang="en-US" altLang="zh-CN" sz="1600" b="1" dirty="0" smtClean="0">
                <a:solidFill>
                  <a:srgbClr val="FF0000"/>
                </a:solidFill>
                <a:latin typeface="Consolas" panose="020B0609020204030204" pitchFamily="49" charset="0"/>
                <a:ea typeface="微软雅黑" panose="020B0503020204020204" pitchFamily="34" charset="-122"/>
              </a:rPr>
              <a:t>oid </a:t>
            </a:r>
            <a:r>
              <a:rPr kumimoji="1" lang="en-US" altLang="zh-CN" sz="1600" b="1" dirty="0" err="1" smtClean="0">
                <a:solidFill>
                  <a:srgbClr val="FF0000"/>
                </a:solidFill>
                <a:latin typeface="Consolas" panose="020B0609020204030204" pitchFamily="49" charset="0"/>
                <a:ea typeface="微软雅黑" panose="020B0503020204020204" pitchFamily="34" charset="-122"/>
              </a:rPr>
              <a:t>enQueue</a:t>
            </a:r>
            <a:r>
              <a:rPr kumimoji="1" lang="zh-CN" altLang="en-US" sz="1600" b="1" dirty="0" smtClean="0">
                <a:solidFill>
                  <a:srgbClr val="FF0000"/>
                </a:solidFill>
                <a:latin typeface="Consolas" panose="020B0609020204030204" pitchFamily="49" charset="0"/>
                <a:ea typeface="微软雅黑" panose="020B0503020204020204" pitchFamily="34" charset="-122"/>
              </a:rPr>
              <a:t>（</a:t>
            </a:r>
            <a:r>
              <a:rPr kumimoji="1" lang="en-US" altLang="zh-CN" sz="1600" b="1" dirty="0">
                <a:solidFill>
                  <a:srgbClr val="FF0000"/>
                </a:solidFill>
                <a:latin typeface="Consolas" panose="020B0609020204030204" pitchFamily="49" charset="0"/>
                <a:ea typeface="微软雅黑" panose="020B0503020204020204" pitchFamily="34" charset="-122"/>
              </a:rPr>
              <a:t> Queue </a:t>
            </a:r>
            <a:r>
              <a:rPr kumimoji="1" lang="en-US" altLang="zh-CN" sz="1600" b="1" dirty="0" err="1">
                <a:solidFill>
                  <a:srgbClr val="FF0000"/>
                </a:solidFill>
                <a:latin typeface="Consolas" panose="020B0609020204030204" pitchFamily="49" charset="0"/>
                <a:ea typeface="微软雅黑" panose="020B0503020204020204" pitchFamily="34" charset="-122"/>
              </a:rPr>
              <a:t>qu</a:t>
            </a:r>
            <a:r>
              <a:rPr kumimoji="1" lang="en-US" altLang="zh-CN" sz="1600" b="1" dirty="0">
                <a:solidFill>
                  <a:srgbClr val="FF0000"/>
                </a:solidFill>
                <a:latin typeface="Consolas" panose="020B0609020204030204" pitchFamily="49" charset="0"/>
                <a:ea typeface="微软雅黑" panose="020B0503020204020204" pitchFamily="34" charset="-122"/>
              </a:rPr>
              <a:t>, </a:t>
            </a:r>
            <a:r>
              <a:rPr kumimoji="1" lang="en-US" altLang="zh-CN" sz="1600" b="1" dirty="0" err="1" smtClean="0">
                <a:solidFill>
                  <a:srgbClr val="FF0000"/>
                </a:solidFill>
                <a:latin typeface="Consolas" panose="020B0609020204030204" pitchFamily="49" charset="0"/>
                <a:ea typeface="微软雅黑" panose="020B0503020204020204" pitchFamily="34" charset="-122"/>
              </a:rPr>
              <a:t>DataType</a:t>
            </a:r>
            <a:r>
              <a:rPr kumimoji="1" lang="en-US" altLang="zh-CN" sz="1600" b="1" dirty="0" smtClean="0">
                <a:solidFill>
                  <a:srgbClr val="FF0000"/>
                </a:solidFill>
                <a:latin typeface="Consolas" panose="020B0609020204030204" pitchFamily="49" charset="0"/>
                <a:ea typeface="微软雅黑" panose="020B0503020204020204" pitchFamily="34" charset="-122"/>
              </a:rPr>
              <a:t> x</a:t>
            </a:r>
            <a:r>
              <a:rPr kumimoji="1" lang="zh-CN" altLang="en-US" sz="1600" b="1" dirty="0" smtClean="0">
                <a:solidFill>
                  <a:srgbClr val="FF0000"/>
                </a:solidFill>
                <a:latin typeface="Consolas" panose="020B0609020204030204" pitchFamily="49" charset="0"/>
                <a:ea typeface="微软雅黑" panose="020B0503020204020204" pitchFamily="34" charset="-122"/>
              </a:rPr>
              <a:t>）</a:t>
            </a:r>
            <a:endParaRPr kumimoji="1" lang="en-US" altLang="zh-CN" sz="1600" b="1" dirty="0" smtClean="0">
              <a:solidFill>
                <a:srgbClr val="FF0000"/>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Font typeface="Calibri" panose="020F0502020204030204" pitchFamily="34" charset="0"/>
              <a:buNone/>
            </a:pPr>
            <a:r>
              <a:rPr kumimoji="1" lang="zh-CN" altLang="en-US" sz="1600" b="1" dirty="0" smtClean="0">
                <a:solidFill>
                  <a:schemeClr val="tx1"/>
                </a:solidFill>
                <a:latin typeface="Consolas" panose="020B0609020204030204" pitchFamily="49" charset="0"/>
                <a:ea typeface="微软雅黑" panose="020B0503020204020204" pitchFamily="34" charset="-122"/>
              </a:rPr>
              <a:t> 往</a:t>
            </a:r>
            <a:r>
              <a:rPr kumimoji="1" lang="zh-CN" altLang="en-US" sz="1600" b="1" dirty="0">
                <a:solidFill>
                  <a:schemeClr val="tx1"/>
                </a:solidFill>
                <a:latin typeface="Consolas" panose="020B0609020204030204" pitchFamily="49" charset="0"/>
                <a:ea typeface="微软雅黑" panose="020B0503020204020204" pitchFamily="34" charset="-122"/>
              </a:rPr>
              <a:t>队列</a:t>
            </a:r>
            <a:r>
              <a:rPr kumimoji="1" lang="zh-CN" altLang="en-US" sz="1600" b="1" dirty="0" smtClean="0">
                <a:solidFill>
                  <a:schemeClr val="tx1"/>
                </a:solidFill>
                <a:latin typeface="Consolas" panose="020B0609020204030204" pitchFamily="49" charset="0"/>
                <a:ea typeface="微软雅黑" panose="020B0503020204020204" pitchFamily="34" charset="-122"/>
              </a:rPr>
              <a:t>中</a:t>
            </a:r>
            <a:r>
              <a:rPr kumimoji="1" lang="zh-CN" altLang="en-US" sz="1600" b="1" dirty="0">
                <a:solidFill>
                  <a:schemeClr val="tx1"/>
                </a:solidFill>
                <a:latin typeface="Consolas" panose="020B0609020204030204" pitchFamily="49" charset="0"/>
                <a:ea typeface="微软雅黑" panose="020B0503020204020204" pitchFamily="34" charset="-122"/>
              </a:rPr>
              <a:t>插入（或称推入）一个</a:t>
            </a:r>
            <a:r>
              <a:rPr kumimoji="1" lang="zh-CN" altLang="en-US" sz="1600" b="1" dirty="0" smtClean="0">
                <a:solidFill>
                  <a:schemeClr val="tx1"/>
                </a:solidFill>
                <a:latin typeface="Consolas" panose="020B0609020204030204" pitchFamily="49" charset="0"/>
                <a:ea typeface="微软雅黑" panose="020B0503020204020204" pitchFamily="34" charset="-122"/>
              </a:rPr>
              <a:t>元素</a:t>
            </a:r>
            <a:endParaRPr kumimoji="1" lang="en-US" altLang="zh-CN" sz="1600" b="1" dirty="0" smtClean="0">
              <a:solidFill>
                <a:schemeClr val="tx1"/>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en-US" altLang="zh-CN" sz="1600" b="1" dirty="0" smtClean="0">
                <a:solidFill>
                  <a:srgbClr val="FF0000"/>
                </a:solidFill>
                <a:latin typeface="Consolas" panose="020B0609020204030204" pitchFamily="49" charset="0"/>
                <a:ea typeface="微软雅黑" panose="020B0503020204020204" pitchFamily="34" charset="-122"/>
              </a:rPr>
              <a:t>void </a:t>
            </a:r>
            <a:r>
              <a:rPr kumimoji="1" lang="en-US" altLang="zh-CN" sz="1600" b="1" dirty="0" err="1" smtClean="0">
                <a:solidFill>
                  <a:srgbClr val="FF0000"/>
                </a:solidFill>
                <a:latin typeface="Consolas" panose="020B0609020204030204" pitchFamily="49" charset="0"/>
                <a:ea typeface="微软雅黑" panose="020B0503020204020204" pitchFamily="34" charset="-122"/>
              </a:rPr>
              <a:t>deQueue</a:t>
            </a:r>
            <a:r>
              <a:rPr kumimoji="1" lang="zh-CN" altLang="en-US" sz="1600" b="1" dirty="0" smtClean="0">
                <a:solidFill>
                  <a:srgbClr val="FF0000"/>
                </a:solidFill>
                <a:latin typeface="Consolas" panose="020B0609020204030204" pitchFamily="49" charset="0"/>
                <a:ea typeface="微软雅黑" panose="020B0503020204020204" pitchFamily="34" charset="-122"/>
              </a:rPr>
              <a:t>（</a:t>
            </a:r>
            <a:r>
              <a:rPr kumimoji="1" lang="en-US" altLang="zh-CN" sz="1600" b="1" dirty="0" smtClean="0">
                <a:solidFill>
                  <a:srgbClr val="FF0000"/>
                </a:solidFill>
                <a:latin typeface="Consolas" panose="020B0609020204030204" pitchFamily="49" charset="0"/>
                <a:ea typeface="微软雅黑" panose="020B0503020204020204" pitchFamily="34" charset="-122"/>
              </a:rPr>
              <a:t> </a:t>
            </a:r>
            <a:r>
              <a:rPr kumimoji="1" lang="en-US" altLang="zh-CN" sz="1600" b="1" dirty="0">
                <a:solidFill>
                  <a:srgbClr val="FF0000"/>
                </a:solidFill>
                <a:latin typeface="Consolas" panose="020B0609020204030204" pitchFamily="49" charset="0"/>
                <a:ea typeface="微软雅黑" panose="020B0503020204020204" pitchFamily="34" charset="-122"/>
              </a:rPr>
              <a:t>Queue </a:t>
            </a:r>
            <a:r>
              <a:rPr kumimoji="1" lang="en-US" altLang="zh-CN" sz="1600" b="1" dirty="0" err="1">
                <a:solidFill>
                  <a:srgbClr val="FF0000"/>
                </a:solidFill>
                <a:latin typeface="Consolas" panose="020B0609020204030204" pitchFamily="49" charset="0"/>
                <a:ea typeface="微软雅黑" panose="020B0503020204020204" pitchFamily="34" charset="-122"/>
              </a:rPr>
              <a:t>qu</a:t>
            </a:r>
            <a:r>
              <a:rPr kumimoji="1" lang="en-US" altLang="zh-CN" sz="1600" b="1" dirty="0">
                <a:solidFill>
                  <a:srgbClr val="FF0000"/>
                </a:solidFill>
                <a:latin typeface="Consolas" panose="020B0609020204030204" pitchFamily="49" charset="0"/>
                <a:ea typeface="微软雅黑" panose="020B0503020204020204" pitchFamily="34" charset="-122"/>
              </a:rPr>
              <a:t> </a:t>
            </a:r>
            <a:r>
              <a:rPr kumimoji="1" lang="zh-CN" altLang="en-US" sz="1600" b="1" dirty="0" smtClean="0">
                <a:solidFill>
                  <a:srgbClr val="FF0000"/>
                </a:solidFill>
                <a:latin typeface="Consolas" panose="020B0609020204030204" pitchFamily="49" charset="0"/>
                <a:ea typeface="微软雅黑" panose="020B0503020204020204" pitchFamily="34" charset="-122"/>
              </a:rPr>
              <a:t>）</a:t>
            </a:r>
            <a:endParaRPr kumimoji="1" lang="en-US" altLang="zh-CN" sz="1600" b="1" dirty="0" smtClean="0">
              <a:solidFill>
                <a:srgbClr val="FF0000"/>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Font typeface="Calibri" panose="020F0502020204030204" pitchFamily="34" charset="0"/>
              <a:buNone/>
            </a:pPr>
            <a:r>
              <a:rPr kumimoji="1" lang="en-US" altLang="zh-CN" sz="1600" b="1" dirty="0" smtClean="0">
                <a:solidFill>
                  <a:schemeClr val="tx1"/>
                </a:solidFill>
                <a:latin typeface="Consolas" panose="020B0609020204030204" pitchFamily="49" charset="0"/>
                <a:ea typeface="微软雅黑" panose="020B0503020204020204" pitchFamily="34" charset="-122"/>
              </a:rPr>
              <a:t> </a:t>
            </a:r>
            <a:r>
              <a:rPr kumimoji="1" lang="zh-CN" altLang="en-US" sz="1600" b="1" dirty="0" smtClean="0">
                <a:solidFill>
                  <a:schemeClr val="tx1"/>
                </a:solidFill>
                <a:latin typeface="Consolas" panose="020B0609020204030204" pitchFamily="49" charset="0"/>
                <a:ea typeface="微软雅黑" panose="020B0503020204020204" pitchFamily="34" charset="-122"/>
              </a:rPr>
              <a:t>从</a:t>
            </a:r>
            <a:r>
              <a:rPr kumimoji="1" lang="zh-CN" altLang="en-US" sz="1600" b="1" dirty="0">
                <a:solidFill>
                  <a:schemeClr val="tx1"/>
                </a:solidFill>
                <a:latin typeface="Consolas" panose="020B0609020204030204" pitchFamily="49" charset="0"/>
                <a:ea typeface="微软雅黑" panose="020B0503020204020204" pitchFamily="34" charset="-122"/>
              </a:rPr>
              <a:t>队列</a:t>
            </a:r>
            <a:r>
              <a:rPr kumimoji="1" lang="zh-CN" altLang="en-US" sz="1600" b="1" dirty="0" smtClean="0">
                <a:solidFill>
                  <a:schemeClr val="tx1"/>
                </a:solidFill>
                <a:latin typeface="Consolas" panose="020B0609020204030204" pitchFamily="49" charset="0"/>
                <a:ea typeface="微软雅黑" panose="020B0503020204020204" pitchFamily="34" charset="-122"/>
              </a:rPr>
              <a:t>中</a:t>
            </a:r>
            <a:r>
              <a:rPr kumimoji="1" lang="zh-CN" altLang="en-US" sz="1600" b="1" dirty="0">
                <a:solidFill>
                  <a:schemeClr val="tx1"/>
                </a:solidFill>
                <a:latin typeface="Consolas" panose="020B0609020204030204" pitchFamily="49" charset="0"/>
                <a:ea typeface="微软雅黑" panose="020B0503020204020204" pitchFamily="34" charset="-122"/>
              </a:rPr>
              <a:t>删除（或称弹出）一个元素 </a:t>
            </a:r>
            <a:endParaRPr kumimoji="1" lang="en-US" altLang="zh-CN" sz="1600" b="1" dirty="0" smtClean="0">
              <a:solidFill>
                <a:schemeClr val="tx1"/>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en-US" altLang="zh-CN" sz="1600" b="1" dirty="0" err="1" smtClean="0">
                <a:solidFill>
                  <a:srgbClr val="FF0000"/>
                </a:solidFill>
                <a:latin typeface="Consolas" panose="020B0609020204030204" pitchFamily="49" charset="0"/>
                <a:ea typeface="微软雅黑" panose="020B0503020204020204" pitchFamily="34" charset="-122"/>
              </a:rPr>
              <a:t>DataType</a:t>
            </a:r>
            <a:r>
              <a:rPr kumimoji="1" lang="en-US" altLang="zh-CN" sz="1600" b="1" dirty="0" smtClean="0">
                <a:solidFill>
                  <a:srgbClr val="FF0000"/>
                </a:solidFill>
                <a:latin typeface="Consolas" panose="020B0609020204030204" pitchFamily="49" charset="0"/>
                <a:ea typeface="微软雅黑" panose="020B0503020204020204" pitchFamily="34" charset="-122"/>
              </a:rPr>
              <a:t> </a:t>
            </a:r>
            <a:r>
              <a:rPr kumimoji="1" lang="en-US" altLang="zh-CN" sz="1600" b="1" dirty="0" err="1" smtClean="0">
                <a:solidFill>
                  <a:srgbClr val="FF0000"/>
                </a:solidFill>
                <a:latin typeface="Consolas" panose="020B0609020204030204" pitchFamily="49" charset="0"/>
                <a:ea typeface="微软雅黑" panose="020B0503020204020204" pitchFamily="34" charset="-122"/>
              </a:rPr>
              <a:t>frontQueue</a:t>
            </a:r>
            <a:r>
              <a:rPr kumimoji="1" lang="zh-CN" altLang="en-US" sz="1600" b="1" dirty="0" smtClean="0">
                <a:solidFill>
                  <a:srgbClr val="FF0000"/>
                </a:solidFill>
                <a:latin typeface="Consolas" panose="020B0609020204030204" pitchFamily="49" charset="0"/>
                <a:ea typeface="微软雅黑" panose="020B0503020204020204" pitchFamily="34" charset="-122"/>
              </a:rPr>
              <a:t>（</a:t>
            </a:r>
            <a:r>
              <a:rPr kumimoji="1" lang="en-US" altLang="zh-CN" sz="1600" b="1" dirty="0" smtClean="0">
                <a:solidFill>
                  <a:srgbClr val="FF0000"/>
                </a:solidFill>
                <a:latin typeface="Consolas" panose="020B0609020204030204" pitchFamily="49" charset="0"/>
                <a:ea typeface="微软雅黑" panose="020B0503020204020204" pitchFamily="34" charset="-122"/>
              </a:rPr>
              <a:t> </a:t>
            </a:r>
            <a:r>
              <a:rPr kumimoji="1" lang="en-US" altLang="zh-CN" sz="1600" b="1" dirty="0">
                <a:solidFill>
                  <a:srgbClr val="FF0000"/>
                </a:solidFill>
                <a:latin typeface="Consolas" panose="020B0609020204030204" pitchFamily="49" charset="0"/>
                <a:ea typeface="微软雅黑" panose="020B0503020204020204" pitchFamily="34" charset="-122"/>
              </a:rPr>
              <a:t>Queue </a:t>
            </a:r>
            <a:r>
              <a:rPr kumimoji="1" lang="en-US" altLang="zh-CN" sz="1600" b="1" dirty="0" err="1">
                <a:solidFill>
                  <a:srgbClr val="FF0000"/>
                </a:solidFill>
                <a:latin typeface="Consolas" panose="020B0609020204030204" pitchFamily="49" charset="0"/>
                <a:ea typeface="微软雅黑" panose="020B0503020204020204" pitchFamily="34" charset="-122"/>
              </a:rPr>
              <a:t>qu</a:t>
            </a:r>
            <a:r>
              <a:rPr kumimoji="1" lang="en-US" altLang="zh-CN" sz="1600" b="1" dirty="0">
                <a:solidFill>
                  <a:srgbClr val="FF0000"/>
                </a:solidFill>
                <a:latin typeface="Consolas" panose="020B0609020204030204" pitchFamily="49" charset="0"/>
                <a:ea typeface="微软雅黑" panose="020B0503020204020204" pitchFamily="34" charset="-122"/>
              </a:rPr>
              <a:t> </a:t>
            </a:r>
            <a:r>
              <a:rPr kumimoji="1" lang="zh-CN" altLang="en-US" sz="1600" b="1" dirty="0" smtClean="0">
                <a:solidFill>
                  <a:srgbClr val="FF0000"/>
                </a:solidFill>
                <a:latin typeface="Consolas" panose="020B0609020204030204" pitchFamily="49" charset="0"/>
                <a:ea typeface="微软雅黑" panose="020B0503020204020204" pitchFamily="34" charset="-122"/>
              </a:rPr>
              <a:t>）</a:t>
            </a:r>
            <a:r>
              <a:rPr kumimoji="1" lang="en-US" altLang="zh-CN" sz="1600" b="1" dirty="0" smtClean="0">
                <a:solidFill>
                  <a:srgbClr val="FF0000"/>
                </a:solidFill>
                <a:latin typeface="Consolas" panose="020B0609020204030204" pitchFamily="49" charset="0"/>
                <a:ea typeface="微软雅黑" panose="020B0503020204020204" pitchFamily="34" charset="-122"/>
              </a:rPr>
              <a:t> </a:t>
            </a:r>
            <a:endParaRPr kumimoji="1" lang="en-US" altLang="zh-CN" sz="1600" b="1" dirty="0" smtClean="0">
              <a:solidFill>
                <a:srgbClr val="FF0000"/>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zh-CN" altLang="en-US" sz="1600" b="1" dirty="0" smtClean="0">
                <a:solidFill>
                  <a:schemeClr val="tx1"/>
                </a:solidFill>
                <a:latin typeface="Consolas" panose="020B0609020204030204" pitchFamily="49" charset="0"/>
                <a:ea typeface="微软雅黑" panose="020B0503020204020204" pitchFamily="34" charset="-122"/>
              </a:rPr>
              <a:t>求队列头部元素</a:t>
            </a:r>
            <a:r>
              <a:rPr kumimoji="1" lang="zh-CN" altLang="en-US" sz="1600" b="1" dirty="0">
                <a:solidFill>
                  <a:schemeClr val="tx1"/>
                </a:solidFill>
                <a:latin typeface="Consolas" panose="020B0609020204030204" pitchFamily="49" charset="0"/>
                <a:ea typeface="微软雅黑" panose="020B0503020204020204" pitchFamily="34" charset="-122"/>
              </a:rPr>
              <a:t>的值   </a:t>
            </a:r>
            <a:endParaRPr kumimoji="1" lang="en-US" altLang="zh-CN" sz="1600" b="1" dirty="0" smtClean="0">
              <a:solidFill>
                <a:schemeClr val="tx1"/>
              </a:solidFill>
              <a:latin typeface="Consolas" panose="020B0609020204030204" pitchFamily="49" charset="0"/>
              <a:ea typeface="微软雅黑" panose="020B0503020204020204" pitchFamily="34" charset="-122"/>
            </a:endParaRPr>
          </a:p>
          <a:p>
            <a:pPr lvl="1" eaLnBrk="1" hangingPunct="1">
              <a:lnSpc>
                <a:spcPct val="100000"/>
              </a:lnSpc>
              <a:spcBef>
                <a:spcPct val="0"/>
              </a:spcBef>
              <a:spcAft>
                <a:spcPct val="50000"/>
              </a:spcAft>
              <a:buClrTx/>
              <a:buNone/>
            </a:pPr>
            <a:r>
              <a:rPr kumimoji="1" lang="en-US" altLang="zh-CN" sz="2200" b="1" dirty="0" smtClean="0">
                <a:solidFill>
                  <a:schemeClr val="tx1"/>
                </a:solidFill>
                <a:latin typeface="Consolas" panose="020B0609020204030204" pitchFamily="49" charset="0"/>
                <a:ea typeface="微软雅黑" panose="020B0503020204020204" pitchFamily="34" charset="-122"/>
              </a:rPr>
              <a:t>End ADT </a:t>
            </a:r>
            <a:r>
              <a:rPr kumimoji="1" lang="en-US" altLang="zh-CN" sz="2200" b="1" dirty="0">
                <a:solidFill>
                  <a:schemeClr val="tx1"/>
                </a:solidFill>
                <a:latin typeface="Consolas" panose="020B0609020204030204" pitchFamily="49" charset="0"/>
                <a:ea typeface="微软雅黑" panose="020B0503020204020204" pitchFamily="34" charset="-122"/>
              </a:rPr>
              <a:t>Queue</a:t>
            </a:r>
            <a:endParaRPr kumimoji="1" lang="zh-CN" altLang="en-US" sz="2200" b="1" dirty="0">
              <a:solidFill>
                <a:schemeClr val="tx1"/>
              </a:solidFill>
              <a:latin typeface="Consolas" panose="020B0609020204030204" pitchFamily="49" charset="0"/>
              <a:ea typeface="微软雅黑" panose="020B0503020204020204" pitchFamily="34" charset="-122"/>
            </a:endParaRPr>
          </a:p>
        </p:txBody>
      </p:sp>
      <p:sp>
        <p:nvSpPr>
          <p:cNvPr id="8" name="Rectangle 3"/>
          <p:cNvSpPr>
            <a:spLocks noChangeArrowheads="1"/>
          </p:cNvSpPr>
          <p:nvPr/>
        </p:nvSpPr>
        <p:spPr bwMode="auto">
          <a:xfrm>
            <a:off x="140249" y="148858"/>
            <a:ext cx="74888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600" dirty="0" smtClean="0">
                <a:solidFill>
                  <a:schemeClr val="tx1"/>
                </a:solidFill>
                <a:latin typeface="微软雅黑" panose="020B0503020204020204" pitchFamily="34" charset="-122"/>
                <a:ea typeface="微软雅黑" panose="020B0503020204020204" pitchFamily="34" charset="-122"/>
              </a:rPr>
              <a:t>队列的</a:t>
            </a:r>
            <a:r>
              <a:rPr kumimoji="1" lang="en-US" altLang="zh-CN" sz="3600" dirty="0" smtClean="0">
                <a:solidFill>
                  <a:schemeClr val="tx1"/>
                </a:solidFill>
                <a:latin typeface="微软雅黑" panose="020B0503020204020204" pitchFamily="34" charset="-122"/>
                <a:ea typeface="微软雅黑" panose="020B0503020204020204" pitchFamily="34" charset="-122"/>
              </a:rPr>
              <a:t>ADT</a:t>
            </a:r>
            <a:endParaRPr kumimoji="1" lang="zh-CN" altLang="en-US" sz="3600" dirty="0">
              <a:solidFill>
                <a:schemeClr val="tx1"/>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111461" y="825443"/>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8" name="Text Box 3"/>
          <p:cNvSpPr txBox="1">
            <a:spLocks noChangeArrowheads="1"/>
          </p:cNvSpPr>
          <p:nvPr/>
        </p:nvSpPr>
        <p:spPr bwMode="auto">
          <a:xfrm>
            <a:off x="6166490" y="849642"/>
            <a:ext cx="5472608" cy="5547360"/>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lvl="1" eaLnBrk="1" hangingPunct="1">
              <a:lnSpc>
                <a:spcPct val="100000"/>
              </a:lnSpc>
              <a:spcBef>
                <a:spcPct val="0"/>
              </a:spcBef>
              <a:spcAft>
                <a:spcPct val="50000"/>
              </a:spcAft>
              <a:buClrTx/>
              <a:buFont typeface="Calibri" panose="020F0502020204030204" pitchFamily="34" charset="0"/>
              <a:buNone/>
            </a:pPr>
            <a:r>
              <a:rPr kumimoji="1" lang="en-US" altLang="zh-CN" sz="2200" b="1" smtClean="0">
                <a:solidFill>
                  <a:schemeClr val="tx1"/>
                </a:solidFill>
                <a:latin typeface="Consolas" panose="020B0609020204030204" pitchFamily="49" charset="0"/>
                <a:ea typeface="微软雅黑" panose="020B0503020204020204" pitchFamily="34" charset="-122"/>
              </a:rPr>
              <a:t>ADT Stack is</a:t>
            </a:r>
            <a:endParaRPr kumimoji="1" lang="en-US" altLang="zh-CN" sz="2200" b="1" smtClean="0">
              <a:solidFill>
                <a:schemeClr val="tx1"/>
              </a:solidFill>
              <a:latin typeface="Consolas" panose="020B0609020204030204" pitchFamily="49" charset="0"/>
              <a:ea typeface="微软雅黑" panose="020B0503020204020204" pitchFamily="34" charset="-122"/>
            </a:endParaRPr>
          </a:p>
          <a:p>
            <a:pPr lvl="1" eaLnBrk="1" hangingPunct="1">
              <a:lnSpc>
                <a:spcPct val="100000"/>
              </a:lnSpc>
              <a:spcBef>
                <a:spcPct val="0"/>
              </a:spcBef>
              <a:spcAft>
                <a:spcPct val="50000"/>
              </a:spcAft>
              <a:buClrTx/>
              <a:buFont typeface="Calibri" panose="020F0502020204030204" pitchFamily="34" charset="0"/>
              <a:buNone/>
            </a:pPr>
            <a:r>
              <a:rPr kumimoji="1" lang="en-US" altLang="zh-CN" b="1" smtClean="0">
                <a:solidFill>
                  <a:schemeClr val="tx1"/>
                </a:solidFill>
                <a:latin typeface="Consolas" panose="020B0609020204030204" pitchFamily="49" charset="0"/>
                <a:ea typeface="微软雅黑" panose="020B0503020204020204" pitchFamily="34" charset="-122"/>
              </a:rPr>
              <a:t>	Operations</a:t>
            </a:r>
            <a:endParaRPr kumimoji="1" lang="en-US" altLang="zh-CN" b="1" smtClean="0">
              <a:solidFill>
                <a:schemeClr val="tx1"/>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en-US" altLang="zh-CN" sz="1600" b="1" smtClean="0">
                <a:solidFill>
                  <a:srgbClr val="00B050"/>
                </a:solidFill>
                <a:latin typeface="Consolas" panose="020B0609020204030204" pitchFamily="49" charset="0"/>
                <a:ea typeface="微软雅黑" panose="020B0503020204020204" pitchFamily="34" charset="-122"/>
              </a:rPr>
              <a:t>Stack createEmptyStack</a:t>
            </a:r>
            <a:r>
              <a:rPr kumimoji="1" lang="zh-CN" altLang="en-US" sz="1600" b="1" smtClean="0">
                <a:solidFill>
                  <a:srgbClr val="00B050"/>
                </a:solidFill>
                <a:latin typeface="Consolas" panose="020B0609020204030204" pitchFamily="49" charset="0"/>
                <a:ea typeface="微软雅黑" panose="020B0503020204020204" pitchFamily="34" charset="-122"/>
              </a:rPr>
              <a:t>（</a:t>
            </a:r>
            <a:r>
              <a:rPr kumimoji="1" lang="en-US" altLang="zh-CN" sz="1600" b="1" smtClean="0">
                <a:solidFill>
                  <a:srgbClr val="00B050"/>
                </a:solidFill>
                <a:latin typeface="Consolas" panose="020B0609020204030204" pitchFamily="49" charset="0"/>
                <a:ea typeface="微软雅黑" panose="020B0503020204020204" pitchFamily="34" charset="-122"/>
              </a:rPr>
              <a:t>void</a:t>
            </a:r>
            <a:r>
              <a:rPr kumimoji="1" lang="zh-CN" altLang="en-US" sz="1600" b="1" smtClean="0">
                <a:solidFill>
                  <a:schemeClr val="tx1"/>
                </a:solidFill>
                <a:latin typeface="Consolas" panose="020B0609020204030204" pitchFamily="49" charset="0"/>
                <a:ea typeface="微软雅黑" panose="020B0503020204020204" pitchFamily="34" charset="-122"/>
              </a:rPr>
              <a:t>） </a:t>
            </a:r>
            <a:r>
              <a:rPr kumimoji="1" lang="en-US" altLang="zh-CN" sz="1600" b="1" smtClean="0">
                <a:solidFill>
                  <a:schemeClr val="tx1"/>
                </a:solidFill>
                <a:latin typeface="Consolas" panose="020B0609020204030204" pitchFamily="49" charset="0"/>
                <a:ea typeface="微软雅黑" panose="020B0503020204020204" pitchFamily="34" charset="-122"/>
              </a:rPr>
              <a:t> </a:t>
            </a:r>
            <a:endParaRPr kumimoji="1" lang="en-US" altLang="zh-CN" sz="1600" b="1" smtClean="0">
              <a:solidFill>
                <a:schemeClr val="tx1"/>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zh-CN" altLang="en-US" sz="1600" b="1" smtClean="0">
                <a:solidFill>
                  <a:schemeClr val="tx1"/>
                </a:solidFill>
                <a:latin typeface="Consolas" panose="020B0609020204030204" pitchFamily="49" charset="0"/>
                <a:ea typeface="微软雅黑" panose="020B0503020204020204" pitchFamily="34" charset="-122"/>
              </a:rPr>
              <a:t>创建</a:t>
            </a:r>
            <a:r>
              <a:rPr kumimoji="1" lang="zh-CN" altLang="en-US" sz="1600" b="1">
                <a:solidFill>
                  <a:schemeClr val="tx1"/>
                </a:solidFill>
                <a:latin typeface="Consolas" panose="020B0609020204030204" pitchFamily="49" charset="0"/>
                <a:ea typeface="微软雅黑" panose="020B0503020204020204" pitchFamily="34" charset="-122"/>
              </a:rPr>
              <a:t>一个空栈 </a:t>
            </a:r>
            <a:endParaRPr kumimoji="1" lang="en-US" altLang="zh-CN" sz="1600" b="1" smtClean="0">
              <a:solidFill>
                <a:schemeClr val="tx1"/>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en-US" altLang="zh-CN" sz="1600" b="1">
                <a:solidFill>
                  <a:srgbClr val="00B050"/>
                </a:solidFill>
                <a:latin typeface="Consolas" panose="020B0609020204030204" pitchFamily="49" charset="0"/>
                <a:ea typeface="微软雅黑" panose="020B0503020204020204" pitchFamily="34" charset="-122"/>
              </a:rPr>
              <a:t>i</a:t>
            </a:r>
            <a:r>
              <a:rPr kumimoji="1" lang="en-US" altLang="zh-CN" sz="1600" b="1" smtClean="0">
                <a:solidFill>
                  <a:srgbClr val="00B050"/>
                </a:solidFill>
                <a:latin typeface="Consolas" panose="020B0609020204030204" pitchFamily="49" charset="0"/>
                <a:ea typeface="微软雅黑" panose="020B0503020204020204" pitchFamily="34" charset="-122"/>
              </a:rPr>
              <a:t>nt isEmpty</a:t>
            </a:r>
            <a:r>
              <a:rPr kumimoji="1" lang="zh-CN" altLang="en-US" sz="1600" b="1" smtClean="0">
                <a:solidFill>
                  <a:srgbClr val="00B050"/>
                </a:solidFill>
                <a:latin typeface="Consolas" panose="020B0609020204030204" pitchFamily="49" charset="0"/>
                <a:ea typeface="微软雅黑" panose="020B0503020204020204" pitchFamily="34" charset="-122"/>
              </a:rPr>
              <a:t>（</a:t>
            </a:r>
            <a:r>
              <a:rPr kumimoji="1" lang="en-US" altLang="zh-CN" sz="1600" b="1" smtClean="0">
                <a:solidFill>
                  <a:srgbClr val="00B050"/>
                </a:solidFill>
                <a:latin typeface="Consolas" panose="020B0609020204030204" pitchFamily="49" charset="0"/>
                <a:ea typeface="微软雅黑" panose="020B0503020204020204" pitchFamily="34" charset="-122"/>
              </a:rPr>
              <a:t>Stack st</a:t>
            </a:r>
            <a:r>
              <a:rPr kumimoji="1" lang="zh-CN" altLang="en-US" sz="1600" b="1" smtClean="0">
                <a:solidFill>
                  <a:srgbClr val="00B050"/>
                </a:solidFill>
                <a:latin typeface="Consolas" panose="020B0609020204030204" pitchFamily="49" charset="0"/>
                <a:ea typeface="微软雅黑" panose="020B0503020204020204" pitchFamily="34" charset="-122"/>
              </a:rPr>
              <a:t>）</a:t>
            </a:r>
            <a:r>
              <a:rPr kumimoji="1" lang="en-US" altLang="zh-CN" sz="1600" b="1">
                <a:solidFill>
                  <a:srgbClr val="00B050"/>
                </a:solidFill>
                <a:latin typeface="Consolas" panose="020B0609020204030204" pitchFamily="49" charset="0"/>
                <a:ea typeface="微软雅黑" panose="020B0503020204020204" pitchFamily="34" charset="-122"/>
              </a:rPr>
              <a:t> </a:t>
            </a:r>
            <a:endParaRPr kumimoji="1" lang="en-US" altLang="zh-CN" sz="1600" b="1" smtClean="0">
              <a:solidFill>
                <a:srgbClr val="00B050"/>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en-US" altLang="zh-CN" sz="1600" b="1" smtClean="0">
                <a:solidFill>
                  <a:schemeClr val="tx1"/>
                </a:solidFill>
                <a:latin typeface="Consolas" panose="020B0609020204030204" pitchFamily="49" charset="0"/>
                <a:ea typeface="微软雅黑" panose="020B0503020204020204" pitchFamily="34" charset="-122"/>
              </a:rPr>
              <a:t> </a:t>
            </a:r>
            <a:r>
              <a:rPr kumimoji="1" lang="zh-CN" altLang="en-US" sz="1600" b="1" smtClean="0">
                <a:solidFill>
                  <a:schemeClr val="tx1"/>
                </a:solidFill>
                <a:latin typeface="Consolas" panose="020B0609020204030204" pitchFamily="49" charset="0"/>
                <a:ea typeface="微软雅黑" panose="020B0503020204020204" pitchFamily="34" charset="-122"/>
              </a:rPr>
              <a:t>判断</a:t>
            </a:r>
            <a:r>
              <a:rPr kumimoji="1" lang="zh-CN" altLang="en-US" sz="1600" b="1">
                <a:solidFill>
                  <a:schemeClr val="tx1"/>
                </a:solidFill>
                <a:latin typeface="Consolas" panose="020B0609020204030204" pitchFamily="49" charset="0"/>
                <a:ea typeface="微软雅黑" panose="020B0503020204020204" pitchFamily="34" charset="-122"/>
              </a:rPr>
              <a:t>栈是否为空栈 </a:t>
            </a:r>
            <a:endParaRPr kumimoji="1" lang="en-US" altLang="zh-CN" sz="1600" b="1" smtClean="0">
              <a:solidFill>
                <a:schemeClr val="tx1"/>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Font typeface="Calibri" panose="020F0502020204030204" pitchFamily="34" charset="0"/>
              <a:buNone/>
            </a:pPr>
            <a:r>
              <a:rPr kumimoji="1" lang="en-US" altLang="zh-CN" sz="1600" b="1">
                <a:solidFill>
                  <a:srgbClr val="00B050"/>
                </a:solidFill>
                <a:latin typeface="Consolas" panose="020B0609020204030204" pitchFamily="49" charset="0"/>
                <a:ea typeface="微软雅黑" panose="020B0503020204020204" pitchFamily="34" charset="-122"/>
              </a:rPr>
              <a:t>v</a:t>
            </a:r>
            <a:r>
              <a:rPr kumimoji="1" lang="en-US" altLang="zh-CN" sz="1600" b="1" smtClean="0">
                <a:solidFill>
                  <a:srgbClr val="00B050"/>
                </a:solidFill>
                <a:latin typeface="Consolas" panose="020B0609020204030204" pitchFamily="49" charset="0"/>
                <a:ea typeface="微软雅黑" panose="020B0503020204020204" pitchFamily="34" charset="-122"/>
              </a:rPr>
              <a:t>oid push</a:t>
            </a:r>
            <a:r>
              <a:rPr kumimoji="1" lang="zh-CN" altLang="en-US" sz="1600" b="1" smtClean="0">
                <a:solidFill>
                  <a:srgbClr val="00B050"/>
                </a:solidFill>
                <a:latin typeface="Consolas" panose="020B0609020204030204" pitchFamily="49" charset="0"/>
                <a:ea typeface="微软雅黑" panose="020B0503020204020204" pitchFamily="34" charset="-122"/>
              </a:rPr>
              <a:t>（</a:t>
            </a:r>
            <a:r>
              <a:rPr kumimoji="1" lang="en-US" altLang="zh-CN" sz="1600" b="1" smtClean="0">
                <a:solidFill>
                  <a:srgbClr val="00B050"/>
                </a:solidFill>
                <a:latin typeface="Consolas" panose="020B0609020204030204" pitchFamily="49" charset="0"/>
                <a:ea typeface="微软雅黑" panose="020B0503020204020204" pitchFamily="34" charset="-122"/>
              </a:rPr>
              <a:t>Stack st, DataType x</a:t>
            </a:r>
            <a:r>
              <a:rPr kumimoji="1" lang="zh-CN" altLang="en-US" sz="1600" b="1" smtClean="0">
                <a:solidFill>
                  <a:srgbClr val="00B050"/>
                </a:solidFill>
                <a:latin typeface="Consolas" panose="020B0609020204030204" pitchFamily="49" charset="0"/>
                <a:ea typeface="微软雅黑" panose="020B0503020204020204" pitchFamily="34" charset="-122"/>
              </a:rPr>
              <a:t>）</a:t>
            </a:r>
            <a:endParaRPr kumimoji="1" lang="en-US" altLang="zh-CN" sz="1600" b="1" smtClean="0">
              <a:solidFill>
                <a:srgbClr val="00B050"/>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Font typeface="Calibri" panose="020F0502020204030204" pitchFamily="34" charset="0"/>
              <a:buNone/>
            </a:pPr>
            <a:r>
              <a:rPr kumimoji="1" lang="zh-CN" altLang="en-US" sz="1600" b="1" smtClean="0">
                <a:solidFill>
                  <a:schemeClr val="tx1"/>
                </a:solidFill>
                <a:latin typeface="Consolas" panose="020B0609020204030204" pitchFamily="49" charset="0"/>
                <a:ea typeface="微软雅黑" panose="020B0503020204020204" pitchFamily="34" charset="-122"/>
              </a:rPr>
              <a:t> 往</a:t>
            </a:r>
            <a:r>
              <a:rPr kumimoji="1" lang="zh-CN" altLang="en-US" sz="1600" b="1">
                <a:solidFill>
                  <a:schemeClr val="tx1"/>
                </a:solidFill>
                <a:latin typeface="Consolas" panose="020B0609020204030204" pitchFamily="49" charset="0"/>
                <a:ea typeface="微软雅黑" panose="020B0503020204020204" pitchFamily="34" charset="-122"/>
              </a:rPr>
              <a:t>栈中插入（或称推入）一个</a:t>
            </a:r>
            <a:r>
              <a:rPr kumimoji="1" lang="zh-CN" altLang="en-US" sz="1600" b="1" smtClean="0">
                <a:solidFill>
                  <a:schemeClr val="tx1"/>
                </a:solidFill>
                <a:latin typeface="Consolas" panose="020B0609020204030204" pitchFamily="49" charset="0"/>
                <a:ea typeface="微软雅黑" panose="020B0503020204020204" pitchFamily="34" charset="-122"/>
              </a:rPr>
              <a:t>元素</a:t>
            </a:r>
            <a:endParaRPr kumimoji="1" lang="en-US" altLang="zh-CN" sz="1600" b="1" smtClean="0">
              <a:solidFill>
                <a:schemeClr val="tx1"/>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Font typeface="Calibri" panose="020F0502020204030204" pitchFamily="34" charset="0"/>
              <a:buNone/>
            </a:pPr>
            <a:r>
              <a:rPr kumimoji="1" lang="en-US" altLang="zh-CN" sz="1600" b="1" smtClean="0">
                <a:solidFill>
                  <a:srgbClr val="00B050"/>
                </a:solidFill>
                <a:latin typeface="Consolas" panose="020B0609020204030204" pitchFamily="49" charset="0"/>
                <a:ea typeface="微软雅黑" panose="020B0503020204020204" pitchFamily="34" charset="-122"/>
              </a:rPr>
              <a:t>void pop</a:t>
            </a:r>
            <a:r>
              <a:rPr kumimoji="1" lang="zh-CN" altLang="en-US" sz="1600" b="1" smtClean="0">
                <a:solidFill>
                  <a:srgbClr val="00B050"/>
                </a:solidFill>
                <a:latin typeface="Consolas" panose="020B0609020204030204" pitchFamily="49" charset="0"/>
                <a:ea typeface="微软雅黑" panose="020B0503020204020204" pitchFamily="34" charset="-122"/>
              </a:rPr>
              <a:t>（</a:t>
            </a:r>
            <a:r>
              <a:rPr kumimoji="1" lang="en-US" altLang="zh-CN" sz="1600" b="1" smtClean="0">
                <a:solidFill>
                  <a:srgbClr val="00B050"/>
                </a:solidFill>
                <a:latin typeface="Consolas" panose="020B0609020204030204" pitchFamily="49" charset="0"/>
                <a:ea typeface="微软雅黑" panose="020B0503020204020204" pitchFamily="34" charset="-122"/>
              </a:rPr>
              <a:t>Stack st</a:t>
            </a:r>
            <a:r>
              <a:rPr kumimoji="1" lang="zh-CN" altLang="en-US" sz="1600" b="1" smtClean="0">
                <a:solidFill>
                  <a:srgbClr val="00B050"/>
                </a:solidFill>
                <a:latin typeface="Consolas" panose="020B0609020204030204" pitchFamily="49" charset="0"/>
                <a:ea typeface="微软雅黑" panose="020B0503020204020204" pitchFamily="34" charset="-122"/>
              </a:rPr>
              <a:t>）</a:t>
            </a:r>
            <a:endParaRPr kumimoji="1" lang="en-US" altLang="zh-CN" sz="1600" b="1" smtClean="0">
              <a:solidFill>
                <a:srgbClr val="00B050"/>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Font typeface="Calibri" panose="020F0502020204030204" pitchFamily="34" charset="0"/>
              <a:buNone/>
            </a:pPr>
            <a:r>
              <a:rPr kumimoji="1" lang="en-US" altLang="zh-CN" sz="1600" b="1" smtClean="0">
                <a:solidFill>
                  <a:schemeClr val="tx1"/>
                </a:solidFill>
                <a:latin typeface="Consolas" panose="020B0609020204030204" pitchFamily="49" charset="0"/>
                <a:ea typeface="微软雅黑" panose="020B0503020204020204" pitchFamily="34" charset="-122"/>
              </a:rPr>
              <a:t> </a:t>
            </a:r>
            <a:r>
              <a:rPr kumimoji="1" lang="zh-CN" altLang="en-US" sz="1600" b="1" smtClean="0">
                <a:solidFill>
                  <a:schemeClr val="tx1"/>
                </a:solidFill>
                <a:latin typeface="Consolas" panose="020B0609020204030204" pitchFamily="49" charset="0"/>
                <a:ea typeface="微软雅黑" panose="020B0503020204020204" pitchFamily="34" charset="-122"/>
              </a:rPr>
              <a:t>从</a:t>
            </a:r>
            <a:r>
              <a:rPr kumimoji="1" lang="zh-CN" altLang="en-US" sz="1600" b="1">
                <a:solidFill>
                  <a:schemeClr val="tx1"/>
                </a:solidFill>
                <a:latin typeface="Consolas" panose="020B0609020204030204" pitchFamily="49" charset="0"/>
                <a:ea typeface="微软雅黑" panose="020B0503020204020204" pitchFamily="34" charset="-122"/>
              </a:rPr>
              <a:t>栈中删除（或称弹出）一个元素 </a:t>
            </a:r>
            <a:endParaRPr kumimoji="1" lang="en-US" altLang="zh-CN" sz="1600" b="1" smtClean="0">
              <a:solidFill>
                <a:schemeClr val="tx1"/>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en-US" altLang="zh-CN" sz="1600" b="1" smtClean="0">
                <a:solidFill>
                  <a:srgbClr val="00B050"/>
                </a:solidFill>
                <a:latin typeface="Consolas" panose="020B0609020204030204" pitchFamily="49" charset="0"/>
                <a:ea typeface="微软雅黑" panose="020B0503020204020204" pitchFamily="34" charset="-122"/>
              </a:rPr>
              <a:t>DataType top</a:t>
            </a:r>
            <a:r>
              <a:rPr kumimoji="1" lang="zh-CN" altLang="en-US" sz="1600" b="1" smtClean="0">
                <a:solidFill>
                  <a:srgbClr val="00B050"/>
                </a:solidFill>
                <a:latin typeface="Consolas" panose="020B0609020204030204" pitchFamily="49" charset="0"/>
                <a:ea typeface="微软雅黑" panose="020B0503020204020204" pitchFamily="34" charset="-122"/>
              </a:rPr>
              <a:t>（</a:t>
            </a:r>
            <a:r>
              <a:rPr kumimoji="1" lang="en-US" altLang="zh-CN" sz="1600" b="1" smtClean="0">
                <a:solidFill>
                  <a:srgbClr val="00B050"/>
                </a:solidFill>
                <a:latin typeface="Consolas" panose="020B0609020204030204" pitchFamily="49" charset="0"/>
                <a:ea typeface="微软雅黑" panose="020B0503020204020204" pitchFamily="34" charset="-122"/>
              </a:rPr>
              <a:t>Stack st</a:t>
            </a:r>
            <a:r>
              <a:rPr kumimoji="1" lang="zh-CN" altLang="en-US" sz="1600" b="1" smtClean="0">
                <a:solidFill>
                  <a:srgbClr val="00B050"/>
                </a:solidFill>
                <a:latin typeface="Consolas" panose="020B0609020204030204" pitchFamily="49" charset="0"/>
                <a:ea typeface="微软雅黑" panose="020B0503020204020204" pitchFamily="34" charset="-122"/>
              </a:rPr>
              <a:t>）</a:t>
            </a:r>
            <a:r>
              <a:rPr kumimoji="1" lang="en-US" altLang="zh-CN" sz="1600" b="1">
                <a:solidFill>
                  <a:srgbClr val="00B050"/>
                </a:solidFill>
                <a:latin typeface="Consolas" panose="020B0609020204030204" pitchFamily="49" charset="0"/>
                <a:ea typeface="微软雅黑" panose="020B0503020204020204" pitchFamily="34" charset="-122"/>
              </a:rPr>
              <a:t> </a:t>
            </a:r>
            <a:endParaRPr kumimoji="1" lang="en-US" altLang="zh-CN" sz="1600" b="1" smtClean="0">
              <a:solidFill>
                <a:srgbClr val="00B050"/>
              </a:solidFill>
              <a:latin typeface="Consolas" panose="020B0609020204030204" pitchFamily="49" charset="0"/>
              <a:ea typeface="微软雅黑" panose="020B0503020204020204" pitchFamily="34" charset="-122"/>
            </a:endParaRPr>
          </a:p>
          <a:p>
            <a:pPr lvl="3" eaLnBrk="1" hangingPunct="1">
              <a:lnSpc>
                <a:spcPct val="100000"/>
              </a:lnSpc>
              <a:spcBef>
                <a:spcPct val="0"/>
              </a:spcBef>
              <a:spcAft>
                <a:spcPct val="50000"/>
              </a:spcAft>
              <a:buClrTx/>
              <a:buNone/>
            </a:pPr>
            <a:r>
              <a:rPr kumimoji="1" lang="zh-CN" altLang="en-US" sz="1600" b="1" smtClean="0">
                <a:solidFill>
                  <a:schemeClr val="tx1"/>
                </a:solidFill>
                <a:latin typeface="Consolas" panose="020B0609020204030204" pitchFamily="49" charset="0"/>
                <a:ea typeface="微软雅黑" panose="020B0503020204020204" pitchFamily="34" charset="-122"/>
              </a:rPr>
              <a:t>求</a:t>
            </a:r>
            <a:r>
              <a:rPr kumimoji="1" lang="zh-CN" altLang="en-US" sz="1600" b="1">
                <a:solidFill>
                  <a:schemeClr val="tx1"/>
                </a:solidFill>
                <a:latin typeface="Consolas" panose="020B0609020204030204" pitchFamily="49" charset="0"/>
                <a:ea typeface="微软雅黑" panose="020B0503020204020204" pitchFamily="34" charset="-122"/>
              </a:rPr>
              <a:t>栈顶元素的值   </a:t>
            </a:r>
            <a:endParaRPr kumimoji="1" lang="en-US" altLang="zh-CN" sz="1600" b="1" smtClean="0">
              <a:solidFill>
                <a:schemeClr val="tx1"/>
              </a:solidFill>
              <a:latin typeface="Consolas" panose="020B0609020204030204" pitchFamily="49" charset="0"/>
              <a:ea typeface="微软雅黑" panose="020B0503020204020204" pitchFamily="34" charset="-122"/>
            </a:endParaRPr>
          </a:p>
          <a:p>
            <a:pPr lvl="1" eaLnBrk="1" hangingPunct="1">
              <a:lnSpc>
                <a:spcPct val="100000"/>
              </a:lnSpc>
              <a:spcBef>
                <a:spcPct val="0"/>
              </a:spcBef>
              <a:spcAft>
                <a:spcPct val="50000"/>
              </a:spcAft>
              <a:buClrTx/>
              <a:buFont typeface="Calibri" panose="020F0502020204030204" pitchFamily="34" charset="0"/>
              <a:buNone/>
            </a:pPr>
            <a:r>
              <a:rPr kumimoji="1" lang="en-US" altLang="zh-CN" sz="2200" b="1" smtClean="0">
                <a:solidFill>
                  <a:schemeClr val="tx1"/>
                </a:solidFill>
                <a:latin typeface="Consolas" panose="020B0609020204030204" pitchFamily="49" charset="0"/>
                <a:ea typeface="微软雅黑" panose="020B0503020204020204" pitchFamily="34" charset="-122"/>
              </a:rPr>
              <a:t>End ADT Stack</a:t>
            </a:r>
            <a:endParaRPr kumimoji="1" lang="zh-CN" altLang="en-US" sz="2200" b="1">
              <a:solidFill>
                <a:schemeClr val="tx1"/>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2882" name="Comment 2"/>
          <p:cNvSpPr>
            <a:spLocks noChangeArrowheads="1"/>
          </p:cNvSpPr>
          <p:nvPr/>
        </p:nvSpPr>
        <p:spPr bwMode="auto">
          <a:xfrm>
            <a:off x="928370" y="334645"/>
            <a:ext cx="8921115" cy="645160"/>
          </a:xfrm>
          <a:prstGeom prst="rect">
            <a:avLst/>
          </a:prstGeom>
          <a:solidFill>
            <a:srgbClr val="FCFDC6"/>
          </a:solidFill>
          <a:ln w="9525">
            <a:solidFill>
              <a:schemeClr val="tx1"/>
            </a:solidFill>
            <a:miter lim="800000"/>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3600" b="1" i="0" u="none" strike="noStrike" kern="1200" cap="none" spc="0" normalizeH="0" baseline="0" noProof="0">
                <a:ln>
                  <a:noFill/>
                </a:ln>
                <a:solidFill>
                  <a:schemeClr val="hlink"/>
                </a:solidFill>
                <a:effectLst/>
                <a:uLnTx/>
                <a:uFillTx/>
                <a:latin typeface="Arial" panose="020B0604020202020204" pitchFamily="34" charset="0"/>
                <a:ea typeface="楷体_GB2312" pitchFamily="49" charset="-122"/>
                <a:cs typeface="+mn-cs"/>
                <a:sym typeface="+mn-ea"/>
              </a:rPr>
              <a:t>队列的顺序表示</a:t>
            </a:r>
            <a:endParaRPr kumimoji="0" lang="en-US" altLang="zh-CN" sz="3600" b="1" i="0" u="none" strike="noStrike" kern="1200" cap="none" spc="0" normalizeH="0" baseline="0" noProof="0">
              <a:ln>
                <a:noFill/>
              </a:ln>
              <a:solidFill>
                <a:schemeClr val="hlink"/>
              </a:solidFill>
              <a:effectLst/>
              <a:uLnTx/>
              <a:uFillTx/>
              <a:latin typeface="Arial" panose="020B0604020202020204" pitchFamily="34" charset="0"/>
              <a:ea typeface="楷体_GB2312" pitchFamily="49" charset="-122"/>
              <a:cs typeface="+mn-cs"/>
              <a:sym typeface="+mn-ea"/>
            </a:endParaRPr>
          </a:p>
        </p:txBody>
      </p:sp>
      <p:grpSp>
        <p:nvGrpSpPr>
          <p:cNvPr id="7" name="组合 6"/>
          <p:cNvGrpSpPr/>
          <p:nvPr/>
        </p:nvGrpSpPr>
        <p:grpSpPr>
          <a:xfrm>
            <a:off x="928370" y="1529715"/>
            <a:ext cx="1913255" cy="3336290"/>
            <a:chOff x="1462" y="2409"/>
            <a:chExt cx="3013" cy="5254"/>
          </a:xfrm>
        </p:grpSpPr>
        <p:sp>
          <p:nvSpPr>
            <p:cNvPr id="111687" name="AutoShape 4"/>
            <p:cNvSpPr>
              <a:spLocks noChangeAspect="1" noTextEdit="1"/>
            </p:cNvSpPr>
            <p:nvPr/>
          </p:nvSpPr>
          <p:spPr>
            <a:xfrm>
              <a:off x="1517" y="2409"/>
              <a:ext cx="2958" cy="5255"/>
            </a:xfrm>
            <a:prstGeom prst="rect">
              <a:avLst/>
            </a:prstGeom>
            <a:solidFill>
              <a:schemeClr val="accent1"/>
            </a:solidFill>
            <a:ln w="9525">
              <a:noFill/>
            </a:ln>
          </p:spPr>
          <p:txBody>
            <a:bodyPr/>
            <a:p>
              <a:endParaRPr lang="zh-CN" altLang="en-US"/>
            </a:p>
          </p:txBody>
        </p:sp>
        <p:sp>
          <p:nvSpPr>
            <p:cNvPr id="111688" name="Rectangle 5"/>
            <p:cNvSpPr/>
            <p:nvPr/>
          </p:nvSpPr>
          <p:spPr>
            <a:xfrm>
              <a:off x="3227" y="2472"/>
              <a:ext cx="1208" cy="5003"/>
            </a:xfrm>
            <a:prstGeom prst="rect">
              <a:avLst/>
            </a:prstGeom>
            <a:solidFill>
              <a:srgbClr val="FFFF00"/>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endParaRPr lang="zh-CN" altLang="en-US" sz="2400" b="1" dirty="0">
                <a:ea typeface="楷体_GB2312"/>
              </a:endParaRPr>
            </a:p>
          </p:txBody>
        </p:sp>
        <p:sp>
          <p:nvSpPr>
            <p:cNvPr id="111689" name="Line 6"/>
            <p:cNvSpPr/>
            <p:nvPr/>
          </p:nvSpPr>
          <p:spPr>
            <a:xfrm>
              <a:off x="3227" y="3992"/>
              <a:ext cx="1208" cy="3"/>
            </a:xfrm>
            <a:prstGeom prst="line">
              <a:avLst/>
            </a:prstGeom>
            <a:ln w="12700" cap="flat" cmpd="sng">
              <a:solidFill>
                <a:srgbClr val="000000"/>
              </a:solidFill>
              <a:prstDash val="solid"/>
              <a:headEnd type="none" w="med" len="med"/>
              <a:tailEnd type="none" w="med" len="med"/>
            </a:ln>
          </p:spPr>
        </p:sp>
        <p:sp>
          <p:nvSpPr>
            <p:cNvPr id="111690" name="Line 7"/>
            <p:cNvSpPr/>
            <p:nvPr/>
          </p:nvSpPr>
          <p:spPr>
            <a:xfrm>
              <a:off x="3227" y="4909"/>
              <a:ext cx="1208" cy="3"/>
            </a:xfrm>
            <a:prstGeom prst="line">
              <a:avLst/>
            </a:prstGeom>
            <a:ln w="12700" cap="flat" cmpd="sng">
              <a:solidFill>
                <a:srgbClr val="000000"/>
              </a:solidFill>
              <a:prstDash val="solid"/>
              <a:headEnd type="none" w="med" len="med"/>
              <a:tailEnd type="none" w="med" len="med"/>
            </a:ln>
          </p:spPr>
        </p:sp>
        <p:sp>
          <p:nvSpPr>
            <p:cNvPr id="111691" name="Line 8"/>
            <p:cNvSpPr/>
            <p:nvPr/>
          </p:nvSpPr>
          <p:spPr>
            <a:xfrm>
              <a:off x="3227" y="5764"/>
              <a:ext cx="1208" cy="3"/>
            </a:xfrm>
            <a:prstGeom prst="line">
              <a:avLst/>
            </a:prstGeom>
            <a:ln w="12700" cap="flat" cmpd="sng">
              <a:solidFill>
                <a:srgbClr val="000000"/>
              </a:solidFill>
              <a:prstDash val="solid"/>
              <a:headEnd type="none" w="med" len="med"/>
              <a:tailEnd type="none" w="med" len="med"/>
            </a:ln>
          </p:spPr>
        </p:sp>
        <p:sp>
          <p:nvSpPr>
            <p:cNvPr id="111692" name="Line 9"/>
            <p:cNvSpPr/>
            <p:nvPr/>
          </p:nvSpPr>
          <p:spPr>
            <a:xfrm>
              <a:off x="3227" y="6619"/>
              <a:ext cx="1208" cy="3"/>
            </a:xfrm>
            <a:prstGeom prst="line">
              <a:avLst/>
            </a:prstGeom>
            <a:ln w="12700" cap="flat" cmpd="sng">
              <a:solidFill>
                <a:srgbClr val="000000"/>
              </a:solidFill>
              <a:prstDash val="solid"/>
              <a:headEnd type="none" w="med" len="med"/>
              <a:tailEnd type="none" w="med" len="med"/>
            </a:ln>
          </p:spPr>
        </p:sp>
        <p:sp>
          <p:nvSpPr>
            <p:cNvPr id="111693" name="Line 10"/>
            <p:cNvSpPr/>
            <p:nvPr/>
          </p:nvSpPr>
          <p:spPr>
            <a:xfrm>
              <a:off x="1850" y="7364"/>
              <a:ext cx="835" cy="3"/>
            </a:xfrm>
            <a:prstGeom prst="line">
              <a:avLst/>
            </a:prstGeom>
            <a:ln w="12700" cap="flat" cmpd="sng">
              <a:solidFill>
                <a:srgbClr val="000000"/>
              </a:solidFill>
              <a:prstDash val="solid"/>
              <a:headEnd type="none" w="med" len="med"/>
              <a:tailEnd type="none" w="med" len="med"/>
            </a:ln>
          </p:spPr>
        </p:sp>
        <p:sp>
          <p:nvSpPr>
            <p:cNvPr id="111694" name="Freeform 11"/>
            <p:cNvSpPr/>
            <p:nvPr/>
          </p:nvSpPr>
          <p:spPr>
            <a:xfrm>
              <a:off x="2635" y="7222"/>
              <a:ext cx="190" cy="268"/>
            </a:xfrm>
            <a:custGeom>
              <a:avLst/>
              <a:gdLst/>
              <a:ahLst/>
              <a:cxnLst>
                <a:cxn ang="0">
                  <a:pos x="76" y="57"/>
                </a:cxn>
                <a:cxn ang="0">
                  <a:pos x="0" y="107"/>
                </a:cxn>
                <a:cxn ang="0">
                  <a:pos x="8" y="76"/>
                </a:cxn>
                <a:cxn ang="0">
                  <a:pos x="8" y="38"/>
                </a:cxn>
                <a:cxn ang="0">
                  <a:pos x="0" y="0"/>
                </a:cxn>
                <a:cxn ang="0">
                  <a:pos x="76" y="57"/>
                </a:cxn>
              </a:cxnLst>
              <a:pathLst>
                <a:path w="76" h="107">
                  <a:moveTo>
                    <a:pt x="76" y="57"/>
                  </a:moveTo>
                  <a:lnTo>
                    <a:pt x="0" y="107"/>
                  </a:lnTo>
                  <a:lnTo>
                    <a:pt x="8" y="76"/>
                  </a:lnTo>
                  <a:lnTo>
                    <a:pt x="8" y="38"/>
                  </a:lnTo>
                  <a:lnTo>
                    <a:pt x="0" y="0"/>
                  </a:lnTo>
                  <a:lnTo>
                    <a:pt x="76" y="57"/>
                  </a:lnTo>
                  <a:close/>
                </a:path>
              </a:pathLst>
            </a:custGeom>
            <a:solidFill>
              <a:srgbClr val="000000">
                <a:alpha val="100000"/>
              </a:srgbClr>
            </a:solidFill>
            <a:ln w="9525">
              <a:noFill/>
            </a:ln>
          </p:spPr>
          <p:txBody>
            <a:bodyPr/>
            <a:p>
              <a:endParaRPr lang="zh-CN" altLang="en-US"/>
            </a:p>
          </p:txBody>
        </p:sp>
        <p:sp>
          <p:nvSpPr>
            <p:cNvPr id="111695" name="Rectangle 12"/>
            <p:cNvSpPr/>
            <p:nvPr/>
          </p:nvSpPr>
          <p:spPr>
            <a:xfrm>
              <a:off x="1462" y="6984"/>
              <a:ext cx="1375" cy="41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700" b="1" dirty="0">
                  <a:solidFill>
                    <a:srgbClr val="000000"/>
                  </a:solidFill>
                  <a:latin typeface="宋体" panose="02010600030101010101" pitchFamily="2" charset="-122"/>
                  <a:ea typeface="宋体" panose="02010600030101010101" pitchFamily="2" charset="-122"/>
                </a:rPr>
                <a:t>Q-&gt;front</a:t>
              </a:r>
              <a:endParaRPr lang="en-US" altLang="zh-CN" b="1" dirty="0">
                <a:ea typeface="楷体_GB2312"/>
              </a:endParaRPr>
            </a:p>
          </p:txBody>
        </p:sp>
        <p:sp>
          <p:nvSpPr>
            <p:cNvPr id="111696" name="Line 13"/>
            <p:cNvSpPr/>
            <p:nvPr/>
          </p:nvSpPr>
          <p:spPr>
            <a:xfrm>
              <a:off x="1850" y="6747"/>
              <a:ext cx="835" cy="3"/>
            </a:xfrm>
            <a:prstGeom prst="line">
              <a:avLst/>
            </a:prstGeom>
            <a:ln w="12700" cap="flat" cmpd="sng">
              <a:solidFill>
                <a:srgbClr val="000000"/>
              </a:solidFill>
              <a:prstDash val="solid"/>
              <a:headEnd type="none" w="med" len="med"/>
              <a:tailEnd type="none" w="med" len="med"/>
            </a:ln>
          </p:spPr>
        </p:sp>
        <p:sp>
          <p:nvSpPr>
            <p:cNvPr id="111697" name="Freeform 14"/>
            <p:cNvSpPr/>
            <p:nvPr/>
          </p:nvSpPr>
          <p:spPr>
            <a:xfrm>
              <a:off x="2635" y="6604"/>
              <a:ext cx="190" cy="285"/>
            </a:xfrm>
            <a:custGeom>
              <a:avLst/>
              <a:gdLst/>
              <a:ahLst/>
              <a:cxnLst>
                <a:cxn ang="0">
                  <a:pos x="76" y="57"/>
                </a:cxn>
                <a:cxn ang="0">
                  <a:pos x="0" y="114"/>
                </a:cxn>
                <a:cxn ang="0">
                  <a:pos x="8" y="76"/>
                </a:cxn>
                <a:cxn ang="0">
                  <a:pos x="8" y="38"/>
                </a:cxn>
                <a:cxn ang="0">
                  <a:pos x="0" y="0"/>
                </a:cxn>
                <a:cxn ang="0">
                  <a:pos x="76" y="57"/>
                </a:cxn>
              </a:cxnLst>
              <a:pathLst>
                <a:path w="76" h="114">
                  <a:moveTo>
                    <a:pt x="76" y="57"/>
                  </a:moveTo>
                  <a:lnTo>
                    <a:pt x="0" y="114"/>
                  </a:lnTo>
                  <a:lnTo>
                    <a:pt x="8" y="76"/>
                  </a:lnTo>
                  <a:lnTo>
                    <a:pt x="8" y="38"/>
                  </a:lnTo>
                  <a:lnTo>
                    <a:pt x="0" y="0"/>
                  </a:lnTo>
                  <a:lnTo>
                    <a:pt x="76" y="57"/>
                  </a:lnTo>
                  <a:close/>
                </a:path>
              </a:pathLst>
            </a:custGeom>
            <a:solidFill>
              <a:srgbClr val="000000">
                <a:alpha val="100000"/>
              </a:srgbClr>
            </a:solidFill>
            <a:ln w="9525">
              <a:noFill/>
            </a:ln>
          </p:spPr>
          <p:txBody>
            <a:bodyPr/>
            <a:p>
              <a:endParaRPr lang="zh-CN" altLang="en-US"/>
            </a:p>
          </p:txBody>
        </p:sp>
        <p:sp>
          <p:nvSpPr>
            <p:cNvPr id="111698" name="Rectangle 15"/>
            <p:cNvSpPr/>
            <p:nvPr/>
          </p:nvSpPr>
          <p:spPr>
            <a:xfrm>
              <a:off x="2855" y="6809"/>
              <a:ext cx="213" cy="50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0</a:t>
              </a:r>
              <a:endParaRPr lang="en-US" altLang="zh-CN" b="1" dirty="0">
                <a:ea typeface="楷体_GB2312"/>
              </a:endParaRPr>
            </a:p>
          </p:txBody>
        </p:sp>
        <p:sp>
          <p:nvSpPr>
            <p:cNvPr id="111699" name="Rectangle 16"/>
            <p:cNvSpPr/>
            <p:nvPr/>
          </p:nvSpPr>
          <p:spPr>
            <a:xfrm>
              <a:off x="2855" y="5954"/>
              <a:ext cx="213" cy="50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1</a:t>
              </a:r>
              <a:endParaRPr lang="en-US" altLang="zh-CN" b="1" dirty="0">
                <a:ea typeface="楷体_GB2312"/>
              </a:endParaRPr>
            </a:p>
          </p:txBody>
        </p:sp>
        <p:sp>
          <p:nvSpPr>
            <p:cNvPr id="111700" name="Rectangle 17"/>
            <p:cNvSpPr/>
            <p:nvPr/>
          </p:nvSpPr>
          <p:spPr>
            <a:xfrm>
              <a:off x="2855" y="5162"/>
              <a:ext cx="213" cy="50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2</a:t>
              </a:r>
              <a:endParaRPr lang="en-US" altLang="zh-CN" b="1" dirty="0">
                <a:ea typeface="楷体_GB2312"/>
              </a:endParaRPr>
            </a:p>
          </p:txBody>
        </p:sp>
        <p:sp>
          <p:nvSpPr>
            <p:cNvPr id="111701" name="Rectangle 18"/>
            <p:cNvSpPr/>
            <p:nvPr/>
          </p:nvSpPr>
          <p:spPr>
            <a:xfrm>
              <a:off x="2855" y="4197"/>
              <a:ext cx="213" cy="50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3</a:t>
              </a:r>
              <a:endParaRPr lang="en-US" altLang="zh-CN" b="1" dirty="0">
                <a:ea typeface="楷体_GB2312"/>
              </a:endParaRPr>
            </a:p>
          </p:txBody>
        </p:sp>
        <p:sp>
          <p:nvSpPr>
            <p:cNvPr id="111702" name="Rectangle 19"/>
            <p:cNvSpPr/>
            <p:nvPr/>
          </p:nvSpPr>
          <p:spPr>
            <a:xfrm>
              <a:off x="2855" y="3452"/>
              <a:ext cx="213" cy="50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4</a:t>
              </a:r>
              <a:endParaRPr lang="en-US" altLang="zh-CN" b="1" dirty="0">
                <a:ea typeface="楷体_GB2312"/>
              </a:endParaRPr>
            </a:p>
          </p:txBody>
        </p:sp>
        <p:sp>
          <p:nvSpPr>
            <p:cNvPr id="111703" name="Line 20"/>
            <p:cNvSpPr/>
            <p:nvPr/>
          </p:nvSpPr>
          <p:spPr>
            <a:xfrm>
              <a:off x="3227" y="3202"/>
              <a:ext cx="1208" cy="3"/>
            </a:xfrm>
            <a:prstGeom prst="line">
              <a:avLst/>
            </a:prstGeom>
            <a:ln w="12700" cap="flat" cmpd="sng">
              <a:solidFill>
                <a:srgbClr val="000000"/>
              </a:solidFill>
              <a:prstDash val="solid"/>
              <a:headEnd type="none" w="med" len="med"/>
              <a:tailEnd type="none" w="med" len="med"/>
            </a:ln>
          </p:spPr>
        </p:sp>
        <p:sp>
          <p:nvSpPr>
            <p:cNvPr id="111704" name="Rectangle 21"/>
            <p:cNvSpPr/>
            <p:nvPr/>
          </p:nvSpPr>
          <p:spPr>
            <a:xfrm>
              <a:off x="2855" y="2662"/>
              <a:ext cx="213" cy="50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5</a:t>
              </a:r>
              <a:endParaRPr lang="en-US" altLang="zh-CN" b="1" dirty="0">
                <a:ea typeface="楷体_GB2312"/>
              </a:endParaRPr>
            </a:p>
          </p:txBody>
        </p:sp>
        <p:sp>
          <p:nvSpPr>
            <p:cNvPr id="111705" name="Rectangle 22"/>
            <p:cNvSpPr/>
            <p:nvPr/>
          </p:nvSpPr>
          <p:spPr>
            <a:xfrm>
              <a:off x="1525" y="6367"/>
              <a:ext cx="1205" cy="41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700" b="1" dirty="0">
                  <a:solidFill>
                    <a:srgbClr val="000000"/>
                  </a:solidFill>
                  <a:latin typeface="宋体" panose="02010600030101010101" pitchFamily="2" charset="-122"/>
                  <a:ea typeface="宋体" panose="02010600030101010101" pitchFamily="2" charset="-122"/>
                </a:rPr>
                <a:t>Q-&gt;rear</a:t>
              </a:r>
              <a:endParaRPr lang="en-US" altLang="zh-CN" b="1" dirty="0">
                <a:ea typeface="楷体_GB2312"/>
              </a:endParaRPr>
            </a:p>
          </p:txBody>
        </p:sp>
      </p:grpSp>
      <p:grpSp>
        <p:nvGrpSpPr>
          <p:cNvPr id="6" name="组合 5"/>
          <p:cNvGrpSpPr/>
          <p:nvPr/>
        </p:nvGrpSpPr>
        <p:grpSpPr>
          <a:xfrm>
            <a:off x="3362325" y="1567815"/>
            <a:ext cx="1905000" cy="3298825"/>
            <a:chOff x="5295" y="2469"/>
            <a:chExt cx="3000" cy="5195"/>
          </a:xfrm>
        </p:grpSpPr>
        <p:sp>
          <p:nvSpPr>
            <p:cNvPr id="111665" name="AutoShape 24"/>
            <p:cNvSpPr>
              <a:spLocks noChangeAspect="1" noTextEdit="1"/>
            </p:cNvSpPr>
            <p:nvPr/>
          </p:nvSpPr>
          <p:spPr>
            <a:xfrm>
              <a:off x="5295" y="2469"/>
              <a:ext cx="3000" cy="5195"/>
            </a:xfrm>
            <a:prstGeom prst="rect">
              <a:avLst/>
            </a:prstGeom>
            <a:solidFill>
              <a:schemeClr val="accent1"/>
            </a:solidFill>
            <a:ln w="9525">
              <a:noFill/>
            </a:ln>
          </p:spPr>
          <p:txBody>
            <a:bodyPr/>
            <a:p>
              <a:endParaRPr lang="zh-CN" altLang="en-US"/>
            </a:p>
          </p:txBody>
        </p:sp>
        <p:sp>
          <p:nvSpPr>
            <p:cNvPr id="111666" name="Rectangle 25"/>
            <p:cNvSpPr/>
            <p:nvPr/>
          </p:nvSpPr>
          <p:spPr>
            <a:xfrm>
              <a:off x="6790" y="2534"/>
              <a:ext cx="1460" cy="5050"/>
            </a:xfrm>
            <a:prstGeom prst="rect">
              <a:avLst/>
            </a:prstGeom>
            <a:solidFill>
              <a:srgbClr val="FFFF00"/>
            </a:solidFill>
            <a:ln w="142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endParaRPr lang="zh-CN" altLang="en-US" sz="2400" b="1" dirty="0">
                <a:ea typeface="楷体_GB2312"/>
              </a:endParaRPr>
            </a:p>
          </p:txBody>
        </p:sp>
        <p:sp>
          <p:nvSpPr>
            <p:cNvPr id="111667" name="Line 26"/>
            <p:cNvSpPr/>
            <p:nvPr/>
          </p:nvSpPr>
          <p:spPr>
            <a:xfrm flipV="1">
              <a:off x="6790" y="4067"/>
              <a:ext cx="1460" cy="18"/>
            </a:xfrm>
            <a:prstGeom prst="line">
              <a:avLst/>
            </a:prstGeom>
            <a:ln w="14288" cap="flat" cmpd="sng">
              <a:solidFill>
                <a:srgbClr val="000000"/>
              </a:solidFill>
              <a:prstDash val="solid"/>
              <a:headEnd type="none" w="med" len="med"/>
              <a:tailEnd type="none" w="med" len="med"/>
            </a:ln>
          </p:spPr>
        </p:sp>
        <p:sp>
          <p:nvSpPr>
            <p:cNvPr id="111668" name="Line 27"/>
            <p:cNvSpPr/>
            <p:nvPr/>
          </p:nvSpPr>
          <p:spPr>
            <a:xfrm>
              <a:off x="6857" y="4994"/>
              <a:ext cx="1393" cy="3"/>
            </a:xfrm>
            <a:prstGeom prst="line">
              <a:avLst/>
            </a:prstGeom>
            <a:ln w="14288" cap="flat" cmpd="sng">
              <a:solidFill>
                <a:srgbClr val="000000"/>
              </a:solidFill>
              <a:prstDash val="solid"/>
              <a:headEnd type="none" w="med" len="med"/>
              <a:tailEnd type="none" w="med" len="med"/>
            </a:ln>
          </p:spPr>
        </p:sp>
        <p:sp>
          <p:nvSpPr>
            <p:cNvPr id="111669" name="Line 28"/>
            <p:cNvSpPr/>
            <p:nvPr/>
          </p:nvSpPr>
          <p:spPr>
            <a:xfrm>
              <a:off x="6857" y="5857"/>
              <a:ext cx="1393" cy="3"/>
            </a:xfrm>
            <a:prstGeom prst="line">
              <a:avLst/>
            </a:prstGeom>
            <a:ln w="14288" cap="flat" cmpd="sng">
              <a:solidFill>
                <a:srgbClr val="000000"/>
              </a:solidFill>
              <a:prstDash val="solid"/>
              <a:headEnd type="none" w="med" len="med"/>
              <a:tailEnd type="none" w="med" len="med"/>
            </a:ln>
          </p:spPr>
        </p:sp>
        <p:sp>
          <p:nvSpPr>
            <p:cNvPr id="111670" name="Line 29"/>
            <p:cNvSpPr/>
            <p:nvPr/>
          </p:nvSpPr>
          <p:spPr>
            <a:xfrm>
              <a:off x="6857" y="6722"/>
              <a:ext cx="1393" cy="3"/>
            </a:xfrm>
            <a:prstGeom prst="line">
              <a:avLst/>
            </a:prstGeom>
            <a:ln w="14288" cap="flat" cmpd="sng">
              <a:solidFill>
                <a:srgbClr val="000000"/>
              </a:solidFill>
              <a:prstDash val="solid"/>
              <a:headEnd type="none" w="med" len="med"/>
              <a:tailEnd type="none" w="med" len="med"/>
            </a:ln>
          </p:spPr>
        </p:sp>
        <p:sp>
          <p:nvSpPr>
            <p:cNvPr id="111671" name="Line 30"/>
            <p:cNvSpPr/>
            <p:nvPr/>
          </p:nvSpPr>
          <p:spPr>
            <a:xfrm>
              <a:off x="5374" y="7472"/>
              <a:ext cx="1254" cy="3"/>
            </a:xfrm>
            <a:prstGeom prst="line">
              <a:avLst/>
            </a:prstGeom>
            <a:ln w="14288" cap="flat" cmpd="sng">
              <a:solidFill>
                <a:srgbClr val="000000"/>
              </a:solidFill>
              <a:prstDash val="solid"/>
              <a:headEnd type="none" w="med" len="med"/>
              <a:tailEnd type="none" w="med" len="med"/>
            </a:ln>
          </p:spPr>
        </p:sp>
        <p:sp>
          <p:nvSpPr>
            <p:cNvPr id="111672" name="Freeform 31"/>
            <p:cNvSpPr/>
            <p:nvPr/>
          </p:nvSpPr>
          <p:spPr>
            <a:xfrm>
              <a:off x="6570" y="7329"/>
              <a:ext cx="220" cy="288"/>
            </a:xfrm>
            <a:custGeom>
              <a:avLst/>
              <a:gdLst/>
              <a:ahLst/>
              <a:cxnLst>
                <a:cxn ang="0">
                  <a:pos x="88" y="57"/>
                </a:cxn>
                <a:cxn ang="0">
                  <a:pos x="0" y="115"/>
                </a:cxn>
                <a:cxn ang="0">
                  <a:pos x="10" y="76"/>
                </a:cxn>
                <a:cxn ang="0">
                  <a:pos x="10" y="38"/>
                </a:cxn>
                <a:cxn ang="0">
                  <a:pos x="0" y="0"/>
                </a:cxn>
                <a:cxn ang="0">
                  <a:pos x="88" y="57"/>
                </a:cxn>
              </a:cxnLst>
              <a:pathLst>
                <a:path w="88" h="115">
                  <a:moveTo>
                    <a:pt x="88" y="57"/>
                  </a:moveTo>
                  <a:lnTo>
                    <a:pt x="0" y="115"/>
                  </a:lnTo>
                  <a:lnTo>
                    <a:pt x="10" y="76"/>
                  </a:lnTo>
                  <a:lnTo>
                    <a:pt x="10" y="38"/>
                  </a:lnTo>
                  <a:lnTo>
                    <a:pt x="0" y="0"/>
                  </a:lnTo>
                  <a:lnTo>
                    <a:pt x="88" y="57"/>
                  </a:lnTo>
                  <a:close/>
                </a:path>
              </a:pathLst>
            </a:custGeom>
            <a:solidFill>
              <a:srgbClr val="000000">
                <a:alpha val="100000"/>
              </a:srgbClr>
            </a:solidFill>
            <a:ln w="9525">
              <a:noFill/>
            </a:ln>
          </p:spPr>
          <p:txBody>
            <a:bodyPr/>
            <a:p>
              <a:endParaRPr lang="zh-CN" altLang="en-US"/>
            </a:p>
          </p:txBody>
        </p:sp>
        <p:sp>
          <p:nvSpPr>
            <p:cNvPr id="111673" name="Rectangle 32"/>
            <p:cNvSpPr/>
            <p:nvPr/>
          </p:nvSpPr>
          <p:spPr>
            <a:xfrm>
              <a:off x="5377" y="6962"/>
              <a:ext cx="1456" cy="43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800" b="1" dirty="0">
                  <a:solidFill>
                    <a:srgbClr val="000000"/>
                  </a:solidFill>
                  <a:latin typeface="宋体" panose="02010600030101010101" pitchFamily="2" charset="-122"/>
                  <a:ea typeface="宋体" panose="02010600030101010101" pitchFamily="2" charset="-122"/>
                </a:rPr>
                <a:t>Q-&gt;front</a:t>
              </a:r>
              <a:endParaRPr lang="en-US" altLang="zh-CN" b="1" dirty="0">
                <a:ea typeface="楷体_GB2312"/>
              </a:endParaRPr>
            </a:p>
          </p:txBody>
        </p:sp>
        <p:sp>
          <p:nvSpPr>
            <p:cNvPr id="111674" name="Line 33"/>
            <p:cNvSpPr/>
            <p:nvPr/>
          </p:nvSpPr>
          <p:spPr>
            <a:xfrm flipV="1">
              <a:off x="5374" y="4743"/>
              <a:ext cx="1230" cy="3"/>
            </a:xfrm>
            <a:prstGeom prst="line">
              <a:avLst/>
            </a:prstGeom>
            <a:ln w="14288" cap="flat" cmpd="sng">
              <a:solidFill>
                <a:srgbClr val="000000"/>
              </a:solidFill>
              <a:prstDash val="solid"/>
              <a:headEnd type="none" w="med" len="med"/>
              <a:tailEnd type="none" w="med" len="med"/>
            </a:ln>
          </p:spPr>
        </p:sp>
        <p:sp>
          <p:nvSpPr>
            <p:cNvPr id="111675" name="Freeform 34"/>
            <p:cNvSpPr/>
            <p:nvPr/>
          </p:nvSpPr>
          <p:spPr>
            <a:xfrm>
              <a:off x="6570" y="4597"/>
              <a:ext cx="220" cy="288"/>
            </a:xfrm>
            <a:custGeom>
              <a:avLst/>
              <a:gdLst/>
              <a:ahLst/>
              <a:cxnLst>
                <a:cxn ang="0">
                  <a:pos x="88" y="57"/>
                </a:cxn>
                <a:cxn ang="0">
                  <a:pos x="0" y="115"/>
                </a:cxn>
                <a:cxn ang="0">
                  <a:pos x="10" y="76"/>
                </a:cxn>
                <a:cxn ang="0">
                  <a:pos x="10" y="38"/>
                </a:cxn>
                <a:cxn ang="0">
                  <a:pos x="0" y="0"/>
                </a:cxn>
                <a:cxn ang="0">
                  <a:pos x="88" y="57"/>
                </a:cxn>
              </a:cxnLst>
              <a:pathLst>
                <a:path w="88" h="115">
                  <a:moveTo>
                    <a:pt x="88" y="57"/>
                  </a:moveTo>
                  <a:lnTo>
                    <a:pt x="0" y="115"/>
                  </a:lnTo>
                  <a:lnTo>
                    <a:pt x="10" y="76"/>
                  </a:lnTo>
                  <a:lnTo>
                    <a:pt x="10" y="38"/>
                  </a:lnTo>
                  <a:lnTo>
                    <a:pt x="0" y="0"/>
                  </a:lnTo>
                  <a:lnTo>
                    <a:pt x="88" y="57"/>
                  </a:lnTo>
                  <a:close/>
                </a:path>
              </a:pathLst>
            </a:custGeom>
            <a:solidFill>
              <a:srgbClr val="000000">
                <a:alpha val="100000"/>
              </a:srgbClr>
            </a:solidFill>
            <a:ln w="9525">
              <a:noFill/>
            </a:ln>
          </p:spPr>
          <p:txBody>
            <a:bodyPr/>
            <a:p>
              <a:endParaRPr lang="zh-CN" altLang="en-US"/>
            </a:p>
          </p:txBody>
        </p:sp>
        <p:sp>
          <p:nvSpPr>
            <p:cNvPr id="111676" name="Line 35"/>
            <p:cNvSpPr/>
            <p:nvPr/>
          </p:nvSpPr>
          <p:spPr>
            <a:xfrm>
              <a:off x="6790" y="3269"/>
              <a:ext cx="1460" cy="3"/>
            </a:xfrm>
            <a:prstGeom prst="line">
              <a:avLst/>
            </a:prstGeom>
            <a:ln w="14288" cap="flat" cmpd="sng">
              <a:solidFill>
                <a:srgbClr val="000000"/>
              </a:solidFill>
              <a:prstDash val="solid"/>
              <a:headEnd type="none" w="med" len="med"/>
              <a:tailEnd type="none" w="med" len="med"/>
            </a:ln>
          </p:spPr>
        </p:sp>
        <p:sp>
          <p:nvSpPr>
            <p:cNvPr id="111677" name="Rectangle 36"/>
            <p:cNvSpPr/>
            <p:nvPr/>
          </p:nvSpPr>
          <p:spPr>
            <a:xfrm>
              <a:off x="5436" y="4295"/>
              <a:ext cx="1274" cy="43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800" b="1" dirty="0">
                  <a:solidFill>
                    <a:srgbClr val="000000"/>
                  </a:solidFill>
                  <a:latin typeface="宋体" panose="02010600030101010101" pitchFamily="2" charset="-122"/>
                  <a:ea typeface="宋体" panose="02010600030101010101" pitchFamily="2" charset="-122"/>
                </a:rPr>
                <a:t>Q-&gt;rear</a:t>
              </a:r>
              <a:endParaRPr lang="en-US" altLang="zh-CN" b="1" dirty="0">
                <a:ea typeface="楷体_GB2312"/>
              </a:endParaRPr>
            </a:p>
          </p:txBody>
        </p:sp>
        <p:sp>
          <p:nvSpPr>
            <p:cNvPr id="111678" name="Line 37"/>
            <p:cNvSpPr/>
            <p:nvPr/>
          </p:nvSpPr>
          <p:spPr>
            <a:xfrm>
              <a:off x="6835" y="4994"/>
              <a:ext cx="1380" cy="3"/>
            </a:xfrm>
            <a:prstGeom prst="line">
              <a:avLst/>
            </a:prstGeom>
            <a:ln w="14288" cap="flat" cmpd="sng">
              <a:solidFill>
                <a:srgbClr val="000000"/>
              </a:solidFill>
              <a:prstDash val="solid"/>
              <a:headEnd type="none" w="med" len="med"/>
              <a:tailEnd type="none" w="med" len="med"/>
            </a:ln>
          </p:spPr>
        </p:sp>
        <p:sp>
          <p:nvSpPr>
            <p:cNvPr id="111679" name="Line 38"/>
            <p:cNvSpPr/>
            <p:nvPr/>
          </p:nvSpPr>
          <p:spPr>
            <a:xfrm>
              <a:off x="6835" y="5857"/>
              <a:ext cx="1380" cy="3"/>
            </a:xfrm>
            <a:prstGeom prst="line">
              <a:avLst/>
            </a:prstGeom>
            <a:ln w="14288" cap="flat" cmpd="sng">
              <a:solidFill>
                <a:srgbClr val="000000"/>
              </a:solidFill>
              <a:prstDash val="solid"/>
              <a:headEnd type="none" w="med" len="med"/>
              <a:tailEnd type="none" w="med" len="med"/>
            </a:ln>
          </p:spPr>
        </p:sp>
        <p:sp>
          <p:nvSpPr>
            <p:cNvPr id="111680" name="Line 39"/>
            <p:cNvSpPr/>
            <p:nvPr/>
          </p:nvSpPr>
          <p:spPr>
            <a:xfrm>
              <a:off x="6835" y="6722"/>
              <a:ext cx="1380" cy="3"/>
            </a:xfrm>
            <a:prstGeom prst="line">
              <a:avLst/>
            </a:prstGeom>
            <a:ln w="14288" cap="flat" cmpd="sng">
              <a:solidFill>
                <a:srgbClr val="000000"/>
              </a:solidFill>
              <a:prstDash val="solid"/>
              <a:headEnd type="none" w="med" len="med"/>
              <a:tailEnd type="none" w="med" len="med"/>
            </a:ln>
          </p:spPr>
        </p:sp>
        <p:sp>
          <p:nvSpPr>
            <p:cNvPr id="111681" name="Rectangle 40"/>
            <p:cNvSpPr/>
            <p:nvPr/>
          </p:nvSpPr>
          <p:spPr>
            <a:xfrm>
              <a:off x="7295" y="6914"/>
              <a:ext cx="223" cy="53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200" b="1" dirty="0">
                  <a:solidFill>
                    <a:srgbClr val="000000"/>
                  </a:solidFill>
                  <a:latin typeface="宋体" panose="02010600030101010101" pitchFamily="2" charset="-122"/>
                  <a:ea typeface="宋体" panose="02010600030101010101" pitchFamily="2" charset="-122"/>
                </a:rPr>
                <a:t>J</a:t>
              </a:r>
              <a:endParaRPr lang="en-US" altLang="zh-CN" b="1" dirty="0">
                <a:ea typeface="楷体_GB2312"/>
              </a:endParaRPr>
            </a:p>
          </p:txBody>
        </p:sp>
        <p:sp>
          <p:nvSpPr>
            <p:cNvPr id="111682" name="Rectangle 41"/>
            <p:cNvSpPr/>
            <p:nvPr/>
          </p:nvSpPr>
          <p:spPr>
            <a:xfrm>
              <a:off x="7455" y="6979"/>
              <a:ext cx="183" cy="43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800" b="1" dirty="0">
                  <a:solidFill>
                    <a:srgbClr val="000000"/>
                  </a:solidFill>
                  <a:latin typeface="宋体" panose="02010600030101010101" pitchFamily="2" charset="-122"/>
                  <a:ea typeface="宋体" panose="02010600030101010101" pitchFamily="2" charset="-122"/>
                </a:rPr>
                <a:t>1</a:t>
              </a:r>
              <a:endParaRPr lang="en-US" altLang="zh-CN" b="1" dirty="0">
                <a:ea typeface="楷体_GB2312"/>
              </a:endParaRPr>
            </a:p>
          </p:txBody>
        </p:sp>
        <p:sp>
          <p:nvSpPr>
            <p:cNvPr id="111683" name="Rectangle 42"/>
            <p:cNvSpPr/>
            <p:nvPr/>
          </p:nvSpPr>
          <p:spPr>
            <a:xfrm>
              <a:off x="7295" y="6129"/>
              <a:ext cx="223" cy="53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200" b="1" dirty="0">
                  <a:solidFill>
                    <a:srgbClr val="000000"/>
                  </a:solidFill>
                  <a:latin typeface="宋体" panose="02010600030101010101" pitchFamily="2" charset="-122"/>
                  <a:ea typeface="宋体" panose="02010600030101010101" pitchFamily="2" charset="-122"/>
                </a:rPr>
                <a:t>J</a:t>
              </a:r>
              <a:endParaRPr lang="en-US" altLang="zh-CN" b="1" dirty="0">
                <a:ea typeface="楷体_GB2312"/>
              </a:endParaRPr>
            </a:p>
          </p:txBody>
        </p:sp>
        <p:sp>
          <p:nvSpPr>
            <p:cNvPr id="111684" name="Rectangle 43"/>
            <p:cNvSpPr/>
            <p:nvPr/>
          </p:nvSpPr>
          <p:spPr>
            <a:xfrm>
              <a:off x="7455" y="6194"/>
              <a:ext cx="183" cy="43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800" b="1" dirty="0">
                  <a:solidFill>
                    <a:srgbClr val="000000"/>
                  </a:solidFill>
                  <a:latin typeface="宋体" panose="02010600030101010101" pitchFamily="2" charset="-122"/>
                  <a:ea typeface="宋体" panose="02010600030101010101" pitchFamily="2" charset="-122"/>
                </a:rPr>
                <a:t>2</a:t>
              </a:r>
              <a:endParaRPr lang="en-US" altLang="zh-CN" b="1" dirty="0">
                <a:ea typeface="楷体_GB2312"/>
              </a:endParaRPr>
            </a:p>
          </p:txBody>
        </p:sp>
        <p:sp>
          <p:nvSpPr>
            <p:cNvPr id="111685" name="Rectangle 44"/>
            <p:cNvSpPr/>
            <p:nvPr/>
          </p:nvSpPr>
          <p:spPr>
            <a:xfrm>
              <a:off x="7295" y="5187"/>
              <a:ext cx="223" cy="53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200" b="1" dirty="0">
                  <a:solidFill>
                    <a:srgbClr val="000000"/>
                  </a:solidFill>
                  <a:latin typeface="宋体" panose="02010600030101010101" pitchFamily="2" charset="-122"/>
                  <a:ea typeface="宋体" panose="02010600030101010101" pitchFamily="2" charset="-122"/>
                </a:rPr>
                <a:t>J</a:t>
              </a:r>
              <a:endParaRPr lang="en-US" altLang="zh-CN" b="1" dirty="0">
                <a:ea typeface="楷体_GB2312"/>
              </a:endParaRPr>
            </a:p>
          </p:txBody>
        </p:sp>
        <p:sp>
          <p:nvSpPr>
            <p:cNvPr id="111686" name="Rectangle 45"/>
            <p:cNvSpPr/>
            <p:nvPr/>
          </p:nvSpPr>
          <p:spPr>
            <a:xfrm>
              <a:off x="7455" y="5252"/>
              <a:ext cx="183" cy="43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800" b="1" dirty="0">
                  <a:solidFill>
                    <a:srgbClr val="000000"/>
                  </a:solidFill>
                  <a:latin typeface="宋体" panose="02010600030101010101" pitchFamily="2" charset="-122"/>
                  <a:ea typeface="宋体" panose="02010600030101010101" pitchFamily="2" charset="-122"/>
                </a:rPr>
                <a:t>3</a:t>
              </a:r>
              <a:endParaRPr lang="en-US" altLang="zh-CN" b="1" dirty="0">
                <a:ea typeface="楷体_GB2312"/>
              </a:endParaRPr>
            </a:p>
          </p:txBody>
        </p:sp>
      </p:grpSp>
      <p:grpSp>
        <p:nvGrpSpPr>
          <p:cNvPr id="3" name="组合 2"/>
          <p:cNvGrpSpPr/>
          <p:nvPr/>
        </p:nvGrpSpPr>
        <p:grpSpPr>
          <a:xfrm>
            <a:off x="5763895" y="1496695"/>
            <a:ext cx="1905000" cy="3340100"/>
            <a:chOff x="9077" y="2357"/>
            <a:chExt cx="3000" cy="5260"/>
          </a:xfrm>
        </p:grpSpPr>
        <p:sp>
          <p:nvSpPr>
            <p:cNvPr id="111647" name="AutoShape 47"/>
            <p:cNvSpPr>
              <a:spLocks noChangeAspect="1" noTextEdit="1"/>
            </p:cNvSpPr>
            <p:nvPr/>
          </p:nvSpPr>
          <p:spPr>
            <a:xfrm>
              <a:off x="9077" y="2357"/>
              <a:ext cx="3000" cy="5260"/>
            </a:xfrm>
            <a:prstGeom prst="rect">
              <a:avLst/>
            </a:prstGeom>
            <a:solidFill>
              <a:schemeClr val="accent1"/>
            </a:solidFill>
            <a:ln w="9525">
              <a:noFill/>
            </a:ln>
          </p:spPr>
          <p:txBody>
            <a:bodyPr/>
            <a:p>
              <a:endParaRPr lang="zh-CN" altLang="en-US"/>
            </a:p>
          </p:txBody>
        </p:sp>
        <p:sp>
          <p:nvSpPr>
            <p:cNvPr id="111648" name="Rectangle 48"/>
            <p:cNvSpPr/>
            <p:nvPr/>
          </p:nvSpPr>
          <p:spPr>
            <a:xfrm>
              <a:off x="10565" y="2422"/>
              <a:ext cx="1468" cy="5130"/>
            </a:xfrm>
            <a:prstGeom prst="rect">
              <a:avLst/>
            </a:prstGeom>
            <a:solidFill>
              <a:srgbClr val="FFFF00"/>
            </a:solidFill>
            <a:ln w="142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endParaRPr lang="zh-CN" altLang="en-US" sz="2400" b="1" dirty="0">
                <a:ea typeface="楷体_GB2312"/>
              </a:endParaRPr>
            </a:p>
          </p:txBody>
        </p:sp>
        <p:sp>
          <p:nvSpPr>
            <p:cNvPr id="111649" name="Line 49"/>
            <p:cNvSpPr/>
            <p:nvPr/>
          </p:nvSpPr>
          <p:spPr>
            <a:xfrm flipV="1">
              <a:off x="10565" y="3979"/>
              <a:ext cx="1468" cy="18"/>
            </a:xfrm>
            <a:prstGeom prst="line">
              <a:avLst/>
            </a:prstGeom>
            <a:ln w="14288" cap="flat" cmpd="sng">
              <a:solidFill>
                <a:srgbClr val="000000"/>
              </a:solidFill>
              <a:prstDash val="solid"/>
              <a:headEnd type="none" w="med" len="med"/>
              <a:tailEnd type="none" w="med" len="med"/>
            </a:ln>
          </p:spPr>
        </p:sp>
        <p:sp>
          <p:nvSpPr>
            <p:cNvPr id="111650" name="Line 50"/>
            <p:cNvSpPr/>
            <p:nvPr/>
          </p:nvSpPr>
          <p:spPr>
            <a:xfrm>
              <a:off x="10645" y="4922"/>
              <a:ext cx="1388" cy="3"/>
            </a:xfrm>
            <a:prstGeom prst="line">
              <a:avLst/>
            </a:prstGeom>
            <a:ln w="14288" cap="flat" cmpd="sng">
              <a:solidFill>
                <a:srgbClr val="000000"/>
              </a:solidFill>
              <a:prstDash val="solid"/>
              <a:headEnd type="none" w="med" len="med"/>
              <a:tailEnd type="none" w="med" len="med"/>
            </a:ln>
          </p:spPr>
        </p:sp>
        <p:sp>
          <p:nvSpPr>
            <p:cNvPr id="111651" name="Line 51"/>
            <p:cNvSpPr/>
            <p:nvPr/>
          </p:nvSpPr>
          <p:spPr>
            <a:xfrm>
              <a:off x="10645" y="5799"/>
              <a:ext cx="1388" cy="3"/>
            </a:xfrm>
            <a:prstGeom prst="line">
              <a:avLst/>
            </a:prstGeom>
            <a:ln w="14288" cap="flat" cmpd="sng">
              <a:solidFill>
                <a:srgbClr val="000000"/>
              </a:solidFill>
              <a:prstDash val="solid"/>
              <a:headEnd type="none" w="med" len="med"/>
              <a:tailEnd type="none" w="med" len="med"/>
            </a:ln>
          </p:spPr>
        </p:sp>
        <p:sp>
          <p:nvSpPr>
            <p:cNvPr id="111652" name="Line 52"/>
            <p:cNvSpPr/>
            <p:nvPr/>
          </p:nvSpPr>
          <p:spPr>
            <a:xfrm>
              <a:off x="10645" y="6674"/>
              <a:ext cx="1388" cy="3"/>
            </a:xfrm>
            <a:prstGeom prst="line">
              <a:avLst/>
            </a:prstGeom>
            <a:ln w="14288" cap="flat" cmpd="sng">
              <a:solidFill>
                <a:srgbClr val="000000"/>
              </a:solidFill>
              <a:prstDash val="solid"/>
              <a:headEnd type="none" w="med" len="med"/>
              <a:tailEnd type="none" w="med" len="med"/>
            </a:ln>
          </p:spPr>
        </p:sp>
        <p:sp>
          <p:nvSpPr>
            <p:cNvPr id="111653" name="Line 53"/>
            <p:cNvSpPr/>
            <p:nvPr/>
          </p:nvSpPr>
          <p:spPr>
            <a:xfrm>
              <a:off x="9455" y="5666"/>
              <a:ext cx="950" cy="3"/>
            </a:xfrm>
            <a:prstGeom prst="line">
              <a:avLst/>
            </a:prstGeom>
            <a:ln w="14288" cap="flat" cmpd="sng">
              <a:solidFill>
                <a:srgbClr val="000000"/>
              </a:solidFill>
              <a:prstDash val="solid"/>
              <a:headEnd type="none" w="med" len="med"/>
              <a:tailEnd type="none" w="med" len="med"/>
            </a:ln>
          </p:spPr>
        </p:sp>
        <p:sp>
          <p:nvSpPr>
            <p:cNvPr id="111654" name="Freeform 54"/>
            <p:cNvSpPr/>
            <p:nvPr/>
          </p:nvSpPr>
          <p:spPr>
            <a:xfrm>
              <a:off x="10347" y="5521"/>
              <a:ext cx="218" cy="293"/>
            </a:xfrm>
            <a:custGeom>
              <a:avLst/>
              <a:gdLst/>
              <a:ahLst/>
              <a:cxnLst>
                <a:cxn ang="0">
                  <a:pos x="87" y="58"/>
                </a:cxn>
                <a:cxn ang="0">
                  <a:pos x="0" y="117"/>
                </a:cxn>
                <a:cxn ang="0">
                  <a:pos x="10" y="78"/>
                </a:cxn>
                <a:cxn ang="0">
                  <a:pos x="10" y="39"/>
                </a:cxn>
                <a:cxn ang="0">
                  <a:pos x="0" y="0"/>
                </a:cxn>
                <a:cxn ang="0">
                  <a:pos x="87" y="58"/>
                </a:cxn>
              </a:cxnLst>
              <a:pathLst>
                <a:path w="87" h="117">
                  <a:moveTo>
                    <a:pt x="87" y="58"/>
                  </a:moveTo>
                  <a:lnTo>
                    <a:pt x="0" y="117"/>
                  </a:lnTo>
                  <a:lnTo>
                    <a:pt x="10" y="78"/>
                  </a:lnTo>
                  <a:lnTo>
                    <a:pt x="10" y="39"/>
                  </a:lnTo>
                  <a:lnTo>
                    <a:pt x="0" y="0"/>
                  </a:lnTo>
                  <a:lnTo>
                    <a:pt x="87" y="58"/>
                  </a:lnTo>
                  <a:close/>
                </a:path>
              </a:pathLst>
            </a:custGeom>
            <a:solidFill>
              <a:srgbClr val="000000">
                <a:alpha val="100000"/>
              </a:srgbClr>
            </a:solidFill>
            <a:ln w="9525">
              <a:noFill/>
            </a:ln>
          </p:spPr>
          <p:txBody>
            <a:bodyPr/>
            <a:p>
              <a:endParaRPr lang="zh-CN" altLang="en-US"/>
            </a:p>
          </p:txBody>
        </p:sp>
        <p:sp>
          <p:nvSpPr>
            <p:cNvPr id="111655" name="Rectangle 55"/>
            <p:cNvSpPr/>
            <p:nvPr/>
          </p:nvSpPr>
          <p:spPr>
            <a:xfrm>
              <a:off x="9160" y="5149"/>
              <a:ext cx="1455" cy="43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800" b="1" dirty="0">
                  <a:solidFill>
                    <a:srgbClr val="000000"/>
                  </a:solidFill>
                  <a:latin typeface="宋体" panose="02010600030101010101" pitchFamily="2" charset="-122"/>
                  <a:ea typeface="宋体" panose="02010600030101010101" pitchFamily="2" charset="-122"/>
                </a:rPr>
                <a:t>Q-&gt;front</a:t>
              </a:r>
              <a:endParaRPr lang="en-US" altLang="zh-CN" b="1" dirty="0">
                <a:ea typeface="楷体_GB2312"/>
              </a:endParaRPr>
            </a:p>
          </p:txBody>
        </p:sp>
        <p:sp>
          <p:nvSpPr>
            <p:cNvPr id="111656" name="Line 56"/>
            <p:cNvSpPr/>
            <p:nvPr/>
          </p:nvSpPr>
          <p:spPr>
            <a:xfrm>
              <a:off x="9467" y="4659"/>
              <a:ext cx="950" cy="3"/>
            </a:xfrm>
            <a:prstGeom prst="line">
              <a:avLst/>
            </a:prstGeom>
            <a:ln w="14288" cap="flat" cmpd="sng">
              <a:solidFill>
                <a:srgbClr val="000000"/>
              </a:solidFill>
              <a:prstDash val="solid"/>
              <a:headEnd type="none" w="med" len="med"/>
              <a:tailEnd type="none" w="med" len="med"/>
            </a:ln>
          </p:spPr>
        </p:sp>
        <p:sp>
          <p:nvSpPr>
            <p:cNvPr id="111657" name="Freeform 57"/>
            <p:cNvSpPr/>
            <p:nvPr/>
          </p:nvSpPr>
          <p:spPr>
            <a:xfrm>
              <a:off x="10360" y="4512"/>
              <a:ext cx="205" cy="293"/>
            </a:xfrm>
            <a:custGeom>
              <a:avLst/>
              <a:gdLst/>
              <a:ahLst/>
              <a:cxnLst>
                <a:cxn ang="0">
                  <a:pos x="82" y="59"/>
                </a:cxn>
                <a:cxn ang="0">
                  <a:pos x="0" y="117"/>
                </a:cxn>
                <a:cxn ang="0">
                  <a:pos x="9" y="78"/>
                </a:cxn>
                <a:cxn ang="0">
                  <a:pos x="9" y="39"/>
                </a:cxn>
                <a:cxn ang="0">
                  <a:pos x="0" y="0"/>
                </a:cxn>
                <a:cxn ang="0">
                  <a:pos x="82" y="59"/>
                </a:cxn>
              </a:cxnLst>
              <a:pathLst>
                <a:path w="82" h="117">
                  <a:moveTo>
                    <a:pt x="82" y="59"/>
                  </a:moveTo>
                  <a:lnTo>
                    <a:pt x="0" y="117"/>
                  </a:lnTo>
                  <a:lnTo>
                    <a:pt x="9" y="78"/>
                  </a:lnTo>
                  <a:lnTo>
                    <a:pt x="9" y="39"/>
                  </a:lnTo>
                  <a:lnTo>
                    <a:pt x="0" y="0"/>
                  </a:lnTo>
                  <a:lnTo>
                    <a:pt x="82" y="59"/>
                  </a:lnTo>
                  <a:close/>
                </a:path>
              </a:pathLst>
            </a:custGeom>
            <a:solidFill>
              <a:srgbClr val="000000">
                <a:alpha val="100000"/>
              </a:srgbClr>
            </a:solidFill>
            <a:ln w="9525">
              <a:noFill/>
            </a:ln>
          </p:spPr>
          <p:txBody>
            <a:bodyPr/>
            <a:p>
              <a:endParaRPr lang="zh-CN" altLang="en-US"/>
            </a:p>
          </p:txBody>
        </p:sp>
        <p:sp>
          <p:nvSpPr>
            <p:cNvPr id="111658" name="Line 58"/>
            <p:cNvSpPr/>
            <p:nvPr/>
          </p:nvSpPr>
          <p:spPr>
            <a:xfrm>
              <a:off x="10565" y="3169"/>
              <a:ext cx="1468" cy="3"/>
            </a:xfrm>
            <a:prstGeom prst="line">
              <a:avLst/>
            </a:prstGeom>
            <a:ln w="14288" cap="flat" cmpd="sng">
              <a:solidFill>
                <a:srgbClr val="000000"/>
              </a:solidFill>
              <a:prstDash val="solid"/>
              <a:headEnd type="none" w="med" len="med"/>
              <a:tailEnd type="none" w="med" len="med"/>
            </a:ln>
          </p:spPr>
        </p:sp>
        <p:sp>
          <p:nvSpPr>
            <p:cNvPr id="111659" name="Rectangle 59"/>
            <p:cNvSpPr/>
            <p:nvPr/>
          </p:nvSpPr>
          <p:spPr>
            <a:xfrm>
              <a:off x="9230" y="4204"/>
              <a:ext cx="1275" cy="43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800" b="1" dirty="0">
                  <a:solidFill>
                    <a:srgbClr val="000000"/>
                  </a:solidFill>
                  <a:latin typeface="宋体" panose="02010600030101010101" pitchFamily="2" charset="-122"/>
                  <a:ea typeface="宋体" panose="02010600030101010101" pitchFamily="2" charset="-122"/>
                </a:rPr>
                <a:t>Q-&gt;rear</a:t>
              </a:r>
              <a:endParaRPr lang="en-US" altLang="zh-CN" b="1" dirty="0">
                <a:ea typeface="楷体_GB2312"/>
              </a:endParaRPr>
            </a:p>
          </p:txBody>
        </p:sp>
        <p:sp>
          <p:nvSpPr>
            <p:cNvPr id="111660" name="Line 60"/>
            <p:cNvSpPr/>
            <p:nvPr/>
          </p:nvSpPr>
          <p:spPr>
            <a:xfrm>
              <a:off x="10612" y="4922"/>
              <a:ext cx="1385" cy="3"/>
            </a:xfrm>
            <a:prstGeom prst="line">
              <a:avLst/>
            </a:prstGeom>
            <a:ln w="14288" cap="flat" cmpd="sng">
              <a:solidFill>
                <a:srgbClr val="000000"/>
              </a:solidFill>
              <a:prstDash val="solid"/>
              <a:headEnd type="none" w="med" len="med"/>
              <a:tailEnd type="none" w="med" len="med"/>
            </a:ln>
          </p:spPr>
        </p:sp>
        <p:sp>
          <p:nvSpPr>
            <p:cNvPr id="111661" name="Line 61"/>
            <p:cNvSpPr/>
            <p:nvPr/>
          </p:nvSpPr>
          <p:spPr>
            <a:xfrm>
              <a:off x="10612" y="5799"/>
              <a:ext cx="1385" cy="3"/>
            </a:xfrm>
            <a:prstGeom prst="line">
              <a:avLst/>
            </a:prstGeom>
            <a:ln w="14288" cap="flat" cmpd="sng">
              <a:solidFill>
                <a:srgbClr val="000000"/>
              </a:solidFill>
              <a:prstDash val="solid"/>
              <a:headEnd type="none" w="med" len="med"/>
              <a:tailEnd type="none" w="med" len="med"/>
            </a:ln>
          </p:spPr>
        </p:sp>
        <p:sp>
          <p:nvSpPr>
            <p:cNvPr id="111662" name="Line 62"/>
            <p:cNvSpPr/>
            <p:nvPr/>
          </p:nvSpPr>
          <p:spPr>
            <a:xfrm>
              <a:off x="10612" y="6674"/>
              <a:ext cx="1385" cy="3"/>
            </a:xfrm>
            <a:prstGeom prst="line">
              <a:avLst/>
            </a:prstGeom>
            <a:ln w="14288" cap="flat" cmpd="sng">
              <a:solidFill>
                <a:srgbClr val="000000"/>
              </a:solidFill>
              <a:prstDash val="solid"/>
              <a:headEnd type="none" w="med" len="med"/>
              <a:tailEnd type="none" w="med" len="med"/>
            </a:ln>
          </p:spPr>
        </p:sp>
        <p:sp>
          <p:nvSpPr>
            <p:cNvPr id="111663" name="Rectangle 63"/>
            <p:cNvSpPr/>
            <p:nvPr/>
          </p:nvSpPr>
          <p:spPr>
            <a:xfrm>
              <a:off x="11092" y="5117"/>
              <a:ext cx="223" cy="53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200" b="1" dirty="0">
                  <a:solidFill>
                    <a:srgbClr val="000000"/>
                  </a:solidFill>
                  <a:latin typeface="宋体" panose="02010600030101010101" pitchFamily="2" charset="-122"/>
                  <a:ea typeface="宋体" panose="02010600030101010101" pitchFamily="2" charset="-122"/>
                </a:rPr>
                <a:t>J</a:t>
              </a:r>
              <a:endParaRPr lang="en-US" altLang="zh-CN" b="1" dirty="0">
                <a:ea typeface="楷体_GB2312"/>
              </a:endParaRPr>
            </a:p>
          </p:txBody>
        </p:sp>
        <p:sp>
          <p:nvSpPr>
            <p:cNvPr id="111664" name="Rectangle 64"/>
            <p:cNvSpPr/>
            <p:nvPr/>
          </p:nvSpPr>
          <p:spPr>
            <a:xfrm>
              <a:off x="11252" y="5182"/>
              <a:ext cx="183" cy="43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800" b="1" dirty="0">
                  <a:solidFill>
                    <a:srgbClr val="000000"/>
                  </a:solidFill>
                  <a:latin typeface="宋体" panose="02010600030101010101" pitchFamily="2" charset="-122"/>
                  <a:ea typeface="宋体" panose="02010600030101010101" pitchFamily="2" charset="-122"/>
                </a:rPr>
                <a:t>3</a:t>
              </a:r>
              <a:endParaRPr lang="en-US" altLang="zh-CN" b="1" dirty="0">
                <a:ea typeface="楷体_GB2312"/>
              </a:endParaRPr>
            </a:p>
          </p:txBody>
        </p:sp>
      </p:grpSp>
      <p:grpSp>
        <p:nvGrpSpPr>
          <p:cNvPr id="2" name="组合 1"/>
          <p:cNvGrpSpPr/>
          <p:nvPr/>
        </p:nvGrpSpPr>
        <p:grpSpPr>
          <a:xfrm>
            <a:off x="8020685" y="1123950"/>
            <a:ext cx="1829435" cy="3656965"/>
            <a:chOff x="12631" y="1770"/>
            <a:chExt cx="2881" cy="5759"/>
          </a:xfrm>
        </p:grpSpPr>
        <p:sp>
          <p:nvSpPr>
            <p:cNvPr id="111627" name="AutoShape 66"/>
            <p:cNvSpPr>
              <a:spLocks noChangeAspect="1" noTextEdit="1"/>
            </p:cNvSpPr>
            <p:nvPr/>
          </p:nvSpPr>
          <p:spPr>
            <a:xfrm>
              <a:off x="12631" y="2335"/>
              <a:ext cx="2880" cy="5194"/>
            </a:xfrm>
            <a:prstGeom prst="rect">
              <a:avLst/>
            </a:prstGeom>
            <a:solidFill>
              <a:schemeClr val="accent1"/>
            </a:solidFill>
            <a:ln w="9525">
              <a:noFill/>
            </a:ln>
          </p:spPr>
          <p:txBody>
            <a:bodyPr/>
            <a:p>
              <a:endParaRPr lang="zh-CN" altLang="en-US"/>
            </a:p>
          </p:txBody>
        </p:sp>
        <p:sp>
          <p:nvSpPr>
            <p:cNvPr id="111628" name="Rectangle 67"/>
            <p:cNvSpPr/>
            <p:nvPr/>
          </p:nvSpPr>
          <p:spPr>
            <a:xfrm>
              <a:off x="14117" y="2411"/>
              <a:ext cx="1395" cy="5088"/>
            </a:xfrm>
            <a:prstGeom prst="rect">
              <a:avLst/>
            </a:prstGeom>
            <a:solidFill>
              <a:srgbClr val="FFFF00"/>
            </a:solidFill>
            <a:ln w="142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endParaRPr lang="zh-CN" altLang="en-US" sz="2400" b="1" dirty="0">
                <a:ea typeface="楷体_GB2312"/>
              </a:endParaRPr>
            </a:p>
          </p:txBody>
        </p:sp>
        <p:sp>
          <p:nvSpPr>
            <p:cNvPr id="111629" name="Line 68"/>
            <p:cNvSpPr/>
            <p:nvPr/>
          </p:nvSpPr>
          <p:spPr>
            <a:xfrm flipV="1">
              <a:off x="14117" y="3940"/>
              <a:ext cx="1395" cy="14"/>
            </a:xfrm>
            <a:prstGeom prst="line">
              <a:avLst/>
            </a:prstGeom>
            <a:ln w="14288" cap="flat" cmpd="sng">
              <a:solidFill>
                <a:srgbClr val="000000"/>
              </a:solidFill>
              <a:prstDash val="solid"/>
              <a:headEnd type="none" w="med" len="med"/>
              <a:tailEnd type="none" w="med" len="med"/>
            </a:ln>
          </p:spPr>
        </p:sp>
        <p:sp>
          <p:nvSpPr>
            <p:cNvPr id="111633" name="Line 72"/>
            <p:cNvSpPr/>
            <p:nvPr/>
          </p:nvSpPr>
          <p:spPr>
            <a:xfrm>
              <a:off x="12927" y="3907"/>
              <a:ext cx="913" cy="2"/>
            </a:xfrm>
            <a:prstGeom prst="line">
              <a:avLst/>
            </a:prstGeom>
            <a:ln w="14288" cap="flat" cmpd="sng">
              <a:solidFill>
                <a:srgbClr val="000000"/>
              </a:solidFill>
              <a:prstDash val="solid"/>
              <a:headEnd type="none" w="med" len="med"/>
              <a:tailEnd type="none" w="med" len="med"/>
            </a:ln>
          </p:spPr>
        </p:sp>
        <p:sp>
          <p:nvSpPr>
            <p:cNvPr id="111634" name="Freeform 73"/>
            <p:cNvSpPr/>
            <p:nvPr/>
          </p:nvSpPr>
          <p:spPr>
            <a:xfrm>
              <a:off x="13785" y="3784"/>
              <a:ext cx="210" cy="245"/>
            </a:xfrm>
            <a:custGeom>
              <a:avLst/>
              <a:gdLst/>
              <a:ahLst/>
              <a:cxnLst>
                <a:cxn ang="0">
                  <a:pos x="84" y="53"/>
                </a:cxn>
                <a:cxn ang="0">
                  <a:pos x="0" y="106"/>
                </a:cxn>
                <a:cxn ang="0">
                  <a:pos x="9" y="71"/>
                </a:cxn>
                <a:cxn ang="0">
                  <a:pos x="9" y="36"/>
                </a:cxn>
                <a:cxn ang="0">
                  <a:pos x="0" y="0"/>
                </a:cxn>
                <a:cxn ang="0">
                  <a:pos x="84" y="53"/>
                </a:cxn>
              </a:cxnLst>
              <a:pathLst>
                <a:path w="84" h="106">
                  <a:moveTo>
                    <a:pt x="84" y="53"/>
                  </a:moveTo>
                  <a:lnTo>
                    <a:pt x="0" y="106"/>
                  </a:lnTo>
                  <a:lnTo>
                    <a:pt x="9" y="71"/>
                  </a:lnTo>
                  <a:lnTo>
                    <a:pt x="9" y="36"/>
                  </a:lnTo>
                  <a:lnTo>
                    <a:pt x="0" y="0"/>
                  </a:lnTo>
                  <a:lnTo>
                    <a:pt x="84" y="53"/>
                  </a:lnTo>
                  <a:close/>
                </a:path>
              </a:pathLst>
            </a:custGeom>
            <a:solidFill>
              <a:srgbClr val="000000">
                <a:alpha val="100000"/>
              </a:srgbClr>
            </a:solidFill>
            <a:ln w="9525">
              <a:noFill/>
            </a:ln>
          </p:spPr>
          <p:txBody>
            <a:bodyPr/>
            <a:p>
              <a:endParaRPr lang="zh-CN" altLang="en-US"/>
            </a:p>
          </p:txBody>
        </p:sp>
        <p:sp>
          <p:nvSpPr>
            <p:cNvPr id="111635" name="Rectangle 74"/>
            <p:cNvSpPr/>
            <p:nvPr/>
          </p:nvSpPr>
          <p:spPr>
            <a:xfrm>
              <a:off x="12812" y="3477"/>
              <a:ext cx="1665" cy="388"/>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600" b="1" dirty="0">
                  <a:solidFill>
                    <a:srgbClr val="000000"/>
                  </a:solidFill>
                  <a:latin typeface="宋体" panose="02010600030101010101" pitchFamily="2" charset="-122"/>
                  <a:ea typeface="宋体" panose="02010600030101010101" pitchFamily="2" charset="-122"/>
                </a:rPr>
                <a:t>Q-&gt;front</a:t>
              </a:r>
              <a:endParaRPr lang="en-US" altLang="zh-CN" b="1" dirty="0">
                <a:ea typeface="楷体_GB2312"/>
              </a:endParaRPr>
            </a:p>
          </p:txBody>
        </p:sp>
        <p:sp>
          <p:nvSpPr>
            <p:cNvPr id="111636" name="Line 75"/>
            <p:cNvSpPr/>
            <p:nvPr/>
          </p:nvSpPr>
          <p:spPr>
            <a:xfrm>
              <a:off x="12870" y="2241"/>
              <a:ext cx="900" cy="2"/>
            </a:xfrm>
            <a:prstGeom prst="line">
              <a:avLst/>
            </a:prstGeom>
            <a:ln w="14288" cap="flat" cmpd="sng">
              <a:solidFill>
                <a:srgbClr val="000000"/>
              </a:solidFill>
              <a:prstDash val="solid"/>
              <a:headEnd type="none" w="med" len="med"/>
              <a:tailEnd type="none" w="med" len="med"/>
            </a:ln>
          </p:spPr>
        </p:sp>
        <p:sp>
          <p:nvSpPr>
            <p:cNvPr id="111637" name="Freeform 76"/>
            <p:cNvSpPr/>
            <p:nvPr/>
          </p:nvSpPr>
          <p:spPr>
            <a:xfrm>
              <a:off x="13682" y="2097"/>
              <a:ext cx="200" cy="245"/>
            </a:xfrm>
            <a:custGeom>
              <a:avLst/>
              <a:gdLst/>
              <a:ahLst/>
              <a:cxnLst>
                <a:cxn ang="0">
                  <a:pos x="80" y="53"/>
                </a:cxn>
                <a:cxn ang="0">
                  <a:pos x="0" y="106"/>
                </a:cxn>
                <a:cxn ang="0">
                  <a:pos x="9" y="70"/>
                </a:cxn>
                <a:cxn ang="0">
                  <a:pos x="9" y="35"/>
                </a:cxn>
                <a:cxn ang="0">
                  <a:pos x="0" y="0"/>
                </a:cxn>
                <a:cxn ang="0">
                  <a:pos x="80" y="53"/>
                </a:cxn>
              </a:cxnLst>
              <a:pathLst>
                <a:path w="80" h="106">
                  <a:moveTo>
                    <a:pt x="80" y="53"/>
                  </a:moveTo>
                  <a:lnTo>
                    <a:pt x="0" y="106"/>
                  </a:lnTo>
                  <a:lnTo>
                    <a:pt x="9" y="70"/>
                  </a:lnTo>
                  <a:lnTo>
                    <a:pt x="9" y="35"/>
                  </a:lnTo>
                  <a:lnTo>
                    <a:pt x="0" y="0"/>
                  </a:lnTo>
                  <a:lnTo>
                    <a:pt x="80" y="53"/>
                  </a:lnTo>
                  <a:close/>
                </a:path>
              </a:pathLst>
            </a:custGeom>
            <a:solidFill>
              <a:srgbClr val="000000">
                <a:alpha val="100000"/>
              </a:srgbClr>
            </a:solidFill>
            <a:ln w="9525">
              <a:noFill/>
            </a:ln>
          </p:spPr>
          <p:txBody>
            <a:bodyPr/>
            <a:p>
              <a:endParaRPr lang="zh-CN" altLang="en-US"/>
            </a:p>
          </p:txBody>
        </p:sp>
        <p:sp>
          <p:nvSpPr>
            <p:cNvPr id="111638" name="Line 77"/>
            <p:cNvSpPr/>
            <p:nvPr/>
          </p:nvSpPr>
          <p:spPr>
            <a:xfrm flipV="1">
              <a:off x="14092" y="3226"/>
              <a:ext cx="1395" cy="14"/>
            </a:xfrm>
            <a:prstGeom prst="line">
              <a:avLst/>
            </a:prstGeom>
            <a:ln w="14288" cap="flat" cmpd="sng">
              <a:solidFill>
                <a:srgbClr val="000000"/>
              </a:solidFill>
              <a:prstDash val="solid"/>
              <a:headEnd type="none" w="med" len="med"/>
              <a:tailEnd type="none" w="med" len="med"/>
            </a:ln>
          </p:spPr>
        </p:sp>
        <p:sp>
          <p:nvSpPr>
            <p:cNvPr id="111639" name="Rectangle 78"/>
            <p:cNvSpPr/>
            <p:nvPr/>
          </p:nvSpPr>
          <p:spPr>
            <a:xfrm>
              <a:off x="12812" y="1770"/>
              <a:ext cx="1135" cy="388"/>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600" b="1" dirty="0">
                  <a:solidFill>
                    <a:srgbClr val="000000"/>
                  </a:solidFill>
                  <a:latin typeface="宋体" panose="02010600030101010101" pitchFamily="2" charset="-122"/>
                  <a:ea typeface="宋体" panose="02010600030101010101" pitchFamily="2" charset="-122"/>
                </a:rPr>
                <a:t>Q-&gt;rear</a:t>
              </a:r>
              <a:endParaRPr lang="en-US" altLang="zh-CN" b="1" dirty="0">
                <a:ea typeface="楷体_GB2312"/>
              </a:endParaRPr>
            </a:p>
          </p:txBody>
        </p:sp>
        <p:sp>
          <p:nvSpPr>
            <p:cNvPr id="111640" name="Line 79"/>
            <p:cNvSpPr/>
            <p:nvPr/>
          </p:nvSpPr>
          <p:spPr>
            <a:xfrm>
              <a:off x="14162" y="4857"/>
              <a:ext cx="1318" cy="2"/>
            </a:xfrm>
            <a:prstGeom prst="line">
              <a:avLst/>
            </a:prstGeom>
            <a:ln w="14288" cap="flat" cmpd="sng">
              <a:solidFill>
                <a:srgbClr val="000000"/>
              </a:solidFill>
              <a:prstDash val="solid"/>
              <a:headEnd type="none" w="med" len="med"/>
              <a:tailEnd type="none" w="med" len="med"/>
            </a:ln>
          </p:spPr>
        </p:sp>
        <p:sp>
          <p:nvSpPr>
            <p:cNvPr id="111641" name="Line 80"/>
            <p:cNvSpPr/>
            <p:nvPr/>
          </p:nvSpPr>
          <p:spPr>
            <a:xfrm>
              <a:off x="14162" y="5702"/>
              <a:ext cx="1318" cy="2"/>
            </a:xfrm>
            <a:prstGeom prst="line">
              <a:avLst/>
            </a:prstGeom>
            <a:ln w="14288" cap="flat" cmpd="sng">
              <a:solidFill>
                <a:srgbClr val="000000"/>
              </a:solidFill>
              <a:prstDash val="solid"/>
              <a:headEnd type="none" w="med" len="med"/>
              <a:tailEnd type="none" w="med" len="med"/>
            </a:ln>
          </p:spPr>
        </p:sp>
        <p:sp>
          <p:nvSpPr>
            <p:cNvPr id="111642" name="Line 81"/>
            <p:cNvSpPr/>
            <p:nvPr/>
          </p:nvSpPr>
          <p:spPr>
            <a:xfrm>
              <a:off x="14162" y="6550"/>
              <a:ext cx="1318" cy="2"/>
            </a:xfrm>
            <a:prstGeom prst="line">
              <a:avLst/>
            </a:prstGeom>
            <a:ln w="14288" cap="flat" cmpd="sng">
              <a:solidFill>
                <a:srgbClr val="000000"/>
              </a:solidFill>
              <a:prstDash val="solid"/>
              <a:headEnd type="none" w="med" len="med"/>
              <a:tailEnd type="none" w="med" len="med"/>
            </a:ln>
          </p:spPr>
        </p:sp>
        <p:sp>
          <p:nvSpPr>
            <p:cNvPr id="111643" name="Rectangle 82"/>
            <p:cNvSpPr/>
            <p:nvPr/>
          </p:nvSpPr>
          <p:spPr>
            <a:xfrm>
              <a:off x="14667" y="4005"/>
              <a:ext cx="203" cy="776"/>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endParaRPr lang="en-US" altLang="zh-CN" b="1" dirty="0">
                <a:ea typeface="楷体_GB2312"/>
              </a:endParaRPr>
            </a:p>
          </p:txBody>
        </p:sp>
        <p:sp>
          <p:nvSpPr>
            <p:cNvPr id="111644" name="Rectangle 83"/>
            <p:cNvSpPr/>
            <p:nvPr/>
          </p:nvSpPr>
          <p:spPr>
            <a:xfrm>
              <a:off x="14667" y="3379"/>
              <a:ext cx="505" cy="388"/>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600" b="1" dirty="0">
                  <a:solidFill>
                    <a:srgbClr val="000000"/>
                  </a:solidFill>
                  <a:latin typeface="宋体" panose="02010600030101010101" pitchFamily="2" charset="-122"/>
                  <a:ea typeface="宋体" panose="02010600030101010101" pitchFamily="2" charset="-122"/>
                </a:rPr>
                <a:t>J5</a:t>
              </a:r>
              <a:endParaRPr lang="en-US" altLang="zh-CN" b="1" dirty="0">
                <a:ea typeface="楷体_GB2312"/>
              </a:endParaRPr>
            </a:p>
          </p:txBody>
        </p:sp>
        <p:sp>
          <p:nvSpPr>
            <p:cNvPr id="111645" name="Rectangle 84"/>
            <p:cNvSpPr/>
            <p:nvPr/>
          </p:nvSpPr>
          <p:spPr>
            <a:xfrm>
              <a:off x="14507" y="3365"/>
              <a:ext cx="595" cy="776"/>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endParaRPr lang="en-US" altLang="zh-CN" b="1" dirty="0">
                <a:ea typeface="楷体_GB2312"/>
              </a:endParaRPr>
            </a:p>
          </p:txBody>
        </p:sp>
        <p:sp>
          <p:nvSpPr>
            <p:cNvPr id="111646" name="Rectangle 85"/>
            <p:cNvSpPr/>
            <p:nvPr/>
          </p:nvSpPr>
          <p:spPr>
            <a:xfrm>
              <a:off x="14820" y="2626"/>
              <a:ext cx="475" cy="388"/>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600" b="1" dirty="0">
                  <a:solidFill>
                    <a:srgbClr val="000000"/>
                  </a:solidFill>
                  <a:latin typeface="宋体" panose="02010600030101010101" pitchFamily="2" charset="-122"/>
                  <a:ea typeface="宋体" panose="02010600030101010101" pitchFamily="2" charset="-122"/>
                </a:rPr>
                <a:t>J6</a:t>
              </a:r>
              <a:endParaRPr lang="en-US" altLang="zh-CN" b="1" dirty="0">
                <a:ea typeface="楷体_GB2312"/>
              </a:endParaRPr>
            </a:p>
          </p:txBody>
        </p:sp>
      </p:grpSp>
      <p:sp>
        <p:nvSpPr>
          <p:cNvPr id="111625" name="Text Box 86"/>
          <p:cNvSpPr txBox="1"/>
          <p:nvPr/>
        </p:nvSpPr>
        <p:spPr>
          <a:xfrm>
            <a:off x="953770" y="5038090"/>
            <a:ext cx="1805940" cy="953135"/>
          </a:xfrm>
          <a:prstGeom prst="rect">
            <a:avLst/>
          </a:prstGeom>
          <a:solidFill>
            <a:srgbClr val="CC99FF"/>
          </a:solid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eaLnBrk="1" hangingPunct="1">
              <a:spcBef>
                <a:spcPct val="0"/>
              </a:spcBef>
              <a:buFont typeface="Arial" panose="020B0604020202020204" pitchFamily="34" charset="0"/>
              <a:buNone/>
            </a:pPr>
            <a:r>
              <a:rPr lang="en-US" altLang="zh-CN" sz="2800" b="1" dirty="0">
                <a:ea typeface="楷体_GB2312"/>
              </a:rPr>
              <a:t>Q-&gt;front=0</a:t>
            </a:r>
            <a:endParaRPr lang="en-US" altLang="zh-CN" sz="2800" b="1" dirty="0">
              <a:ea typeface="楷体_GB2312"/>
            </a:endParaRPr>
          </a:p>
          <a:p>
            <a:pPr marL="0" lvl="0" indent="0" eaLnBrk="1" hangingPunct="1">
              <a:spcBef>
                <a:spcPct val="0"/>
              </a:spcBef>
              <a:buFont typeface="Arial" panose="020B0604020202020204" pitchFamily="34" charset="0"/>
              <a:buNone/>
            </a:pPr>
            <a:r>
              <a:rPr lang="en-US" altLang="zh-CN" sz="2800" b="1" dirty="0">
                <a:ea typeface="楷体_GB2312"/>
              </a:rPr>
              <a:t>Q-&gt;rear=0</a:t>
            </a:r>
            <a:endParaRPr lang="en-US" altLang="zh-CN" sz="2800" b="1" dirty="0">
              <a:ea typeface="楷体_GB231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800" y="-34280"/>
            <a:ext cx="12192000" cy="646113"/>
          </a:xfrm>
          <a:prstGeom prst="rect">
            <a:avLst/>
          </a:prstGeom>
          <a:noFill/>
        </p:spPr>
        <p:txBody>
          <a:bodyPr>
            <a:spAutoFit/>
          </a:bodyPr>
          <a:lstStyle/>
          <a:p>
            <a:pPr>
              <a:defRPr/>
            </a:pPr>
            <a:r>
              <a:rPr lang="zh-CN" altLang="en-US" sz="3600" b="1" dirty="0" smtClean="0">
                <a:latin typeface="黑体" panose="02010609060101010101" pitchFamily="49" charset="-122"/>
                <a:ea typeface="黑体" panose="02010609060101010101" pitchFamily="49" charset="-122"/>
              </a:rPr>
              <a:t>  栈混洗</a:t>
            </a:r>
            <a:endParaRPr lang="zh-CN" altLang="en-US" sz="3600" b="1" dirty="0">
              <a:latin typeface="黑体" panose="02010609060101010101" pitchFamily="49" charset="-122"/>
              <a:ea typeface="黑体" panose="02010609060101010101" pitchFamily="49" charset="-122"/>
            </a:endParaRPr>
          </a:p>
        </p:txBody>
      </p:sp>
      <p:cxnSp>
        <p:nvCxnSpPr>
          <p:cNvPr id="3" name="直接连接符 2"/>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矩形 3"/>
              <p:cNvSpPr/>
              <p:nvPr/>
            </p:nvSpPr>
            <p:spPr>
              <a:xfrm>
                <a:off x="928630" y="791520"/>
                <a:ext cx="9721080" cy="830997"/>
              </a:xfrm>
              <a:prstGeom prst="rect">
                <a:avLst/>
              </a:prstGeom>
            </p:spPr>
            <p:txBody>
              <a:bodyPr wrap="square">
                <a:spAutoFit/>
              </a:bodyPr>
              <a:lstStyle/>
              <a:p>
                <a:pPr indent="266700" algn="just">
                  <a:spcAft>
                    <a:spcPts val="0"/>
                  </a:spcAft>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n</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个数据</a:t>
                </a:r>
                <a14:m>
                  <m:oMath xmlns:m="http://schemas.openxmlformats.org/officeDocument/2006/math">
                    <m:d>
                      <m:dPr>
                        <m:ctrlPr>
                          <a:rPr lang="zh-CN" altLang="zh-CN" sz="2400" i="1" kern="100">
                            <a:effectLst/>
                            <a:latin typeface="Cambria Math" panose="02040503050406030204"/>
                            <a:ea typeface="Cambria Math" panose="02040503050406030204" pitchFamily="18" charset="0"/>
                            <a:cs typeface="Times New Roman" panose="02020603050405020304" pitchFamily="18" charset="0"/>
                          </a:rPr>
                        </m:ctrlPr>
                      </m:dPr>
                      <m:e>
                        <m:sSub>
                          <m:sSubPr>
                            <m:ctrlPr>
                              <a:rPr lang="zh-CN" altLang="zh-CN" sz="2400" i="1" kern="100">
                                <a:effectLst/>
                                <a:latin typeface="Cambria Math" panose="02040503050406030204"/>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𝑎</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𝑎</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𝑎</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e>
                    </m:d>
                  </m:oMath>
                </a14:m>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依次进栈，并随时可能出栈，按照其出栈次序得到的每一个序列</a:t>
                </a:r>
                <a14:m>
                  <m:oMath xmlns:m="http://schemas.openxmlformats.org/officeDocument/2006/math">
                    <m:d>
                      <m:dPr>
                        <m:ctrlPr>
                          <a:rPr lang="zh-CN" altLang="zh-CN" sz="2400" i="1" kern="100">
                            <a:effectLst/>
                            <a:latin typeface="Cambria Math" panose="02040503050406030204"/>
                            <a:ea typeface="Cambria Math" panose="02040503050406030204" pitchFamily="18" charset="0"/>
                            <a:cs typeface="Times New Roman" panose="02020603050405020304" pitchFamily="18" charset="0"/>
                          </a:rPr>
                        </m:ctrlPr>
                      </m:dPr>
                      <m:e>
                        <m:sSub>
                          <m:sSubPr>
                            <m:ctrlPr>
                              <a:rPr lang="zh-CN" altLang="zh-CN" sz="2400" i="1" kern="100">
                                <a:effectLst/>
                                <a:latin typeface="Cambria Math" panose="02040503050406030204"/>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𝑎</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𝑎</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effectLst/>
                                <a:latin typeface="Cambria Math" panose="02040503050406030204"/>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𝑎</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𝑘𝑛</m:t>
                            </m:r>
                          </m:sub>
                        </m:sSub>
                      </m:e>
                    </m:d>
                  </m:oMath>
                </a14:m>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，称为一个栈混洗。</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928630" y="791520"/>
                <a:ext cx="9721080" cy="830997"/>
              </a:xfrm>
              <a:prstGeom prst="rect">
                <a:avLst/>
              </a:prstGeom>
              <a:blipFill rotWithShape="1">
                <a:blip r:embed="rId1"/>
                <a:stretch>
                  <a:fillRect l="-3" t="-37" r="1" b="11"/>
                </a:stretch>
              </a:blipFill>
            </p:spPr>
            <p:txBody>
              <a:bodyPr/>
              <a:lstStyle/>
              <a:p>
                <a:r>
                  <a:rPr lang="zh-CN" altLang="en-US">
                    <a:noFill/>
                  </a:rPr>
                  <a:t> </a:t>
                </a:r>
              </a:p>
            </p:txBody>
          </p:sp>
        </mc:Fallback>
      </mc:AlternateContent>
      <p:graphicFrame>
        <p:nvGraphicFramePr>
          <p:cNvPr id="5" name="表格 4"/>
          <p:cNvGraphicFramePr>
            <a:graphicFrameLocks noGrp="1"/>
          </p:cNvGraphicFramePr>
          <p:nvPr/>
        </p:nvGraphicFramePr>
        <p:xfrm>
          <a:off x="1504689" y="2780928"/>
          <a:ext cx="9145021" cy="3563370"/>
        </p:xfrm>
        <a:graphic>
          <a:graphicData uri="http://schemas.openxmlformats.org/drawingml/2006/table">
            <a:tbl>
              <a:tblPr firstRow="1" firstCol="1" bandRow="1">
                <a:tableStyleId>{5C22544A-7EE6-4342-B048-85BDC9FD1C3A}</a:tableStyleId>
              </a:tblPr>
              <a:tblGrid>
                <a:gridCol w="1305934"/>
                <a:gridCol w="1305934"/>
                <a:gridCol w="1305934"/>
                <a:gridCol w="1305934"/>
                <a:gridCol w="1307095"/>
                <a:gridCol w="1307095"/>
                <a:gridCol w="1307095"/>
              </a:tblGrid>
              <a:tr h="593895">
                <a:tc>
                  <a:txBody>
                    <a:bodyPr/>
                    <a:lstStyle/>
                    <a:p>
                      <a:pPr algn="just">
                        <a:spcAft>
                          <a:spcPts val="0"/>
                        </a:spcAft>
                      </a:pPr>
                      <a:r>
                        <a:rPr lang="zh-CN" sz="2000" b="1" kern="100">
                          <a:solidFill>
                            <a:schemeClr val="tx1"/>
                          </a:solidFill>
                          <a:effectLst/>
                        </a:rPr>
                        <a:t>栈混洗</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b="1" kern="100">
                          <a:solidFill>
                            <a:schemeClr val="tx1"/>
                          </a:solidFill>
                          <a:effectLst/>
                        </a:rPr>
                        <a:t>操作</a:t>
                      </a:r>
                      <a:r>
                        <a:rPr lang="en-US" sz="2000" b="1" kern="100">
                          <a:solidFill>
                            <a:schemeClr val="tx1"/>
                          </a:solidFill>
                          <a:effectLst/>
                        </a:rPr>
                        <a:t>1</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b="1" kern="100">
                          <a:solidFill>
                            <a:schemeClr val="tx1"/>
                          </a:solidFill>
                          <a:effectLst/>
                        </a:rPr>
                        <a:t>操作</a:t>
                      </a:r>
                      <a:r>
                        <a:rPr lang="en-US" sz="2000" b="1" kern="100">
                          <a:solidFill>
                            <a:schemeClr val="tx1"/>
                          </a:solidFill>
                          <a:effectLst/>
                        </a:rPr>
                        <a:t>2</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b="1" kern="100">
                          <a:solidFill>
                            <a:schemeClr val="tx1"/>
                          </a:solidFill>
                          <a:effectLst/>
                        </a:rPr>
                        <a:t>操作</a:t>
                      </a:r>
                      <a:r>
                        <a:rPr lang="en-US" sz="2000" b="1" kern="100">
                          <a:solidFill>
                            <a:schemeClr val="tx1"/>
                          </a:solidFill>
                          <a:effectLst/>
                        </a:rPr>
                        <a:t>3</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b="1" kern="100">
                          <a:solidFill>
                            <a:schemeClr val="tx1"/>
                          </a:solidFill>
                          <a:effectLst/>
                        </a:rPr>
                        <a:t>操作</a:t>
                      </a:r>
                      <a:r>
                        <a:rPr lang="en-US" sz="2000" b="1" kern="100">
                          <a:solidFill>
                            <a:schemeClr val="tx1"/>
                          </a:solidFill>
                          <a:effectLst/>
                        </a:rPr>
                        <a:t>4</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b="1" kern="100">
                          <a:solidFill>
                            <a:schemeClr val="tx1"/>
                          </a:solidFill>
                          <a:effectLst/>
                        </a:rPr>
                        <a:t>操作</a:t>
                      </a:r>
                      <a:r>
                        <a:rPr lang="en-US" sz="2000" b="1" kern="100">
                          <a:solidFill>
                            <a:schemeClr val="tx1"/>
                          </a:solidFill>
                          <a:effectLst/>
                        </a:rPr>
                        <a:t>5</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b="1" kern="100" dirty="0">
                          <a:solidFill>
                            <a:schemeClr val="tx1"/>
                          </a:solidFill>
                          <a:effectLst/>
                        </a:rPr>
                        <a:t>操作</a:t>
                      </a:r>
                      <a:r>
                        <a:rPr lang="en-US" sz="2000" b="1" kern="100" dirty="0">
                          <a:solidFill>
                            <a:schemeClr val="tx1"/>
                          </a:solidFill>
                          <a:effectLst/>
                        </a:rPr>
                        <a:t>6</a:t>
                      </a:r>
                      <a:endParaRPr lang="zh-CN" sz="2000"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93895">
                <a:tc>
                  <a:txBody>
                    <a:bodyPr/>
                    <a:lstStyle/>
                    <a:p>
                      <a:pPr algn="just">
                        <a:spcAft>
                          <a:spcPts val="0"/>
                        </a:spcAft>
                      </a:pPr>
                      <a:r>
                        <a:rPr lang="en-US" sz="2000" b="1" kern="100">
                          <a:solidFill>
                            <a:schemeClr val="tx1"/>
                          </a:solidFill>
                          <a:effectLst/>
                        </a:rPr>
                        <a:t>(i, j, k)</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push(i)</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pop(i)</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push(j)</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pop(j)</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push(k)</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pop(k)</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93895">
                <a:tc>
                  <a:txBody>
                    <a:bodyPr/>
                    <a:lstStyle/>
                    <a:p>
                      <a:pPr algn="just">
                        <a:spcAft>
                          <a:spcPts val="0"/>
                        </a:spcAft>
                      </a:pPr>
                      <a:r>
                        <a:rPr lang="en-US" sz="2000" b="1" kern="100">
                          <a:solidFill>
                            <a:schemeClr val="tx1"/>
                          </a:solidFill>
                          <a:effectLst/>
                        </a:rPr>
                        <a:t>(k ,j, i)</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push(i)</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push(j)</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push(k)</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pop(k)</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pop(j)</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pop(i)</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93895">
                <a:tc>
                  <a:txBody>
                    <a:bodyPr/>
                    <a:lstStyle/>
                    <a:p>
                      <a:pPr algn="just">
                        <a:spcAft>
                          <a:spcPts val="0"/>
                        </a:spcAft>
                      </a:pPr>
                      <a:r>
                        <a:rPr lang="en-US" sz="2000" b="1" kern="100" dirty="0">
                          <a:solidFill>
                            <a:schemeClr val="tx1"/>
                          </a:solidFill>
                          <a:effectLst/>
                        </a:rPr>
                        <a:t>(</a:t>
                      </a:r>
                      <a:r>
                        <a:rPr lang="en-US" sz="2000" b="1" kern="100" dirty="0" err="1">
                          <a:solidFill>
                            <a:schemeClr val="tx1"/>
                          </a:solidFill>
                          <a:effectLst/>
                        </a:rPr>
                        <a:t>i</a:t>
                      </a:r>
                      <a:r>
                        <a:rPr lang="en-US" sz="2000" b="1" kern="100" dirty="0">
                          <a:solidFill>
                            <a:schemeClr val="tx1"/>
                          </a:solidFill>
                          <a:effectLst/>
                        </a:rPr>
                        <a:t>, k, j)</a:t>
                      </a:r>
                      <a:endParaRPr lang="zh-CN" sz="2000"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push(i)</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pop(i)</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push(j)</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push(k)</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pop(k)</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pop(j)</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93895">
                <a:tc>
                  <a:txBody>
                    <a:bodyPr/>
                    <a:lstStyle/>
                    <a:p>
                      <a:pPr algn="just">
                        <a:spcAft>
                          <a:spcPts val="0"/>
                        </a:spcAft>
                      </a:pPr>
                      <a:r>
                        <a:rPr lang="en-US" sz="2000" b="1" kern="100">
                          <a:solidFill>
                            <a:schemeClr val="tx1"/>
                          </a:solidFill>
                          <a:effectLst/>
                        </a:rPr>
                        <a:t>(j, i, k)</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push(i)</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push(j)</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pop(j)</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pop(i)</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push(k)</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pop(k)</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93895">
                <a:tc>
                  <a:txBody>
                    <a:bodyPr/>
                    <a:lstStyle/>
                    <a:p>
                      <a:pPr algn="just">
                        <a:spcAft>
                          <a:spcPts val="0"/>
                        </a:spcAft>
                      </a:pPr>
                      <a:r>
                        <a:rPr lang="en-US" sz="2000" b="1" kern="100">
                          <a:solidFill>
                            <a:schemeClr val="tx1"/>
                          </a:solidFill>
                          <a:effectLst/>
                        </a:rPr>
                        <a:t>(j, k, i)</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push(i)</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push(j)</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pop(j)</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push(k)</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a:solidFill>
                            <a:schemeClr val="tx1"/>
                          </a:solidFill>
                          <a:effectLst/>
                        </a:rPr>
                        <a:t>pop(k)</a:t>
                      </a:r>
                      <a:endParaRPr lang="zh-CN" sz="20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dirty="0">
                          <a:solidFill>
                            <a:schemeClr val="tx1"/>
                          </a:solidFill>
                          <a:effectLst/>
                        </a:rPr>
                        <a:t>pop(</a:t>
                      </a:r>
                      <a:r>
                        <a:rPr lang="en-US" sz="2000" b="1" kern="100" dirty="0" err="1">
                          <a:solidFill>
                            <a:schemeClr val="tx1"/>
                          </a:solidFill>
                          <a:effectLst/>
                        </a:rPr>
                        <a:t>i</a:t>
                      </a:r>
                      <a:r>
                        <a:rPr lang="en-US" sz="2000" b="1" kern="100" dirty="0">
                          <a:solidFill>
                            <a:schemeClr val="tx1"/>
                          </a:solidFill>
                          <a:effectLst/>
                        </a:rPr>
                        <a:t>)</a:t>
                      </a:r>
                      <a:endParaRPr lang="zh-CN" sz="2000"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
        <p:nvSpPr>
          <p:cNvPr id="6" name="矩形 5"/>
          <p:cNvSpPr/>
          <p:nvPr/>
        </p:nvSpPr>
        <p:spPr>
          <a:xfrm>
            <a:off x="1016388" y="1719464"/>
            <a:ext cx="10369152" cy="830997"/>
          </a:xfrm>
          <a:prstGeom prst="rect">
            <a:avLst/>
          </a:prstGeom>
        </p:spPr>
        <p:txBody>
          <a:bodyPr wrap="square">
            <a:spAutoFit/>
          </a:bodyPr>
          <a:lstStyle/>
          <a:p>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现在考虑有三个元素（</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j, k</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）按照先后次序压入栈中，则可能的栈混洗有：</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j, k)</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(k ,j, </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k, j)</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(j, </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k)</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(j, k, </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(k, </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j)</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必然非栈混洗。</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45" name="Group 21"/>
          <p:cNvGrpSpPr/>
          <p:nvPr/>
        </p:nvGrpSpPr>
        <p:grpSpPr>
          <a:xfrm>
            <a:off x="1273114" y="1097280"/>
            <a:ext cx="2265106" cy="2847975"/>
            <a:chOff x="3019" y="1464"/>
            <a:chExt cx="1339" cy="2379"/>
          </a:xfrm>
        </p:grpSpPr>
        <p:sp>
          <p:nvSpPr>
            <p:cNvPr id="112653" name="AutoShape 22"/>
            <p:cNvSpPr>
              <a:spLocks noChangeAspect="1" noTextEdit="1"/>
            </p:cNvSpPr>
            <p:nvPr/>
          </p:nvSpPr>
          <p:spPr>
            <a:xfrm>
              <a:off x="3019" y="1464"/>
              <a:ext cx="1339" cy="2379"/>
            </a:xfrm>
            <a:prstGeom prst="rect">
              <a:avLst/>
            </a:prstGeom>
            <a:solidFill>
              <a:schemeClr val="accent1"/>
            </a:solidFill>
            <a:ln w="9525">
              <a:noFill/>
            </a:ln>
          </p:spPr>
          <p:txBody>
            <a:bodyPr/>
            <a:p>
              <a:endParaRPr lang="zh-CN" altLang="en-US"/>
            </a:p>
          </p:txBody>
        </p:sp>
        <p:sp>
          <p:nvSpPr>
            <p:cNvPr id="112654" name="Rectangle 23"/>
            <p:cNvSpPr/>
            <p:nvPr/>
          </p:nvSpPr>
          <p:spPr>
            <a:xfrm>
              <a:off x="3859" y="1766"/>
              <a:ext cx="483" cy="2001"/>
            </a:xfrm>
            <a:prstGeom prst="rect">
              <a:avLst/>
            </a:prstGeom>
            <a:solidFill>
              <a:srgbClr val="FFFF00"/>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endParaRPr lang="zh-CN" altLang="en-US" sz="2400" b="1" dirty="0">
                <a:ea typeface="楷体_GB2312"/>
              </a:endParaRPr>
            </a:p>
          </p:txBody>
        </p:sp>
        <p:sp>
          <p:nvSpPr>
            <p:cNvPr id="112655" name="Line 24"/>
            <p:cNvSpPr/>
            <p:nvPr/>
          </p:nvSpPr>
          <p:spPr>
            <a:xfrm>
              <a:off x="3859" y="2374"/>
              <a:ext cx="483" cy="1"/>
            </a:xfrm>
            <a:prstGeom prst="line">
              <a:avLst/>
            </a:prstGeom>
            <a:ln w="12700" cap="flat" cmpd="sng">
              <a:solidFill>
                <a:srgbClr val="000000"/>
              </a:solidFill>
              <a:prstDash val="solid"/>
              <a:headEnd type="none" w="med" len="med"/>
              <a:tailEnd type="none" w="med" len="med"/>
            </a:ln>
          </p:spPr>
        </p:sp>
        <p:sp>
          <p:nvSpPr>
            <p:cNvPr id="112656" name="Line 25"/>
            <p:cNvSpPr/>
            <p:nvPr/>
          </p:nvSpPr>
          <p:spPr>
            <a:xfrm>
              <a:off x="3859" y="2741"/>
              <a:ext cx="483" cy="1"/>
            </a:xfrm>
            <a:prstGeom prst="line">
              <a:avLst/>
            </a:prstGeom>
            <a:ln w="12700" cap="flat" cmpd="sng">
              <a:solidFill>
                <a:srgbClr val="000000"/>
              </a:solidFill>
              <a:prstDash val="solid"/>
              <a:headEnd type="none" w="med" len="med"/>
              <a:tailEnd type="none" w="med" len="med"/>
            </a:ln>
          </p:spPr>
        </p:sp>
        <p:sp>
          <p:nvSpPr>
            <p:cNvPr id="112657" name="Line 26"/>
            <p:cNvSpPr/>
            <p:nvPr/>
          </p:nvSpPr>
          <p:spPr>
            <a:xfrm>
              <a:off x="3859" y="3083"/>
              <a:ext cx="483" cy="1"/>
            </a:xfrm>
            <a:prstGeom prst="line">
              <a:avLst/>
            </a:prstGeom>
            <a:ln w="12700" cap="flat" cmpd="sng">
              <a:solidFill>
                <a:srgbClr val="000000"/>
              </a:solidFill>
              <a:prstDash val="solid"/>
              <a:headEnd type="none" w="med" len="med"/>
              <a:tailEnd type="none" w="med" len="med"/>
            </a:ln>
          </p:spPr>
        </p:sp>
        <p:sp>
          <p:nvSpPr>
            <p:cNvPr id="112658" name="Line 27"/>
            <p:cNvSpPr/>
            <p:nvPr/>
          </p:nvSpPr>
          <p:spPr>
            <a:xfrm>
              <a:off x="3859" y="3425"/>
              <a:ext cx="483" cy="1"/>
            </a:xfrm>
            <a:prstGeom prst="line">
              <a:avLst/>
            </a:prstGeom>
            <a:ln w="12700" cap="flat" cmpd="sng">
              <a:solidFill>
                <a:srgbClr val="000000"/>
              </a:solidFill>
              <a:prstDash val="solid"/>
              <a:headEnd type="none" w="med" len="med"/>
              <a:tailEnd type="none" w="med" len="med"/>
            </a:ln>
          </p:spPr>
        </p:sp>
        <p:sp>
          <p:nvSpPr>
            <p:cNvPr id="112659" name="Line 28"/>
            <p:cNvSpPr/>
            <p:nvPr/>
          </p:nvSpPr>
          <p:spPr>
            <a:xfrm>
              <a:off x="3308" y="3723"/>
              <a:ext cx="334" cy="1"/>
            </a:xfrm>
            <a:prstGeom prst="line">
              <a:avLst/>
            </a:prstGeom>
            <a:ln w="12700" cap="flat" cmpd="sng">
              <a:solidFill>
                <a:srgbClr val="000000"/>
              </a:solidFill>
              <a:prstDash val="solid"/>
              <a:headEnd type="none" w="med" len="med"/>
              <a:tailEnd type="none" w="med" len="med"/>
            </a:ln>
          </p:spPr>
        </p:sp>
        <p:sp>
          <p:nvSpPr>
            <p:cNvPr id="112660" name="Freeform 29"/>
            <p:cNvSpPr/>
            <p:nvPr/>
          </p:nvSpPr>
          <p:spPr>
            <a:xfrm>
              <a:off x="3622" y="3666"/>
              <a:ext cx="76" cy="107"/>
            </a:xfrm>
            <a:custGeom>
              <a:avLst/>
              <a:gdLst/>
              <a:ahLst/>
              <a:cxnLst>
                <a:cxn ang="0">
                  <a:pos x="76" y="57"/>
                </a:cxn>
                <a:cxn ang="0">
                  <a:pos x="0" y="107"/>
                </a:cxn>
                <a:cxn ang="0">
                  <a:pos x="8" y="76"/>
                </a:cxn>
                <a:cxn ang="0">
                  <a:pos x="8" y="38"/>
                </a:cxn>
                <a:cxn ang="0">
                  <a:pos x="0" y="0"/>
                </a:cxn>
                <a:cxn ang="0">
                  <a:pos x="76" y="57"/>
                </a:cxn>
              </a:cxnLst>
              <a:pathLst>
                <a:path w="76" h="107">
                  <a:moveTo>
                    <a:pt x="76" y="57"/>
                  </a:moveTo>
                  <a:lnTo>
                    <a:pt x="0" y="107"/>
                  </a:lnTo>
                  <a:lnTo>
                    <a:pt x="8" y="76"/>
                  </a:lnTo>
                  <a:lnTo>
                    <a:pt x="8" y="38"/>
                  </a:lnTo>
                  <a:lnTo>
                    <a:pt x="0" y="0"/>
                  </a:lnTo>
                  <a:lnTo>
                    <a:pt x="76" y="57"/>
                  </a:lnTo>
                  <a:close/>
                </a:path>
              </a:pathLst>
            </a:custGeom>
            <a:solidFill>
              <a:srgbClr val="000000">
                <a:alpha val="100000"/>
              </a:srgbClr>
            </a:solidFill>
            <a:ln w="9525">
              <a:noFill/>
            </a:ln>
          </p:spPr>
          <p:txBody>
            <a:bodyPr/>
            <a:p>
              <a:endParaRPr lang="zh-CN" altLang="en-US"/>
            </a:p>
          </p:txBody>
        </p:sp>
        <p:sp>
          <p:nvSpPr>
            <p:cNvPr id="112661" name="Rectangle 30"/>
            <p:cNvSpPr/>
            <p:nvPr/>
          </p:nvSpPr>
          <p:spPr>
            <a:xfrm>
              <a:off x="3151" y="3451"/>
              <a:ext cx="659" cy="218"/>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700" b="1" dirty="0">
                  <a:solidFill>
                    <a:srgbClr val="000000"/>
                  </a:solidFill>
                  <a:latin typeface="宋体" panose="02010600030101010101" pitchFamily="2" charset="-122"/>
                  <a:ea typeface="宋体" panose="02010600030101010101" pitchFamily="2" charset="-122"/>
                </a:rPr>
                <a:t>Q-&gt;front</a:t>
              </a:r>
              <a:endParaRPr lang="en-US" altLang="zh-CN" b="1" dirty="0">
                <a:ea typeface="楷体_GB2312"/>
              </a:endParaRPr>
            </a:p>
          </p:txBody>
        </p:sp>
        <p:sp>
          <p:nvSpPr>
            <p:cNvPr id="112663" name="Rectangle 32"/>
            <p:cNvSpPr/>
            <p:nvPr/>
          </p:nvSpPr>
          <p:spPr>
            <a:xfrm>
              <a:off x="3710" y="3501"/>
              <a:ext cx="99" cy="26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0</a:t>
              </a:r>
              <a:endParaRPr lang="en-US" altLang="zh-CN" b="1" dirty="0">
                <a:ea typeface="楷体_GB2312"/>
              </a:endParaRPr>
            </a:p>
          </p:txBody>
        </p:sp>
        <p:sp>
          <p:nvSpPr>
            <p:cNvPr id="112664" name="Rectangle 33"/>
            <p:cNvSpPr/>
            <p:nvPr/>
          </p:nvSpPr>
          <p:spPr>
            <a:xfrm>
              <a:off x="3710" y="3159"/>
              <a:ext cx="99" cy="26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1</a:t>
              </a:r>
              <a:endParaRPr lang="en-US" altLang="zh-CN" b="1" dirty="0">
                <a:ea typeface="楷体_GB2312"/>
              </a:endParaRPr>
            </a:p>
          </p:txBody>
        </p:sp>
        <p:sp>
          <p:nvSpPr>
            <p:cNvPr id="112665" name="Rectangle 34"/>
            <p:cNvSpPr/>
            <p:nvPr/>
          </p:nvSpPr>
          <p:spPr>
            <a:xfrm>
              <a:off x="3710" y="2840"/>
              <a:ext cx="99" cy="26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2</a:t>
              </a:r>
              <a:endParaRPr lang="en-US" altLang="zh-CN" b="1" dirty="0">
                <a:ea typeface="楷体_GB2312"/>
              </a:endParaRPr>
            </a:p>
          </p:txBody>
        </p:sp>
        <p:sp>
          <p:nvSpPr>
            <p:cNvPr id="112666" name="Rectangle 35"/>
            <p:cNvSpPr/>
            <p:nvPr/>
          </p:nvSpPr>
          <p:spPr>
            <a:xfrm>
              <a:off x="3710" y="2456"/>
              <a:ext cx="99" cy="26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3</a:t>
              </a:r>
              <a:endParaRPr lang="en-US" altLang="zh-CN" b="1" dirty="0">
                <a:ea typeface="楷体_GB2312"/>
              </a:endParaRPr>
            </a:p>
          </p:txBody>
        </p:sp>
        <p:sp>
          <p:nvSpPr>
            <p:cNvPr id="112667" name="Rectangle 36"/>
            <p:cNvSpPr/>
            <p:nvPr/>
          </p:nvSpPr>
          <p:spPr>
            <a:xfrm>
              <a:off x="3710" y="2158"/>
              <a:ext cx="99" cy="26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4</a:t>
              </a:r>
              <a:endParaRPr lang="en-US" altLang="zh-CN" b="1" dirty="0">
                <a:ea typeface="楷体_GB2312"/>
              </a:endParaRPr>
            </a:p>
          </p:txBody>
        </p:sp>
        <p:sp>
          <p:nvSpPr>
            <p:cNvPr id="112668" name="Line 37"/>
            <p:cNvSpPr/>
            <p:nvPr/>
          </p:nvSpPr>
          <p:spPr>
            <a:xfrm>
              <a:off x="3859" y="2058"/>
              <a:ext cx="483" cy="1"/>
            </a:xfrm>
            <a:prstGeom prst="line">
              <a:avLst/>
            </a:prstGeom>
            <a:ln w="12700" cap="flat" cmpd="sng">
              <a:solidFill>
                <a:srgbClr val="000000"/>
              </a:solidFill>
              <a:prstDash val="solid"/>
              <a:headEnd type="none" w="med" len="med"/>
              <a:tailEnd type="none" w="med" len="med"/>
            </a:ln>
          </p:spPr>
        </p:sp>
        <p:sp>
          <p:nvSpPr>
            <p:cNvPr id="112669" name="Rectangle 38"/>
            <p:cNvSpPr/>
            <p:nvPr/>
          </p:nvSpPr>
          <p:spPr>
            <a:xfrm>
              <a:off x="3710" y="1842"/>
              <a:ext cx="99" cy="26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5</a:t>
              </a:r>
              <a:endParaRPr lang="en-US" altLang="zh-CN" b="1" dirty="0">
                <a:ea typeface="楷体_GB2312"/>
              </a:endParaRPr>
            </a:p>
          </p:txBody>
        </p:sp>
        <p:sp>
          <p:nvSpPr>
            <p:cNvPr id="112670" name="Rectangle 39"/>
            <p:cNvSpPr/>
            <p:nvPr/>
          </p:nvSpPr>
          <p:spPr>
            <a:xfrm>
              <a:off x="3067" y="1708"/>
              <a:ext cx="639" cy="257"/>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000" b="1" dirty="0">
                  <a:solidFill>
                    <a:srgbClr val="000000"/>
                  </a:solidFill>
                  <a:latin typeface="宋体" panose="02010600030101010101" pitchFamily="2" charset="-122"/>
                  <a:ea typeface="宋体" panose="02010600030101010101" pitchFamily="2" charset="-122"/>
                </a:rPr>
                <a:t>Q-&gt;rear</a:t>
              </a:r>
              <a:endParaRPr lang="en-US" altLang="zh-CN" sz="2000" b="1" dirty="0">
                <a:ea typeface="楷体_GB2312"/>
              </a:endParaRPr>
            </a:p>
          </p:txBody>
        </p:sp>
        <p:sp>
          <p:nvSpPr>
            <p:cNvPr id="112671" name="Rectangle 40"/>
            <p:cNvSpPr/>
            <p:nvPr/>
          </p:nvSpPr>
          <p:spPr>
            <a:xfrm>
              <a:off x="4014" y="2154"/>
              <a:ext cx="188" cy="257"/>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000" b="1" dirty="0">
                  <a:solidFill>
                    <a:srgbClr val="000000"/>
                  </a:solidFill>
                  <a:latin typeface="宋体" panose="02010600030101010101" pitchFamily="2" charset="-122"/>
                  <a:ea typeface="宋体" panose="02010600030101010101" pitchFamily="2" charset="-122"/>
                </a:rPr>
                <a:t>J5</a:t>
              </a:r>
              <a:endParaRPr lang="en-US" altLang="zh-CN" b="1" dirty="0">
                <a:ea typeface="楷体_GB2312"/>
              </a:endParaRPr>
            </a:p>
          </p:txBody>
        </p:sp>
        <p:sp>
          <p:nvSpPr>
            <p:cNvPr id="112672" name="Rectangle 41"/>
            <p:cNvSpPr/>
            <p:nvPr/>
          </p:nvSpPr>
          <p:spPr>
            <a:xfrm>
              <a:off x="4014" y="1876"/>
              <a:ext cx="188" cy="257"/>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000" b="1" dirty="0">
                  <a:solidFill>
                    <a:srgbClr val="000000"/>
                  </a:solidFill>
                  <a:latin typeface="宋体" panose="02010600030101010101" pitchFamily="2" charset="-122"/>
                  <a:ea typeface="宋体" panose="02010600030101010101" pitchFamily="2" charset="-122"/>
                </a:rPr>
                <a:t>J6</a:t>
              </a:r>
              <a:endParaRPr lang="en-US" altLang="zh-CN" b="1" dirty="0">
                <a:ea typeface="楷体_GB2312"/>
              </a:endParaRPr>
            </a:p>
          </p:txBody>
        </p:sp>
        <p:sp>
          <p:nvSpPr>
            <p:cNvPr id="112673" name="Rectangle 42"/>
            <p:cNvSpPr/>
            <p:nvPr/>
          </p:nvSpPr>
          <p:spPr>
            <a:xfrm>
              <a:off x="4030" y="3405"/>
              <a:ext cx="188" cy="257"/>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000" b="1" dirty="0">
                  <a:solidFill>
                    <a:srgbClr val="000000"/>
                  </a:solidFill>
                  <a:latin typeface="宋体" panose="02010600030101010101" pitchFamily="2" charset="-122"/>
                  <a:ea typeface="宋体" panose="02010600030101010101" pitchFamily="2" charset="-122"/>
                </a:rPr>
                <a:t>J1</a:t>
              </a:r>
              <a:endParaRPr lang="en-US" altLang="zh-CN" b="1" dirty="0">
                <a:ea typeface="楷体_GB2312"/>
              </a:endParaRPr>
            </a:p>
          </p:txBody>
        </p:sp>
        <p:sp>
          <p:nvSpPr>
            <p:cNvPr id="112674" name="Rectangle 43"/>
            <p:cNvSpPr/>
            <p:nvPr/>
          </p:nvSpPr>
          <p:spPr>
            <a:xfrm>
              <a:off x="4030" y="3130"/>
              <a:ext cx="188" cy="257"/>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000" b="1" dirty="0">
                  <a:solidFill>
                    <a:srgbClr val="000000"/>
                  </a:solidFill>
                  <a:latin typeface="宋体" panose="02010600030101010101" pitchFamily="2" charset="-122"/>
                  <a:ea typeface="宋体" panose="02010600030101010101" pitchFamily="2" charset="-122"/>
                </a:rPr>
                <a:t>J2</a:t>
              </a:r>
              <a:endParaRPr lang="en-US" altLang="zh-CN" b="1" dirty="0">
                <a:ea typeface="楷体_GB2312"/>
              </a:endParaRPr>
            </a:p>
          </p:txBody>
        </p:sp>
        <p:sp>
          <p:nvSpPr>
            <p:cNvPr id="112675" name="Rectangle 44"/>
            <p:cNvSpPr/>
            <p:nvPr/>
          </p:nvSpPr>
          <p:spPr>
            <a:xfrm>
              <a:off x="4030" y="2772"/>
              <a:ext cx="188" cy="257"/>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000" b="1" dirty="0">
                  <a:solidFill>
                    <a:srgbClr val="000000"/>
                  </a:solidFill>
                  <a:latin typeface="宋体" panose="02010600030101010101" pitchFamily="2" charset="-122"/>
                  <a:ea typeface="宋体" panose="02010600030101010101" pitchFamily="2" charset="-122"/>
                </a:rPr>
                <a:t>J3</a:t>
              </a:r>
              <a:endParaRPr lang="en-US" altLang="zh-CN" b="1" dirty="0">
                <a:ea typeface="楷体_GB2312"/>
              </a:endParaRPr>
            </a:p>
          </p:txBody>
        </p:sp>
        <p:sp>
          <p:nvSpPr>
            <p:cNvPr id="112676" name="Rectangle 45"/>
            <p:cNvSpPr/>
            <p:nvPr/>
          </p:nvSpPr>
          <p:spPr>
            <a:xfrm>
              <a:off x="4030" y="2494"/>
              <a:ext cx="188" cy="257"/>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000" b="1" dirty="0">
                  <a:solidFill>
                    <a:srgbClr val="000000"/>
                  </a:solidFill>
                  <a:latin typeface="宋体" panose="02010600030101010101" pitchFamily="2" charset="-122"/>
                  <a:ea typeface="宋体" panose="02010600030101010101" pitchFamily="2" charset="-122"/>
                </a:rPr>
                <a:t>J4</a:t>
              </a:r>
              <a:endParaRPr lang="en-US" altLang="zh-CN" b="1" dirty="0">
                <a:ea typeface="楷体_GB2312"/>
              </a:endParaRPr>
            </a:p>
          </p:txBody>
        </p:sp>
      </p:grpSp>
      <p:sp>
        <p:nvSpPr>
          <p:cNvPr id="48" name="Comment 46"/>
          <p:cNvSpPr>
            <a:spLocks noChangeArrowheads="1"/>
          </p:cNvSpPr>
          <p:nvPr/>
        </p:nvSpPr>
        <p:spPr bwMode="auto">
          <a:xfrm>
            <a:off x="1476375" y="358775"/>
            <a:ext cx="2763838" cy="645160"/>
          </a:xfrm>
          <a:prstGeom prst="rect">
            <a:avLst/>
          </a:prstGeom>
          <a:solidFill>
            <a:srgbClr val="FCFDC6"/>
          </a:solidFill>
          <a:ln w="9525">
            <a:solidFill>
              <a:schemeClr val="tx1"/>
            </a:solidFill>
            <a:miter lim="800000"/>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3600" b="1" i="0" u="none" strike="noStrike" kern="1200" cap="none" spc="0" normalizeH="0" baseline="0" noProof="0">
                <a:ln>
                  <a:noFill/>
                </a:ln>
                <a:solidFill>
                  <a:schemeClr val="hlink"/>
                </a:solidFill>
                <a:effectLst/>
                <a:uLnTx/>
                <a:uFillTx/>
                <a:latin typeface="Arial" panose="020B0604020202020204" pitchFamily="34" charset="0"/>
                <a:ea typeface="楷体_GB2312" pitchFamily="49" charset="-122"/>
                <a:cs typeface="+mn-cs"/>
                <a:sym typeface="+mn-ea"/>
              </a:rPr>
              <a:t>存在的问题</a:t>
            </a:r>
            <a:endParaRPr kumimoji="0" lang="zh-CN" altLang="en-US" sz="3600" b="1" i="0" u="none" strike="noStrike" kern="1200" cap="none" spc="0" normalizeH="0" baseline="0" noProof="0">
              <a:ln>
                <a:noFill/>
              </a:ln>
              <a:solidFill>
                <a:schemeClr val="hlink"/>
              </a:solidFill>
              <a:effectLst/>
              <a:uLnTx/>
              <a:uFillTx/>
              <a:latin typeface="Arial" panose="020B0604020202020204" pitchFamily="34" charset="0"/>
              <a:ea typeface="楷体_GB2312" pitchFamily="49" charset="-122"/>
              <a:cs typeface="+mn-cs"/>
              <a:sym typeface="+mn-ea"/>
            </a:endParaRPr>
          </a:p>
        </p:txBody>
      </p:sp>
      <p:sp>
        <p:nvSpPr>
          <p:cNvPr id="112647" name="Text Box 47"/>
          <p:cNvSpPr txBox="1"/>
          <p:nvPr/>
        </p:nvSpPr>
        <p:spPr>
          <a:xfrm>
            <a:off x="4352925" y="490538"/>
            <a:ext cx="192341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eaLnBrk="1" hangingPunct="1">
              <a:spcBef>
                <a:spcPct val="0"/>
              </a:spcBef>
              <a:buFont typeface="Arial" panose="020B0604020202020204" pitchFamily="34" charset="0"/>
              <a:buNone/>
            </a:pPr>
            <a:r>
              <a:rPr lang="zh-CN" altLang="en-US" sz="2800" b="1" dirty="0">
                <a:ea typeface="楷体_GB2312"/>
              </a:rPr>
              <a:t>设大小为</a:t>
            </a:r>
            <a:r>
              <a:rPr lang="en-US" altLang="zh-CN" sz="2800" b="1" dirty="0">
                <a:ea typeface="楷体_GB2312"/>
              </a:rPr>
              <a:t>M</a:t>
            </a:r>
            <a:endParaRPr lang="en-US" altLang="zh-CN" sz="2800" b="1" dirty="0">
              <a:ea typeface="楷体_GB2312"/>
            </a:endParaRPr>
          </a:p>
        </p:txBody>
      </p:sp>
      <p:sp>
        <p:nvSpPr>
          <p:cNvPr id="112648" name="Text Box 48"/>
          <p:cNvSpPr txBox="1"/>
          <p:nvPr/>
        </p:nvSpPr>
        <p:spPr>
          <a:xfrm>
            <a:off x="1476375" y="4290060"/>
            <a:ext cx="2470150" cy="1346835"/>
          </a:xfrm>
          <a:prstGeom prst="rect">
            <a:avLst/>
          </a:prstGeom>
          <a:noFill/>
          <a:ln w="57150"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r>
              <a:rPr lang="en-US" altLang="zh-CN" sz="2400" b="1" dirty="0">
                <a:ea typeface="楷体_GB2312"/>
              </a:rPr>
              <a:t>front=0</a:t>
            </a:r>
            <a:endParaRPr lang="en-US" altLang="zh-CN" sz="2400" b="1" dirty="0">
              <a:ea typeface="楷体_GB2312"/>
            </a:endParaRPr>
          </a:p>
          <a:p>
            <a:pPr marL="0" lvl="0" indent="0">
              <a:buFont typeface="Arial" panose="020B0604020202020204" pitchFamily="34" charset="0"/>
              <a:buNone/>
            </a:pPr>
            <a:r>
              <a:rPr lang="en-US" altLang="zh-CN" sz="2400" b="1" dirty="0">
                <a:ea typeface="楷体_GB2312"/>
              </a:rPr>
              <a:t>rear=M</a:t>
            </a:r>
            <a:r>
              <a:rPr lang="zh-CN" altLang="zh-CN" sz="2400" b="1" dirty="0">
                <a:ea typeface="楷体_GB2312"/>
                <a:sym typeface="Symbol" panose="05050102010706020507" pitchFamily="18" charset="2"/>
              </a:rPr>
              <a:t>时</a:t>
            </a:r>
            <a:endParaRPr lang="zh-CN" altLang="en-US" sz="2400" b="1" dirty="0">
              <a:ea typeface="楷体_GB2312"/>
            </a:endParaRPr>
          </a:p>
          <a:p>
            <a:pPr marL="0" lvl="0" indent="0">
              <a:buFont typeface="Arial" panose="020B0604020202020204" pitchFamily="34" charset="0"/>
              <a:buNone/>
            </a:pPr>
            <a:r>
              <a:rPr lang="zh-CN" altLang="zh-CN" sz="2400" b="1" dirty="0">
                <a:ea typeface="楷体_GB2312"/>
              </a:rPr>
              <a:t>再入队—</a:t>
            </a:r>
            <a:r>
              <a:rPr lang="zh-CN" altLang="zh-CN" sz="2400" b="1" dirty="0">
                <a:solidFill>
                  <a:schemeClr val="hlink"/>
                </a:solidFill>
                <a:ea typeface="楷体_GB2312"/>
              </a:rPr>
              <a:t>真溢出</a:t>
            </a:r>
            <a:endParaRPr lang="zh-CN" altLang="en-US" sz="2400" b="1" dirty="0">
              <a:solidFill>
                <a:schemeClr val="hlink"/>
              </a:solidFill>
              <a:ea typeface="楷体_GB2312"/>
            </a:endParaRPr>
          </a:p>
        </p:txBody>
      </p:sp>
      <p:sp>
        <p:nvSpPr>
          <p:cNvPr id="112649" name="Text Box 49"/>
          <p:cNvSpPr txBox="1"/>
          <p:nvPr/>
        </p:nvSpPr>
        <p:spPr>
          <a:xfrm>
            <a:off x="4105275" y="4289743"/>
            <a:ext cx="2478088" cy="1346835"/>
          </a:xfrm>
          <a:prstGeom prst="rect">
            <a:avLst/>
          </a:prstGeom>
          <a:noFill/>
          <a:ln w="57150"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r>
              <a:rPr lang="en-US" altLang="zh-CN" sz="2400" b="1" dirty="0">
                <a:ea typeface="楷体_GB2312"/>
              </a:rPr>
              <a:t>front</a:t>
            </a:r>
            <a:r>
              <a:rPr lang="en-US" altLang="zh-CN" sz="2400" b="1" dirty="0">
                <a:ea typeface="楷体_GB2312"/>
                <a:sym typeface="Symbol" panose="05050102010706020507" pitchFamily="18" charset="2"/>
              </a:rPr>
              <a:t>0</a:t>
            </a:r>
            <a:endParaRPr lang="en-US" altLang="zh-CN" sz="2400" b="1" dirty="0">
              <a:ea typeface="楷体_GB2312"/>
              <a:sym typeface="Symbol" panose="05050102010706020507" pitchFamily="18" charset="2"/>
            </a:endParaRPr>
          </a:p>
          <a:p>
            <a:pPr marL="0" lvl="0" indent="0">
              <a:buFont typeface="Arial" panose="020B0604020202020204" pitchFamily="34" charset="0"/>
              <a:buNone/>
            </a:pPr>
            <a:r>
              <a:rPr lang="en-US" altLang="zh-CN" sz="2400" b="1" dirty="0">
                <a:ea typeface="楷体_GB2312"/>
                <a:sym typeface="Symbol" panose="05050102010706020507" pitchFamily="18" charset="2"/>
              </a:rPr>
              <a:t>rear=M</a:t>
            </a:r>
            <a:r>
              <a:rPr lang="zh-CN" altLang="zh-CN" sz="2400" b="1" dirty="0">
                <a:ea typeface="楷体_GB2312"/>
                <a:sym typeface="Symbol" panose="05050102010706020507" pitchFamily="18" charset="2"/>
              </a:rPr>
              <a:t>时</a:t>
            </a:r>
            <a:endParaRPr lang="zh-CN" altLang="en-US" sz="2400" b="1" dirty="0">
              <a:ea typeface="楷体_GB2312"/>
              <a:sym typeface="Symbol" panose="05050102010706020507" pitchFamily="18" charset="2"/>
            </a:endParaRPr>
          </a:p>
          <a:p>
            <a:pPr marL="0" lvl="0" indent="0">
              <a:buFont typeface="Arial" panose="020B0604020202020204" pitchFamily="34" charset="0"/>
              <a:buNone/>
            </a:pPr>
            <a:r>
              <a:rPr lang="zh-CN" altLang="zh-CN" sz="2400" b="1" dirty="0">
                <a:ea typeface="楷体_GB2312"/>
                <a:sym typeface="Symbol" panose="05050102010706020507" pitchFamily="18" charset="2"/>
              </a:rPr>
              <a:t>再入队—</a:t>
            </a:r>
            <a:r>
              <a:rPr lang="zh-CN" altLang="zh-CN" sz="2400" b="1" dirty="0">
                <a:solidFill>
                  <a:schemeClr val="hlink"/>
                </a:solidFill>
                <a:ea typeface="楷体_GB2312"/>
                <a:sym typeface="Symbol" panose="05050102010706020507" pitchFamily="18" charset="2"/>
              </a:rPr>
              <a:t>假溢出</a:t>
            </a:r>
            <a:endParaRPr lang="zh-CN" altLang="zh-CN" sz="2400" b="1" dirty="0">
              <a:solidFill>
                <a:schemeClr val="hlink"/>
              </a:solidFill>
              <a:ea typeface="楷体_GB2312"/>
              <a:sym typeface="Symbol" panose="05050102010706020507" pitchFamily="18" charset="2"/>
            </a:endParaRPr>
          </a:p>
        </p:txBody>
      </p:sp>
      <p:pic>
        <p:nvPicPr>
          <p:cNvPr id="52" name="Picture 59" descr="u=146904796,407546596&amp;fm=52&amp;gp=0"/>
          <p:cNvPicPr>
            <a:picLocks noChangeAspect="1"/>
          </p:cNvPicPr>
          <p:nvPr/>
        </p:nvPicPr>
        <p:blipFill>
          <a:blip r:embed="rId1"/>
          <a:stretch>
            <a:fillRect/>
          </a:stretch>
        </p:blipFill>
        <p:spPr>
          <a:xfrm>
            <a:off x="7205980" y="3944938"/>
            <a:ext cx="3400425" cy="2197100"/>
          </a:xfrm>
          <a:prstGeom prst="rect">
            <a:avLst/>
          </a:prstGeom>
          <a:noFill/>
          <a:ln w="9525">
            <a:noFill/>
          </a:ln>
        </p:spPr>
      </p:pic>
      <p:sp>
        <p:nvSpPr>
          <p:cNvPr id="53" name="AutoShape 60"/>
          <p:cNvSpPr/>
          <p:nvPr/>
        </p:nvSpPr>
        <p:spPr>
          <a:xfrm>
            <a:off x="8713788" y="2786380"/>
            <a:ext cx="287337" cy="1158875"/>
          </a:xfrm>
          <a:prstGeom prst="downArrow">
            <a:avLst>
              <a:gd name="adj1" fmla="val 50000"/>
              <a:gd name="adj2" fmla="val 100810"/>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endParaRPr lang="zh-CN" altLang="en-US" sz="2400" b="1" dirty="0">
              <a:ea typeface="楷体_GB2312"/>
            </a:endParaRPr>
          </a:p>
        </p:txBody>
      </p:sp>
      <p:pic>
        <p:nvPicPr>
          <p:cNvPr id="54" name="Picture 61" descr="u=1184928351,156208397&amp;fm=52&amp;gp=0"/>
          <p:cNvPicPr>
            <a:picLocks noChangeAspect="1"/>
          </p:cNvPicPr>
          <p:nvPr/>
        </p:nvPicPr>
        <p:blipFill>
          <a:blip r:embed="rId2"/>
          <a:stretch>
            <a:fillRect/>
          </a:stretch>
        </p:blipFill>
        <p:spPr>
          <a:xfrm>
            <a:off x="6927850" y="485140"/>
            <a:ext cx="3524250" cy="2259013"/>
          </a:xfrm>
          <a:prstGeom prst="rect">
            <a:avLst/>
          </a:prstGeom>
          <a:noFill/>
          <a:ln w="9525">
            <a:noFill/>
          </a:ln>
        </p:spPr>
      </p:pic>
      <p:sp>
        <p:nvSpPr>
          <p:cNvPr id="2" name="Line 28"/>
          <p:cNvSpPr/>
          <p:nvPr/>
        </p:nvSpPr>
        <p:spPr>
          <a:xfrm>
            <a:off x="1530223" y="1775949"/>
            <a:ext cx="565008" cy="1197"/>
          </a:xfrm>
          <a:prstGeom prst="line">
            <a:avLst/>
          </a:prstGeom>
          <a:ln w="12700" cap="flat" cmpd="sng">
            <a:solidFill>
              <a:srgbClr val="000000"/>
            </a:solidFill>
            <a:prstDash val="solid"/>
            <a:headEnd type="none" w="med" len="med"/>
            <a:tailEnd type="none" w="med" len="med"/>
          </a:ln>
        </p:spPr>
      </p:sp>
      <p:sp>
        <p:nvSpPr>
          <p:cNvPr id="3" name="Freeform 29"/>
          <p:cNvSpPr/>
          <p:nvPr/>
        </p:nvSpPr>
        <p:spPr>
          <a:xfrm>
            <a:off x="2061398" y="1707713"/>
            <a:ext cx="128565" cy="128093"/>
          </a:xfrm>
          <a:custGeom>
            <a:avLst/>
            <a:gdLst/>
            <a:ahLst/>
            <a:cxnLst>
              <a:cxn ang="0">
                <a:pos x="76" y="57"/>
              </a:cxn>
              <a:cxn ang="0">
                <a:pos x="0" y="107"/>
              </a:cxn>
              <a:cxn ang="0">
                <a:pos x="8" y="76"/>
              </a:cxn>
              <a:cxn ang="0">
                <a:pos x="8" y="38"/>
              </a:cxn>
              <a:cxn ang="0">
                <a:pos x="0" y="0"/>
              </a:cxn>
              <a:cxn ang="0">
                <a:pos x="76" y="57"/>
              </a:cxn>
            </a:cxnLst>
            <a:pathLst>
              <a:path w="76" h="107">
                <a:moveTo>
                  <a:pt x="76" y="57"/>
                </a:moveTo>
                <a:lnTo>
                  <a:pt x="0" y="107"/>
                </a:lnTo>
                <a:lnTo>
                  <a:pt x="8" y="76"/>
                </a:lnTo>
                <a:lnTo>
                  <a:pt x="8" y="38"/>
                </a:lnTo>
                <a:lnTo>
                  <a:pt x="0" y="0"/>
                </a:lnTo>
                <a:lnTo>
                  <a:pt x="76" y="57"/>
                </a:lnTo>
                <a:close/>
              </a:path>
            </a:pathLst>
          </a:custGeom>
          <a:solidFill>
            <a:srgbClr val="000000">
              <a:alpha val="100000"/>
            </a:srgbClr>
          </a:solidFill>
          <a:ln w="9525">
            <a:noFill/>
          </a:ln>
        </p:spPr>
        <p:txBody>
          <a:bodyPr/>
          <a:p>
            <a:endParaRPr lang="zh-CN" altLang="en-US"/>
          </a:p>
        </p:txBody>
      </p:sp>
      <p:grpSp>
        <p:nvGrpSpPr>
          <p:cNvPr id="4" name="Group 21"/>
          <p:cNvGrpSpPr/>
          <p:nvPr/>
        </p:nvGrpSpPr>
        <p:grpSpPr>
          <a:xfrm>
            <a:off x="3768029" y="1080770"/>
            <a:ext cx="2265106" cy="2847975"/>
            <a:chOff x="3019" y="1464"/>
            <a:chExt cx="1339" cy="2379"/>
          </a:xfrm>
        </p:grpSpPr>
        <p:sp>
          <p:nvSpPr>
            <p:cNvPr id="5" name="AutoShape 22"/>
            <p:cNvSpPr>
              <a:spLocks noChangeAspect="1" noTextEdit="1"/>
            </p:cNvSpPr>
            <p:nvPr/>
          </p:nvSpPr>
          <p:spPr>
            <a:xfrm>
              <a:off x="3019" y="1464"/>
              <a:ext cx="1339" cy="2379"/>
            </a:xfrm>
            <a:prstGeom prst="rect">
              <a:avLst/>
            </a:prstGeom>
            <a:solidFill>
              <a:schemeClr val="accent1"/>
            </a:solidFill>
            <a:ln w="9525">
              <a:noFill/>
            </a:ln>
          </p:spPr>
          <p:txBody>
            <a:bodyPr/>
            <a:p>
              <a:endParaRPr lang="zh-CN" altLang="en-US"/>
            </a:p>
          </p:txBody>
        </p:sp>
        <p:sp>
          <p:nvSpPr>
            <p:cNvPr id="6" name="Rectangle 23"/>
            <p:cNvSpPr/>
            <p:nvPr/>
          </p:nvSpPr>
          <p:spPr>
            <a:xfrm>
              <a:off x="3859" y="1766"/>
              <a:ext cx="483" cy="2001"/>
            </a:xfrm>
            <a:prstGeom prst="rect">
              <a:avLst/>
            </a:prstGeom>
            <a:solidFill>
              <a:srgbClr val="FFFF00"/>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endParaRPr lang="zh-CN" altLang="en-US" sz="2400" b="1" dirty="0">
                <a:ea typeface="楷体_GB2312"/>
              </a:endParaRPr>
            </a:p>
          </p:txBody>
        </p:sp>
        <p:sp>
          <p:nvSpPr>
            <p:cNvPr id="7" name="Line 24"/>
            <p:cNvSpPr/>
            <p:nvPr/>
          </p:nvSpPr>
          <p:spPr>
            <a:xfrm>
              <a:off x="3859" y="2374"/>
              <a:ext cx="483" cy="1"/>
            </a:xfrm>
            <a:prstGeom prst="line">
              <a:avLst/>
            </a:prstGeom>
            <a:ln w="12700" cap="flat" cmpd="sng">
              <a:solidFill>
                <a:srgbClr val="000000"/>
              </a:solidFill>
              <a:prstDash val="solid"/>
              <a:headEnd type="none" w="med" len="med"/>
              <a:tailEnd type="none" w="med" len="med"/>
            </a:ln>
          </p:spPr>
        </p:sp>
        <p:sp>
          <p:nvSpPr>
            <p:cNvPr id="8" name="Line 25"/>
            <p:cNvSpPr/>
            <p:nvPr/>
          </p:nvSpPr>
          <p:spPr>
            <a:xfrm>
              <a:off x="3859" y="2741"/>
              <a:ext cx="483" cy="1"/>
            </a:xfrm>
            <a:prstGeom prst="line">
              <a:avLst/>
            </a:prstGeom>
            <a:ln w="12700" cap="flat" cmpd="sng">
              <a:solidFill>
                <a:srgbClr val="000000"/>
              </a:solidFill>
              <a:prstDash val="solid"/>
              <a:headEnd type="none" w="med" len="med"/>
              <a:tailEnd type="none" w="med" len="med"/>
            </a:ln>
          </p:spPr>
        </p:sp>
        <p:sp>
          <p:nvSpPr>
            <p:cNvPr id="9" name="Line 26"/>
            <p:cNvSpPr/>
            <p:nvPr/>
          </p:nvSpPr>
          <p:spPr>
            <a:xfrm>
              <a:off x="3859" y="3083"/>
              <a:ext cx="483" cy="1"/>
            </a:xfrm>
            <a:prstGeom prst="line">
              <a:avLst/>
            </a:prstGeom>
            <a:ln w="12700" cap="flat" cmpd="sng">
              <a:solidFill>
                <a:srgbClr val="000000"/>
              </a:solidFill>
              <a:prstDash val="solid"/>
              <a:headEnd type="none" w="med" len="med"/>
              <a:tailEnd type="none" w="med" len="med"/>
            </a:ln>
          </p:spPr>
        </p:sp>
        <p:sp>
          <p:nvSpPr>
            <p:cNvPr id="10" name="Line 27"/>
            <p:cNvSpPr/>
            <p:nvPr/>
          </p:nvSpPr>
          <p:spPr>
            <a:xfrm>
              <a:off x="3859" y="3425"/>
              <a:ext cx="483" cy="1"/>
            </a:xfrm>
            <a:prstGeom prst="line">
              <a:avLst/>
            </a:prstGeom>
            <a:ln w="12700" cap="flat" cmpd="sng">
              <a:solidFill>
                <a:srgbClr val="000000"/>
              </a:solidFill>
              <a:prstDash val="solid"/>
              <a:headEnd type="none" w="med" len="med"/>
              <a:tailEnd type="none" w="med" len="med"/>
            </a:ln>
          </p:spPr>
        </p:sp>
        <p:sp>
          <p:nvSpPr>
            <p:cNvPr id="11" name="Line 28"/>
            <p:cNvSpPr/>
            <p:nvPr/>
          </p:nvSpPr>
          <p:spPr>
            <a:xfrm>
              <a:off x="3125" y="2389"/>
              <a:ext cx="334" cy="1"/>
            </a:xfrm>
            <a:prstGeom prst="line">
              <a:avLst/>
            </a:prstGeom>
            <a:ln w="12700" cap="flat" cmpd="sng">
              <a:solidFill>
                <a:srgbClr val="000000"/>
              </a:solidFill>
              <a:prstDash val="solid"/>
              <a:headEnd type="none" w="med" len="med"/>
              <a:tailEnd type="none" w="med" len="med"/>
            </a:ln>
          </p:spPr>
        </p:sp>
        <p:sp>
          <p:nvSpPr>
            <p:cNvPr id="12" name="Freeform 29"/>
            <p:cNvSpPr/>
            <p:nvPr/>
          </p:nvSpPr>
          <p:spPr>
            <a:xfrm>
              <a:off x="3454" y="2346"/>
              <a:ext cx="76" cy="107"/>
            </a:xfrm>
            <a:custGeom>
              <a:avLst/>
              <a:gdLst/>
              <a:ahLst/>
              <a:cxnLst>
                <a:cxn ang="0">
                  <a:pos x="76" y="57"/>
                </a:cxn>
                <a:cxn ang="0">
                  <a:pos x="0" y="107"/>
                </a:cxn>
                <a:cxn ang="0">
                  <a:pos x="8" y="76"/>
                </a:cxn>
                <a:cxn ang="0">
                  <a:pos x="8" y="38"/>
                </a:cxn>
                <a:cxn ang="0">
                  <a:pos x="0" y="0"/>
                </a:cxn>
                <a:cxn ang="0">
                  <a:pos x="76" y="57"/>
                </a:cxn>
              </a:cxnLst>
              <a:pathLst>
                <a:path w="76" h="107">
                  <a:moveTo>
                    <a:pt x="76" y="57"/>
                  </a:moveTo>
                  <a:lnTo>
                    <a:pt x="0" y="107"/>
                  </a:lnTo>
                  <a:lnTo>
                    <a:pt x="8" y="76"/>
                  </a:lnTo>
                  <a:lnTo>
                    <a:pt x="8" y="38"/>
                  </a:lnTo>
                  <a:lnTo>
                    <a:pt x="0" y="0"/>
                  </a:lnTo>
                  <a:lnTo>
                    <a:pt x="76" y="57"/>
                  </a:lnTo>
                  <a:close/>
                </a:path>
              </a:pathLst>
            </a:custGeom>
            <a:solidFill>
              <a:srgbClr val="000000">
                <a:alpha val="100000"/>
              </a:srgbClr>
            </a:solidFill>
            <a:ln w="9525">
              <a:noFill/>
            </a:ln>
          </p:spPr>
          <p:txBody>
            <a:bodyPr/>
            <a:p>
              <a:endParaRPr lang="zh-CN" altLang="en-US"/>
            </a:p>
          </p:txBody>
        </p:sp>
        <p:sp>
          <p:nvSpPr>
            <p:cNvPr id="13" name="Rectangle 30"/>
            <p:cNvSpPr/>
            <p:nvPr/>
          </p:nvSpPr>
          <p:spPr>
            <a:xfrm>
              <a:off x="3019" y="2183"/>
              <a:ext cx="659" cy="218"/>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700" b="1" dirty="0">
                  <a:solidFill>
                    <a:srgbClr val="000000"/>
                  </a:solidFill>
                  <a:latin typeface="宋体" panose="02010600030101010101" pitchFamily="2" charset="-122"/>
                  <a:ea typeface="宋体" panose="02010600030101010101" pitchFamily="2" charset="-122"/>
                </a:rPr>
                <a:t>Q-&gt;front</a:t>
              </a:r>
              <a:endParaRPr lang="en-US" altLang="zh-CN" b="1" dirty="0">
                <a:ea typeface="楷体_GB2312"/>
              </a:endParaRPr>
            </a:p>
          </p:txBody>
        </p:sp>
        <p:sp>
          <p:nvSpPr>
            <p:cNvPr id="14" name="Rectangle 32"/>
            <p:cNvSpPr/>
            <p:nvPr/>
          </p:nvSpPr>
          <p:spPr>
            <a:xfrm>
              <a:off x="3710" y="3501"/>
              <a:ext cx="99" cy="26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0</a:t>
              </a:r>
              <a:endParaRPr lang="en-US" altLang="zh-CN" b="1" dirty="0">
                <a:ea typeface="楷体_GB2312"/>
              </a:endParaRPr>
            </a:p>
          </p:txBody>
        </p:sp>
        <p:sp>
          <p:nvSpPr>
            <p:cNvPr id="15" name="Rectangle 33"/>
            <p:cNvSpPr/>
            <p:nvPr/>
          </p:nvSpPr>
          <p:spPr>
            <a:xfrm>
              <a:off x="3710" y="3159"/>
              <a:ext cx="99" cy="26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1</a:t>
              </a:r>
              <a:endParaRPr lang="en-US" altLang="zh-CN" b="1" dirty="0">
                <a:ea typeface="楷体_GB2312"/>
              </a:endParaRPr>
            </a:p>
          </p:txBody>
        </p:sp>
        <p:sp>
          <p:nvSpPr>
            <p:cNvPr id="16" name="Rectangle 34"/>
            <p:cNvSpPr/>
            <p:nvPr/>
          </p:nvSpPr>
          <p:spPr>
            <a:xfrm>
              <a:off x="3710" y="2840"/>
              <a:ext cx="99" cy="26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2</a:t>
              </a:r>
              <a:endParaRPr lang="en-US" altLang="zh-CN" b="1" dirty="0">
                <a:ea typeface="楷体_GB2312"/>
              </a:endParaRPr>
            </a:p>
          </p:txBody>
        </p:sp>
        <p:sp>
          <p:nvSpPr>
            <p:cNvPr id="17" name="Rectangle 35"/>
            <p:cNvSpPr/>
            <p:nvPr/>
          </p:nvSpPr>
          <p:spPr>
            <a:xfrm>
              <a:off x="3710" y="2456"/>
              <a:ext cx="99" cy="26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3</a:t>
              </a:r>
              <a:endParaRPr lang="en-US" altLang="zh-CN" b="1" dirty="0">
                <a:ea typeface="楷体_GB2312"/>
              </a:endParaRPr>
            </a:p>
          </p:txBody>
        </p:sp>
        <p:sp>
          <p:nvSpPr>
            <p:cNvPr id="18" name="Rectangle 36"/>
            <p:cNvSpPr/>
            <p:nvPr/>
          </p:nvSpPr>
          <p:spPr>
            <a:xfrm>
              <a:off x="3710" y="2158"/>
              <a:ext cx="99" cy="26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4</a:t>
              </a:r>
              <a:endParaRPr lang="en-US" altLang="zh-CN" b="1" dirty="0">
                <a:ea typeface="楷体_GB2312"/>
              </a:endParaRPr>
            </a:p>
          </p:txBody>
        </p:sp>
        <p:sp>
          <p:nvSpPr>
            <p:cNvPr id="19" name="Line 37"/>
            <p:cNvSpPr/>
            <p:nvPr/>
          </p:nvSpPr>
          <p:spPr>
            <a:xfrm>
              <a:off x="3859" y="2058"/>
              <a:ext cx="483" cy="1"/>
            </a:xfrm>
            <a:prstGeom prst="line">
              <a:avLst/>
            </a:prstGeom>
            <a:ln w="12700" cap="flat" cmpd="sng">
              <a:solidFill>
                <a:srgbClr val="000000"/>
              </a:solidFill>
              <a:prstDash val="solid"/>
              <a:headEnd type="none" w="med" len="med"/>
              <a:tailEnd type="none" w="med" len="med"/>
            </a:ln>
          </p:spPr>
        </p:sp>
        <p:sp>
          <p:nvSpPr>
            <p:cNvPr id="20" name="Rectangle 38"/>
            <p:cNvSpPr/>
            <p:nvPr/>
          </p:nvSpPr>
          <p:spPr>
            <a:xfrm>
              <a:off x="3710" y="1842"/>
              <a:ext cx="99" cy="26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5</a:t>
              </a:r>
              <a:endParaRPr lang="en-US" altLang="zh-CN" b="1" dirty="0">
                <a:ea typeface="楷体_GB2312"/>
              </a:endParaRPr>
            </a:p>
          </p:txBody>
        </p:sp>
        <p:sp>
          <p:nvSpPr>
            <p:cNvPr id="21" name="Rectangle 39"/>
            <p:cNvSpPr/>
            <p:nvPr/>
          </p:nvSpPr>
          <p:spPr>
            <a:xfrm>
              <a:off x="3067" y="1768"/>
              <a:ext cx="639" cy="257"/>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000" b="1" dirty="0">
                  <a:solidFill>
                    <a:srgbClr val="000000"/>
                  </a:solidFill>
                  <a:latin typeface="宋体" panose="02010600030101010101" pitchFamily="2" charset="-122"/>
                  <a:ea typeface="宋体" panose="02010600030101010101" pitchFamily="2" charset="-122"/>
                </a:rPr>
                <a:t>Q-&gt;rear</a:t>
              </a:r>
              <a:endParaRPr lang="en-US" altLang="zh-CN" sz="2000" b="1" dirty="0">
                <a:ea typeface="楷体_GB2312"/>
              </a:endParaRPr>
            </a:p>
          </p:txBody>
        </p:sp>
        <p:sp>
          <p:nvSpPr>
            <p:cNvPr id="22" name="Rectangle 40"/>
            <p:cNvSpPr/>
            <p:nvPr/>
          </p:nvSpPr>
          <p:spPr>
            <a:xfrm>
              <a:off x="4014" y="2154"/>
              <a:ext cx="188" cy="257"/>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000" b="1" dirty="0">
                  <a:solidFill>
                    <a:srgbClr val="000000"/>
                  </a:solidFill>
                  <a:latin typeface="宋体" panose="02010600030101010101" pitchFamily="2" charset="-122"/>
                  <a:ea typeface="宋体" panose="02010600030101010101" pitchFamily="2" charset="-122"/>
                </a:rPr>
                <a:t>J5</a:t>
              </a:r>
              <a:endParaRPr lang="en-US" altLang="zh-CN" b="1" dirty="0">
                <a:ea typeface="楷体_GB2312"/>
              </a:endParaRPr>
            </a:p>
          </p:txBody>
        </p:sp>
        <p:sp>
          <p:nvSpPr>
            <p:cNvPr id="23" name="Rectangle 41"/>
            <p:cNvSpPr/>
            <p:nvPr/>
          </p:nvSpPr>
          <p:spPr>
            <a:xfrm>
              <a:off x="4014" y="1876"/>
              <a:ext cx="188" cy="257"/>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000" b="1" dirty="0">
                  <a:solidFill>
                    <a:srgbClr val="000000"/>
                  </a:solidFill>
                  <a:latin typeface="宋体" panose="02010600030101010101" pitchFamily="2" charset="-122"/>
                  <a:ea typeface="宋体" panose="02010600030101010101" pitchFamily="2" charset="-122"/>
                </a:rPr>
                <a:t>J6</a:t>
              </a:r>
              <a:endParaRPr lang="en-US" altLang="zh-CN" b="1" dirty="0">
                <a:ea typeface="楷体_GB2312"/>
              </a:endParaRPr>
            </a:p>
          </p:txBody>
        </p:sp>
      </p:grpSp>
      <p:sp>
        <p:nvSpPr>
          <p:cNvPr id="28" name="Line 28"/>
          <p:cNvSpPr/>
          <p:nvPr/>
        </p:nvSpPr>
        <p:spPr>
          <a:xfrm>
            <a:off x="4025138" y="1759439"/>
            <a:ext cx="565008" cy="1197"/>
          </a:xfrm>
          <a:prstGeom prst="line">
            <a:avLst/>
          </a:prstGeom>
          <a:ln w="12700" cap="flat" cmpd="sng">
            <a:solidFill>
              <a:srgbClr val="000000"/>
            </a:solidFill>
            <a:prstDash val="solid"/>
            <a:headEnd type="none" w="med" len="med"/>
            <a:tailEnd type="none" w="med" len="med"/>
          </a:ln>
        </p:spPr>
      </p:sp>
      <p:sp>
        <p:nvSpPr>
          <p:cNvPr id="29" name="Freeform 29"/>
          <p:cNvSpPr/>
          <p:nvPr/>
        </p:nvSpPr>
        <p:spPr>
          <a:xfrm>
            <a:off x="4556313" y="1691203"/>
            <a:ext cx="128565" cy="128093"/>
          </a:xfrm>
          <a:custGeom>
            <a:avLst/>
            <a:gdLst/>
            <a:ahLst/>
            <a:cxnLst>
              <a:cxn ang="0">
                <a:pos x="76" y="57"/>
              </a:cxn>
              <a:cxn ang="0">
                <a:pos x="0" y="107"/>
              </a:cxn>
              <a:cxn ang="0">
                <a:pos x="8" y="76"/>
              </a:cxn>
              <a:cxn ang="0">
                <a:pos x="8" y="38"/>
              </a:cxn>
              <a:cxn ang="0">
                <a:pos x="0" y="0"/>
              </a:cxn>
              <a:cxn ang="0">
                <a:pos x="76" y="57"/>
              </a:cxn>
            </a:cxnLst>
            <a:pathLst>
              <a:path w="76" h="107">
                <a:moveTo>
                  <a:pt x="76" y="57"/>
                </a:moveTo>
                <a:lnTo>
                  <a:pt x="0" y="107"/>
                </a:lnTo>
                <a:lnTo>
                  <a:pt x="8" y="76"/>
                </a:lnTo>
                <a:lnTo>
                  <a:pt x="8" y="38"/>
                </a:lnTo>
                <a:lnTo>
                  <a:pt x="0" y="0"/>
                </a:lnTo>
                <a:lnTo>
                  <a:pt x="76" y="57"/>
                </a:lnTo>
                <a:close/>
              </a:path>
            </a:pathLst>
          </a:custGeom>
          <a:solidFill>
            <a:srgbClr val="000000">
              <a:alpha val="100000"/>
            </a:srgbClr>
          </a:solid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2000"/>
                                        <p:tgtEl>
                                          <p:spTgt spid="53"/>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爆炸形 1 1"/>
          <p:cNvSpPr/>
          <p:nvPr/>
        </p:nvSpPr>
        <p:spPr>
          <a:xfrm flipH="1">
            <a:off x="721300" y="2280983"/>
            <a:ext cx="2597955" cy="268828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solidFill>
                <a:latin typeface="微软雅黑" panose="020B0503020204020204" pitchFamily="34" charset="-122"/>
                <a:ea typeface="微软雅黑" panose="020B0503020204020204" pitchFamily="34" charset="-122"/>
              </a:rPr>
              <a:t>假溢出</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424593" y="5661248"/>
            <a:ext cx="576532" cy="570259"/>
            <a:chOff x="2000231" y="2114716"/>
            <a:chExt cx="2123898" cy="3523563"/>
          </a:xfrm>
          <a:solidFill>
            <a:srgbClr val="8439BD"/>
          </a:solidFill>
        </p:grpSpPr>
        <p:sp>
          <p:nvSpPr>
            <p:cNvPr id="10" name="Freeform 19"/>
            <p:cNvSpPr>
              <a:spLocks noEditPoints="1"/>
            </p:cNvSpPr>
            <p:nvPr/>
          </p:nvSpPr>
          <p:spPr bwMode="auto">
            <a:xfrm>
              <a:off x="3054372" y="2961932"/>
              <a:ext cx="181546" cy="140551"/>
            </a:xfrm>
            <a:custGeom>
              <a:avLst/>
              <a:gdLst/>
              <a:ahLst/>
              <a:cxnLst>
                <a:cxn ang="0">
                  <a:pos x="28" y="8"/>
                </a:cxn>
                <a:cxn ang="0">
                  <a:pos x="26" y="8"/>
                </a:cxn>
                <a:cxn ang="0">
                  <a:pos x="13" y="13"/>
                </a:cxn>
                <a:cxn ang="0">
                  <a:pos x="11" y="24"/>
                </a:cxn>
                <a:cxn ang="0">
                  <a:pos x="12" y="24"/>
                </a:cxn>
                <a:cxn ang="0">
                  <a:pos x="28" y="8"/>
                </a:cxn>
                <a:cxn ang="0">
                  <a:pos x="26" y="27"/>
                </a:cxn>
                <a:cxn ang="0">
                  <a:pos x="24" y="26"/>
                </a:cxn>
                <a:cxn ang="0">
                  <a:pos x="27" y="27"/>
                </a:cxn>
                <a:cxn ang="0">
                  <a:pos x="26" y="27"/>
                </a:cxn>
                <a:cxn ang="0">
                  <a:pos x="33" y="24"/>
                </a:cxn>
                <a:cxn ang="0">
                  <a:pos x="21" y="18"/>
                </a:cxn>
                <a:cxn ang="0">
                  <a:pos x="38" y="19"/>
                </a:cxn>
                <a:cxn ang="0">
                  <a:pos x="33" y="24"/>
                </a:cxn>
              </a:cxnLst>
              <a:rect l="0" t="0" r="r" b="b"/>
              <a:pathLst>
                <a:path w="73" h="56">
                  <a:moveTo>
                    <a:pt x="28" y="8"/>
                  </a:moveTo>
                  <a:cubicBezTo>
                    <a:pt x="27" y="8"/>
                    <a:pt x="26" y="8"/>
                    <a:pt x="26" y="8"/>
                  </a:cubicBezTo>
                  <a:cubicBezTo>
                    <a:pt x="33" y="0"/>
                    <a:pt x="18" y="2"/>
                    <a:pt x="13" y="13"/>
                  </a:cubicBezTo>
                  <a:cubicBezTo>
                    <a:pt x="12" y="13"/>
                    <a:pt x="0" y="24"/>
                    <a:pt x="11" y="24"/>
                  </a:cubicBezTo>
                  <a:cubicBezTo>
                    <a:pt x="11" y="24"/>
                    <a:pt x="12" y="24"/>
                    <a:pt x="12" y="24"/>
                  </a:cubicBezTo>
                  <a:cubicBezTo>
                    <a:pt x="20" y="56"/>
                    <a:pt x="73" y="7"/>
                    <a:pt x="28" y="8"/>
                  </a:cubicBezTo>
                  <a:close/>
                  <a:moveTo>
                    <a:pt x="26" y="27"/>
                  </a:moveTo>
                  <a:cubicBezTo>
                    <a:pt x="25" y="27"/>
                    <a:pt x="24" y="27"/>
                    <a:pt x="24" y="26"/>
                  </a:cubicBezTo>
                  <a:cubicBezTo>
                    <a:pt x="25" y="27"/>
                    <a:pt x="26" y="27"/>
                    <a:pt x="27" y="27"/>
                  </a:cubicBezTo>
                  <a:cubicBezTo>
                    <a:pt x="26" y="27"/>
                    <a:pt x="26" y="27"/>
                    <a:pt x="26" y="27"/>
                  </a:cubicBezTo>
                  <a:close/>
                  <a:moveTo>
                    <a:pt x="33" y="24"/>
                  </a:moveTo>
                  <a:cubicBezTo>
                    <a:pt x="35" y="18"/>
                    <a:pt x="24" y="18"/>
                    <a:pt x="21" y="18"/>
                  </a:cubicBezTo>
                  <a:cubicBezTo>
                    <a:pt x="27" y="15"/>
                    <a:pt x="32" y="16"/>
                    <a:pt x="38" y="19"/>
                  </a:cubicBezTo>
                  <a:cubicBezTo>
                    <a:pt x="36" y="21"/>
                    <a:pt x="35" y="23"/>
                    <a:pt x="33" y="24"/>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1" name="Freeform 20"/>
            <p:cNvSpPr>
              <a:spLocks noEditPoints="1"/>
            </p:cNvSpPr>
            <p:nvPr/>
          </p:nvSpPr>
          <p:spPr bwMode="auto">
            <a:xfrm>
              <a:off x="2843543" y="2290406"/>
              <a:ext cx="370901" cy="579776"/>
            </a:xfrm>
            <a:custGeom>
              <a:avLst/>
              <a:gdLst/>
              <a:ahLst/>
              <a:cxnLst>
                <a:cxn ang="0">
                  <a:pos x="76" y="1"/>
                </a:cxn>
                <a:cxn ang="0">
                  <a:pos x="31" y="121"/>
                </a:cxn>
                <a:cxn ang="0">
                  <a:pos x="6" y="190"/>
                </a:cxn>
                <a:cxn ang="0">
                  <a:pos x="8" y="215"/>
                </a:cxn>
                <a:cxn ang="0">
                  <a:pos x="27" y="200"/>
                </a:cxn>
                <a:cxn ang="0">
                  <a:pos x="142" y="232"/>
                </a:cxn>
                <a:cxn ang="0">
                  <a:pos x="143" y="224"/>
                </a:cxn>
                <a:cxn ang="0">
                  <a:pos x="110" y="217"/>
                </a:cxn>
                <a:cxn ang="0">
                  <a:pos x="42" y="199"/>
                </a:cxn>
                <a:cxn ang="0">
                  <a:pos x="38" y="195"/>
                </a:cxn>
                <a:cxn ang="0">
                  <a:pos x="31" y="195"/>
                </a:cxn>
                <a:cxn ang="0">
                  <a:pos x="57" y="151"/>
                </a:cxn>
                <a:cxn ang="0">
                  <a:pos x="60" y="181"/>
                </a:cxn>
                <a:cxn ang="0">
                  <a:pos x="73" y="117"/>
                </a:cxn>
                <a:cxn ang="0">
                  <a:pos x="97" y="47"/>
                </a:cxn>
                <a:cxn ang="0">
                  <a:pos x="66" y="114"/>
                </a:cxn>
                <a:cxn ang="0">
                  <a:pos x="29" y="182"/>
                </a:cxn>
                <a:cxn ang="0">
                  <a:pos x="76" y="1"/>
                </a:cxn>
                <a:cxn ang="0">
                  <a:pos x="26" y="156"/>
                </a:cxn>
                <a:cxn ang="0">
                  <a:pos x="25" y="159"/>
                </a:cxn>
                <a:cxn ang="0">
                  <a:pos x="26" y="156"/>
                </a:cxn>
                <a:cxn ang="0">
                  <a:pos x="46" y="118"/>
                </a:cxn>
                <a:cxn ang="0">
                  <a:pos x="38" y="127"/>
                </a:cxn>
                <a:cxn ang="0">
                  <a:pos x="59" y="75"/>
                </a:cxn>
                <a:cxn ang="0">
                  <a:pos x="46" y="118"/>
                </a:cxn>
              </a:cxnLst>
              <a:rect l="0" t="0" r="r" b="b"/>
              <a:pathLst>
                <a:path w="148" h="232">
                  <a:moveTo>
                    <a:pt x="76" y="1"/>
                  </a:moveTo>
                  <a:cubicBezTo>
                    <a:pt x="74" y="0"/>
                    <a:pt x="36" y="109"/>
                    <a:pt x="31" y="121"/>
                  </a:cubicBezTo>
                  <a:cubicBezTo>
                    <a:pt x="22" y="143"/>
                    <a:pt x="13" y="166"/>
                    <a:pt x="6" y="190"/>
                  </a:cubicBezTo>
                  <a:cubicBezTo>
                    <a:pt x="5" y="192"/>
                    <a:pt x="0" y="230"/>
                    <a:pt x="8" y="215"/>
                  </a:cubicBezTo>
                  <a:cubicBezTo>
                    <a:pt x="12" y="225"/>
                    <a:pt x="26" y="202"/>
                    <a:pt x="27" y="200"/>
                  </a:cubicBezTo>
                  <a:cubicBezTo>
                    <a:pt x="32" y="217"/>
                    <a:pt x="126" y="232"/>
                    <a:pt x="142" y="232"/>
                  </a:cubicBezTo>
                  <a:cubicBezTo>
                    <a:pt x="148" y="232"/>
                    <a:pt x="147" y="225"/>
                    <a:pt x="143" y="224"/>
                  </a:cubicBezTo>
                  <a:cubicBezTo>
                    <a:pt x="132" y="222"/>
                    <a:pt x="121" y="219"/>
                    <a:pt x="110" y="217"/>
                  </a:cubicBezTo>
                  <a:cubicBezTo>
                    <a:pt x="87" y="213"/>
                    <a:pt x="64" y="208"/>
                    <a:pt x="42" y="199"/>
                  </a:cubicBezTo>
                  <a:cubicBezTo>
                    <a:pt x="43" y="197"/>
                    <a:pt x="41" y="195"/>
                    <a:pt x="38" y="195"/>
                  </a:cubicBezTo>
                  <a:cubicBezTo>
                    <a:pt x="36" y="195"/>
                    <a:pt x="33" y="195"/>
                    <a:pt x="31" y="195"/>
                  </a:cubicBezTo>
                  <a:cubicBezTo>
                    <a:pt x="40" y="180"/>
                    <a:pt x="49" y="166"/>
                    <a:pt x="57" y="151"/>
                  </a:cubicBezTo>
                  <a:cubicBezTo>
                    <a:pt x="57" y="152"/>
                    <a:pt x="49" y="190"/>
                    <a:pt x="60" y="181"/>
                  </a:cubicBezTo>
                  <a:cubicBezTo>
                    <a:pt x="68" y="174"/>
                    <a:pt x="70" y="129"/>
                    <a:pt x="73" y="117"/>
                  </a:cubicBezTo>
                  <a:cubicBezTo>
                    <a:pt x="78" y="105"/>
                    <a:pt x="103" y="59"/>
                    <a:pt x="97" y="47"/>
                  </a:cubicBezTo>
                  <a:cubicBezTo>
                    <a:pt x="93" y="40"/>
                    <a:pt x="68" y="106"/>
                    <a:pt x="66" y="114"/>
                  </a:cubicBezTo>
                  <a:cubicBezTo>
                    <a:pt x="56" y="136"/>
                    <a:pt x="44" y="159"/>
                    <a:pt x="29" y="182"/>
                  </a:cubicBezTo>
                  <a:cubicBezTo>
                    <a:pt x="36" y="166"/>
                    <a:pt x="96" y="3"/>
                    <a:pt x="76" y="1"/>
                  </a:cubicBezTo>
                  <a:close/>
                  <a:moveTo>
                    <a:pt x="26" y="156"/>
                  </a:moveTo>
                  <a:cubicBezTo>
                    <a:pt x="25" y="157"/>
                    <a:pt x="25" y="158"/>
                    <a:pt x="25" y="159"/>
                  </a:cubicBezTo>
                  <a:cubicBezTo>
                    <a:pt x="25" y="158"/>
                    <a:pt x="26" y="157"/>
                    <a:pt x="26" y="156"/>
                  </a:cubicBezTo>
                  <a:close/>
                  <a:moveTo>
                    <a:pt x="46" y="118"/>
                  </a:moveTo>
                  <a:cubicBezTo>
                    <a:pt x="43" y="118"/>
                    <a:pt x="40" y="122"/>
                    <a:pt x="38" y="127"/>
                  </a:cubicBezTo>
                  <a:cubicBezTo>
                    <a:pt x="45" y="110"/>
                    <a:pt x="52" y="92"/>
                    <a:pt x="59" y="75"/>
                  </a:cubicBezTo>
                  <a:cubicBezTo>
                    <a:pt x="55" y="89"/>
                    <a:pt x="51" y="103"/>
                    <a:pt x="46" y="118"/>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2" name="Freeform 21"/>
            <p:cNvSpPr>
              <a:spLocks noEditPoints="1"/>
            </p:cNvSpPr>
            <p:nvPr/>
          </p:nvSpPr>
          <p:spPr bwMode="auto">
            <a:xfrm>
              <a:off x="3444794" y="2427054"/>
              <a:ext cx="374805" cy="542687"/>
            </a:xfrm>
            <a:custGeom>
              <a:avLst/>
              <a:gdLst/>
              <a:ahLst/>
              <a:cxnLst>
                <a:cxn ang="0">
                  <a:pos x="94" y="46"/>
                </a:cxn>
                <a:cxn ang="0">
                  <a:pos x="55" y="95"/>
                </a:cxn>
                <a:cxn ang="0">
                  <a:pos x="8" y="158"/>
                </a:cxn>
                <a:cxn ang="0">
                  <a:pos x="11" y="170"/>
                </a:cxn>
                <a:cxn ang="0">
                  <a:pos x="35" y="158"/>
                </a:cxn>
                <a:cxn ang="0">
                  <a:pos x="7" y="210"/>
                </a:cxn>
                <a:cxn ang="0">
                  <a:pos x="10" y="217"/>
                </a:cxn>
                <a:cxn ang="0">
                  <a:pos x="25" y="204"/>
                </a:cxn>
                <a:cxn ang="0">
                  <a:pos x="70" y="152"/>
                </a:cxn>
                <a:cxn ang="0">
                  <a:pos x="146" y="50"/>
                </a:cxn>
                <a:cxn ang="0">
                  <a:pos x="148" y="42"/>
                </a:cxn>
                <a:cxn ang="0">
                  <a:pos x="130" y="56"/>
                </a:cxn>
                <a:cxn ang="0">
                  <a:pos x="119" y="58"/>
                </a:cxn>
                <a:cxn ang="0">
                  <a:pos x="113" y="48"/>
                </a:cxn>
                <a:cxn ang="0">
                  <a:pos x="122" y="39"/>
                </a:cxn>
                <a:cxn ang="0">
                  <a:pos x="88" y="16"/>
                </a:cxn>
                <a:cxn ang="0">
                  <a:pos x="60" y="5"/>
                </a:cxn>
                <a:cxn ang="0">
                  <a:pos x="80" y="32"/>
                </a:cxn>
                <a:cxn ang="0">
                  <a:pos x="98" y="46"/>
                </a:cxn>
                <a:cxn ang="0">
                  <a:pos x="99" y="57"/>
                </a:cxn>
                <a:cxn ang="0">
                  <a:pos x="88" y="64"/>
                </a:cxn>
                <a:cxn ang="0">
                  <a:pos x="94" y="46"/>
                </a:cxn>
                <a:cxn ang="0">
                  <a:pos x="76" y="20"/>
                </a:cxn>
                <a:cxn ang="0">
                  <a:pos x="71" y="15"/>
                </a:cxn>
                <a:cxn ang="0">
                  <a:pos x="78" y="19"/>
                </a:cxn>
                <a:cxn ang="0">
                  <a:pos x="76" y="20"/>
                </a:cxn>
                <a:cxn ang="0">
                  <a:pos x="85" y="26"/>
                </a:cxn>
                <a:cxn ang="0">
                  <a:pos x="84" y="25"/>
                </a:cxn>
                <a:cxn ang="0">
                  <a:pos x="86" y="24"/>
                </a:cxn>
                <a:cxn ang="0">
                  <a:pos x="90" y="28"/>
                </a:cxn>
                <a:cxn ang="0">
                  <a:pos x="85" y="26"/>
                </a:cxn>
                <a:cxn ang="0">
                  <a:pos x="42" y="170"/>
                </a:cxn>
                <a:cxn ang="0">
                  <a:pos x="20" y="196"/>
                </a:cxn>
                <a:cxn ang="0">
                  <a:pos x="49" y="160"/>
                </a:cxn>
                <a:cxn ang="0">
                  <a:pos x="42" y="170"/>
                </a:cxn>
                <a:cxn ang="0">
                  <a:pos x="116" y="62"/>
                </a:cxn>
                <a:cxn ang="0">
                  <a:pos x="116" y="62"/>
                </a:cxn>
                <a:cxn ang="0">
                  <a:pos x="102" y="77"/>
                </a:cxn>
                <a:cxn ang="0">
                  <a:pos x="106" y="63"/>
                </a:cxn>
                <a:cxn ang="0">
                  <a:pos x="116" y="62"/>
                </a:cxn>
                <a:cxn ang="0">
                  <a:pos x="107" y="55"/>
                </a:cxn>
                <a:cxn ang="0">
                  <a:pos x="107" y="53"/>
                </a:cxn>
                <a:cxn ang="0">
                  <a:pos x="108" y="55"/>
                </a:cxn>
                <a:cxn ang="0">
                  <a:pos x="107" y="55"/>
                </a:cxn>
                <a:cxn ang="0">
                  <a:pos x="112" y="39"/>
                </a:cxn>
                <a:cxn ang="0">
                  <a:pos x="103" y="34"/>
                </a:cxn>
                <a:cxn ang="0">
                  <a:pos x="99" y="27"/>
                </a:cxn>
                <a:cxn ang="0">
                  <a:pos x="112" y="39"/>
                </a:cxn>
                <a:cxn ang="0">
                  <a:pos x="104" y="87"/>
                </a:cxn>
                <a:cxn ang="0">
                  <a:pos x="95" y="101"/>
                </a:cxn>
                <a:cxn ang="0">
                  <a:pos x="72" y="123"/>
                </a:cxn>
                <a:cxn ang="0">
                  <a:pos x="104" y="87"/>
                </a:cxn>
                <a:cxn ang="0">
                  <a:pos x="97" y="67"/>
                </a:cxn>
                <a:cxn ang="0">
                  <a:pos x="72" y="111"/>
                </a:cxn>
                <a:cxn ang="0">
                  <a:pos x="22" y="157"/>
                </a:cxn>
                <a:cxn ang="0">
                  <a:pos x="85" y="69"/>
                </a:cxn>
                <a:cxn ang="0">
                  <a:pos x="87" y="73"/>
                </a:cxn>
                <a:cxn ang="0">
                  <a:pos x="97" y="67"/>
                </a:cxn>
              </a:cxnLst>
              <a:rect l="0" t="0" r="r" b="b"/>
              <a:pathLst>
                <a:path w="150" h="217">
                  <a:moveTo>
                    <a:pt x="94" y="46"/>
                  </a:moveTo>
                  <a:cubicBezTo>
                    <a:pt x="84" y="38"/>
                    <a:pt x="59" y="88"/>
                    <a:pt x="55" y="95"/>
                  </a:cubicBezTo>
                  <a:cubicBezTo>
                    <a:pt x="39" y="115"/>
                    <a:pt x="20" y="134"/>
                    <a:pt x="8" y="158"/>
                  </a:cubicBezTo>
                  <a:cubicBezTo>
                    <a:pt x="0" y="172"/>
                    <a:pt x="0" y="196"/>
                    <a:pt x="11" y="170"/>
                  </a:cubicBezTo>
                  <a:cubicBezTo>
                    <a:pt x="14" y="174"/>
                    <a:pt x="24" y="168"/>
                    <a:pt x="35" y="158"/>
                  </a:cubicBezTo>
                  <a:cubicBezTo>
                    <a:pt x="19" y="175"/>
                    <a:pt x="7" y="194"/>
                    <a:pt x="7" y="210"/>
                  </a:cubicBezTo>
                  <a:cubicBezTo>
                    <a:pt x="5" y="212"/>
                    <a:pt x="6" y="217"/>
                    <a:pt x="10" y="217"/>
                  </a:cubicBezTo>
                  <a:cubicBezTo>
                    <a:pt x="15" y="217"/>
                    <a:pt x="22" y="207"/>
                    <a:pt x="25" y="204"/>
                  </a:cubicBezTo>
                  <a:cubicBezTo>
                    <a:pt x="42" y="189"/>
                    <a:pt x="57" y="171"/>
                    <a:pt x="70" y="152"/>
                  </a:cubicBezTo>
                  <a:cubicBezTo>
                    <a:pt x="79" y="141"/>
                    <a:pt x="150" y="51"/>
                    <a:pt x="146" y="50"/>
                  </a:cubicBezTo>
                  <a:cubicBezTo>
                    <a:pt x="149" y="48"/>
                    <a:pt x="149" y="46"/>
                    <a:pt x="148" y="42"/>
                  </a:cubicBezTo>
                  <a:cubicBezTo>
                    <a:pt x="143" y="37"/>
                    <a:pt x="133" y="53"/>
                    <a:pt x="130" y="56"/>
                  </a:cubicBezTo>
                  <a:cubicBezTo>
                    <a:pt x="129" y="48"/>
                    <a:pt x="121" y="56"/>
                    <a:pt x="119" y="58"/>
                  </a:cubicBezTo>
                  <a:cubicBezTo>
                    <a:pt x="119" y="54"/>
                    <a:pt x="116" y="50"/>
                    <a:pt x="113" y="48"/>
                  </a:cubicBezTo>
                  <a:cubicBezTo>
                    <a:pt x="122" y="52"/>
                    <a:pt x="128" y="52"/>
                    <a:pt x="122" y="39"/>
                  </a:cubicBezTo>
                  <a:cubicBezTo>
                    <a:pt x="116" y="27"/>
                    <a:pt x="102" y="16"/>
                    <a:pt x="88" y="16"/>
                  </a:cubicBezTo>
                  <a:cubicBezTo>
                    <a:pt x="84" y="12"/>
                    <a:pt x="65" y="0"/>
                    <a:pt x="60" y="5"/>
                  </a:cubicBezTo>
                  <a:cubicBezTo>
                    <a:pt x="52" y="14"/>
                    <a:pt x="76" y="29"/>
                    <a:pt x="80" y="32"/>
                  </a:cubicBezTo>
                  <a:cubicBezTo>
                    <a:pt x="86" y="37"/>
                    <a:pt x="92" y="41"/>
                    <a:pt x="98" y="46"/>
                  </a:cubicBezTo>
                  <a:cubicBezTo>
                    <a:pt x="99" y="49"/>
                    <a:pt x="99" y="53"/>
                    <a:pt x="99" y="57"/>
                  </a:cubicBezTo>
                  <a:cubicBezTo>
                    <a:pt x="94" y="59"/>
                    <a:pt x="91" y="61"/>
                    <a:pt x="88" y="64"/>
                  </a:cubicBezTo>
                  <a:cubicBezTo>
                    <a:pt x="90" y="61"/>
                    <a:pt x="99" y="50"/>
                    <a:pt x="94" y="46"/>
                  </a:cubicBezTo>
                  <a:close/>
                  <a:moveTo>
                    <a:pt x="76" y="20"/>
                  </a:moveTo>
                  <a:cubicBezTo>
                    <a:pt x="75" y="18"/>
                    <a:pt x="73" y="17"/>
                    <a:pt x="71" y="15"/>
                  </a:cubicBezTo>
                  <a:cubicBezTo>
                    <a:pt x="74" y="16"/>
                    <a:pt x="76" y="17"/>
                    <a:pt x="78" y="19"/>
                  </a:cubicBezTo>
                  <a:cubicBezTo>
                    <a:pt x="78" y="19"/>
                    <a:pt x="77" y="19"/>
                    <a:pt x="76" y="20"/>
                  </a:cubicBezTo>
                  <a:close/>
                  <a:moveTo>
                    <a:pt x="85" y="26"/>
                  </a:moveTo>
                  <a:cubicBezTo>
                    <a:pt x="85" y="25"/>
                    <a:pt x="84" y="25"/>
                    <a:pt x="84" y="25"/>
                  </a:cubicBezTo>
                  <a:cubicBezTo>
                    <a:pt x="85" y="24"/>
                    <a:pt x="85" y="24"/>
                    <a:pt x="86" y="24"/>
                  </a:cubicBezTo>
                  <a:cubicBezTo>
                    <a:pt x="87" y="25"/>
                    <a:pt x="89" y="27"/>
                    <a:pt x="90" y="28"/>
                  </a:cubicBezTo>
                  <a:cubicBezTo>
                    <a:pt x="88" y="27"/>
                    <a:pt x="87" y="26"/>
                    <a:pt x="85" y="26"/>
                  </a:cubicBezTo>
                  <a:close/>
                  <a:moveTo>
                    <a:pt x="42" y="170"/>
                  </a:moveTo>
                  <a:cubicBezTo>
                    <a:pt x="35" y="179"/>
                    <a:pt x="28" y="188"/>
                    <a:pt x="20" y="196"/>
                  </a:cubicBezTo>
                  <a:cubicBezTo>
                    <a:pt x="27" y="184"/>
                    <a:pt x="38" y="171"/>
                    <a:pt x="49" y="160"/>
                  </a:cubicBezTo>
                  <a:cubicBezTo>
                    <a:pt x="47" y="163"/>
                    <a:pt x="44" y="167"/>
                    <a:pt x="42" y="170"/>
                  </a:cubicBezTo>
                  <a:close/>
                  <a:moveTo>
                    <a:pt x="116" y="62"/>
                  </a:moveTo>
                  <a:cubicBezTo>
                    <a:pt x="116" y="62"/>
                    <a:pt x="116" y="62"/>
                    <a:pt x="116" y="62"/>
                  </a:cubicBezTo>
                  <a:cubicBezTo>
                    <a:pt x="111" y="67"/>
                    <a:pt x="107" y="72"/>
                    <a:pt x="102" y="77"/>
                  </a:cubicBezTo>
                  <a:cubicBezTo>
                    <a:pt x="104" y="73"/>
                    <a:pt x="105" y="68"/>
                    <a:pt x="106" y="63"/>
                  </a:cubicBezTo>
                  <a:cubicBezTo>
                    <a:pt x="109" y="62"/>
                    <a:pt x="113" y="62"/>
                    <a:pt x="116" y="62"/>
                  </a:cubicBezTo>
                  <a:close/>
                  <a:moveTo>
                    <a:pt x="107" y="55"/>
                  </a:moveTo>
                  <a:cubicBezTo>
                    <a:pt x="107" y="54"/>
                    <a:pt x="107" y="54"/>
                    <a:pt x="107" y="53"/>
                  </a:cubicBezTo>
                  <a:cubicBezTo>
                    <a:pt x="107" y="54"/>
                    <a:pt x="108" y="54"/>
                    <a:pt x="108" y="55"/>
                  </a:cubicBezTo>
                  <a:cubicBezTo>
                    <a:pt x="108" y="55"/>
                    <a:pt x="107" y="55"/>
                    <a:pt x="107" y="55"/>
                  </a:cubicBezTo>
                  <a:close/>
                  <a:moveTo>
                    <a:pt x="112" y="39"/>
                  </a:moveTo>
                  <a:cubicBezTo>
                    <a:pt x="109" y="37"/>
                    <a:pt x="106" y="36"/>
                    <a:pt x="103" y="34"/>
                  </a:cubicBezTo>
                  <a:cubicBezTo>
                    <a:pt x="102" y="32"/>
                    <a:pt x="101" y="29"/>
                    <a:pt x="99" y="27"/>
                  </a:cubicBezTo>
                  <a:cubicBezTo>
                    <a:pt x="104" y="30"/>
                    <a:pt x="109" y="34"/>
                    <a:pt x="112" y="39"/>
                  </a:cubicBezTo>
                  <a:close/>
                  <a:moveTo>
                    <a:pt x="104" y="87"/>
                  </a:moveTo>
                  <a:cubicBezTo>
                    <a:pt x="101" y="92"/>
                    <a:pt x="98" y="96"/>
                    <a:pt x="95" y="101"/>
                  </a:cubicBezTo>
                  <a:cubicBezTo>
                    <a:pt x="89" y="107"/>
                    <a:pt x="81" y="114"/>
                    <a:pt x="72" y="123"/>
                  </a:cubicBezTo>
                  <a:cubicBezTo>
                    <a:pt x="87" y="106"/>
                    <a:pt x="101" y="91"/>
                    <a:pt x="104" y="87"/>
                  </a:cubicBezTo>
                  <a:close/>
                  <a:moveTo>
                    <a:pt x="97" y="67"/>
                  </a:moveTo>
                  <a:cubicBezTo>
                    <a:pt x="95" y="75"/>
                    <a:pt x="70" y="107"/>
                    <a:pt x="72" y="111"/>
                  </a:cubicBezTo>
                  <a:cubicBezTo>
                    <a:pt x="57" y="128"/>
                    <a:pt x="40" y="144"/>
                    <a:pt x="22" y="157"/>
                  </a:cubicBezTo>
                  <a:cubicBezTo>
                    <a:pt x="37" y="125"/>
                    <a:pt x="66" y="98"/>
                    <a:pt x="85" y="69"/>
                  </a:cubicBezTo>
                  <a:cubicBezTo>
                    <a:pt x="85" y="70"/>
                    <a:pt x="86" y="72"/>
                    <a:pt x="87" y="73"/>
                  </a:cubicBezTo>
                  <a:cubicBezTo>
                    <a:pt x="91" y="73"/>
                    <a:pt x="95" y="71"/>
                    <a:pt x="97" y="67"/>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3" name="Freeform 22"/>
            <p:cNvSpPr>
              <a:spLocks noEditPoints="1"/>
            </p:cNvSpPr>
            <p:nvPr/>
          </p:nvSpPr>
          <p:spPr bwMode="auto">
            <a:xfrm>
              <a:off x="2417983" y="3512428"/>
              <a:ext cx="443129" cy="694951"/>
            </a:xfrm>
            <a:custGeom>
              <a:avLst/>
              <a:gdLst/>
              <a:ahLst/>
              <a:cxnLst>
                <a:cxn ang="0">
                  <a:pos x="108" y="80"/>
                </a:cxn>
                <a:cxn ang="0">
                  <a:pos x="85" y="118"/>
                </a:cxn>
                <a:cxn ang="0">
                  <a:pos x="54" y="175"/>
                </a:cxn>
                <a:cxn ang="0">
                  <a:pos x="15" y="248"/>
                </a:cxn>
                <a:cxn ang="0">
                  <a:pos x="24" y="251"/>
                </a:cxn>
                <a:cxn ang="0">
                  <a:pos x="70" y="189"/>
                </a:cxn>
                <a:cxn ang="0">
                  <a:pos x="110" y="97"/>
                </a:cxn>
                <a:cxn ang="0">
                  <a:pos x="132" y="63"/>
                </a:cxn>
                <a:cxn ang="0">
                  <a:pos x="160" y="97"/>
                </a:cxn>
                <a:cxn ang="0">
                  <a:pos x="132" y="52"/>
                </a:cxn>
                <a:cxn ang="0">
                  <a:pos x="175" y="41"/>
                </a:cxn>
                <a:cxn ang="0">
                  <a:pos x="119" y="18"/>
                </a:cxn>
                <a:cxn ang="0">
                  <a:pos x="88" y="5"/>
                </a:cxn>
                <a:cxn ang="0">
                  <a:pos x="91" y="16"/>
                </a:cxn>
                <a:cxn ang="0">
                  <a:pos x="159" y="38"/>
                </a:cxn>
                <a:cxn ang="0">
                  <a:pos x="123" y="44"/>
                </a:cxn>
                <a:cxn ang="0">
                  <a:pos x="121" y="53"/>
                </a:cxn>
                <a:cxn ang="0">
                  <a:pos x="126" y="56"/>
                </a:cxn>
                <a:cxn ang="0">
                  <a:pos x="114" y="72"/>
                </a:cxn>
                <a:cxn ang="0">
                  <a:pos x="108" y="80"/>
                </a:cxn>
                <a:cxn ang="0">
                  <a:pos x="34" y="233"/>
                </a:cxn>
                <a:cxn ang="0">
                  <a:pos x="91" y="126"/>
                </a:cxn>
                <a:cxn ang="0">
                  <a:pos x="34" y="233"/>
                </a:cxn>
              </a:cxnLst>
              <a:rect l="0" t="0" r="r" b="b"/>
              <a:pathLst>
                <a:path w="177" h="278">
                  <a:moveTo>
                    <a:pt x="108" y="80"/>
                  </a:moveTo>
                  <a:cubicBezTo>
                    <a:pt x="99" y="92"/>
                    <a:pt x="92" y="105"/>
                    <a:pt x="85" y="118"/>
                  </a:cubicBezTo>
                  <a:cubicBezTo>
                    <a:pt x="81" y="126"/>
                    <a:pt x="48" y="171"/>
                    <a:pt x="54" y="175"/>
                  </a:cubicBezTo>
                  <a:cubicBezTo>
                    <a:pt x="41" y="199"/>
                    <a:pt x="28" y="224"/>
                    <a:pt x="15" y="248"/>
                  </a:cubicBezTo>
                  <a:cubicBezTo>
                    <a:pt x="0" y="277"/>
                    <a:pt x="8" y="278"/>
                    <a:pt x="24" y="251"/>
                  </a:cubicBezTo>
                  <a:cubicBezTo>
                    <a:pt x="31" y="260"/>
                    <a:pt x="67" y="196"/>
                    <a:pt x="70" y="189"/>
                  </a:cubicBezTo>
                  <a:cubicBezTo>
                    <a:pt x="76" y="177"/>
                    <a:pt x="118" y="107"/>
                    <a:pt x="110" y="97"/>
                  </a:cubicBezTo>
                  <a:cubicBezTo>
                    <a:pt x="118" y="86"/>
                    <a:pt x="125" y="74"/>
                    <a:pt x="132" y="63"/>
                  </a:cubicBezTo>
                  <a:cubicBezTo>
                    <a:pt x="135" y="67"/>
                    <a:pt x="154" y="102"/>
                    <a:pt x="160" y="97"/>
                  </a:cubicBezTo>
                  <a:cubicBezTo>
                    <a:pt x="167" y="92"/>
                    <a:pt x="136" y="56"/>
                    <a:pt x="132" y="52"/>
                  </a:cubicBezTo>
                  <a:cubicBezTo>
                    <a:pt x="138" y="51"/>
                    <a:pt x="174" y="48"/>
                    <a:pt x="175" y="41"/>
                  </a:cubicBezTo>
                  <a:cubicBezTo>
                    <a:pt x="177" y="30"/>
                    <a:pt x="126" y="20"/>
                    <a:pt x="119" y="18"/>
                  </a:cubicBezTo>
                  <a:cubicBezTo>
                    <a:pt x="108" y="15"/>
                    <a:pt x="97" y="11"/>
                    <a:pt x="88" y="5"/>
                  </a:cubicBezTo>
                  <a:cubicBezTo>
                    <a:pt x="80" y="0"/>
                    <a:pt x="85" y="13"/>
                    <a:pt x="91" y="16"/>
                  </a:cubicBezTo>
                  <a:cubicBezTo>
                    <a:pt x="113" y="27"/>
                    <a:pt x="137" y="29"/>
                    <a:pt x="159" y="38"/>
                  </a:cubicBezTo>
                  <a:cubicBezTo>
                    <a:pt x="147" y="41"/>
                    <a:pt x="135" y="44"/>
                    <a:pt x="123" y="44"/>
                  </a:cubicBezTo>
                  <a:cubicBezTo>
                    <a:pt x="97" y="29"/>
                    <a:pt x="86" y="53"/>
                    <a:pt x="121" y="53"/>
                  </a:cubicBezTo>
                  <a:cubicBezTo>
                    <a:pt x="123" y="54"/>
                    <a:pt x="124" y="55"/>
                    <a:pt x="126" y="56"/>
                  </a:cubicBezTo>
                  <a:cubicBezTo>
                    <a:pt x="122" y="62"/>
                    <a:pt x="118" y="67"/>
                    <a:pt x="114" y="72"/>
                  </a:cubicBezTo>
                  <a:cubicBezTo>
                    <a:pt x="109" y="73"/>
                    <a:pt x="107" y="75"/>
                    <a:pt x="108" y="80"/>
                  </a:cubicBezTo>
                  <a:close/>
                  <a:moveTo>
                    <a:pt x="34" y="233"/>
                  </a:moveTo>
                  <a:cubicBezTo>
                    <a:pt x="53" y="198"/>
                    <a:pt x="69" y="159"/>
                    <a:pt x="91" y="126"/>
                  </a:cubicBezTo>
                  <a:cubicBezTo>
                    <a:pt x="75" y="163"/>
                    <a:pt x="57" y="202"/>
                    <a:pt x="34" y="233"/>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4" name="Freeform 23"/>
            <p:cNvSpPr>
              <a:spLocks noEditPoints="1"/>
            </p:cNvSpPr>
            <p:nvPr/>
          </p:nvSpPr>
          <p:spPr bwMode="auto">
            <a:xfrm>
              <a:off x="2000231" y="2114716"/>
              <a:ext cx="2123898" cy="3170227"/>
            </a:xfrm>
            <a:custGeom>
              <a:avLst/>
              <a:gdLst/>
              <a:ahLst/>
              <a:cxnLst>
                <a:cxn ang="0">
                  <a:pos x="467" y="52"/>
                </a:cxn>
                <a:cxn ang="0">
                  <a:pos x="692" y="104"/>
                </a:cxn>
                <a:cxn ang="0">
                  <a:pos x="777" y="241"/>
                </a:cxn>
                <a:cxn ang="0">
                  <a:pos x="605" y="411"/>
                </a:cxn>
                <a:cxn ang="0">
                  <a:pos x="269" y="446"/>
                </a:cxn>
                <a:cxn ang="0">
                  <a:pos x="456" y="626"/>
                </a:cxn>
                <a:cxn ang="0">
                  <a:pos x="427" y="694"/>
                </a:cxn>
                <a:cxn ang="0">
                  <a:pos x="219" y="1035"/>
                </a:cxn>
                <a:cxn ang="0">
                  <a:pos x="133" y="740"/>
                </a:cxn>
                <a:cxn ang="0">
                  <a:pos x="30" y="996"/>
                </a:cxn>
                <a:cxn ang="0">
                  <a:pos x="230" y="1073"/>
                </a:cxn>
                <a:cxn ang="0">
                  <a:pos x="474" y="651"/>
                </a:cxn>
                <a:cxn ang="0">
                  <a:pos x="812" y="175"/>
                </a:cxn>
                <a:cxn ang="0">
                  <a:pos x="233" y="557"/>
                </a:cxn>
                <a:cxn ang="0">
                  <a:pos x="84" y="960"/>
                </a:cxn>
                <a:cxn ang="0">
                  <a:pos x="125" y="777"/>
                </a:cxn>
                <a:cxn ang="0">
                  <a:pos x="80" y="960"/>
                </a:cxn>
                <a:cxn ang="0">
                  <a:pos x="44" y="972"/>
                </a:cxn>
                <a:cxn ang="0">
                  <a:pos x="25" y="1224"/>
                </a:cxn>
                <a:cxn ang="0">
                  <a:pos x="43" y="1158"/>
                </a:cxn>
                <a:cxn ang="0">
                  <a:pos x="41" y="1230"/>
                </a:cxn>
                <a:cxn ang="0">
                  <a:pos x="56" y="1194"/>
                </a:cxn>
                <a:cxn ang="0">
                  <a:pos x="70" y="1184"/>
                </a:cxn>
                <a:cxn ang="0">
                  <a:pos x="26" y="1151"/>
                </a:cxn>
                <a:cxn ang="0">
                  <a:pos x="130" y="993"/>
                </a:cxn>
                <a:cxn ang="0">
                  <a:pos x="176" y="1009"/>
                </a:cxn>
                <a:cxn ang="0">
                  <a:pos x="264" y="992"/>
                </a:cxn>
                <a:cxn ang="0">
                  <a:pos x="604" y="448"/>
                </a:cxn>
                <a:cxn ang="0">
                  <a:pos x="575" y="403"/>
                </a:cxn>
                <a:cxn ang="0">
                  <a:pos x="534" y="355"/>
                </a:cxn>
                <a:cxn ang="0">
                  <a:pos x="404" y="324"/>
                </a:cxn>
                <a:cxn ang="0">
                  <a:pos x="316" y="367"/>
                </a:cxn>
                <a:cxn ang="0">
                  <a:pos x="302" y="401"/>
                </a:cxn>
                <a:cxn ang="0">
                  <a:pos x="289" y="429"/>
                </a:cxn>
                <a:cxn ang="0">
                  <a:pos x="289" y="460"/>
                </a:cxn>
                <a:cxn ang="0">
                  <a:pos x="294" y="525"/>
                </a:cxn>
                <a:cxn ang="0">
                  <a:pos x="445" y="653"/>
                </a:cxn>
                <a:cxn ang="0">
                  <a:pos x="462" y="648"/>
                </a:cxn>
                <a:cxn ang="0">
                  <a:pos x="262" y="503"/>
                </a:cxn>
                <a:cxn ang="0">
                  <a:pos x="310" y="457"/>
                </a:cxn>
                <a:cxn ang="0">
                  <a:pos x="469" y="528"/>
                </a:cxn>
                <a:cxn ang="0">
                  <a:pos x="450" y="448"/>
                </a:cxn>
                <a:cxn ang="0">
                  <a:pos x="542" y="458"/>
                </a:cxn>
                <a:cxn ang="0">
                  <a:pos x="380" y="320"/>
                </a:cxn>
                <a:cxn ang="0">
                  <a:pos x="543" y="419"/>
                </a:cxn>
                <a:cxn ang="0">
                  <a:pos x="524" y="546"/>
                </a:cxn>
                <a:cxn ang="0">
                  <a:pos x="317" y="488"/>
                </a:cxn>
                <a:cxn ang="0">
                  <a:pos x="468" y="539"/>
                </a:cxn>
                <a:cxn ang="0">
                  <a:pos x="560" y="423"/>
                </a:cxn>
                <a:cxn ang="0">
                  <a:pos x="524" y="572"/>
                </a:cxn>
                <a:cxn ang="0">
                  <a:pos x="605" y="421"/>
                </a:cxn>
                <a:cxn ang="0">
                  <a:pos x="751" y="313"/>
                </a:cxn>
                <a:cxn ang="0">
                  <a:pos x="790" y="245"/>
                </a:cxn>
                <a:cxn ang="0">
                  <a:pos x="789" y="218"/>
                </a:cxn>
                <a:cxn ang="0">
                  <a:pos x="485" y="43"/>
                </a:cxn>
                <a:cxn ang="0">
                  <a:pos x="540" y="52"/>
                </a:cxn>
                <a:cxn ang="0">
                  <a:pos x="605" y="66"/>
                </a:cxn>
                <a:cxn ang="0">
                  <a:pos x="781" y="218"/>
                </a:cxn>
                <a:cxn ang="0">
                  <a:pos x="693" y="86"/>
                </a:cxn>
                <a:cxn ang="0">
                  <a:pos x="578" y="26"/>
                </a:cxn>
              </a:cxnLst>
              <a:rect l="0" t="0" r="r" b="b"/>
              <a:pathLst>
                <a:path w="849" h="1268">
                  <a:moveTo>
                    <a:pt x="488" y="22"/>
                  </a:moveTo>
                  <a:cubicBezTo>
                    <a:pt x="485" y="22"/>
                    <a:pt x="458" y="23"/>
                    <a:pt x="460" y="31"/>
                  </a:cubicBezTo>
                  <a:cubicBezTo>
                    <a:pt x="443" y="32"/>
                    <a:pt x="427" y="39"/>
                    <a:pt x="413" y="48"/>
                  </a:cubicBezTo>
                  <a:cubicBezTo>
                    <a:pt x="412" y="49"/>
                    <a:pt x="400" y="60"/>
                    <a:pt x="410" y="60"/>
                  </a:cubicBezTo>
                  <a:cubicBezTo>
                    <a:pt x="415" y="60"/>
                    <a:pt x="426" y="50"/>
                    <a:pt x="430" y="48"/>
                  </a:cubicBezTo>
                  <a:cubicBezTo>
                    <a:pt x="428" y="50"/>
                    <a:pt x="428" y="52"/>
                    <a:pt x="429" y="54"/>
                  </a:cubicBezTo>
                  <a:cubicBezTo>
                    <a:pt x="424" y="56"/>
                    <a:pt x="419" y="59"/>
                    <a:pt x="415" y="63"/>
                  </a:cubicBezTo>
                  <a:cubicBezTo>
                    <a:pt x="413" y="69"/>
                    <a:pt x="415" y="71"/>
                    <a:pt x="421" y="69"/>
                  </a:cubicBezTo>
                  <a:cubicBezTo>
                    <a:pt x="430" y="60"/>
                    <a:pt x="443" y="56"/>
                    <a:pt x="455" y="54"/>
                  </a:cubicBezTo>
                  <a:cubicBezTo>
                    <a:pt x="438" y="75"/>
                    <a:pt x="460" y="60"/>
                    <a:pt x="467" y="52"/>
                  </a:cubicBezTo>
                  <a:cubicBezTo>
                    <a:pt x="467" y="52"/>
                    <a:pt x="468" y="52"/>
                    <a:pt x="468" y="52"/>
                  </a:cubicBezTo>
                  <a:cubicBezTo>
                    <a:pt x="471" y="54"/>
                    <a:pt x="482" y="57"/>
                    <a:pt x="483" y="51"/>
                  </a:cubicBezTo>
                  <a:cubicBezTo>
                    <a:pt x="489" y="51"/>
                    <a:pt x="495" y="50"/>
                    <a:pt x="501" y="50"/>
                  </a:cubicBezTo>
                  <a:cubicBezTo>
                    <a:pt x="484" y="58"/>
                    <a:pt x="468" y="69"/>
                    <a:pt x="451" y="78"/>
                  </a:cubicBezTo>
                  <a:cubicBezTo>
                    <a:pt x="428" y="90"/>
                    <a:pt x="452" y="88"/>
                    <a:pt x="464" y="81"/>
                  </a:cubicBezTo>
                  <a:cubicBezTo>
                    <a:pt x="505" y="68"/>
                    <a:pt x="555" y="86"/>
                    <a:pt x="593" y="101"/>
                  </a:cubicBezTo>
                  <a:cubicBezTo>
                    <a:pt x="608" y="108"/>
                    <a:pt x="609" y="99"/>
                    <a:pt x="596" y="94"/>
                  </a:cubicBezTo>
                  <a:cubicBezTo>
                    <a:pt x="576" y="85"/>
                    <a:pt x="554" y="78"/>
                    <a:pt x="532" y="74"/>
                  </a:cubicBezTo>
                  <a:cubicBezTo>
                    <a:pt x="580" y="79"/>
                    <a:pt x="628" y="79"/>
                    <a:pt x="676" y="92"/>
                  </a:cubicBezTo>
                  <a:cubicBezTo>
                    <a:pt x="681" y="96"/>
                    <a:pt x="687" y="100"/>
                    <a:pt x="692" y="104"/>
                  </a:cubicBezTo>
                  <a:cubicBezTo>
                    <a:pt x="692" y="104"/>
                    <a:pt x="692" y="104"/>
                    <a:pt x="692" y="104"/>
                  </a:cubicBezTo>
                  <a:cubicBezTo>
                    <a:pt x="680" y="101"/>
                    <a:pt x="628" y="85"/>
                    <a:pt x="618" y="95"/>
                  </a:cubicBezTo>
                  <a:cubicBezTo>
                    <a:pt x="610" y="104"/>
                    <a:pt x="634" y="103"/>
                    <a:pt x="632" y="103"/>
                  </a:cubicBezTo>
                  <a:cubicBezTo>
                    <a:pt x="651" y="103"/>
                    <a:pt x="670" y="107"/>
                    <a:pt x="689" y="112"/>
                  </a:cubicBezTo>
                  <a:cubicBezTo>
                    <a:pt x="678" y="119"/>
                    <a:pt x="690" y="124"/>
                    <a:pt x="697" y="114"/>
                  </a:cubicBezTo>
                  <a:cubicBezTo>
                    <a:pt x="701" y="116"/>
                    <a:pt x="705" y="117"/>
                    <a:pt x="709" y="119"/>
                  </a:cubicBezTo>
                  <a:cubicBezTo>
                    <a:pt x="728" y="137"/>
                    <a:pt x="745" y="158"/>
                    <a:pt x="757" y="181"/>
                  </a:cubicBezTo>
                  <a:cubicBezTo>
                    <a:pt x="760" y="186"/>
                    <a:pt x="779" y="233"/>
                    <a:pt x="782" y="222"/>
                  </a:cubicBezTo>
                  <a:cubicBezTo>
                    <a:pt x="782" y="223"/>
                    <a:pt x="782" y="224"/>
                    <a:pt x="782" y="225"/>
                  </a:cubicBezTo>
                  <a:cubicBezTo>
                    <a:pt x="780" y="227"/>
                    <a:pt x="769" y="238"/>
                    <a:pt x="777" y="241"/>
                  </a:cubicBezTo>
                  <a:cubicBezTo>
                    <a:pt x="748" y="283"/>
                    <a:pt x="712" y="324"/>
                    <a:pt x="675" y="359"/>
                  </a:cubicBezTo>
                  <a:cubicBezTo>
                    <a:pt x="678" y="354"/>
                    <a:pt x="702" y="326"/>
                    <a:pt x="698" y="322"/>
                  </a:cubicBezTo>
                  <a:cubicBezTo>
                    <a:pt x="691" y="314"/>
                    <a:pt x="672" y="349"/>
                    <a:pt x="669" y="353"/>
                  </a:cubicBezTo>
                  <a:cubicBezTo>
                    <a:pt x="659" y="371"/>
                    <a:pt x="630" y="418"/>
                    <a:pt x="664" y="382"/>
                  </a:cubicBezTo>
                  <a:cubicBezTo>
                    <a:pt x="670" y="386"/>
                    <a:pt x="687" y="360"/>
                    <a:pt x="690" y="356"/>
                  </a:cubicBezTo>
                  <a:cubicBezTo>
                    <a:pt x="694" y="353"/>
                    <a:pt x="698" y="349"/>
                    <a:pt x="702" y="346"/>
                  </a:cubicBezTo>
                  <a:cubicBezTo>
                    <a:pt x="689" y="361"/>
                    <a:pt x="677" y="377"/>
                    <a:pt x="666" y="392"/>
                  </a:cubicBezTo>
                  <a:cubicBezTo>
                    <a:pt x="664" y="395"/>
                    <a:pt x="637" y="433"/>
                    <a:pt x="650" y="427"/>
                  </a:cubicBezTo>
                  <a:cubicBezTo>
                    <a:pt x="645" y="433"/>
                    <a:pt x="641" y="439"/>
                    <a:pt x="637" y="444"/>
                  </a:cubicBezTo>
                  <a:cubicBezTo>
                    <a:pt x="632" y="430"/>
                    <a:pt x="618" y="419"/>
                    <a:pt x="605" y="411"/>
                  </a:cubicBezTo>
                  <a:cubicBezTo>
                    <a:pt x="588" y="400"/>
                    <a:pt x="574" y="381"/>
                    <a:pt x="559" y="366"/>
                  </a:cubicBezTo>
                  <a:cubicBezTo>
                    <a:pt x="531" y="337"/>
                    <a:pt x="490" y="322"/>
                    <a:pt x="451" y="317"/>
                  </a:cubicBezTo>
                  <a:cubicBezTo>
                    <a:pt x="442" y="315"/>
                    <a:pt x="433" y="314"/>
                    <a:pt x="424" y="314"/>
                  </a:cubicBezTo>
                  <a:cubicBezTo>
                    <a:pt x="397" y="302"/>
                    <a:pt x="355" y="307"/>
                    <a:pt x="328" y="318"/>
                  </a:cubicBezTo>
                  <a:cubicBezTo>
                    <a:pt x="325" y="314"/>
                    <a:pt x="321" y="318"/>
                    <a:pt x="320" y="321"/>
                  </a:cubicBezTo>
                  <a:cubicBezTo>
                    <a:pt x="313" y="325"/>
                    <a:pt x="291" y="349"/>
                    <a:pt x="312" y="342"/>
                  </a:cubicBezTo>
                  <a:cubicBezTo>
                    <a:pt x="307" y="356"/>
                    <a:pt x="302" y="370"/>
                    <a:pt x="297" y="384"/>
                  </a:cubicBezTo>
                  <a:cubicBezTo>
                    <a:pt x="294" y="386"/>
                    <a:pt x="288" y="390"/>
                    <a:pt x="287" y="394"/>
                  </a:cubicBezTo>
                  <a:cubicBezTo>
                    <a:pt x="280" y="395"/>
                    <a:pt x="278" y="424"/>
                    <a:pt x="277" y="430"/>
                  </a:cubicBezTo>
                  <a:cubicBezTo>
                    <a:pt x="274" y="435"/>
                    <a:pt x="271" y="440"/>
                    <a:pt x="269" y="446"/>
                  </a:cubicBezTo>
                  <a:cubicBezTo>
                    <a:pt x="267" y="446"/>
                    <a:pt x="251" y="456"/>
                    <a:pt x="264" y="456"/>
                  </a:cubicBezTo>
                  <a:cubicBezTo>
                    <a:pt x="261" y="464"/>
                    <a:pt x="258" y="471"/>
                    <a:pt x="255" y="478"/>
                  </a:cubicBezTo>
                  <a:cubicBezTo>
                    <a:pt x="248" y="484"/>
                    <a:pt x="245" y="491"/>
                    <a:pt x="249" y="500"/>
                  </a:cubicBezTo>
                  <a:cubicBezTo>
                    <a:pt x="248" y="503"/>
                    <a:pt x="245" y="512"/>
                    <a:pt x="247" y="516"/>
                  </a:cubicBezTo>
                  <a:cubicBezTo>
                    <a:pt x="209" y="543"/>
                    <a:pt x="280" y="536"/>
                    <a:pt x="294" y="533"/>
                  </a:cubicBezTo>
                  <a:cubicBezTo>
                    <a:pt x="323" y="543"/>
                    <a:pt x="354" y="545"/>
                    <a:pt x="384" y="555"/>
                  </a:cubicBezTo>
                  <a:cubicBezTo>
                    <a:pt x="400" y="565"/>
                    <a:pt x="415" y="578"/>
                    <a:pt x="425" y="594"/>
                  </a:cubicBezTo>
                  <a:cubicBezTo>
                    <a:pt x="431" y="597"/>
                    <a:pt x="433" y="595"/>
                    <a:pt x="432" y="589"/>
                  </a:cubicBezTo>
                  <a:cubicBezTo>
                    <a:pt x="428" y="582"/>
                    <a:pt x="422" y="576"/>
                    <a:pt x="416" y="570"/>
                  </a:cubicBezTo>
                  <a:cubicBezTo>
                    <a:pt x="437" y="584"/>
                    <a:pt x="448" y="603"/>
                    <a:pt x="456" y="626"/>
                  </a:cubicBezTo>
                  <a:cubicBezTo>
                    <a:pt x="456" y="627"/>
                    <a:pt x="456" y="628"/>
                    <a:pt x="455" y="628"/>
                  </a:cubicBezTo>
                  <a:cubicBezTo>
                    <a:pt x="452" y="632"/>
                    <a:pt x="448" y="636"/>
                    <a:pt x="445" y="640"/>
                  </a:cubicBezTo>
                  <a:cubicBezTo>
                    <a:pt x="444" y="637"/>
                    <a:pt x="433" y="592"/>
                    <a:pt x="428" y="606"/>
                  </a:cubicBezTo>
                  <a:cubicBezTo>
                    <a:pt x="426" y="611"/>
                    <a:pt x="435" y="627"/>
                    <a:pt x="436" y="633"/>
                  </a:cubicBezTo>
                  <a:cubicBezTo>
                    <a:pt x="438" y="644"/>
                    <a:pt x="437" y="656"/>
                    <a:pt x="435" y="668"/>
                  </a:cubicBezTo>
                  <a:cubicBezTo>
                    <a:pt x="416" y="692"/>
                    <a:pt x="392" y="712"/>
                    <a:pt x="372" y="736"/>
                  </a:cubicBezTo>
                  <a:cubicBezTo>
                    <a:pt x="371" y="740"/>
                    <a:pt x="372" y="742"/>
                    <a:pt x="375" y="742"/>
                  </a:cubicBezTo>
                  <a:cubicBezTo>
                    <a:pt x="380" y="742"/>
                    <a:pt x="388" y="730"/>
                    <a:pt x="391" y="727"/>
                  </a:cubicBezTo>
                  <a:cubicBezTo>
                    <a:pt x="404" y="714"/>
                    <a:pt x="417" y="701"/>
                    <a:pt x="430" y="686"/>
                  </a:cubicBezTo>
                  <a:cubicBezTo>
                    <a:pt x="429" y="689"/>
                    <a:pt x="428" y="691"/>
                    <a:pt x="427" y="694"/>
                  </a:cubicBezTo>
                  <a:cubicBezTo>
                    <a:pt x="423" y="700"/>
                    <a:pt x="400" y="721"/>
                    <a:pt x="401" y="728"/>
                  </a:cubicBezTo>
                  <a:cubicBezTo>
                    <a:pt x="400" y="729"/>
                    <a:pt x="399" y="731"/>
                    <a:pt x="398" y="732"/>
                  </a:cubicBezTo>
                  <a:cubicBezTo>
                    <a:pt x="396" y="733"/>
                    <a:pt x="396" y="734"/>
                    <a:pt x="395" y="735"/>
                  </a:cubicBezTo>
                  <a:cubicBezTo>
                    <a:pt x="354" y="789"/>
                    <a:pt x="315" y="845"/>
                    <a:pt x="277" y="900"/>
                  </a:cubicBezTo>
                  <a:cubicBezTo>
                    <a:pt x="267" y="915"/>
                    <a:pt x="274" y="919"/>
                    <a:pt x="284" y="905"/>
                  </a:cubicBezTo>
                  <a:cubicBezTo>
                    <a:pt x="292" y="892"/>
                    <a:pt x="301" y="879"/>
                    <a:pt x="310" y="866"/>
                  </a:cubicBezTo>
                  <a:cubicBezTo>
                    <a:pt x="331" y="836"/>
                    <a:pt x="353" y="805"/>
                    <a:pt x="375" y="775"/>
                  </a:cubicBezTo>
                  <a:cubicBezTo>
                    <a:pt x="363" y="798"/>
                    <a:pt x="220" y="1010"/>
                    <a:pt x="236" y="1019"/>
                  </a:cubicBezTo>
                  <a:cubicBezTo>
                    <a:pt x="231" y="1027"/>
                    <a:pt x="227" y="1035"/>
                    <a:pt x="224" y="1043"/>
                  </a:cubicBezTo>
                  <a:cubicBezTo>
                    <a:pt x="223" y="1040"/>
                    <a:pt x="221" y="1038"/>
                    <a:pt x="219" y="1035"/>
                  </a:cubicBezTo>
                  <a:cubicBezTo>
                    <a:pt x="214" y="1003"/>
                    <a:pt x="176" y="983"/>
                    <a:pt x="138" y="972"/>
                  </a:cubicBezTo>
                  <a:cubicBezTo>
                    <a:pt x="125" y="967"/>
                    <a:pt x="113" y="966"/>
                    <a:pt x="100" y="963"/>
                  </a:cubicBezTo>
                  <a:cubicBezTo>
                    <a:pt x="109" y="959"/>
                    <a:pt x="91" y="950"/>
                    <a:pt x="89" y="949"/>
                  </a:cubicBezTo>
                  <a:cubicBezTo>
                    <a:pt x="103" y="903"/>
                    <a:pt x="120" y="858"/>
                    <a:pt x="137" y="813"/>
                  </a:cubicBezTo>
                  <a:cubicBezTo>
                    <a:pt x="147" y="789"/>
                    <a:pt x="156" y="765"/>
                    <a:pt x="165" y="741"/>
                  </a:cubicBezTo>
                  <a:cubicBezTo>
                    <a:pt x="167" y="737"/>
                    <a:pt x="186" y="696"/>
                    <a:pt x="174" y="700"/>
                  </a:cubicBezTo>
                  <a:cubicBezTo>
                    <a:pt x="191" y="666"/>
                    <a:pt x="207" y="631"/>
                    <a:pt x="225" y="598"/>
                  </a:cubicBezTo>
                  <a:cubicBezTo>
                    <a:pt x="235" y="580"/>
                    <a:pt x="251" y="519"/>
                    <a:pt x="218" y="561"/>
                  </a:cubicBezTo>
                  <a:cubicBezTo>
                    <a:pt x="201" y="583"/>
                    <a:pt x="191" y="612"/>
                    <a:pt x="182" y="638"/>
                  </a:cubicBezTo>
                  <a:cubicBezTo>
                    <a:pt x="169" y="673"/>
                    <a:pt x="148" y="706"/>
                    <a:pt x="133" y="740"/>
                  </a:cubicBezTo>
                  <a:cubicBezTo>
                    <a:pt x="124" y="740"/>
                    <a:pt x="110" y="776"/>
                    <a:pt x="107" y="784"/>
                  </a:cubicBezTo>
                  <a:cubicBezTo>
                    <a:pt x="95" y="806"/>
                    <a:pt x="86" y="829"/>
                    <a:pt x="75" y="852"/>
                  </a:cubicBezTo>
                  <a:cubicBezTo>
                    <a:pt x="65" y="874"/>
                    <a:pt x="55" y="897"/>
                    <a:pt x="47" y="920"/>
                  </a:cubicBezTo>
                  <a:cubicBezTo>
                    <a:pt x="47" y="922"/>
                    <a:pt x="35" y="952"/>
                    <a:pt x="46" y="947"/>
                  </a:cubicBezTo>
                  <a:cubicBezTo>
                    <a:pt x="50" y="948"/>
                    <a:pt x="53" y="949"/>
                    <a:pt x="57" y="948"/>
                  </a:cubicBezTo>
                  <a:cubicBezTo>
                    <a:pt x="56" y="949"/>
                    <a:pt x="55" y="950"/>
                    <a:pt x="53" y="951"/>
                  </a:cubicBezTo>
                  <a:cubicBezTo>
                    <a:pt x="49" y="939"/>
                    <a:pt x="35" y="974"/>
                    <a:pt x="35" y="977"/>
                  </a:cubicBezTo>
                  <a:cubicBezTo>
                    <a:pt x="30" y="978"/>
                    <a:pt x="29" y="981"/>
                    <a:pt x="30" y="986"/>
                  </a:cubicBezTo>
                  <a:cubicBezTo>
                    <a:pt x="28" y="988"/>
                    <a:pt x="28" y="991"/>
                    <a:pt x="31" y="992"/>
                  </a:cubicBezTo>
                  <a:cubicBezTo>
                    <a:pt x="31" y="993"/>
                    <a:pt x="31" y="995"/>
                    <a:pt x="30" y="996"/>
                  </a:cubicBezTo>
                  <a:cubicBezTo>
                    <a:pt x="20" y="992"/>
                    <a:pt x="17" y="1046"/>
                    <a:pt x="17" y="1052"/>
                  </a:cubicBezTo>
                  <a:cubicBezTo>
                    <a:pt x="11" y="1076"/>
                    <a:pt x="12" y="1103"/>
                    <a:pt x="13" y="1127"/>
                  </a:cubicBezTo>
                  <a:cubicBezTo>
                    <a:pt x="14" y="1139"/>
                    <a:pt x="12" y="1228"/>
                    <a:pt x="20" y="1230"/>
                  </a:cubicBezTo>
                  <a:cubicBezTo>
                    <a:pt x="11" y="1241"/>
                    <a:pt x="0" y="1268"/>
                    <a:pt x="23" y="1253"/>
                  </a:cubicBezTo>
                  <a:cubicBezTo>
                    <a:pt x="49" y="1236"/>
                    <a:pt x="72" y="1216"/>
                    <a:pt x="94" y="1195"/>
                  </a:cubicBezTo>
                  <a:cubicBezTo>
                    <a:pt x="111" y="1178"/>
                    <a:pt x="128" y="1160"/>
                    <a:pt x="146" y="1145"/>
                  </a:cubicBezTo>
                  <a:cubicBezTo>
                    <a:pt x="161" y="1135"/>
                    <a:pt x="201" y="1111"/>
                    <a:pt x="206" y="1094"/>
                  </a:cubicBezTo>
                  <a:cubicBezTo>
                    <a:pt x="209" y="1093"/>
                    <a:pt x="216" y="1091"/>
                    <a:pt x="214" y="1086"/>
                  </a:cubicBezTo>
                  <a:cubicBezTo>
                    <a:pt x="217" y="1088"/>
                    <a:pt x="219" y="1084"/>
                    <a:pt x="220" y="1081"/>
                  </a:cubicBezTo>
                  <a:cubicBezTo>
                    <a:pt x="224" y="1079"/>
                    <a:pt x="228" y="1076"/>
                    <a:pt x="230" y="1073"/>
                  </a:cubicBezTo>
                  <a:cubicBezTo>
                    <a:pt x="236" y="1071"/>
                    <a:pt x="235" y="1054"/>
                    <a:pt x="234" y="1049"/>
                  </a:cubicBezTo>
                  <a:cubicBezTo>
                    <a:pt x="242" y="1036"/>
                    <a:pt x="322" y="930"/>
                    <a:pt x="316" y="927"/>
                  </a:cubicBezTo>
                  <a:cubicBezTo>
                    <a:pt x="311" y="923"/>
                    <a:pt x="290" y="958"/>
                    <a:pt x="286" y="963"/>
                  </a:cubicBezTo>
                  <a:cubicBezTo>
                    <a:pt x="288" y="959"/>
                    <a:pt x="289" y="955"/>
                    <a:pt x="291" y="951"/>
                  </a:cubicBezTo>
                  <a:cubicBezTo>
                    <a:pt x="314" y="917"/>
                    <a:pt x="335" y="880"/>
                    <a:pt x="357" y="845"/>
                  </a:cubicBezTo>
                  <a:cubicBezTo>
                    <a:pt x="370" y="826"/>
                    <a:pt x="382" y="807"/>
                    <a:pt x="394" y="788"/>
                  </a:cubicBezTo>
                  <a:cubicBezTo>
                    <a:pt x="401" y="778"/>
                    <a:pt x="408" y="767"/>
                    <a:pt x="415" y="757"/>
                  </a:cubicBezTo>
                  <a:cubicBezTo>
                    <a:pt x="415" y="756"/>
                    <a:pt x="437" y="722"/>
                    <a:pt x="424" y="729"/>
                  </a:cubicBezTo>
                  <a:cubicBezTo>
                    <a:pt x="426" y="725"/>
                    <a:pt x="428" y="721"/>
                    <a:pt x="430" y="717"/>
                  </a:cubicBezTo>
                  <a:cubicBezTo>
                    <a:pt x="444" y="697"/>
                    <a:pt x="470" y="676"/>
                    <a:pt x="474" y="651"/>
                  </a:cubicBezTo>
                  <a:cubicBezTo>
                    <a:pt x="477" y="646"/>
                    <a:pt x="481" y="641"/>
                    <a:pt x="484" y="636"/>
                  </a:cubicBezTo>
                  <a:cubicBezTo>
                    <a:pt x="489" y="645"/>
                    <a:pt x="511" y="615"/>
                    <a:pt x="514" y="611"/>
                  </a:cubicBezTo>
                  <a:cubicBezTo>
                    <a:pt x="530" y="594"/>
                    <a:pt x="547" y="578"/>
                    <a:pt x="565" y="561"/>
                  </a:cubicBezTo>
                  <a:cubicBezTo>
                    <a:pt x="580" y="546"/>
                    <a:pt x="594" y="529"/>
                    <a:pt x="603" y="510"/>
                  </a:cubicBezTo>
                  <a:cubicBezTo>
                    <a:pt x="611" y="499"/>
                    <a:pt x="646" y="463"/>
                    <a:pt x="643" y="449"/>
                  </a:cubicBezTo>
                  <a:cubicBezTo>
                    <a:pt x="675" y="406"/>
                    <a:pt x="711" y="367"/>
                    <a:pt x="748" y="328"/>
                  </a:cubicBezTo>
                  <a:cubicBezTo>
                    <a:pt x="766" y="309"/>
                    <a:pt x="778" y="285"/>
                    <a:pt x="796" y="267"/>
                  </a:cubicBezTo>
                  <a:cubicBezTo>
                    <a:pt x="802" y="261"/>
                    <a:pt x="842" y="204"/>
                    <a:pt x="815" y="221"/>
                  </a:cubicBezTo>
                  <a:cubicBezTo>
                    <a:pt x="828" y="208"/>
                    <a:pt x="781" y="151"/>
                    <a:pt x="774" y="140"/>
                  </a:cubicBezTo>
                  <a:cubicBezTo>
                    <a:pt x="788" y="150"/>
                    <a:pt x="801" y="162"/>
                    <a:pt x="812" y="175"/>
                  </a:cubicBezTo>
                  <a:cubicBezTo>
                    <a:pt x="817" y="180"/>
                    <a:pt x="832" y="209"/>
                    <a:pt x="838" y="209"/>
                  </a:cubicBezTo>
                  <a:cubicBezTo>
                    <a:pt x="849" y="209"/>
                    <a:pt x="803" y="142"/>
                    <a:pt x="797" y="134"/>
                  </a:cubicBezTo>
                  <a:cubicBezTo>
                    <a:pt x="777" y="110"/>
                    <a:pt x="752" y="90"/>
                    <a:pt x="725" y="75"/>
                  </a:cubicBezTo>
                  <a:cubicBezTo>
                    <a:pt x="694" y="59"/>
                    <a:pt x="659" y="39"/>
                    <a:pt x="626" y="31"/>
                  </a:cubicBezTo>
                  <a:cubicBezTo>
                    <a:pt x="586" y="17"/>
                    <a:pt x="529" y="0"/>
                    <a:pt x="488" y="22"/>
                  </a:cubicBezTo>
                  <a:close/>
                  <a:moveTo>
                    <a:pt x="233" y="557"/>
                  </a:moveTo>
                  <a:cubicBezTo>
                    <a:pt x="231" y="575"/>
                    <a:pt x="220" y="591"/>
                    <a:pt x="212" y="607"/>
                  </a:cubicBezTo>
                  <a:cubicBezTo>
                    <a:pt x="210" y="607"/>
                    <a:pt x="208" y="607"/>
                    <a:pt x="207" y="608"/>
                  </a:cubicBezTo>
                  <a:cubicBezTo>
                    <a:pt x="209" y="604"/>
                    <a:pt x="210" y="600"/>
                    <a:pt x="206" y="598"/>
                  </a:cubicBezTo>
                  <a:cubicBezTo>
                    <a:pt x="214" y="581"/>
                    <a:pt x="223" y="565"/>
                    <a:pt x="233" y="557"/>
                  </a:cubicBezTo>
                  <a:close/>
                  <a:moveTo>
                    <a:pt x="206" y="1022"/>
                  </a:moveTo>
                  <a:cubicBezTo>
                    <a:pt x="205" y="1022"/>
                    <a:pt x="205" y="1022"/>
                    <a:pt x="204" y="1022"/>
                  </a:cubicBezTo>
                  <a:cubicBezTo>
                    <a:pt x="201" y="1019"/>
                    <a:pt x="197" y="1015"/>
                    <a:pt x="192" y="1015"/>
                  </a:cubicBezTo>
                  <a:cubicBezTo>
                    <a:pt x="189" y="1010"/>
                    <a:pt x="186" y="1006"/>
                    <a:pt x="182" y="1003"/>
                  </a:cubicBezTo>
                  <a:cubicBezTo>
                    <a:pt x="182" y="1001"/>
                    <a:pt x="181" y="1000"/>
                    <a:pt x="180" y="999"/>
                  </a:cubicBezTo>
                  <a:cubicBezTo>
                    <a:pt x="176" y="997"/>
                    <a:pt x="176" y="997"/>
                    <a:pt x="176" y="997"/>
                  </a:cubicBezTo>
                  <a:cubicBezTo>
                    <a:pt x="176" y="996"/>
                    <a:pt x="175" y="995"/>
                    <a:pt x="174" y="995"/>
                  </a:cubicBezTo>
                  <a:cubicBezTo>
                    <a:pt x="188" y="1002"/>
                    <a:pt x="199" y="1011"/>
                    <a:pt x="206" y="1022"/>
                  </a:cubicBezTo>
                  <a:close/>
                  <a:moveTo>
                    <a:pt x="95" y="962"/>
                  </a:moveTo>
                  <a:cubicBezTo>
                    <a:pt x="91" y="961"/>
                    <a:pt x="87" y="961"/>
                    <a:pt x="84" y="960"/>
                  </a:cubicBezTo>
                  <a:cubicBezTo>
                    <a:pt x="85" y="959"/>
                    <a:pt x="86" y="958"/>
                    <a:pt x="86" y="957"/>
                  </a:cubicBezTo>
                  <a:cubicBezTo>
                    <a:pt x="89" y="958"/>
                    <a:pt x="92" y="960"/>
                    <a:pt x="95" y="962"/>
                  </a:cubicBezTo>
                  <a:close/>
                  <a:moveTo>
                    <a:pt x="167" y="715"/>
                  </a:moveTo>
                  <a:cubicBezTo>
                    <a:pt x="159" y="735"/>
                    <a:pt x="152" y="755"/>
                    <a:pt x="144" y="774"/>
                  </a:cubicBezTo>
                  <a:cubicBezTo>
                    <a:pt x="137" y="791"/>
                    <a:pt x="130" y="809"/>
                    <a:pt x="124" y="827"/>
                  </a:cubicBezTo>
                  <a:cubicBezTo>
                    <a:pt x="136" y="789"/>
                    <a:pt x="149" y="751"/>
                    <a:pt x="167" y="715"/>
                  </a:cubicBezTo>
                  <a:close/>
                  <a:moveTo>
                    <a:pt x="125" y="777"/>
                  </a:moveTo>
                  <a:cubicBezTo>
                    <a:pt x="120" y="790"/>
                    <a:pt x="115" y="803"/>
                    <a:pt x="110" y="815"/>
                  </a:cubicBezTo>
                  <a:cubicBezTo>
                    <a:pt x="110" y="814"/>
                    <a:pt x="109" y="813"/>
                    <a:pt x="109" y="812"/>
                  </a:cubicBezTo>
                  <a:cubicBezTo>
                    <a:pt x="114" y="800"/>
                    <a:pt x="119" y="788"/>
                    <a:pt x="125" y="777"/>
                  </a:cubicBezTo>
                  <a:close/>
                  <a:moveTo>
                    <a:pt x="112" y="837"/>
                  </a:moveTo>
                  <a:cubicBezTo>
                    <a:pt x="101" y="873"/>
                    <a:pt x="90" y="909"/>
                    <a:pt x="74" y="944"/>
                  </a:cubicBezTo>
                  <a:cubicBezTo>
                    <a:pt x="74" y="943"/>
                    <a:pt x="74" y="943"/>
                    <a:pt x="73" y="943"/>
                  </a:cubicBezTo>
                  <a:cubicBezTo>
                    <a:pt x="76" y="934"/>
                    <a:pt x="79" y="925"/>
                    <a:pt x="83" y="915"/>
                  </a:cubicBezTo>
                  <a:cubicBezTo>
                    <a:pt x="89" y="915"/>
                    <a:pt x="108" y="846"/>
                    <a:pt x="112" y="837"/>
                  </a:cubicBezTo>
                  <a:close/>
                  <a:moveTo>
                    <a:pt x="80" y="960"/>
                  </a:moveTo>
                  <a:cubicBezTo>
                    <a:pt x="78" y="960"/>
                    <a:pt x="77" y="960"/>
                    <a:pt x="75" y="960"/>
                  </a:cubicBezTo>
                  <a:cubicBezTo>
                    <a:pt x="76" y="958"/>
                    <a:pt x="78" y="956"/>
                    <a:pt x="79" y="953"/>
                  </a:cubicBezTo>
                  <a:cubicBezTo>
                    <a:pt x="79" y="953"/>
                    <a:pt x="79" y="953"/>
                    <a:pt x="79" y="953"/>
                  </a:cubicBezTo>
                  <a:cubicBezTo>
                    <a:pt x="78" y="956"/>
                    <a:pt x="78" y="958"/>
                    <a:pt x="80" y="960"/>
                  </a:cubicBezTo>
                  <a:close/>
                  <a:moveTo>
                    <a:pt x="95" y="845"/>
                  </a:moveTo>
                  <a:cubicBezTo>
                    <a:pt x="92" y="856"/>
                    <a:pt x="75" y="895"/>
                    <a:pt x="79" y="903"/>
                  </a:cubicBezTo>
                  <a:cubicBezTo>
                    <a:pt x="74" y="916"/>
                    <a:pt x="69" y="929"/>
                    <a:pt x="65" y="941"/>
                  </a:cubicBezTo>
                  <a:cubicBezTo>
                    <a:pt x="63" y="941"/>
                    <a:pt x="60" y="941"/>
                    <a:pt x="57" y="940"/>
                  </a:cubicBezTo>
                  <a:cubicBezTo>
                    <a:pt x="69" y="909"/>
                    <a:pt x="81" y="878"/>
                    <a:pt x="95" y="845"/>
                  </a:cubicBezTo>
                  <a:close/>
                  <a:moveTo>
                    <a:pt x="54" y="927"/>
                  </a:moveTo>
                  <a:cubicBezTo>
                    <a:pt x="57" y="917"/>
                    <a:pt x="60" y="907"/>
                    <a:pt x="64" y="896"/>
                  </a:cubicBezTo>
                  <a:cubicBezTo>
                    <a:pt x="65" y="897"/>
                    <a:pt x="65" y="897"/>
                    <a:pt x="65" y="897"/>
                  </a:cubicBezTo>
                  <a:cubicBezTo>
                    <a:pt x="61" y="907"/>
                    <a:pt x="57" y="917"/>
                    <a:pt x="54" y="927"/>
                  </a:cubicBezTo>
                  <a:close/>
                  <a:moveTo>
                    <a:pt x="44" y="972"/>
                  </a:moveTo>
                  <a:cubicBezTo>
                    <a:pt x="45" y="972"/>
                    <a:pt x="45" y="972"/>
                    <a:pt x="45" y="972"/>
                  </a:cubicBezTo>
                  <a:cubicBezTo>
                    <a:pt x="48" y="966"/>
                    <a:pt x="54" y="960"/>
                    <a:pt x="61" y="956"/>
                  </a:cubicBezTo>
                  <a:cubicBezTo>
                    <a:pt x="60" y="957"/>
                    <a:pt x="58" y="965"/>
                    <a:pt x="58" y="966"/>
                  </a:cubicBezTo>
                  <a:cubicBezTo>
                    <a:pt x="57" y="967"/>
                    <a:pt x="57" y="968"/>
                    <a:pt x="56" y="969"/>
                  </a:cubicBezTo>
                  <a:cubicBezTo>
                    <a:pt x="53" y="973"/>
                    <a:pt x="46" y="977"/>
                    <a:pt x="52" y="983"/>
                  </a:cubicBezTo>
                  <a:cubicBezTo>
                    <a:pt x="52" y="983"/>
                    <a:pt x="52" y="983"/>
                    <a:pt x="52" y="983"/>
                  </a:cubicBezTo>
                  <a:cubicBezTo>
                    <a:pt x="52" y="983"/>
                    <a:pt x="52" y="983"/>
                    <a:pt x="51" y="983"/>
                  </a:cubicBezTo>
                  <a:cubicBezTo>
                    <a:pt x="51" y="978"/>
                    <a:pt x="45" y="980"/>
                    <a:pt x="42" y="981"/>
                  </a:cubicBezTo>
                  <a:cubicBezTo>
                    <a:pt x="43" y="978"/>
                    <a:pt x="43" y="975"/>
                    <a:pt x="44" y="972"/>
                  </a:cubicBezTo>
                  <a:close/>
                  <a:moveTo>
                    <a:pt x="25" y="1224"/>
                  </a:moveTo>
                  <a:cubicBezTo>
                    <a:pt x="24" y="1216"/>
                    <a:pt x="24" y="1209"/>
                    <a:pt x="24" y="1201"/>
                  </a:cubicBezTo>
                  <a:cubicBezTo>
                    <a:pt x="27" y="1195"/>
                    <a:pt x="25" y="1181"/>
                    <a:pt x="25" y="1174"/>
                  </a:cubicBezTo>
                  <a:cubicBezTo>
                    <a:pt x="32" y="1176"/>
                    <a:pt x="32" y="1161"/>
                    <a:pt x="33" y="1158"/>
                  </a:cubicBezTo>
                  <a:cubicBezTo>
                    <a:pt x="35" y="1161"/>
                    <a:pt x="38" y="1164"/>
                    <a:pt x="41" y="1167"/>
                  </a:cubicBezTo>
                  <a:cubicBezTo>
                    <a:pt x="34" y="1174"/>
                    <a:pt x="34" y="1183"/>
                    <a:pt x="45" y="1182"/>
                  </a:cubicBezTo>
                  <a:cubicBezTo>
                    <a:pt x="45" y="1184"/>
                    <a:pt x="46" y="1186"/>
                    <a:pt x="46" y="1188"/>
                  </a:cubicBezTo>
                  <a:cubicBezTo>
                    <a:pt x="43" y="1192"/>
                    <a:pt x="27" y="1211"/>
                    <a:pt x="32" y="1215"/>
                  </a:cubicBezTo>
                  <a:cubicBezTo>
                    <a:pt x="30" y="1218"/>
                    <a:pt x="27" y="1221"/>
                    <a:pt x="25" y="1224"/>
                  </a:cubicBezTo>
                  <a:close/>
                  <a:moveTo>
                    <a:pt x="48" y="1162"/>
                  </a:moveTo>
                  <a:cubicBezTo>
                    <a:pt x="47" y="1161"/>
                    <a:pt x="45" y="1159"/>
                    <a:pt x="43" y="1158"/>
                  </a:cubicBezTo>
                  <a:cubicBezTo>
                    <a:pt x="47" y="1159"/>
                    <a:pt x="51" y="1160"/>
                    <a:pt x="55" y="1161"/>
                  </a:cubicBezTo>
                  <a:cubicBezTo>
                    <a:pt x="54" y="1161"/>
                    <a:pt x="53" y="1161"/>
                    <a:pt x="53" y="1162"/>
                  </a:cubicBezTo>
                  <a:cubicBezTo>
                    <a:pt x="52" y="1161"/>
                    <a:pt x="51" y="1161"/>
                    <a:pt x="51" y="1161"/>
                  </a:cubicBezTo>
                  <a:cubicBezTo>
                    <a:pt x="50" y="1161"/>
                    <a:pt x="49" y="1162"/>
                    <a:pt x="48" y="1162"/>
                  </a:cubicBezTo>
                  <a:close/>
                  <a:moveTo>
                    <a:pt x="49" y="1200"/>
                  </a:moveTo>
                  <a:cubicBezTo>
                    <a:pt x="48" y="1201"/>
                    <a:pt x="48" y="1201"/>
                    <a:pt x="47" y="1202"/>
                  </a:cubicBezTo>
                  <a:cubicBezTo>
                    <a:pt x="47" y="1202"/>
                    <a:pt x="47" y="1201"/>
                    <a:pt x="47" y="1201"/>
                  </a:cubicBezTo>
                  <a:cubicBezTo>
                    <a:pt x="47" y="1201"/>
                    <a:pt x="48" y="1200"/>
                    <a:pt x="48" y="1199"/>
                  </a:cubicBezTo>
                  <a:cubicBezTo>
                    <a:pt x="48" y="1200"/>
                    <a:pt x="49" y="1200"/>
                    <a:pt x="49" y="1200"/>
                  </a:cubicBezTo>
                  <a:close/>
                  <a:moveTo>
                    <a:pt x="41" y="1230"/>
                  </a:moveTo>
                  <a:cubicBezTo>
                    <a:pt x="41" y="1230"/>
                    <a:pt x="41" y="1230"/>
                    <a:pt x="41" y="1230"/>
                  </a:cubicBezTo>
                  <a:cubicBezTo>
                    <a:pt x="45" y="1225"/>
                    <a:pt x="50" y="1221"/>
                    <a:pt x="54" y="1216"/>
                  </a:cubicBezTo>
                  <a:cubicBezTo>
                    <a:pt x="54" y="1215"/>
                    <a:pt x="55" y="1215"/>
                    <a:pt x="55" y="1214"/>
                  </a:cubicBezTo>
                  <a:cubicBezTo>
                    <a:pt x="58" y="1214"/>
                    <a:pt x="59" y="1212"/>
                    <a:pt x="60" y="1210"/>
                  </a:cubicBezTo>
                  <a:cubicBezTo>
                    <a:pt x="62" y="1209"/>
                    <a:pt x="63" y="1207"/>
                    <a:pt x="65" y="1206"/>
                  </a:cubicBezTo>
                  <a:cubicBezTo>
                    <a:pt x="65" y="1207"/>
                    <a:pt x="66" y="1208"/>
                    <a:pt x="67" y="1208"/>
                  </a:cubicBezTo>
                  <a:cubicBezTo>
                    <a:pt x="58" y="1216"/>
                    <a:pt x="49" y="1223"/>
                    <a:pt x="41" y="1230"/>
                  </a:cubicBezTo>
                  <a:close/>
                  <a:moveTo>
                    <a:pt x="59" y="1187"/>
                  </a:moveTo>
                  <a:cubicBezTo>
                    <a:pt x="59" y="1189"/>
                    <a:pt x="59" y="1190"/>
                    <a:pt x="59" y="1192"/>
                  </a:cubicBezTo>
                  <a:cubicBezTo>
                    <a:pt x="58" y="1192"/>
                    <a:pt x="57" y="1193"/>
                    <a:pt x="56" y="1194"/>
                  </a:cubicBezTo>
                  <a:cubicBezTo>
                    <a:pt x="57" y="1192"/>
                    <a:pt x="58" y="1189"/>
                    <a:pt x="59" y="1187"/>
                  </a:cubicBezTo>
                  <a:close/>
                  <a:moveTo>
                    <a:pt x="58" y="1162"/>
                  </a:moveTo>
                  <a:cubicBezTo>
                    <a:pt x="58" y="1163"/>
                    <a:pt x="59" y="1163"/>
                    <a:pt x="60" y="1163"/>
                  </a:cubicBezTo>
                  <a:cubicBezTo>
                    <a:pt x="60" y="1164"/>
                    <a:pt x="60" y="1164"/>
                    <a:pt x="59" y="1165"/>
                  </a:cubicBezTo>
                  <a:cubicBezTo>
                    <a:pt x="59" y="1164"/>
                    <a:pt x="58" y="1163"/>
                    <a:pt x="58" y="1162"/>
                  </a:cubicBezTo>
                  <a:close/>
                  <a:moveTo>
                    <a:pt x="70" y="1184"/>
                  </a:moveTo>
                  <a:cubicBezTo>
                    <a:pt x="69" y="1181"/>
                    <a:pt x="68" y="1179"/>
                    <a:pt x="65" y="1177"/>
                  </a:cubicBezTo>
                  <a:cubicBezTo>
                    <a:pt x="67" y="1176"/>
                    <a:pt x="69" y="1175"/>
                    <a:pt x="71" y="1173"/>
                  </a:cubicBezTo>
                  <a:cubicBezTo>
                    <a:pt x="73" y="1175"/>
                    <a:pt x="75" y="1177"/>
                    <a:pt x="77" y="1179"/>
                  </a:cubicBezTo>
                  <a:cubicBezTo>
                    <a:pt x="75" y="1180"/>
                    <a:pt x="72" y="1182"/>
                    <a:pt x="70" y="1184"/>
                  </a:cubicBezTo>
                  <a:close/>
                  <a:moveTo>
                    <a:pt x="212" y="1077"/>
                  </a:moveTo>
                  <a:cubicBezTo>
                    <a:pt x="207" y="1080"/>
                    <a:pt x="202" y="1084"/>
                    <a:pt x="198" y="1089"/>
                  </a:cubicBezTo>
                  <a:cubicBezTo>
                    <a:pt x="156" y="1111"/>
                    <a:pt x="124" y="1147"/>
                    <a:pt x="86" y="1173"/>
                  </a:cubicBezTo>
                  <a:cubicBezTo>
                    <a:pt x="83" y="1169"/>
                    <a:pt x="81" y="1167"/>
                    <a:pt x="78" y="1164"/>
                  </a:cubicBezTo>
                  <a:cubicBezTo>
                    <a:pt x="77" y="1162"/>
                    <a:pt x="71" y="1160"/>
                    <a:pt x="69" y="1159"/>
                  </a:cubicBezTo>
                  <a:cubicBezTo>
                    <a:pt x="60" y="1148"/>
                    <a:pt x="46" y="1143"/>
                    <a:pt x="34" y="1146"/>
                  </a:cubicBezTo>
                  <a:cubicBezTo>
                    <a:pt x="35" y="1142"/>
                    <a:pt x="35" y="1138"/>
                    <a:pt x="35" y="1134"/>
                  </a:cubicBezTo>
                  <a:cubicBezTo>
                    <a:pt x="37" y="1134"/>
                    <a:pt x="38" y="1132"/>
                    <a:pt x="38" y="1130"/>
                  </a:cubicBezTo>
                  <a:cubicBezTo>
                    <a:pt x="38" y="1120"/>
                    <a:pt x="42" y="1074"/>
                    <a:pt x="35" y="1073"/>
                  </a:cubicBezTo>
                  <a:cubicBezTo>
                    <a:pt x="25" y="1073"/>
                    <a:pt x="27" y="1142"/>
                    <a:pt x="26" y="1151"/>
                  </a:cubicBezTo>
                  <a:cubicBezTo>
                    <a:pt x="26" y="1124"/>
                    <a:pt x="21" y="1096"/>
                    <a:pt x="23" y="1070"/>
                  </a:cubicBezTo>
                  <a:cubicBezTo>
                    <a:pt x="27" y="1067"/>
                    <a:pt x="25" y="1055"/>
                    <a:pt x="25" y="1051"/>
                  </a:cubicBezTo>
                  <a:cubicBezTo>
                    <a:pt x="29" y="1049"/>
                    <a:pt x="35" y="1009"/>
                    <a:pt x="31" y="1007"/>
                  </a:cubicBezTo>
                  <a:cubicBezTo>
                    <a:pt x="32" y="1005"/>
                    <a:pt x="32" y="1003"/>
                    <a:pt x="33" y="1001"/>
                  </a:cubicBezTo>
                  <a:cubicBezTo>
                    <a:pt x="34" y="1001"/>
                    <a:pt x="35" y="1001"/>
                    <a:pt x="37" y="1000"/>
                  </a:cubicBezTo>
                  <a:cubicBezTo>
                    <a:pt x="40" y="1002"/>
                    <a:pt x="46" y="998"/>
                    <a:pt x="42" y="994"/>
                  </a:cubicBezTo>
                  <a:cubicBezTo>
                    <a:pt x="43" y="994"/>
                    <a:pt x="43" y="993"/>
                    <a:pt x="43" y="992"/>
                  </a:cubicBezTo>
                  <a:cubicBezTo>
                    <a:pt x="63" y="991"/>
                    <a:pt x="84" y="991"/>
                    <a:pt x="103" y="994"/>
                  </a:cubicBezTo>
                  <a:cubicBezTo>
                    <a:pt x="121" y="997"/>
                    <a:pt x="144" y="1014"/>
                    <a:pt x="159" y="1014"/>
                  </a:cubicBezTo>
                  <a:cubicBezTo>
                    <a:pt x="175" y="1014"/>
                    <a:pt x="133" y="994"/>
                    <a:pt x="130" y="993"/>
                  </a:cubicBezTo>
                  <a:cubicBezTo>
                    <a:pt x="108" y="985"/>
                    <a:pt x="85" y="983"/>
                    <a:pt x="61" y="983"/>
                  </a:cubicBezTo>
                  <a:cubicBezTo>
                    <a:pt x="64" y="980"/>
                    <a:pt x="66" y="977"/>
                    <a:pt x="68" y="973"/>
                  </a:cubicBezTo>
                  <a:cubicBezTo>
                    <a:pt x="74" y="971"/>
                    <a:pt x="82" y="970"/>
                    <a:pt x="91" y="971"/>
                  </a:cubicBezTo>
                  <a:cubicBezTo>
                    <a:pt x="94" y="971"/>
                    <a:pt x="98" y="972"/>
                    <a:pt x="102" y="972"/>
                  </a:cubicBezTo>
                  <a:cubicBezTo>
                    <a:pt x="101" y="980"/>
                    <a:pt x="139" y="987"/>
                    <a:pt x="143" y="988"/>
                  </a:cubicBezTo>
                  <a:cubicBezTo>
                    <a:pt x="144" y="989"/>
                    <a:pt x="145" y="989"/>
                    <a:pt x="146" y="989"/>
                  </a:cubicBezTo>
                  <a:cubicBezTo>
                    <a:pt x="146" y="992"/>
                    <a:pt x="160" y="1007"/>
                    <a:pt x="161" y="997"/>
                  </a:cubicBezTo>
                  <a:cubicBezTo>
                    <a:pt x="163" y="999"/>
                    <a:pt x="166" y="1000"/>
                    <a:pt x="168" y="1001"/>
                  </a:cubicBezTo>
                  <a:cubicBezTo>
                    <a:pt x="168" y="1002"/>
                    <a:pt x="169" y="1002"/>
                    <a:pt x="169" y="1002"/>
                  </a:cubicBezTo>
                  <a:cubicBezTo>
                    <a:pt x="170" y="1004"/>
                    <a:pt x="172" y="1010"/>
                    <a:pt x="176" y="1009"/>
                  </a:cubicBezTo>
                  <a:cubicBezTo>
                    <a:pt x="186" y="1019"/>
                    <a:pt x="192" y="1050"/>
                    <a:pt x="206" y="1054"/>
                  </a:cubicBezTo>
                  <a:cubicBezTo>
                    <a:pt x="210" y="1066"/>
                    <a:pt x="212" y="1042"/>
                    <a:pt x="210" y="1037"/>
                  </a:cubicBezTo>
                  <a:cubicBezTo>
                    <a:pt x="211" y="1038"/>
                    <a:pt x="211" y="1038"/>
                    <a:pt x="211" y="1038"/>
                  </a:cubicBezTo>
                  <a:cubicBezTo>
                    <a:pt x="211" y="1041"/>
                    <a:pt x="212" y="1042"/>
                    <a:pt x="215" y="1043"/>
                  </a:cubicBezTo>
                  <a:cubicBezTo>
                    <a:pt x="217" y="1046"/>
                    <a:pt x="218" y="1049"/>
                    <a:pt x="219" y="1051"/>
                  </a:cubicBezTo>
                  <a:cubicBezTo>
                    <a:pt x="215" y="1059"/>
                    <a:pt x="213" y="1067"/>
                    <a:pt x="212" y="1077"/>
                  </a:cubicBezTo>
                  <a:close/>
                  <a:moveTo>
                    <a:pt x="264" y="992"/>
                  </a:moveTo>
                  <a:cubicBezTo>
                    <a:pt x="267" y="987"/>
                    <a:pt x="270" y="982"/>
                    <a:pt x="273" y="977"/>
                  </a:cubicBezTo>
                  <a:cubicBezTo>
                    <a:pt x="273" y="978"/>
                    <a:pt x="273" y="979"/>
                    <a:pt x="273" y="980"/>
                  </a:cubicBezTo>
                  <a:cubicBezTo>
                    <a:pt x="270" y="984"/>
                    <a:pt x="267" y="988"/>
                    <a:pt x="264" y="992"/>
                  </a:cubicBezTo>
                  <a:close/>
                  <a:moveTo>
                    <a:pt x="257" y="979"/>
                  </a:moveTo>
                  <a:cubicBezTo>
                    <a:pt x="255" y="983"/>
                    <a:pt x="253" y="987"/>
                    <a:pt x="251" y="991"/>
                  </a:cubicBezTo>
                  <a:cubicBezTo>
                    <a:pt x="257" y="976"/>
                    <a:pt x="265" y="962"/>
                    <a:pt x="274" y="948"/>
                  </a:cubicBezTo>
                  <a:cubicBezTo>
                    <a:pt x="268" y="958"/>
                    <a:pt x="263" y="969"/>
                    <a:pt x="257" y="979"/>
                  </a:cubicBezTo>
                  <a:close/>
                  <a:moveTo>
                    <a:pt x="601" y="431"/>
                  </a:moveTo>
                  <a:cubicBezTo>
                    <a:pt x="600" y="430"/>
                    <a:pt x="600" y="430"/>
                    <a:pt x="599" y="430"/>
                  </a:cubicBezTo>
                  <a:cubicBezTo>
                    <a:pt x="597" y="428"/>
                    <a:pt x="595" y="425"/>
                    <a:pt x="593" y="423"/>
                  </a:cubicBezTo>
                  <a:cubicBezTo>
                    <a:pt x="593" y="419"/>
                    <a:pt x="592" y="416"/>
                    <a:pt x="591" y="412"/>
                  </a:cubicBezTo>
                  <a:cubicBezTo>
                    <a:pt x="595" y="418"/>
                    <a:pt x="598" y="424"/>
                    <a:pt x="601" y="431"/>
                  </a:cubicBezTo>
                  <a:close/>
                  <a:moveTo>
                    <a:pt x="604" y="448"/>
                  </a:moveTo>
                  <a:cubicBezTo>
                    <a:pt x="598" y="456"/>
                    <a:pt x="591" y="463"/>
                    <a:pt x="584" y="470"/>
                  </a:cubicBezTo>
                  <a:cubicBezTo>
                    <a:pt x="589" y="461"/>
                    <a:pt x="594" y="452"/>
                    <a:pt x="599" y="443"/>
                  </a:cubicBezTo>
                  <a:cubicBezTo>
                    <a:pt x="601" y="444"/>
                    <a:pt x="602" y="446"/>
                    <a:pt x="604" y="448"/>
                  </a:cubicBezTo>
                  <a:close/>
                  <a:moveTo>
                    <a:pt x="585" y="426"/>
                  </a:moveTo>
                  <a:cubicBezTo>
                    <a:pt x="585" y="426"/>
                    <a:pt x="584" y="427"/>
                    <a:pt x="584" y="428"/>
                  </a:cubicBezTo>
                  <a:cubicBezTo>
                    <a:pt x="584" y="426"/>
                    <a:pt x="583" y="425"/>
                    <a:pt x="583" y="423"/>
                  </a:cubicBezTo>
                  <a:cubicBezTo>
                    <a:pt x="583" y="424"/>
                    <a:pt x="584" y="425"/>
                    <a:pt x="585" y="426"/>
                  </a:cubicBezTo>
                  <a:close/>
                  <a:moveTo>
                    <a:pt x="579" y="405"/>
                  </a:moveTo>
                  <a:cubicBezTo>
                    <a:pt x="580" y="407"/>
                    <a:pt x="580" y="408"/>
                    <a:pt x="581" y="410"/>
                  </a:cubicBezTo>
                  <a:cubicBezTo>
                    <a:pt x="579" y="407"/>
                    <a:pt x="577" y="405"/>
                    <a:pt x="575" y="403"/>
                  </a:cubicBezTo>
                  <a:cubicBezTo>
                    <a:pt x="577" y="404"/>
                    <a:pt x="578" y="404"/>
                    <a:pt x="579" y="405"/>
                  </a:cubicBezTo>
                  <a:close/>
                  <a:moveTo>
                    <a:pt x="567" y="387"/>
                  </a:moveTo>
                  <a:cubicBezTo>
                    <a:pt x="568" y="388"/>
                    <a:pt x="569" y="390"/>
                    <a:pt x="571" y="392"/>
                  </a:cubicBezTo>
                  <a:cubicBezTo>
                    <a:pt x="567" y="390"/>
                    <a:pt x="564" y="388"/>
                    <a:pt x="560" y="387"/>
                  </a:cubicBezTo>
                  <a:cubicBezTo>
                    <a:pt x="555" y="381"/>
                    <a:pt x="549" y="376"/>
                    <a:pt x="544" y="370"/>
                  </a:cubicBezTo>
                  <a:cubicBezTo>
                    <a:pt x="552" y="375"/>
                    <a:pt x="560" y="381"/>
                    <a:pt x="567" y="387"/>
                  </a:cubicBezTo>
                  <a:close/>
                  <a:moveTo>
                    <a:pt x="534" y="355"/>
                  </a:moveTo>
                  <a:cubicBezTo>
                    <a:pt x="528" y="352"/>
                    <a:pt x="522" y="349"/>
                    <a:pt x="516" y="347"/>
                  </a:cubicBezTo>
                  <a:cubicBezTo>
                    <a:pt x="513" y="345"/>
                    <a:pt x="510" y="342"/>
                    <a:pt x="507" y="340"/>
                  </a:cubicBezTo>
                  <a:cubicBezTo>
                    <a:pt x="516" y="345"/>
                    <a:pt x="526" y="350"/>
                    <a:pt x="534" y="355"/>
                  </a:cubicBezTo>
                  <a:close/>
                  <a:moveTo>
                    <a:pt x="531" y="374"/>
                  </a:moveTo>
                  <a:cubicBezTo>
                    <a:pt x="518" y="368"/>
                    <a:pt x="506" y="361"/>
                    <a:pt x="495" y="353"/>
                  </a:cubicBezTo>
                  <a:cubicBezTo>
                    <a:pt x="508" y="359"/>
                    <a:pt x="520" y="366"/>
                    <a:pt x="531" y="374"/>
                  </a:cubicBezTo>
                  <a:close/>
                  <a:moveTo>
                    <a:pt x="475" y="332"/>
                  </a:moveTo>
                  <a:cubicBezTo>
                    <a:pt x="467" y="330"/>
                    <a:pt x="460" y="328"/>
                    <a:pt x="452" y="326"/>
                  </a:cubicBezTo>
                  <a:cubicBezTo>
                    <a:pt x="451" y="326"/>
                    <a:pt x="451" y="325"/>
                    <a:pt x="450" y="325"/>
                  </a:cubicBezTo>
                  <a:cubicBezTo>
                    <a:pt x="459" y="327"/>
                    <a:pt x="467" y="329"/>
                    <a:pt x="475" y="332"/>
                  </a:cubicBezTo>
                  <a:close/>
                  <a:moveTo>
                    <a:pt x="408" y="324"/>
                  </a:moveTo>
                  <a:cubicBezTo>
                    <a:pt x="410" y="324"/>
                    <a:pt x="412" y="325"/>
                    <a:pt x="414" y="325"/>
                  </a:cubicBezTo>
                  <a:cubicBezTo>
                    <a:pt x="411" y="325"/>
                    <a:pt x="407" y="325"/>
                    <a:pt x="404" y="324"/>
                  </a:cubicBezTo>
                  <a:cubicBezTo>
                    <a:pt x="405" y="324"/>
                    <a:pt x="406" y="324"/>
                    <a:pt x="408" y="324"/>
                  </a:cubicBezTo>
                  <a:close/>
                  <a:moveTo>
                    <a:pt x="328" y="327"/>
                  </a:moveTo>
                  <a:cubicBezTo>
                    <a:pt x="331" y="325"/>
                    <a:pt x="335" y="324"/>
                    <a:pt x="338" y="323"/>
                  </a:cubicBezTo>
                  <a:cubicBezTo>
                    <a:pt x="335" y="324"/>
                    <a:pt x="331" y="326"/>
                    <a:pt x="328" y="327"/>
                  </a:cubicBezTo>
                  <a:cubicBezTo>
                    <a:pt x="328" y="327"/>
                    <a:pt x="328" y="327"/>
                    <a:pt x="328" y="327"/>
                  </a:cubicBezTo>
                  <a:close/>
                  <a:moveTo>
                    <a:pt x="316" y="367"/>
                  </a:moveTo>
                  <a:cubicBezTo>
                    <a:pt x="318" y="367"/>
                    <a:pt x="320" y="366"/>
                    <a:pt x="321" y="365"/>
                  </a:cubicBezTo>
                  <a:cubicBezTo>
                    <a:pt x="318" y="370"/>
                    <a:pt x="316" y="375"/>
                    <a:pt x="313" y="380"/>
                  </a:cubicBezTo>
                  <a:cubicBezTo>
                    <a:pt x="312" y="380"/>
                    <a:pt x="311" y="379"/>
                    <a:pt x="311" y="380"/>
                  </a:cubicBezTo>
                  <a:cubicBezTo>
                    <a:pt x="312" y="376"/>
                    <a:pt x="314" y="371"/>
                    <a:pt x="316" y="367"/>
                  </a:cubicBezTo>
                  <a:close/>
                  <a:moveTo>
                    <a:pt x="309" y="409"/>
                  </a:moveTo>
                  <a:cubicBezTo>
                    <a:pt x="308" y="408"/>
                    <a:pt x="308" y="408"/>
                    <a:pt x="308" y="408"/>
                  </a:cubicBezTo>
                  <a:cubicBezTo>
                    <a:pt x="315" y="392"/>
                    <a:pt x="322" y="377"/>
                    <a:pt x="332" y="364"/>
                  </a:cubicBezTo>
                  <a:cubicBezTo>
                    <a:pt x="333" y="364"/>
                    <a:pt x="333" y="364"/>
                    <a:pt x="334" y="365"/>
                  </a:cubicBezTo>
                  <a:cubicBezTo>
                    <a:pt x="331" y="383"/>
                    <a:pt x="322" y="401"/>
                    <a:pt x="313" y="418"/>
                  </a:cubicBezTo>
                  <a:cubicBezTo>
                    <a:pt x="313" y="417"/>
                    <a:pt x="313" y="416"/>
                    <a:pt x="312" y="415"/>
                  </a:cubicBezTo>
                  <a:cubicBezTo>
                    <a:pt x="312" y="413"/>
                    <a:pt x="312" y="409"/>
                    <a:pt x="309" y="409"/>
                  </a:cubicBezTo>
                  <a:close/>
                  <a:moveTo>
                    <a:pt x="306" y="389"/>
                  </a:moveTo>
                  <a:cubicBezTo>
                    <a:pt x="307" y="388"/>
                    <a:pt x="308" y="388"/>
                    <a:pt x="308" y="388"/>
                  </a:cubicBezTo>
                  <a:cubicBezTo>
                    <a:pt x="306" y="392"/>
                    <a:pt x="304" y="396"/>
                    <a:pt x="302" y="401"/>
                  </a:cubicBezTo>
                  <a:cubicBezTo>
                    <a:pt x="302" y="400"/>
                    <a:pt x="302" y="400"/>
                    <a:pt x="301" y="399"/>
                  </a:cubicBezTo>
                  <a:cubicBezTo>
                    <a:pt x="303" y="396"/>
                    <a:pt x="305" y="392"/>
                    <a:pt x="306" y="389"/>
                  </a:cubicBezTo>
                  <a:close/>
                  <a:moveTo>
                    <a:pt x="308" y="433"/>
                  </a:moveTo>
                  <a:cubicBezTo>
                    <a:pt x="308" y="433"/>
                    <a:pt x="308" y="433"/>
                    <a:pt x="307" y="433"/>
                  </a:cubicBezTo>
                  <a:cubicBezTo>
                    <a:pt x="307" y="433"/>
                    <a:pt x="308" y="433"/>
                    <a:pt x="308" y="433"/>
                  </a:cubicBezTo>
                  <a:cubicBezTo>
                    <a:pt x="308" y="433"/>
                    <a:pt x="308" y="433"/>
                    <a:pt x="308" y="433"/>
                  </a:cubicBezTo>
                  <a:close/>
                  <a:moveTo>
                    <a:pt x="289" y="428"/>
                  </a:moveTo>
                  <a:cubicBezTo>
                    <a:pt x="291" y="421"/>
                    <a:pt x="294" y="414"/>
                    <a:pt x="297" y="407"/>
                  </a:cubicBezTo>
                  <a:cubicBezTo>
                    <a:pt x="298" y="408"/>
                    <a:pt x="298" y="408"/>
                    <a:pt x="299" y="409"/>
                  </a:cubicBezTo>
                  <a:cubicBezTo>
                    <a:pt x="296" y="415"/>
                    <a:pt x="293" y="422"/>
                    <a:pt x="289" y="429"/>
                  </a:cubicBezTo>
                  <a:cubicBezTo>
                    <a:pt x="289" y="429"/>
                    <a:pt x="289" y="429"/>
                    <a:pt x="289" y="429"/>
                  </a:cubicBezTo>
                  <a:cubicBezTo>
                    <a:pt x="289" y="429"/>
                    <a:pt x="289" y="429"/>
                    <a:pt x="289" y="428"/>
                  </a:cubicBezTo>
                  <a:close/>
                  <a:moveTo>
                    <a:pt x="298" y="461"/>
                  </a:moveTo>
                  <a:cubicBezTo>
                    <a:pt x="297" y="461"/>
                    <a:pt x="297" y="461"/>
                    <a:pt x="297" y="461"/>
                  </a:cubicBezTo>
                  <a:cubicBezTo>
                    <a:pt x="297" y="461"/>
                    <a:pt x="297" y="461"/>
                    <a:pt x="297" y="461"/>
                  </a:cubicBezTo>
                  <a:cubicBezTo>
                    <a:pt x="297" y="461"/>
                    <a:pt x="297" y="461"/>
                    <a:pt x="298" y="461"/>
                  </a:cubicBezTo>
                  <a:close/>
                  <a:moveTo>
                    <a:pt x="289" y="460"/>
                  </a:moveTo>
                  <a:cubicBezTo>
                    <a:pt x="289" y="462"/>
                    <a:pt x="289" y="463"/>
                    <a:pt x="290" y="463"/>
                  </a:cubicBezTo>
                  <a:cubicBezTo>
                    <a:pt x="288" y="464"/>
                    <a:pt x="286" y="465"/>
                    <a:pt x="284" y="465"/>
                  </a:cubicBezTo>
                  <a:cubicBezTo>
                    <a:pt x="286" y="464"/>
                    <a:pt x="287" y="462"/>
                    <a:pt x="289" y="460"/>
                  </a:cubicBezTo>
                  <a:close/>
                  <a:moveTo>
                    <a:pt x="246" y="528"/>
                  </a:moveTo>
                  <a:cubicBezTo>
                    <a:pt x="250" y="523"/>
                    <a:pt x="255" y="520"/>
                    <a:pt x="261" y="518"/>
                  </a:cubicBezTo>
                  <a:cubicBezTo>
                    <a:pt x="266" y="522"/>
                    <a:pt x="272" y="525"/>
                    <a:pt x="279" y="528"/>
                  </a:cubicBezTo>
                  <a:cubicBezTo>
                    <a:pt x="267" y="529"/>
                    <a:pt x="257" y="530"/>
                    <a:pt x="246" y="528"/>
                  </a:cubicBezTo>
                  <a:close/>
                  <a:moveTo>
                    <a:pt x="342" y="537"/>
                  </a:moveTo>
                  <a:cubicBezTo>
                    <a:pt x="333" y="535"/>
                    <a:pt x="324" y="533"/>
                    <a:pt x="315" y="531"/>
                  </a:cubicBezTo>
                  <a:cubicBezTo>
                    <a:pt x="329" y="531"/>
                    <a:pt x="342" y="534"/>
                    <a:pt x="355" y="539"/>
                  </a:cubicBezTo>
                  <a:cubicBezTo>
                    <a:pt x="351" y="538"/>
                    <a:pt x="346" y="538"/>
                    <a:pt x="342" y="537"/>
                  </a:cubicBezTo>
                  <a:close/>
                  <a:moveTo>
                    <a:pt x="388" y="548"/>
                  </a:moveTo>
                  <a:cubicBezTo>
                    <a:pt x="358" y="529"/>
                    <a:pt x="329" y="520"/>
                    <a:pt x="294" y="525"/>
                  </a:cubicBezTo>
                  <a:cubicBezTo>
                    <a:pt x="286" y="522"/>
                    <a:pt x="278" y="519"/>
                    <a:pt x="271" y="515"/>
                  </a:cubicBezTo>
                  <a:cubicBezTo>
                    <a:pt x="311" y="507"/>
                    <a:pt x="356" y="528"/>
                    <a:pt x="390" y="548"/>
                  </a:cubicBezTo>
                  <a:cubicBezTo>
                    <a:pt x="389" y="548"/>
                    <a:pt x="388" y="548"/>
                    <a:pt x="388" y="548"/>
                  </a:cubicBezTo>
                  <a:close/>
                  <a:moveTo>
                    <a:pt x="365" y="526"/>
                  </a:moveTo>
                  <a:cubicBezTo>
                    <a:pt x="346" y="517"/>
                    <a:pt x="324" y="509"/>
                    <a:pt x="303" y="507"/>
                  </a:cubicBezTo>
                  <a:cubicBezTo>
                    <a:pt x="356" y="509"/>
                    <a:pt x="428" y="535"/>
                    <a:pt x="450" y="588"/>
                  </a:cubicBezTo>
                  <a:cubicBezTo>
                    <a:pt x="429" y="564"/>
                    <a:pt x="398" y="541"/>
                    <a:pt x="365" y="526"/>
                  </a:cubicBezTo>
                  <a:close/>
                  <a:moveTo>
                    <a:pt x="445" y="649"/>
                  </a:moveTo>
                  <a:cubicBezTo>
                    <a:pt x="446" y="650"/>
                    <a:pt x="446" y="649"/>
                    <a:pt x="447" y="649"/>
                  </a:cubicBezTo>
                  <a:cubicBezTo>
                    <a:pt x="446" y="651"/>
                    <a:pt x="446" y="652"/>
                    <a:pt x="445" y="653"/>
                  </a:cubicBezTo>
                  <a:cubicBezTo>
                    <a:pt x="445" y="652"/>
                    <a:pt x="445" y="651"/>
                    <a:pt x="445" y="649"/>
                  </a:cubicBezTo>
                  <a:close/>
                  <a:moveTo>
                    <a:pt x="441" y="688"/>
                  </a:moveTo>
                  <a:cubicBezTo>
                    <a:pt x="442" y="688"/>
                    <a:pt x="442" y="688"/>
                    <a:pt x="442" y="687"/>
                  </a:cubicBezTo>
                  <a:cubicBezTo>
                    <a:pt x="442" y="688"/>
                    <a:pt x="442" y="688"/>
                    <a:pt x="442" y="688"/>
                  </a:cubicBezTo>
                  <a:cubicBezTo>
                    <a:pt x="442" y="688"/>
                    <a:pt x="442" y="688"/>
                    <a:pt x="441" y="688"/>
                  </a:cubicBezTo>
                  <a:close/>
                  <a:moveTo>
                    <a:pt x="460" y="653"/>
                  </a:moveTo>
                  <a:cubicBezTo>
                    <a:pt x="453" y="659"/>
                    <a:pt x="447" y="666"/>
                    <a:pt x="442" y="674"/>
                  </a:cubicBezTo>
                  <a:cubicBezTo>
                    <a:pt x="442" y="673"/>
                    <a:pt x="442" y="672"/>
                    <a:pt x="442" y="671"/>
                  </a:cubicBezTo>
                  <a:cubicBezTo>
                    <a:pt x="450" y="661"/>
                    <a:pt x="456" y="651"/>
                    <a:pt x="460" y="640"/>
                  </a:cubicBezTo>
                  <a:cubicBezTo>
                    <a:pt x="461" y="643"/>
                    <a:pt x="461" y="645"/>
                    <a:pt x="462" y="648"/>
                  </a:cubicBezTo>
                  <a:cubicBezTo>
                    <a:pt x="461" y="649"/>
                    <a:pt x="460" y="651"/>
                    <a:pt x="460" y="653"/>
                  </a:cubicBezTo>
                  <a:close/>
                  <a:moveTo>
                    <a:pt x="485" y="620"/>
                  </a:moveTo>
                  <a:cubicBezTo>
                    <a:pt x="481" y="624"/>
                    <a:pt x="477" y="628"/>
                    <a:pt x="473" y="633"/>
                  </a:cubicBezTo>
                  <a:cubicBezTo>
                    <a:pt x="473" y="631"/>
                    <a:pt x="473" y="629"/>
                    <a:pt x="472" y="627"/>
                  </a:cubicBezTo>
                  <a:cubicBezTo>
                    <a:pt x="480" y="619"/>
                    <a:pt x="488" y="611"/>
                    <a:pt x="496" y="603"/>
                  </a:cubicBezTo>
                  <a:cubicBezTo>
                    <a:pt x="493" y="608"/>
                    <a:pt x="489" y="614"/>
                    <a:pt x="485" y="620"/>
                  </a:cubicBezTo>
                  <a:close/>
                  <a:moveTo>
                    <a:pt x="468" y="616"/>
                  </a:moveTo>
                  <a:cubicBezTo>
                    <a:pt x="465" y="609"/>
                    <a:pt x="461" y="602"/>
                    <a:pt x="456" y="596"/>
                  </a:cubicBezTo>
                  <a:cubicBezTo>
                    <a:pt x="458" y="595"/>
                    <a:pt x="460" y="593"/>
                    <a:pt x="459" y="590"/>
                  </a:cubicBezTo>
                  <a:cubicBezTo>
                    <a:pt x="437" y="521"/>
                    <a:pt x="328" y="485"/>
                    <a:pt x="262" y="503"/>
                  </a:cubicBezTo>
                  <a:cubicBezTo>
                    <a:pt x="266" y="496"/>
                    <a:pt x="269" y="490"/>
                    <a:pt x="271" y="482"/>
                  </a:cubicBezTo>
                  <a:cubicBezTo>
                    <a:pt x="276" y="487"/>
                    <a:pt x="279" y="478"/>
                    <a:pt x="279" y="476"/>
                  </a:cubicBezTo>
                  <a:cubicBezTo>
                    <a:pt x="286" y="473"/>
                    <a:pt x="293" y="471"/>
                    <a:pt x="300" y="468"/>
                  </a:cubicBezTo>
                  <a:cubicBezTo>
                    <a:pt x="296" y="476"/>
                    <a:pt x="296" y="480"/>
                    <a:pt x="305" y="484"/>
                  </a:cubicBezTo>
                  <a:cubicBezTo>
                    <a:pt x="305" y="485"/>
                    <a:pt x="305" y="486"/>
                    <a:pt x="305" y="487"/>
                  </a:cubicBezTo>
                  <a:cubicBezTo>
                    <a:pt x="306" y="488"/>
                    <a:pt x="307" y="489"/>
                    <a:pt x="308" y="490"/>
                  </a:cubicBezTo>
                  <a:cubicBezTo>
                    <a:pt x="307" y="494"/>
                    <a:pt x="310" y="499"/>
                    <a:pt x="314" y="496"/>
                  </a:cubicBezTo>
                  <a:cubicBezTo>
                    <a:pt x="325" y="501"/>
                    <a:pt x="326" y="486"/>
                    <a:pt x="326" y="480"/>
                  </a:cubicBezTo>
                  <a:cubicBezTo>
                    <a:pt x="332" y="473"/>
                    <a:pt x="333" y="463"/>
                    <a:pt x="322" y="466"/>
                  </a:cubicBezTo>
                  <a:cubicBezTo>
                    <a:pt x="320" y="461"/>
                    <a:pt x="316" y="455"/>
                    <a:pt x="310" y="457"/>
                  </a:cubicBezTo>
                  <a:cubicBezTo>
                    <a:pt x="307" y="455"/>
                    <a:pt x="304" y="454"/>
                    <a:pt x="301" y="453"/>
                  </a:cubicBezTo>
                  <a:cubicBezTo>
                    <a:pt x="301" y="453"/>
                    <a:pt x="302" y="452"/>
                    <a:pt x="302" y="452"/>
                  </a:cubicBezTo>
                  <a:cubicBezTo>
                    <a:pt x="305" y="452"/>
                    <a:pt x="307" y="452"/>
                    <a:pt x="310" y="452"/>
                  </a:cubicBezTo>
                  <a:cubicBezTo>
                    <a:pt x="310" y="459"/>
                    <a:pt x="317" y="454"/>
                    <a:pt x="319" y="452"/>
                  </a:cubicBezTo>
                  <a:cubicBezTo>
                    <a:pt x="334" y="451"/>
                    <a:pt x="349" y="452"/>
                    <a:pt x="364" y="454"/>
                  </a:cubicBezTo>
                  <a:cubicBezTo>
                    <a:pt x="360" y="464"/>
                    <a:pt x="377" y="456"/>
                    <a:pt x="377" y="456"/>
                  </a:cubicBezTo>
                  <a:cubicBezTo>
                    <a:pt x="386" y="458"/>
                    <a:pt x="395" y="460"/>
                    <a:pt x="404" y="464"/>
                  </a:cubicBezTo>
                  <a:cubicBezTo>
                    <a:pt x="426" y="481"/>
                    <a:pt x="436" y="519"/>
                    <a:pt x="464" y="528"/>
                  </a:cubicBezTo>
                  <a:cubicBezTo>
                    <a:pt x="459" y="529"/>
                    <a:pt x="441" y="542"/>
                    <a:pt x="451" y="547"/>
                  </a:cubicBezTo>
                  <a:cubicBezTo>
                    <a:pt x="463" y="583"/>
                    <a:pt x="513" y="532"/>
                    <a:pt x="469" y="528"/>
                  </a:cubicBezTo>
                  <a:cubicBezTo>
                    <a:pt x="474" y="524"/>
                    <a:pt x="470" y="507"/>
                    <a:pt x="470" y="501"/>
                  </a:cubicBezTo>
                  <a:cubicBezTo>
                    <a:pt x="476" y="512"/>
                    <a:pt x="485" y="522"/>
                    <a:pt x="493" y="532"/>
                  </a:cubicBezTo>
                  <a:cubicBezTo>
                    <a:pt x="502" y="543"/>
                    <a:pt x="508" y="538"/>
                    <a:pt x="499" y="527"/>
                  </a:cubicBezTo>
                  <a:cubicBezTo>
                    <a:pt x="489" y="513"/>
                    <a:pt x="476" y="500"/>
                    <a:pt x="470" y="484"/>
                  </a:cubicBezTo>
                  <a:cubicBezTo>
                    <a:pt x="462" y="463"/>
                    <a:pt x="459" y="475"/>
                    <a:pt x="460" y="490"/>
                  </a:cubicBezTo>
                  <a:cubicBezTo>
                    <a:pt x="445" y="474"/>
                    <a:pt x="427" y="463"/>
                    <a:pt x="408" y="456"/>
                  </a:cubicBezTo>
                  <a:cubicBezTo>
                    <a:pt x="395" y="447"/>
                    <a:pt x="383" y="450"/>
                    <a:pt x="369" y="445"/>
                  </a:cubicBezTo>
                  <a:cubicBezTo>
                    <a:pt x="367" y="441"/>
                    <a:pt x="364" y="438"/>
                    <a:pt x="359" y="438"/>
                  </a:cubicBezTo>
                  <a:cubicBezTo>
                    <a:pt x="361" y="438"/>
                    <a:pt x="363" y="438"/>
                    <a:pt x="366" y="438"/>
                  </a:cubicBezTo>
                  <a:cubicBezTo>
                    <a:pt x="393" y="438"/>
                    <a:pt x="423" y="441"/>
                    <a:pt x="450" y="448"/>
                  </a:cubicBezTo>
                  <a:cubicBezTo>
                    <a:pt x="458" y="451"/>
                    <a:pt x="514" y="489"/>
                    <a:pt x="516" y="487"/>
                  </a:cubicBezTo>
                  <a:cubicBezTo>
                    <a:pt x="530" y="474"/>
                    <a:pt x="495" y="456"/>
                    <a:pt x="485" y="451"/>
                  </a:cubicBezTo>
                  <a:cubicBezTo>
                    <a:pt x="435" y="429"/>
                    <a:pt x="377" y="425"/>
                    <a:pt x="323" y="432"/>
                  </a:cubicBezTo>
                  <a:cubicBezTo>
                    <a:pt x="323" y="429"/>
                    <a:pt x="320" y="428"/>
                    <a:pt x="317" y="428"/>
                  </a:cubicBezTo>
                  <a:cubicBezTo>
                    <a:pt x="326" y="408"/>
                    <a:pt x="338" y="389"/>
                    <a:pt x="342" y="367"/>
                  </a:cubicBezTo>
                  <a:cubicBezTo>
                    <a:pt x="356" y="372"/>
                    <a:pt x="371" y="376"/>
                    <a:pt x="385" y="381"/>
                  </a:cubicBezTo>
                  <a:cubicBezTo>
                    <a:pt x="405" y="393"/>
                    <a:pt x="422" y="408"/>
                    <a:pt x="441" y="420"/>
                  </a:cubicBezTo>
                  <a:cubicBezTo>
                    <a:pt x="470" y="439"/>
                    <a:pt x="463" y="417"/>
                    <a:pt x="445" y="402"/>
                  </a:cubicBezTo>
                  <a:cubicBezTo>
                    <a:pt x="451" y="404"/>
                    <a:pt x="483" y="425"/>
                    <a:pt x="488" y="421"/>
                  </a:cubicBezTo>
                  <a:cubicBezTo>
                    <a:pt x="503" y="436"/>
                    <a:pt x="520" y="452"/>
                    <a:pt x="542" y="458"/>
                  </a:cubicBezTo>
                  <a:cubicBezTo>
                    <a:pt x="545" y="459"/>
                    <a:pt x="549" y="453"/>
                    <a:pt x="545" y="451"/>
                  </a:cubicBezTo>
                  <a:cubicBezTo>
                    <a:pt x="533" y="442"/>
                    <a:pt x="521" y="433"/>
                    <a:pt x="509" y="424"/>
                  </a:cubicBezTo>
                  <a:cubicBezTo>
                    <a:pt x="469" y="392"/>
                    <a:pt x="428" y="365"/>
                    <a:pt x="376" y="358"/>
                  </a:cubicBezTo>
                  <a:cubicBezTo>
                    <a:pt x="365" y="356"/>
                    <a:pt x="353" y="354"/>
                    <a:pt x="343" y="354"/>
                  </a:cubicBezTo>
                  <a:cubicBezTo>
                    <a:pt x="342" y="340"/>
                    <a:pt x="334" y="348"/>
                    <a:pt x="329" y="355"/>
                  </a:cubicBezTo>
                  <a:cubicBezTo>
                    <a:pt x="328" y="355"/>
                    <a:pt x="328" y="355"/>
                    <a:pt x="327" y="356"/>
                  </a:cubicBezTo>
                  <a:cubicBezTo>
                    <a:pt x="325" y="356"/>
                    <a:pt x="323" y="356"/>
                    <a:pt x="320" y="355"/>
                  </a:cubicBezTo>
                  <a:cubicBezTo>
                    <a:pt x="322" y="349"/>
                    <a:pt x="324" y="343"/>
                    <a:pt x="326" y="337"/>
                  </a:cubicBezTo>
                  <a:cubicBezTo>
                    <a:pt x="340" y="331"/>
                    <a:pt x="353" y="324"/>
                    <a:pt x="367" y="320"/>
                  </a:cubicBezTo>
                  <a:cubicBezTo>
                    <a:pt x="372" y="320"/>
                    <a:pt x="376" y="320"/>
                    <a:pt x="380" y="320"/>
                  </a:cubicBezTo>
                  <a:cubicBezTo>
                    <a:pt x="377" y="321"/>
                    <a:pt x="367" y="322"/>
                    <a:pt x="365" y="325"/>
                  </a:cubicBezTo>
                  <a:cubicBezTo>
                    <a:pt x="361" y="327"/>
                    <a:pt x="344" y="331"/>
                    <a:pt x="348" y="337"/>
                  </a:cubicBezTo>
                  <a:cubicBezTo>
                    <a:pt x="351" y="344"/>
                    <a:pt x="367" y="333"/>
                    <a:pt x="371" y="332"/>
                  </a:cubicBezTo>
                  <a:cubicBezTo>
                    <a:pt x="398" y="331"/>
                    <a:pt x="426" y="334"/>
                    <a:pt x="452" y="340"/>
                  </a:cubicBezTo>
                  <a:cubicBezTo>
                    <a:pt x="478" y="359"/>
                    <a:pt x="503" y="384"/>
                    <a:pt x="519" y="412"/>
                  </a:cubicBezTo>
                  <a:cubicBezTo>
                    <a:pt x="523" y="420"/>
                    <a:pt x="526" y="408"/>
                    <a:pt x="521" y="401"/>
                  </a:cubicBezTo>
                  <a:cubicBezTo>
                    <a:pt x="510" y="383"/>
                    <a:pt x="496" y="367"/>
                    <a:pt x="480" y="353"/>
                  </a:cubicBezTo>
                  <a:cubicBezTo>
                    <a:pt x="503" y="369"/>
                    <a:pt x="527" y="380"/>
                    <a:pt x="552" y="392"/>
                  </a:cubicBezTo>
                  <a:cubicBezTo>
                    <a:pt x="556" y="396"/>
                    <a:pt x="563" y="411"/>
                    <a:pt x="571" y="423"/>
                  </a:cubicBezTo>
                  <a:cubicBezTo>
                    <a:pt x="563" y="414"/>
                    <a:pt x="551" y="402"/>
                    <a:pt x="543" y="419"/>
                  </a:cubicBezTo>
                  <a:cubicBezTo>
                    <a:pt x="538" y="430"/>
                    <a:pt x="546" y="437"/>
                    <a:pt x="547" y="430"/>
                  </a:cubicBezTo>
                  <a:cubicBezTo>
                    <a:pt x="547" y="430"/>
                    <a:pt x="550" y="417"/>
                    <a:pt x="554" y="418"/>
                  </a:cubicBezTo>
                  <a:cubicBezTo>
                    <a:pt x="537" y="432"/>
                    <a:pt x="579" y="440"/>
                    <a:pt x="573" y="426"/>
                  </a:cubicBezTo>
                  <a:cubicBezTo>
                    <a:pt x="580" y="437"/>
                    <a:pt x="587" y="443"/>
                    <a:pt x="591" y="433"/>
                  </a:cubicBezTo>
                  <a:cubicBezTo>
                    <a:pt x="592" y="434"/>
                    <a:pt x="593" y="435"/>
                    <a:pt x="594" y="436"/>
                  </a:cubicBezTo>
                  <a:cubicBezTo>
                    <a:pt x="588" y="446"/>
                    <a:pt x="582" y="455"/>
                    <a:pt x="577" y="465"/>
                  </a:cubicBezTo>
                  <a:cubicBezTo>
                    <a:pt x="569" y="467"/>
                    <a:pt x="557" y="493"/>
                    <a:pt x="553" y="500"/>
                  </a:cubicBezTo>
                  <a:cubicBezTo>
                    <a:pt x="541" y="513"/>
                    <a:pt x="530" y="527"/>
                    <a:pt x="518" y="541"/>
                  </a:cubicBezTo>
                  <a:cubicBezTo>
                    <a:pt x="515" y="545"/>
                    <a:pt x="486" y="570"/>
                    <a:pt x="493" y="575"/>
                  </a:cubicBezTo>
                  <a:cubicBezTo>
                    <a:pt x="500" y="581"/>
                    <a:pt x="520" y="550"/>
                    <a:pt x="524" y="546"/>
                  </a:cubicBezTo>
                  <a:cubicBezTo>
                    <a:pt x="508" y="572"/>
                    <a:pt x="490" y="595"/>
                    <a:pt x="468" y="616"/>
                  </a:cubicBezTo>
                  <a:close/>
                  <a:moveTo>
                    <a:pt x="306" y="476"/>
                  </a:moveTo>
                  <a:cubicBezTo>
                    <a:pt x="309" y="466"/>
                    <a:pt x="312" y="465"/>
                    <a:pt x="312" y="465"/>
                  </a:cubicBezTo>
                  <a:cubicBezTo>
                    <a:pt x="312" y="465"/>
                    <a:pt x="314" y="466"/>
                    <a:pt x="315" y="470"/>
                  </a:cubicBezTo>
                  <a:cubicBezTo>
                    <a:pt x="313" y="472"/>
                    <a:pt x="311" y="474"/>
                    <a:pt x="309" y="477"/>
                  </a:cubicBezTo>
                  <a:cubicBezTo>
                    <a:pt x="308" y="477"/>
                    <a:pt x="307" y="476"/>
                    <a:pt x="306" y="476"/>
                  </a:cubicBezTo>
                  <a:close/>
                  <a:moveTo>
                    <a:pt x="317" y="488"/>
                  </a:moveTo>
                  <a:cubicBezTo>
                    <a:pt x="317" y="487"/>
                    <a:pt x="318" y="486"/>
                    <a:pt x="318" y="484"/>
                  </a:cubicBezTo>
                  <a:cubicBezTo>
                    <a:pt x="318" y="484"/>
                    <a:pt x="318" y="484"/>
                    <a:pt x="318" y="484"/>
                  </a:cubicBezTo>
                  <a:cubicBezTo>
                    <a:pt x="318" y="486"/>
                    <a:pt x="318" y="488"/>
                    <a:pt x="317" y="488"/>
                  </a:cubicBezTo>
                  <a:cubicBezTo>
                    <a:pt x="317" y="488"/>
                    <a:pt x="317" y="488"/>
                    <a:pt x="317" y="488"/>
                  </a:cubicBezTo>
                  <a:close/>
                  <a:moveTo>
                    <a:pt x="423" y="472"/>
                  </a:moveTo>
                  <a:cubicBezTo>
                    <a:pt x="438" y="480"/>
                    <a:pt x="451" y="490"/>
                    <a:pt x="462" y="505"/>
                  </a:cubicBezTo>
                  <a:cubicBezTo>
                    <a:pt x="462" y="510"/>
                    <a:pt x="463" y="515"/>
                    <a:pt x="463" y="519"/>
                  </a:cubicBezTo>
                  <a:cubicBezTo>
                    <a:pt x="445" y="509"/>
                    <a:pt x="435" y="487"/>
                    <a:pt x="423" y="472"/>
                  </a:cubicBezTo>
                  <a:close/>
                  <a:moveTo>
                    <a:pt x="468" y="539"/>
                  </a:moveTo>
                  <a:cubicBezTo>
                    <a:pt x="470" y="540"/>
                    <a:pt x="472" y="539"/>
                    <a:pt x="472" y="537"/>
                  </a:cubicBezTo>
                  <a:cubicBezTo>
                    <a:pt x="484" y="544"/>
                    <a:pt x="474" y="553"/>
                    <a:pt x="465" y="550"/>
                  </a:cubicBezTo>
                  <a:cubicBezTo>
                    <a:pt x="466" y="550"/>
                    <a:pt x="467" y="550"/>
                    <a:pt x="469" y="550"/>
                  </a:cubicBezTo>
                  <a:cubicBezTo>
                    <a:pt x="477" y="549"/>
                    <a:pt x="469" y="541"/>
                    <a:pt x="468" y="539"/>
                  </a:cubicBezTo>
                  <a:close/>
                  <a:moveTo>
                    <a:pt x="379" y="367"/>
                  </a:moveTo>
                  <a:cubicBezTo>
                    <a:pt x="409" y="374"/>
                    <a:pt x="440" y="385"/>
                    <a:pt x="466" y="403"/>
                  </a:cubicBezTo>
                  <a:cubicBezTo>
                    <a:pt x="439" y="389"/>
                    <a:pt x="408" y="377"/>
                    <a:pt x="379" y="367"/>
                  </a:cubicBezTo>
                  <a:close/>
                  <a:moveTo>
                    <a:pt x="414" y="391"/>
                  </a:moveTo>
                  <a:cubicBezTo>
                    <a:pt x="427" y="398"/>
                    <a:pt x="438" y="405"/>
                    <a:pt x="446" y="414"/>
                  </a:cubicBezTo>
                  <a:cubicBezTo>
                    <a:pt x="435" y="407"/>
                    <a:pt x="425" y="399"/>
                    <a:pt x="414" y="391"/>
                  </a:cubicBezTo>
                  <a:close/>
                  <a:moveTo>
                    <a:pt x="562" y="425"/>
                  </a:moveTo>
                  <a:cubicBezTo>
                    <a:pt x="561" y="425"/>
                    <a:pt x="560" y="424"/>
                    <a:pt x="559" y="424"/>
                  </a:cubicBezTo>
                  <a:cubicBezTo>
                    <a:pt x="559" y="424"/>
                    <a:pt x="559" y="424"/>
                    <a:pt x="559" y="424"/>
                  </a:cubicBezTo>
                  <a:cubicBezTo>
                    <a:pt x="560" y="424"/>
                    <a:pt x="560" y="423"/>
                    <a:pt x="560" y="423"/>
                  </a:cubicBezTo>
                  <a:cubicBezTo>
                    <a:pt x="561" y="423"/>
                    <a:pt x="561" y="424"/>
                    <a:pt x="562" y="425"/>
                  </a:cubicBezTo>
                  <a:close/>
                  <a:moveTo>
                    <a:pt x="574" y="502"/>
                  </a:moveTo>
                  <a:cubicBezTo>
                    <a:pt x="564" y="513"/>
                    <a:pt x="554" y="526"/>
                    <a:pt x="545" y="538"/>
                  </a:cubicBezTo>
                  <a:cubicBezTo>
                    <a:pt x="548" y="533"/>
                    <a:pt x="551" y="527"/>
                    <a:pt x="554" y="522"/>
                  </a:cubicBezTo>
                  <a:cubicBezTo>
                    <a:pt x="557" y="519"/>
                    <a:pt x="559" y="516"/>
                    <a:pt x="561" y="513"/>
                  </a:cubicBezTo>
                  <a:cubicBezTo>
                    <a:pt x="566" y="509"/>
                    <a:pt x="570" y="506"/>
                    <a:pt x="574" y="502"/>
                  </a:cubicBezTo>
                  <a:close/>
                  <a:moveTo>
                    <a:pt x="596" y="505"/>
                  </a:moveTo>
                  <a:cubicBezTo>
                    <a:pt x="577" y="530"/>
                    <a:pt x="555" y="554"/>
                    <a:pt x="534" y="578"/>
                  </a:cubicBezTo>
                  <a:cubicBezTo>
                    <a:pt x="525" y="585"/>
                    <a:pt x="516" y="592"/>
                    <a:pt x="508" y="600"/>
                  </a:cubicBezTo>
                  <a:cubicBezTo>
                    <a:pt x="513" y="590"/>
                    <a:pt x="519" y="581"/>
                    <a:pt x="524" y="572"/>
                  </a:cubicBezTo>
                  <a:cubicBezTo>
                    <a:pt x="549" y="545"/>
                    <a:pt x="571" y="507"/>
                    <a:pt x="602" y="487"/>
                  </a:cubicBezTo>
                  <a:cubicBezTo>
                    <a:pt x="601" y="493"/>
                    <a:pt x="599" y="500"/>
                    <a:pt x="596" y="505"/>
                  </a:cubicBezTo>
                  <a:close/>
                  <a:moveTo>
                    <a:pt x="625" y="465"/>
                  </a:moveTo>
                  <a:cubicBezTo>
                    <a:pt x="620" y="473"/>
                    <a:pt x="615" y="480"/>
                    <a:pt x="610" y="487"/>
                  </a:cubicBezTo>
                  <a:cubicBezTo>
                    <a:pt x="612" y="483"/>
                    <a:pt x="612" y="480"/>
                    <a:pt x="610" y="476"/>
                  </a:cubicBezTo>
                  <a:cubicBezTo>
                    <a:pt x="605" y="473"/>
                    <a:pt x="597" y="480"/>
                    <a:pt x="595" y="482"/>
                  </a:cubicBezTo>
                  <a:cubicBezTo>
                    <a:pt x="597" y="480"/>
                    <a:pt x="618" y="450"/>
                    <a:pt x="604" y="461"/>
                  </a:cubicBezTo>
                  <a:cubicBezTo>
                    <a:pt x="606" y="458"/>
                    <a:pt x="608" y="456"/>
                    <a:pt x="610" y="453"/>
                  </a:cubicBezTo>
                  <a:cubicBezTo>
                    <a:pt x="615" y="454"/>
                    <a:pt x="616" y="445"/>
                    <a:pt x="613" y="442"/>
                  </a:cubicBezTo>
                  <a:cubicBezTo>
                    <a:pt x="611" y="435"/>
                    <a:pt x="609" y="428"/>
                    <a:pt x="605" y="421"/>
                  </a:cubicBezTo>
                  <a:cubicBezTo>
                    <a:pt x="620" y="431"/>
                    <a:pt x="631" y="443"/>
                    <a:pt x="631" y="453"/>
                  </a:cubicBezTo>
                  <a:cubicBezTo>
                    <a:pt x="627" y="457"/>
                    <a:pt x="625" y="461"/>
                    <a:pt x="625" y="465"/>
                  </a:cubicBezTo>
                  <a:close/>
                  <a:moveTo>
                    <a:pt x="709" y="356"/>
                  </a:moveTo>
                  <a:cubicBezTo>
                    <a:pt x="703" y="361"/>
                    <a:pt x="697" y="367"/>
                    <a:pt x="691" y="373"/>
                  </a:cubicBezTo>
                  <a:cubicBezTo>
                    <a:pt x="706" y="353"/>
                    <a:pt x="721" y="335"/>
                    <a:pt x="738" y="318"/>
                  </a:cubicBezTo>
                  <a:cubicBezTo>
                    <a:pt x="729" y="331"/>
                    <a:pt x="719" y="343"/>
                    <a:pt x="709" y="356"/>
                  </a:cubicBezTo>
                  <a:close/>
                  <a:moveTo>
                    <a:pt x="751" y="313"/>
                  </a:moveTo>
                  <a:cubicBezTo>
                    <a:pt x="754" y="308"/>
                    <a:pt x="757" y="303"/>
                    <a:pt x="760" y="299"/>
                  </a:cubicBezTo>
                  <a:cubicBezTo>
                    <a:pt x="762" y="297"/>
                    <a:pt x="765" y="295"/>
                    <a:pt x="767" y="293"/>
                  </a:cubicBezTo>
                  <a:cubicBezTo>
                    <a:pt x="762" y="299"/>
                    <a:pt x="757" y="306"/>
                    <a:pt x="751" y="313"/>
                  </a:cubicBezTo>
                  <a:close/>
                  <a:moveTo>
                    <a:pt x="810" y="221"/>
                  </a:moveTo>
                  <a:cubicBezTo>
                    <a:pt x="811" y="222"/>
                    <a:pt x="812" y="222"/>
                    <a:pt x="814" y="222"/>
                  </a:cubicBezTo>
                  <a:cubicBezTo>
                    <a:pt x="809" y="225"/>
                    <a:pt x="804" y="229"/>
                    <a:pt x="801" y="233"/>
                  </a:cubicBezTo>
                  <a:cubicBezTo>
                    <a:pt x="801" y="226"/>
                    <a:pt x="801" y="219"/>
                    <a:pt x="800" y="211"/>
                  </a:cubicBezTo>
                  <a:cubicBezTo>
                    <a:pt x="803" y="215"/>
                    <a:pt x="806" y="218"/>
                    <a:pt x="810" y="221"/>
                  </a:cubicBezTo>
                  <a:close/>
                  <a:moveTo>
                    <a:pt x="798" y="248"/>
                  </a:moveTo>
                  <a:cubicBezTo>
                    <a:pt x="804" y="241"/>
                    <a:pt x="809" y="235"/>
                    <a:pt x="816" y="230"/>
                  </a:cubicBezTo>
                  <a:cubicBezTo>
                    <a:pt x="811" y="239"/>
                    <a:pt x="804" y="248"/>
                    <a:pt x="795" y="257"/>
                  </a:cubicBezTo>
                  <a:cubicBezTo>
                    <a:pt x="796" y="254"/>
                    <a:pt x="797" y="251"/>
                    <a:pt x="798" y="248"/>
                  </a:cubicBezTo>
                  <a:close/>
                  <a:moveTo>
                    <a:pt x="790" y="245"/>
                  </a:moveTo>
                  <a:cubicBezTo>
                    <a:pt x="789" y="246"/>
                    <a:pt x="781" y="253"/>
                    <a:pt x="787" y="256"/>
                  </a:cubicBezTo>
                  <a:cubicBezTo>
                    <a:pt x="785" y="261"/>
                    <a:pt x="783" y="266"/>
                    <a:pt x="781" y="271"/>
                  </a:cubicBezTo>
                  <a:cubicBezTo>
                    <a:pt x="773" y="277"/>
                    <a:pt x="766" y="283"/>
                    <a:pt x="759" y="289"/>
                  </a:cubicBezTo>
                  <a:cubicBezTo>
                    <a:pt x="751" y="288"/>
                    <a:pt x="733" y="311"/>
                    <a:pt x="726" y="316"/>
                  </a:cubicBezTo>
                  <a:cubicBezTo>
                    <a:pt x="750" y="289"/>
                    <a:pt x="774" y="261"/>
                    <a:pt x="792" y="231"/>
                  </a:cubicBezTo>
                  <a:cubicBezTo>
                    <a:pt x="792" y="236"/>
                    <a:pt x="791" y="240"/>
                    <a:pt x="790" y="245"/>
                  </a:cubicBezTo>
                  <a:close/>
                  <a:moveTo>
                    <a:pt x="789" y="218"/>
                  </a:moveTo>
                  <a:cubicBezTo>
                    <a:pt x="788" y="210"/>
                    <a:pt x="788" y="202"/>
                    <a:pt x="787" y="194"/>
                  </a:cubicBezTo>
                  <a:cubicBezTo>
                    <a:pt x="790" y="201"/>
                    <a:pt x="792" y="208"/>
                    <a:pt x="792" y="215"/>
                  </a:cubicBezTo>
                  <a:cubicBezTo>
                    <a:pt x="791" y="216"/>
                    <a:pt x="790" y="217"/>
                    <a:pt x="789" y="218"/>
                  </a:cubicBezTo>
                  <a:close/>
                  <a:moveTo>
                    <a:pt x="791" y="180"/>
                  </a:moveTo>
                  <a:cubicBezTo>
                    <a:pt x="791" y="180"/>
                    <a:pt x="791" y="180"/>
                    <a:pt x="790" y="180"/>
                  </a:cubicBezTo>
                  <a:cubicBezTo>
                    <a:pt x="789" y="178"/>
                    <a:pt x="788" y="176"/>
                    <a:pt x="787" y="174"/>
                  </a:cubicBezTo>
                  <a:cubicBezTo>
                    <a:pt x="789" y="176"/>
                    <a:pt x="790" y="178"/>
                    <a:pt x="791" y="180"/>
                  </a:cubicBezTo>
                  <a:close/>
                  <a:moveTo>
                    <a:pt x="485" y="34"/>
                  </a:moveTo>
                  <a:cubicBezTo>
                    <a:pt x="487" y="33"/>
                    <a:pt x="489" y="31"/>
                    <a:pt x="491" y="30"/>
                  </a:cubicBezTo>
                  <a:cubicBezTo>
                    <a:pt x="494" y="30"/>
                    <a:pt x="498" y="31"/>
                    <a:pt x="500" y="32"/>
                  </a:cubicBezTo>
                  <a:cubicBezTo>
                    <a:pt x="495" y="33"/>
                    <a:pt x="490" y="34"/>
                    <a:pt x="485" y="35"/>
                  </a:cubicBezTo>
                  <a:cubicBezTo>
                    <a:pt x="485" y="35"/>
                    <a:pt x="485" y="34"/>
                    <a:pt x="485" y="34"/>
                  </a:cubicBezTo>
                  <a:close/>
                  <a:moveTo>
                    <a:pt x="485" y="43"/>
                  </a:moveTo>
                  <a:cubicBezTo>
                    <a:pt x="500" y="40"/>
                    <a:pt x="517" y="37"/>
                    <a:pt x="533" y="36"/>
                  </a:cubicBezTo>
                  <a:cubicBezTo>
                    <a:pt x="542" y="36"/>
                    <a:pt x="551" y="36"/>
                    <a:pt x="561" y="36"/>
                  </a:cubicBezTo>
                  <a:cubicBezTo>
                    <a:pt x="548" y="37"/>
                    <a:pt x="535" y="40"/>
                    <a:pt x="522" y="43"/>
                  </a:cubicBezTo>
                  <a:cubicBezTo>
                    <a:pt x="511" y="42"/>
                    <a:pt x="498" y="42"/>
                    <a:pt x="485" y="43"/>
                  </a:cubicBezTo>
                  <a:close/>
                  <a:moveTo>
                    <a:pt x="483" y="69"/>
                  </a:moveTo>
                  <a:cubicBezTo>
                    <a:pt x="486" y="68"/>
                    <a:pt x="489" y="66"/>
                    <a:pt x="492" y="64"/>
                  </a:cubicBezTo>
                  <a:cubicBezTo>
                    <a:pt x="494" y="67"/>
                    <a:pt x="496" y="68"/>
                    <a:pt x="499" y="69"/>
                  </a:cubicBezTo>
                  <a:cubicBezTo>
                    <a:pt x="493" y="69"/>
                    <a:pt x="488" y="69"/>
                    <a:pt x="483" y="69"/>
                  </a:cubicBezTo>
                  <a:close/>
                  <a:moveTo>
                    <a:pt x="523" y="51"/>
                  </a:moveTo>
                  <a:cubicBezTo>
                    <a:pt x="529" y="51"/>
                    <a:pt x="535" y="52"/>
                    <a:pt x="540" y="52"/>
                  </a:cubicBezTo>
                  <a:cubicBezTo>
                    <a:pt x="530" y="53"/>
                    <a:pt x="520" y="55"/>
                    <a:pt x="510" y="56"/>
                  </a:cubicBezTo>
                  <a:cubicBezTo>
                    <a:pt x="514" y="54"/>
                    <a:pt x="519" y="52"/>
                    <a:pt x="523" y="51"/>
                  </a:cubicBezTo>
                  <a:close/>
                  <a:moveTo>
                    <a:pt x="577" y="68"/>
                  </a:moveTo>
                  <a:cubicBezTo>
                    <a:pt x="558" y="66"/>
                    <a:pt x="539" y="65"/>
                    <a:pt x="520" y="63"/>
                  </a:cubicBezTo>
                  <a:cubicBezTo>
                    <a:pt x="538" y="61"/>
                    <a:pt x="557" y="58"/>
                    <a:pt x="575" y="58"/>
                  </a:cubicBezTo>
                  <a:cubicBezTo>
                    <a:pt x="583" y="61"/>
                    <a:pt x="589" y="63"/>
                    <a:pt x="595" y="68"/>
                  </a:cubicBezTo>
                  <a:cubicBezTo>
                    <a:pt x="589" y="68"/>
                    <a:pt x="583" y="68"/>
                    <a:pt x="577" y="68"/>
                  </a:cubicBezTo>
                  <a:close/>
                  <a:moveTo>
                    <a:pt x="609" y="72"/>
                  </a:moveTo>
                  <a:cubicBezTo>
                    <a:pt x="609" y="71"/>
                    <a:pt x="608" y="69"/>
                    <a:pt x="608" y="68"/>
                  </a:cubicBezTo>
                  <a:cubicBezTo>
                    <a:pt x="607" y="67"/>
                    <a:pt x="606" y="67"/>
                    <a:pt x="605" y="66"/>
                  </a:cubicBezTo>
                  <a:cubicBezTo>
                    <a:pt x="619" y="69"/>
                    <a:pt x="632" y="73"/>
                    <a:pt x="645" y="77"/>
                  </a:cubicBezTo>
                  <a:cubicBezTo>
                    <a:pt x="633" y="75"/>
                    <a:pt x="621" y="73"/>
                    <a:pt x="609" y="72"/>
                  </a:cubicBezTo>
                  <a:close/>
                  <a:moveTo>
                    <a:pt x="713" y="111"/>
                  </a:moveTo>
                  <a:cubicBezTo>
                    <a:pt x="708" y="107"/>
                    <a:pt x="704" y="103"/>
                    <a:pt x="699" y="99"/>
                  </a:cubicBezTo>
                  <a:cubicBezTo>
                    <a:pt x="699" y="99"/>
                    <a:pt x="699" y="99"/>
                    <a:pt x="699" y="99"/>
                  </a:cubicBezTo>
                  <a:cubicBezTo>
                    <a:pt x="713" y="104"/>
                    <a:pt x="726" y="110"/>
                    <a:pt x="738" y="117"/>
                  </a:cubicBezTo>
                  <a:cubicBezTo>
                    <a:pt x="741" y="120"/>
                    <a:pt x="744" y="124"/>
                    <a:pt x="747" y="127"/>
                  </a:cubicBezTo>
                  <a:cubicBezTo>
                    <a:pt x="736" y="121"/>
                    <a:pt x="725" y="115"/>
                    <a:pt x="713" y="111"/>
                  </a:cubicBezTo>
                  <a:close/>
                  <a:moveTo>
                    <a:pt x="777" y="172"/>
                  </a:moveTo>
                  <a:cubicBezTo>
                    <a:pt x="780" y="187"/>
                    <a:pt x="780" y="203"/>
                    <a:pt x="781" y="218"/>
                  </a:cubicBezTo>
                  <a:cubicBezTo>
                    <a:pt x="771" y="185"/>
                    <a:pt x="753" y="154"/>
                    <a:pt x="728" y="127"/>
                  </a:cubicBezTo>
                  <a:cubicBezTo>
                    <a:pt x="741" y="133"/>
                    <a:pt x="753" y="141"/>
                    <a:pt x="764" y="150"/>
                  </a:cubicBezTo>
                  <a:cubicBezTo>
                    <a:pt x="769" y="157"/>
                    <a:pt x="773" y="165"/>
                    <a:pt x="777" y="172"/>
                  </a:cubicBezTo>
                  <a:close/>
                  <a:moveTo>
                    <a:pt x="797" y="149"/>
                  </a:moveTo>
                  <a:cubicBezTo>
                    <a:pt x="783" y="136"/>
                    <a:pt x="768" y="125"/>
                    <a:pt x="752" y="115"/>
                  </a:cubicBezTo>
                  <a:cubicBezTo>
                    <a:pt x="732" y="103"/>
                    <a:pt x="718" y="85"/>
                    <a:pt x="699" y="71"/>
                  </a:cubicBezTo>
                  <a:cubicBezTo>
                    <a:pt x="743" y="91"/>
                    <a:pt x="774" y="115"/>
                    <a:pt x="797" y="149"/>
                  </a:cubicBezTo>
                  <a:close/>
                  <a:moveTo>
                    <a:pt x="689" y="74"/>
                  </a:moveTo>
                  <a:cubicBezTo>
                    <a:pt x="699" y="81"/>
                    <a:pt x="709" y="89"/>
                    <a:pt x="717" y="97"/>
                  </a:cubicBezTo>
                  <a:cubicBezTo>
                    <a:pt x="710" y="93"/>
                    <a:pt x="702" y="89"/>
                    <a:pt x="693" y="86"/>
                  </a:cubicBezTo>
                  <a:cubicBezTo>
                    <a:pt x="691" y="82"/>
                    <a:pt x="688" y="78"/>
                    <a:pt x="686" y="75"/>
                  </a:cubicBezTo>
                  <a:cubicBezTo>
                    <a:pt x="687" y="75"/>
                    <a:pt x="688" y="75"/>
                    <a:pt x="689" y="74"/>
                  </a:cubicBezTo>
                  <a:close/>
                  <a:moveTo>
                    <a:pt x="637" y="50"/>
                  </a:moveTo>
                  <a:cubicBezTo>
                    <a:pt x="653" y="57"/>
                    <a:pt x="668" y="67"/>
                    <a:pt x="680" y="81"/>
                  </a:cubicBezTo>
                  <a:cubicBezTo>
                    <a:pt x="636" y="64"/>
                    <a:pt x="597" y="51"/>
                    <a:pt x="550" y="45"/>
                  </a:cubicBezTo>
                  <a:cubicBezTo>
                    <a:pt x="578" y="41"/>
                    <a:pt x="607" y="43"/>
                    <a:pt x="637" y="50"/>
                  </a:cubicBezTo>
                  <a:close/>
                  <a:moveTo>
                    <a:pt x="513" y="30"/>
                  </a:moveTo>
                  <a:cubicBezTo>
                    <a:pt x="511" y="30"/>
                    <a:pt x="509" y="31"/>
                    <a:pt x="507" y="31"/>
                  </a:cubicBezTo>
                  <a:cubicBezTo>
                    <a:pt x="509" y="28"/>
                    <a:pt x="506" y="26"/>
                    <a:pt x="503" y="25"/>
                  </a:cubicBezTo>
                  <a:cubicBezTo>
                    <a:pt x="524" y="18"/>
                    <a:pt x="551" y="20"/>
                    <a:pt x="578" y="26"/>
                  </a:cubicBezTo>
                  <a:cubicBezTo>
                    <a:pt x="569" y="26"/>
                    <a:pt x="517" y="21"/>
                    <a:pt x="513" y="30"/>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5" name="Freeform 24"/>
            <p:cNvSpPr/>
            <p:nvPr/>
          </p:nvSpPr>
          <p:spPr bwMode="auto">
            <a:xfrm>
              <a:off x="2269622" y="4730543"/>
              <a:ext cx="216685" cy="195210"/>
            </a:xfrm>
            <a:custGeom>
              <a:avLst/>
              <a:gdLst/>
              <a:ahLst/>
              <a:cxnLst>
                <a:cxn ang="0">
                  <a:pos x="73" y="14"/>
                </a:cxn>
                <a:cxn ang="0">
                  <a:pos x="69" y="15"/>
                </a:cxn>
                <a:cxn ang="0">
                  <a:pos x="59" y="12"/>
                </a:cxn>
                <a:cxn ang="0">
                  <a:pos x="21" y="48"/>
                </a:cxn>
                <a:cxn ang="0">
                  <a:pos x="5" y="71"/>
                </a:cxn>
                <a:cxn ang="0">
                  <a:pos x="27" y="57"/>
                </a:cxn>
                <a:cxn ang="0">
                  <a:pos x="32" y="63"/>
                </a:cxn>
                <a:cxn ang="0">
                  <a:pos x="56" y="35"/>
                </a:cxn>
                <a:cxn ang="0">
                  <a:pos x="73" y="14"/>
                </a:cxn>
              </a:cxnLst>
              <a:rect l="0" t="0" r="r" b="b"/>
              <a:pathLst>
                <a:path w="87" h="78">
                  <a:moveTo>
                    <a:pt x="73" y="14"/>
                  </a:moveTo>
                  <a:cubicBezTo>
                    <a:pt x="72" y="14"/>
                    <a:pt x="70" y="14"/>
                    <a:pt x="69" y="15"/>
                  </a:cubicBezTo>
                  <a:cubicBezTo>
                    <a:pt x="75" y="6"/>
                    <a:pt x="61" y="11"/>
                    <a:pt x="59" y="12"/>
                  </a:cubicBezTo>
                  <a:cubicBezTo>
                    <a:pt x="59" y="0"/>
                    <a:pt x="24" y="44"/>
                    <a:pt x="21" y="48"/>
                  </a:cubicBezTo>
                  <a:cubicBezTo>
                    <a:pt x="18" y="51"/>
                    <a:pt x="0" y="66"/>
                    <a:pt x="5" y="71"/>
                  </a:cubicBezTo>
                  <a:cubicBezTo>
                    <a:pt x="11" y="78"/>
                    <a:pt x="24" y="60"/>
                    <a:pt x="27" y="57"/>
                  </a:cubicBezTo>
                  <a:cubicBezTo>
                    <a:pt x="25" y="60"/>
                    <a:pt x="27" y="68"/>
                    <a:pt x="32" y="63"/>
                  </a:cubicBezTo>
                  <a:cubicBezTo>
                    <a:pt x="41" y="54"/>
                    <a:pt x="48" y="44"/>
                    <a:pt x="56" y="35"/>
                  </a:cubicBezTo>
                  <a:cubicBezTo>
                    <a:pt x="57" y="35"/>
                    <a:pt x="87" y="12"/>
                    <a:pt x="73" y="14"/>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6" name="Freeform 25"/>
            <p:cNvSpPr/>
            <p:nvPr/>
          </p:nvSpPr>
          <p:spPr bwMode="auto">
            <a:xfrm>
              <a:off x="2033417" y="5076072"/>
              <a:ext cx="1417233" cy="562207"/>
            </a:xfrm>
            <a:custGeom>
              <a:avLst/>
              <a:gdLst/>
              <a:ahLst/>
              <a:cxnLst>
                <a:cxn ang="0">
                  <a:pos x="555" y="219"/>
                </a:cxn>
                <a:cxn ang="0">
                  <a:pos x="565" y="182"/>
                </a:cxn>
                <a:cxn ang="0">
                  <a:pos x="536" y="156"/>
                </a:cxn>
                <a:cxn ang="0">
                  <a:pos x="428" y="146"/>
                </a:cxn>
                <a:cxn ang="0">
                  <a:pos x="279" y="149"/>
                </a:cxn>
                <a:cxn ang="0">
                  <a:pos x="148" y="147"/>
                </a:cxn>
                <a:cxn ang="0">
                  <a:pos x="300" y="87"/>
                </a:cxn>
                <a:cxn ang="0">
                  <a:pos x="488" y="41"/>
                </a:cxn>
                <a:cxn ang="0">
                  <a:pos x="539" y="9"/>
                </a:cxn>
                <a:cxn ang="0">
                  <a:pos x="440" y="1"/>
                </a:cxn>
                <a:cxn ang="0">
                  <a:pos x="240" y="33"/>
                </a:cxn>
                <a:cxn ang="0">
                  <a:pos x="46" y="74"/>
                </a:cxn>
                <a:cxn ang="0">
                  <a:pos x="7" y="83"/>
                </a:cxn>
                <a:cxn ang="0">
                  <a:pos x="23" y="87"/>
                </a:cxn>
                <a:cxn ang="0">
                  <a:pos x="132" y="63"/>
                </a:cxn>
                <a:cxn ang="0">
                  <a:pos x="335" y="22"/>
                </a:cxn>
                <a:cxn ang="0">
                  <a:pos x="528" y="15"/>
                </a:cxn>
                <a:cxn ang="0">
                  <a:pos x="411" y="49"/>
                </a:cxn>
                <a:cxn ang="0">
                  <a:pos x="277" y="86"/>
                </a:cxn>
                <a:cxn ang="0">
                  <a:pos x="175" y="120"/>
                </a:cxn>
                <a:cxn ang="0">
                  <a:pos x="137" y="149"/>
                </a:cxn>
                <a:cxn ang="0">
                  <a:pos x="190" y="159"/>
                </a:cxn>
                <a:cxn ang="0">
                  <a:pos x="428" y="154"/>
                </a:cxn>
                <a:cxn ang="0">
                  <a:pos x="522" y="160"/>
                </a:cxn>
                <a:cxn ang="0">
                  <a:pos x="555" y="179"/>
                </a:cxn>
                <a:cxn ang="0">
                  <a:pos x="555" y="219"/>
                </a:cxn>
              </a:cxnLst>
              <a:rect l="0" t="0" r="r" b="b"/>
              <a:pathLst>
                <a:path w="567" h="225">
                  <a:moveTo>
                    <a:pt x="555" y="219"/>
                  </a:moveTo>
                  <a:cubicBezTo>
                    <a:pt x="567" y="225"/>
                    <a:pt x="567" y="187"/>
                    <a:pt x="565" y="182"/>
                  </a:cubicBezTo>
                  <a:cubicBezTo>
                    <a:pt x="561" y="168"/>
                    <a:pt x="548" y="161"/>
                    <a:pt x="536" y="156"/>
                  </a:cubicBezTo>
                  <a:cubicBezTo>
                    <a:pt x="502" y="143"/>
                    <a:pt x="463" y="145"/>
                    <a:pt x="428" y="146"/>
                  </a:cubicBezTo>
                  <a:cubicBezTo>
                    <a:pt x="378" y="148"/>
                    <a:pt x="329" y="148"/>
                    <a:pt x="279" y="149"/>
                  </a:cubicBezTo>
                  <a:cubicBezTo>
                    <a:pt x="239" y="150"/>
                    <a:pt x="188" y="158"/>
                    <a:pt x="148" y="147"/>
                  </a:cubicBezTo>
                  <a:cubicBezTo>
                    <a:pt x="185" y="113"/>
                    <a:pt x="253" y="101"/>
                    <a:pt x="300" y="87"/>
                  </a:cubicBezTo>
                  <a:cubicBezTo>
                    <a:pt x="362" y="68"/>
                    <a:pt x="426" y="59"/>
                    <a:pt x="488" y="41"/>
                  </a:cubicBezTo>
                  <a:cubicBezTo>
                    <a:pt x="494" y="39"/>
                    <a:pt x="552" y="12"/>
                    <a:pt x="539" y="9"/>
                  </a:cubicBezTo>
                  <a:cubicBezTo>
                    <a:pt x="507" y="1"/>
                    <a:pt x="473" y="0"/>
                    <a:pt x="440" y="1"/>
                  </a:cubicBezTo>
                  <a:cubicBezTo>
                    <a:pt x="372" y="4"/>
                    <a:pt x="306" y="20"/>
                    <a:pt x="240" y="33"/>
                  </a:cubicBezTo>
                  <a:cubicBezTo>
                    <a:pt x="175" y="46"/>
                    <a:pt x="111" y="61"/>
                    <a:pt x="46" y="74"/>
                  </a:cubicBezTo>
                  <a:cubicBezTo>
                    <a:pt x="39" y="76"/>
                    <a:pt x="11" y="77"/>
                    <a:pt x="7" y="83"/>
                  </a:cubicBezTo>
                  <a:cubicBezTo>
                    <a:pt x="0" y="93"/>
                    <a:pt x="26" y="86"/>
                    <a:pt x="23" y="87"/>
                  </a:cubicBezTo>
                  <a:cubicBezTo>
                    <a:pt x="60" y="80"/>
                    <a:pt x="96" y="71"/>
                    <a:pt x="132" y="63"/>
                  </a:cubicBezTo>
                  <a:cubicBezTo>
                    <a:pt x="199" y="47"/>
                    <a:pt x="267" y="34"/>
                    <a:pt x="335" y="22"/>
                  </a:cubicBezTo>
                  <a:cubicBezTo>
                    <a:pt x="398" y="11"/>
                    <a:pt x="465" y="2"/>
                    <a:pt x="528" y="15"/>
                  </a:cubicBezTo>
                  <a:cubicBezTo>
                    <a:pt x="494" y="37"/>
                    <a:pt x="450" y="42"/>
                    <a:pt x="411" y="49"/>
                  </a:cubicBezTo>
                  <a:cubicBezTo>
                    <a:pt x="366" y="58"/>
                    <a:pt x="321" y="72"/>
                    <a:pt x="277" y="86"/>
                  </a:cubicBezTo>
                  <a:cubicBezTo>
                    <a:pt x="243" y="96"/>
                    <a:pt x="207" y="106"/>
                    <a:pt x="175" y="120"/>
                  </a:cubicBezTo>
                  <a:cubicBezTo>
                    <a:pt x="168" y="124"/>
                    <a:pt x="135" y="139"/>
                    <a:pt x="137" y="149"/>
                  </a:cubicBezTo>
                  <a:cubicBezTo>
                    <a:pt x="140" y="161"/>
                    <a:pt x="181" y="159"/>
                    <a:pt x="190" y="159"/>
                  </a:cubicBezTo>
                  <a:cubicBezTo>
                    <a:pt x="269" y="158"/>
                    <a:pt x="349" y="157"/>
                    <a:pt x="428" y="154"/>
                  </a:cubicBezTo>
                  <a:cubicBezTo>
                    <a:pt x="459" y="153"/>
                    <a:pt x="491" y="152"/>
                    <a:pt x="522" y="160"/>
                  </a:cubicBezTo>
                  <a:cubicBezTo>
                    <a:pt x="534" y="163"/>
                    <a:pt x="548" y="168"/>
                    <a:pt x="555" y="179"/>
                  </a:cubicBezTo>
                  <a:cubicBezTo>
                    <a:pt x="561" y="188"/>
                    <a:pt x="551" y="217"/>
                    <a:pt x="555" y="219"/>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grpSp>
      <p:cxnSp>
        <p:nvCxnSpPr>
          <p:cNvPr id="17" name="直接连接符 16"/>
          <p:cNvCxnSpPr/>
          <p:nvPr/>
        </p:nvCxnSpPr>
        <p:spPr>
          <a:xfrm flipV="1">
            <a:off x="0" y="714433"/>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Text Box 2"/>
          <p:cNvSpPr txBox="1">
            <a:spLocks noChangeArrowheads="1"/>
          </p:cNvSpPr>
          <p:nvPr/>
        </p:nvSpPr>
        <p:spPr bwMode="auto">
          <a:xfrm>
            <a:off x="3780047" y="1127419"/>
            <a:ext cx="7160935"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3200" b="1" dirty="0">
                <a:solidFill>
                  <a:srgbClr val="FF0000"/>
                </a:solidFill>
                <a:latin typeface="微软雅黑" panose="020B0503020204020204" pitchFamily="34" charset="-122"/>
                <a:ea typeface="微软雅黑" panose="020B0503020204020204" pitchFamily="34" charset="-122"/>
              </a:rPr>
              <a:t>假上溢</a:t>
            </a:r>
            <a:r>
              <a:rPr kumimoji="1" lang="zh-CN" altLang="en-US" sz="3200" b="1" dirty="0">
                <a:latin typeface="微软雅黑" panose="020B0503020204020204" pitchFamily="34" charset="-122"/>
                <a:ea typeface="微软雅黑" panose="020B0503020204020204" pitchFamily="34" charset="-122"/>
              </a:rPr>
              <a:t>：当前队列并不满，但不能</a:t>
            </a:r>
            <a:r>
              <a:rPr kumimoji="1" lang="zh-CN" altLang="en-US" sz="3200" b="1" dirty="0" smtClean="0">
                <a:latin typeface="微软雅黑" panose="020B0503020204020204" pitchFamily="34" charset="-122"/>
                <a:ea typeface="微软雅黑" panose="020B0503020204020204" pitchFamily="34" charset="-122"/>
              </a:rPr>
              <a:t>入队</a:t>
            </a:r>
            <a:endParaRPr kumimoji="1" lang="zh-CN" altLang="en-US" sz="3200" b="1" dirty="0">
              <a:latin typeface="微软雅黑" panose="020B0503020204020204" pitchFamily="34" charset="-122"/>
              <a:ea typeface="微软雅黑" panose="020B0503020204020204" pitchFamily="34" charset="-122"/>
            </a:endParaRPr>
          </a:p>
        </p:txBody>
      </p:sp>
      <p:sp>
        <p:nvSpPr>
          <p:cNvPr id="20" name="Text Box 5"/>
          <p:cNvSpPr txBox="1">
            <a:spLocks noChangeArrowheads="1"/>
          </p:cNvSpPr>
          <p:nvPr/>
        </p:nvSpPr>
        <p:spPr bwMode="auto">
          <a:xfrm>
            <a:off x="5811924" y="4316785"/>
            <a:ext cx="4288353"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3200" b="1" dirty="0">
                <a:solidFill>
                  <a:srgbClr val="FF0000"/>
                </a:solidFill>
                <a:latin typeface="微软雅黑" panose="020B0503020204020204" pitchFamily="34" charset="-122"/>
                <a:ea typeface="微软雅黑" panose="020B0503020204020204" pitchFamily="34" charset="-122"/>
              </a:rPr>
              <a:t>环形</a:t>
            </a:r>
            <a:r>
              <a:rPr kumimoji="1" lang="zh-CN" altLang="en-US" sz="3200" b="1" dirty="0" smtClean="0">
                <a:solidFill>
                  <a:srgbClr val="FF0000"/>
                </a:solidFill>
                <a:latin typeface="微软雅黑" panose="020B0503020204020204" pitchFamily="34" charset="-122"/>
                <a:ea typeface="微软雅黑" panose="020B0503020204020204" pitchFamily="34" charset="-122"/>
              </a:rPr>
              <a:t>队列（循环队列）</a:t>
            </a:r>
            <a:endParaRPr kumimoji="1"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21" name="AutoShape 7"/>
          <p:cNvSpPr>
            <a:spLocks noChangeArrowheads="1"/>
          </p:cNvSpPr>
          <p:nvPr/>
        </p:nvSpPr>
        <p:spPr bwMode="auto">
          <a:xfrm>
            <a:off x="3906568" y="2298495"/>
            <a:ext cx="1295400" cy="990600"/>
          </a:xfrm>
          <a:prstGeom prst="cloudCallout">
            <a:avLst>
              <a:gd name="adj1" fmla="val -17894"/>
              <a:gd name="adj2" fmla="val -124037"/>
            </a:avLst>
          </a:prstGeom>
          <a:solidFill>
            <a:srgbClr val="CCCCFF"/>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2400" b="1">
              <a:latin typeface="Times New Roman" panose="02020603050405020304" pitchFamily="18" charset="0"/>
            </a:endParaRPr>
          </a:p>
        </p:txBody>
      </p:sp>
      <p:sp>
        <p:nvSpPr>
          <p:cNvPr id="22" name="Text Box 8"/>
          <p:cNvSpPr txBox="1">
            <a:spLocks noChangeArrowheads="1"/>
          </p:cNvSpPr>
          <p:nvPr/>
        </p:nvSpPr>
        <p:spPr bwMode="auto">
          <a:xfrm>
            <a:off x="4012406" y="2554168"/>
            <a:ext cx="11388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dirty="0">
                <a:solidFill>
                  <a:srgbClr val="FF0000"/>
                </a:solidFill>
                <a:latin typeface="微软雅黑" panose="020B0503020204020204" pitchFamily="34" charset="-122"/>
                <a:ea typeface="微软雅黑" panose="020B0503020204020204" pitchFamily="34" charset="-122"/>
              </a:rPr>
              <a:t>原因</a:t>
            </a:r>
            <a:r>
              <a:rPr kumimoji="1" lang="en-US" altLang="zh-CN" sz="2800" b="1" dirty="0">
                <a:solidFill>
                  <a:srgbClr val="FF0000"/>
                </a:solidFill>
                <a:latin typeface="微软雅黑" panose="020B0503020204020204" pitchFamily="34" charset="-122"/>
                <a:ea typeface="微软雅黑" panose="020B0503020204020204" pitchFamily="34" charset="-122"/>
              </a:rPr>
              <a:t>:</a:t>
            </a:r>
            <a:endParaRPr kumimoji="1"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23" name="Text Box 9"/>
          <p:cNvSpPr txBox="1">
            <a:spLocks noChangeArrowheads="1"/>
          </p:cNvSpPr>
          <p:nvPr/>
        </p:nvSpPr>
        <p:spPr bwMode="auto">
          <a:xfrm>
            <a:off x="5818860" y="2691568"/>
            <a:ext cx="59298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200" b="1" dirty="0">
                <a:latin typeface="微软雅黑" panose="020B0503020204020204" pitchFamily="34" charset="-122"/>
                <a:ea typeface="微软雅黑" panose="020B0503020204020204" pitchFamily="34" charset="-122"/>
              </a:rPr>
              <a:t>被删除元素的空间没有再被使用</a:t>
            </a:r>
            <a:endParaRPr kumimoji="1" lang="zh-CN" altLang="en-US" sz="3200" b="1" dirty="0">
              <a:latin typeface="微软雅黑" panose="020B0503020204020204" pitchFamily="34" charset="-122"/>
              <a:ea typeface="微软雅黑" panose="020B0503020204020204" pitchFamily="34" charset="-122"/>
            </a:endParaRPr>
          </a:p>
        </p:txBody>
      </p:sp>
      <p:sp>
        <p:nvSpPr>
          <p:cNvPr id="24" name="AutoShape 10"/>
          <p:cNvSpPr>
            <a:spLocks noChangeArrowheads="1"/>
          </p:cNvSpPr>
          <p:nvPr/>
        </p:nvSpPr>
        <p:spPr bwMode="auto">
          <a:xfrm>
            <a:off x="4012406" y="4162330"/>
            <a:ext cx="1371600" cy="990600"/>
          </a:xfrm>
          <a:prstGeom prst="cloudCallout">
            <a:avLst>
              <a:gd name="adj1" fmla="val -19676"/>
              <a:gd name="adj2" fmla="val -124037"/>
            </a:avLst>
          </a:prstGeom>
          <a:solidFill>
            <a:srgbClr val="CCCCFF"/>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2400" b="1">
              <a:latin typeface="Times New Roman" panose="02020603050405020304" pitchFamily="18" charset="0"/>
            </a:endParaRPr>
          </a:p>
        </p:txBody>
      </p:sp>
      <p:sp>
        <p:nvSpPr>
          <p:cNvPr id="25" name="Text Box 11"/>
          <p:cNvSpPr txBox="1">
            <a:spLocks noChangeArrowheads="1"/>
          </p:cNvSpPr>
          <p:nvPr/>
        </p:nvSpPr>
        <p:spPr bwMode="auto">
          <a:xfrm>
            <a:off x="4245197" y="4426797"/>
            <a:ext cx="10054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dirty="0">
                <a:solidFill>
                  <a:srgbClr val="FF0000"/>
                </a:solidFill>
                <a:latin typeface="微软雅黑" panose="020B0503020204020204" pitchFamily="34" charset="-122"/>
                <a:ea typeface="微软雅黑" panose="020B0503020204020204" pitchFamily="34" charset="-122"/>
              </a:rPr>
              <a:t>解决</a:t>
            </a:r>
            <a:r>
              <a:rPr kumimoji="1" lang="en-US" altLang="zh-CN" sz="2800" b="1" dirty="0">
                <a:solidFill>
                  <a:srgbClr val="FF0000"/>
                </a:solidFill>
                <a:latin typeface="微软雅黑" panose="020B0503020204020204" pitchFamily="34" charset="-122"/>
                <a:ea typeface="微软雅黑" panose="020B0503020204020204" pitchFamily="34" charset="-122"/>
              </a:rPr>
              <a:t>:</a:t>
            </a:r>
            <a:endParaRPr kumimoji="1"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26" name="Rectangle 3"/>
          <p:cNvSpPr>
            <a:spLocks noChangeArrowheads="1"/>
          </p:cNvSpPr>
          <p:nvPr/>
        </p:nvSpPr>
        <p:spPr bwMode="auto">
          <a:xfrm>
            <a:off x="211577" y="150263"/>
            <a:ext cx="31076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3.9 </a:t>
            </a:r>
            <a:r>
              <a:rPr kumimoji="1" lang="zh-CN" altLang="en-US" sz="3600" b="1" dirty="0" smtClean="0">
                <a:solidFill>
                  <a:schemeClr val="tx1"/>
                </a:solidFill>
                <a:latin typeface="微软雅黑" panose="020B0503020204020204" pitchFamily="34" charset="-122"/>
                <a:ea typeface="微软雅黑" panose="020B0503020204020204" pitchFamily="34" charset="-122"/>
              </a:rPr>
              <a:t>循环队列</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4693" name="Group 3"/>
          <p:cNvGrpSpPr>
            <a:grpSpLocks noChangeAspect="1"/>
          </p:cNvGrpSpPr>
          <p:nvPr/>
        </p:nvGrpSpPr>
        <p:grpSpPr>
          <a:xfrm>
            <a:off x="107950" y="2279650"/>
            <a:ext cx="4884927" cy="3697288"/>
            <a:chOff x="113" y="572"/>
            <a:chExt cx="3411" cy="1996"/>
          </a:xfrm>
        </p:grpSpPr>
        <p:sp>
          <p:nvSpPr>
            <p:cNvPr id="114697" name="AutoShape 4"/>
            <p:cNvSpPr>
              <a:spLocks noChangeAspect="1" noTextEdit="1"/>
            </p:cNvSpPr>
            <p:nvPr/>
          </p:nvSpPr>
          <p:spPr>
            <a:xfrm>
              <a:off x="113" y="572"/>
              <a:ext cx="3402" cy="1996"/>
            </a:xfrm>
            <a:prstGeom prst="rect">
              <a:avLst/>
            </a:prstGeom>
            <a:solidFill>
              <a:schemeClr val="accent1"/>
            </a:solidFill>
            <a:ln w="9525">
              <a:noFill/>
            </a:ln>
          </p:spPr>
          <p:txBody>
            <a:bodyPr/>
            <a:p>
              <a:endParaRPr lang="zh-CN" altLang="en-US"/>
            </a:p>
          </p:txBody>
        </p:sp>
        <p:sp>
          <p:nvSpPr>
            <p:cNvPr id="114698" name="Freeform 5"/>
            <p:cNvSpPr/>
            <p:nvPr/>
          </p:nvSpPr>
          <p:spPr>
            <a:xfrm>
              <a:off x="781" y="583"/>
              <a:ext cx="2190" cy="1971"/>
            </a:xfrm>
            <a:custGeom>
              <a:avLst/>
              <a:gdLst/>
              <a:ahLst/>
              <a:cxnLst>
                <a:cxn ang="0">
                  <a:pos x="0" y="987"/>
                </a:cxn>
                <a:cxn ang="0">
                  <a:pos x="4" y="871"/>
                </a:cxn>
                <a:cxn ang="0">
                  <a:pos x="27" y="759"/>
                </a:cxn>
                <a:cxn ang="0">
                  <a:pos x="66" y="647"/>
                </a:cxn>
                <a:cxn ang="0">
                  <a:pos x="116" y="542"/>
                </a:cxn>
                <a:cxn ang="0">
                  <a:pos x="179" y="444"/>
                </a:cxn>
                <a:cxn ang="0">
                  <a:pos x="256" y="353"/>
                </a:cxn>
                <a:cxn ang="0">
                  <a:pos x="342" y="269"/>
                </a:cxn>
                <a:cxn ang="0">
                  <a:pos x="439" y="196"/>
                </a:cxn>
                <a:cxn ang="0">
                  <a:pos x="548" y="133"/>
                </a:cxn>
                <a:cxn ang="0">
                  <a:pos x="660" y="80"/>
                </a:cxn>
                <a:cxn ang="0">
                  <a:pos x="781" y="42"/>
                </a:cxn>
                <a:cxn ang="0">
                  <a:pos x="905" y="14"/>
                </a:cxn>
                <a:cxn ang="0">
                  <a:pos x="1029" y="0"/>
                </a:cxn>
                <a:cxn ang="0">
                  <a:pos x="1157" y="0"/>
                </a:cxn>
                <a:cxn ang="0">
                  <a:pos x="1285" y="14"/>
                </a:cxn>
                <a:cxn ang="0">
                  <a:pos x="1406" y="42"/>
                </a:cxn>
                <a:cxn ang="0">
                  <a:pos x="1526" y="80"/>
                </a:cxn>
                <a:cxn ang="0">
                  <a:pos x="1643" y="133"/>
                </a:cxn>
                <a:cxn ang="0">
                  <a:pos x="1748" y="196"/>
                </a:cxn>
                <a:cxn ang="0">
                  <a:pos x="1845" y="269"/>
                </a:cxn>
                <a:cxn ang="0">
                  <a:pos x="1934" y="353"/>
                </a:cxn>
                <a:cxn ang="0">
                  <a:pos x="2008" y="444"/>
                </a:cxn>
                <a:cxn ang="0">
                  <a:pos x="2074" y="542"/>
                </a:cxn>
                <a:cxn ang="0">
                  <a:pos x="2124" y="647"/>
                </a:cxn>
                <a:cxn ang="0">
                  <a:pos x="2159" y="759"/>
                </a:cxn>
                <a:cxn ang="0">
                  <a:pos x="2183" y="871"/>
                </a:cxn>
                <a:cxn ang="0">
                  <a:pos x="2190" y="987"/>
                </a:cxn>
                <a:cxn ang="0">
                  <a:pos x="2183" y="1103"/>
                </a:cxn>
                <a:cxn ang="0">
                  <a:pos x="2159" y="1215"/>
                </a:cxn>
                <a:cxn ang="0">
                  <a:pos x="2124" y="1323"/>
                </a:cxn>
                <a:cxn ang="0">
                  <a:pos x="2074" y="1432"/>
                </a:cxn>
                <a:cxn ang="0">
                  <a:pos x="2008" y="1530"/>
                </a:cxn>
                <a:cxn ang="0">
                  <a:pos x="1934" y="1621"/>
                </a:cxn>
                <a:cxn ang="0">
                  <a:pos x="1845" y="1705"/>
                </a:cxn>
                <a:cxn ang="0">
                  <a:pos x="1748" y="1778"/>
                </a:cxn>
                <a:cxn ang="0">
                  <a:pos x="1643" y="1841"/>
                </a:cxn>
                <a:cxn ang="0">
                  <a:pos x="1526" y="1894"/>
                </a:cxn>
                <a:cxn ang="0">
                  <a:pos x="1406" y="1932"/>
                </a:cxn>
                <a:cxn ang="0">
                  <a:pos x="1285" y="1960"/>
                </a:cxn>
                <a:cxn ang="0">
                  <a:pos x="1157" y="1971"/>
                </a:cxn>
                <a:cxn ang="0">
                  <a:pos x="1029" y="1971"/>
                </a:cxn>
                <a:cxn ang="0">
                  <a:pos x="905" y="1960"/>
                </a:cxn>
                <a:cxn ang="0">
                  <a:pos x="781" y="1932"/>
                </a:cxn>
                <a:cxn ang="0">
                  <a:pos x="660" y="1894"/>
                </a:cxn>
                <a:cxn ang="0">
                  <a:pos x="548" y="1841"/>
                </a:cxn>
                <a:cxn ang="0">
                  <a:pos x="439" y="1778"/>
                </a:cxn>
                <a:cxn ang="0">
                  <a:pos x="342" y="1705"/>
                </a:cxn>
                <a:cxn ang="0">
                  <a:pos x="256" y="1621"/>
                </a:cxn>
                <a:cxn ang="0">
                  <a:pos x="179" y="1530"/>
                </a:cxn>
                <a:cxn ang="0">
                  <a:pos x="116" y="1432"/>
                </a:cxn>
                <a:cxn ang="0">
                  <a:pos x="66" y="1323"/>
                </a:cxn>
                <a:cxn ang="0">
                  <a:pos x="27" y="1215"/>
                </a:cxn>
                <a:cxn ang="0">
                  <a:pos x="4" y="1103"/>
                </a:cxn>
                <a:cxn ang="0">
                  <a:pos x="0" y="987"/>
                </a:cxn>
              </a:cxnLst>
              <a:pathLst>
                <a:path w="2190" h="1971">
                  <a:moveTo>
                    <a:pt x="0" y="987"/>
                  </a:moveTo>
                  <a:lnTo>
                    <a:pt x="4" y="871"/>
                  </a:lnTo>
                  <a:lnTo>
                    <a:pt x="27" y="759"/>
                  </a:lnTo>
                  <a:lnTo>
                    <a:pt x="66" y="647"/>
                  </a:lnTo>
                  <a:lnTo>
                    <a:pt x="116" y="542"/>
                  </a:lnTo>
                  <a:lnTo>
                    <a:pt x="179" y="444"/>
                  </a:lnTo>
                  <a:lnTo>
                    <a:pt x="256" y="353"/>
                  </a:lnTo>
                  <a:lnTo>
                    <a:pt x="342" y="269"/>
                  </a:lnTo>
                  <a:lnTo>
                    <a:pt x="439" y="196"/>
                  </a:lnTo>
                  <a:lnTo>
                    <a:pt x="548" y="133"/>
                  </a:lnTo>
                  <a:lnTo>
                    <a:pt x="660" y="80"/>
                  </a:lnTo>
                  <a:lnTo>
                    <a:pt x="781" y="42"/>
                  </a:lnTo>
                  <a:lnTo>
                    <a:pt x="905" y="14"/>
                  </a:lnTo>
                  <a:lnTo>
                    <a:pt x="1029" y="0"/>
                  </a:lnTo>
                  <a:lnTo>
                    <a:pt x="1157" y="0"/>
                  </a:lnTo>
                  <a:lnTo>
                    <a:pt x="1285" y="14"/>
                  </a:lnTo>
                  <a:lnTo>
                    <a:pt x="1406" y="42"/>
                  </a:lnTo>
                  <a:lnTo>
                    <a:pt x="1526" y="80"/>
                  </a:lnTo>
                  <a:lnTo>
                    <a:pt x="1643" y="133"/>
                  </a:lnTo>
                  <a:lnTo>
                    <a:pt x="1748" y="196"/>
                  </a:lnTo>
                  <a:lnTo>
                    <a:pt x="1845" y="269"/>
                  </a:lnTo>
                  <a:lnTo>
                    <a:pt x="1934" y="353"/>
                  </a:lnTo>
                  <a:lnTo>
                    <a:pt x="2008" y="444"/>
                  </a:lnTo>
                  <a:lnTo>
                    <a:pt x="2074" y="542"/>
                  </a:lnTo>
                  <a:lnTo>
                    <a:pt x="2124" y="647"/>
                  </a:lnTo>
                  <a:lnTo>
                    <a:pt x="2159" y="759"/>
                  </a:lnTo>
                  <a:lnTo>
                    <a:pt x="2183" y="871"/>
                  </a:lnTo>
                  <a:lnTo>
                    <a:pt x="2190" y="987"/>
                  </a:lnTo>
                  <a:lnTo>
                    <a:pt x="2183" y="1103"/>
                  </a:lnTo>
                  <a:lnTo>
                    <a:pt x="2159" y="1215"/>
                  </a:lnTo>
                  <a:lnTo>
                    <a:pt x="2124" y="1323"/>
                  </a:lnTo>
                  <a:lnTo>
                    <a:pt x="2074" y="1432"/>
                  </a:lnTo>
                  <a:lnTo>
                    <a:pt x="2008" y="1530"/>
                  </a:lnTo>
                  <a:lnTo>
                    <a:pt x="1934" y="1621"/>
                  </a:lnTo>
                  <a:lnTo>
                    <a:pt x="1845" y="1705"/>
                  </a:lnTo>
                  <a:lnTo>
                    <a:pt x="1748" y="1778"/>
                  </a:lnTo>
                  <a:lnTo>
                    <a:pt x="1643" y="1841"/>
                  </a:lnTo>
                  <a:lnTo>
                    <a:pt x="1526" y="1894"/>
                  </a:lnTo>
                  <a:lnTo>
                    <a:pt x="1406" y="1932"/>
                  </a:lnTo>
                  <a:lnTo>
                    <a:pt x="1285" y="1960"/>
                  </a:lnTo>
                  <a:lnTo>
                    <a:pt x="1157" y="1971"/>
                  </a:lnTo>
                  <a:lnTo>
                    <a:pt x="1029" y="1971"/>
                  </a:lnTo>
                  <a:lnTo>
                    <a:pt x="905" y="1960"/>
                  </a:lnTo>
                  <a:lnTo>
                    <a:pt x="781" y="1932"/>
                  </a:lnTo>
                  <a:lnTo>
                    <a:pt x="660" y="1894"/>
                  </a:lnTo>
                  <a:lnTo>
                    <a:pt x="548" y="1841"/>
                  </a:lnTo>
                  <a:lnTo>
                    <a:pt x="439" y="1778"/>
                  </a:lnTo>
                  <a:lnTo>
                    <a:pt x="342" y="1705"/>
                  </a:lnTo>
                  <a:lnTo>
                    <a:pt x="256" y="1621"/>
                  </a:lnTo>
                  <a:lnTo>
                    <a:pt x="179" y="1530"/>
                  </a:lnTo>
                  <a:lnTo>
                    <a:pt x="116" y="1432"/>
                  </a:lnTo>
                  <a:lnTo>
                    <a:pt x="66" y="1323"/>
                  </a:lnTo>
                  <a:lnTo>
                    <a:pt x="27" y="1215"/>
                  </a:lnTo>
                  <a:lnTo>
                    <a:pt x="4" y="1103"/>
                  </a:lnTo>
                  <a:lnTo>
                    <a:pt x="0" y="987"/>
                  </a:lnTo>
                  <a:close/>
                </a:path>
              </a:pathLst>
            </a:custGeom>
            <a:solidFill>
              <a:srgbClr val="FFFFFF">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114699" name="Freeform 6"/>
            <p:cNvSpPr/>
            <p:nvPr/>
          </p:nvSpPr>
          <p:spPr>
            <a:xfrm>
              <a:off x="1410" y="1118"/>
              <a:ext cx="835" cy="802"/>
            </a:xfrm>
            <a:custGeom>
              <a:avLst/>
              <a:gdLst/>
              <a:ahLst/>
              <a:cxnLst>
                <a:cxn ang="0">
                  <a:pos x="0" y="399"/>
                </a:cxn>
                <a:cxn ang="0">
                  <a:pos x="4" y="326"/>
                </a:cxn>
                <a:cxn ang="0">
                  <a:pos x="27" y="256"/>
                </a:cxn>
                <a:cxn ang="0">
                  <a:pos x="62" y="189"/>
                </a:cxn>
                <a:cxn ang="0">
                  <a:pos x="109" y="130"/>
                </a:cxn>
                <a:cxn ang="0">
                  <a:pos x="163" y="81"/>
                </a:cxn>
                <a:cxn ang="0">
                  <a:pos x="229" y="42"/>
                </a:cxn>
                <a:cxn ang="0">
                  <a:pos x="303" y="14"/>
                </a:cxn>
                <a:cxn ang="0">
                  <a:pos x="377" y="0"/>
                </a:cxn>
                <a:cxn ang="0">
                  <a:pos x="454" y="0"/>
                </a:cxn>
                <a:cxn ang="0">
                  <a:pos x="532" y="14"/>
                </a:cxn>
                <a:cxn ang="0">
                  <a:pos x="602" y="42"/>
                </a:cxn>
                <a:cxn ang="0">
                  <a:pos x="668" y="81"/>
                </a:cxn>
                <a:cxn ang="0">
                  <a:pos x="726" y="130"/>
                </a:cxn>
                <a:cxn ang="0">
                  <a:pos x="773" y="189"/>
                </a:cxn>
                <a:cxn ang="0">
                  <a:pos x="808" y="256"/>
                </a:cxn>
                <a:cxn ang="0">
                  <a:pos x="827" y="326"/>
                </a:cxn>
                <a:cxn ang="0">
                  <a:pos x="835" y="399"/>
                </a:cxn>
                <a:cxn ang="0">
                  <a:pos x="827" y="473"/>
                </a:cxn>
                <a:cxn ang="0">
                  <a:pos x="808" y="547"/>
                </a:cxn>
                <a:cxn ang="0">
                  <a:pos x="773" y="613"/>
                </a:cxn>
                <a:cxn ang="0">
                  <a:pos x="726" y="673"/>
                </a:cxn>
                <a:cxn ang="0">
                  <a:pos x="668" y="722"/>
                </a:cxn>
                <a:cxn ang="0">
                  <a:pos x="602" y="760"/>
                </a:cxn>
                <a:cxn ang="0">
                  <a:pos x="532" y="788"/>
                </a:cxn>
                <a:cxn ang="0">
                  <a:pos x="454" y="802"/>
                </a:cxn>
                <a:cxn ang="0">
                  <a:pos x="377" y="802"/>
                </a:cxn>
                <a:cxn ang="0">
                  <a:pos x="303" y="788"/>
                </a:cxn>
                <a:cxn ang="0">
                  <a:pos x="229" y="760"/>
                </a:cxn>
                <a:cxn ang="0">
                  <a:pos x="163" y="722"/>
                </a:cxn>
                <a:cxn ang="0">
                  <a:pos x="109" y="673"/>
                </a:cxn>
                <a:cxn ang="0">
                  <a:pos x="62" y="613"/>
                </a:cxn>
                <a:cxn ang="0">
                  <a:pos x="27" y="547"/>
                </a:cxn>
                <a:cxn ang="0">
                  <a:pos x="4" y="473"/>
                </a:cxn>
                <a:cxn ang="0">
                  <a:pos x="0" y="399"/>
                </a:cxn>
              </a:cxnLst>
              <a:pathLst>
                <a:path w="835" h="802">
                  <a:moveTo>
                    <a:pt x="0" y="399"/>
                  </a:moveTo>
                  <a:lnTo>
                    <a:pt x="4" y="326"/>
                  </a:lnTo>
                  <a:lnTo>
                    <a:pt x="27" y="256"/>
                  </a:lnTo>
                  <a:lnTo>
                    <a:pt x="62" y="189"/>
                  </a:lnTo>
                  <a:lnTo>
                    <a:pt x="109" y="130"/>
                  </a:lnTo>
                  <a:lnTo>
                    <a:pt x="163" y="81"/>
                  </a:lnTo>
                  <a:lnTo>
                    <a:pt x="229" y="42"/>
                  </a:lnTo>
                  <a:lnTo>
                    <a:pt x="303" y="14"/>
                  </a:lnTo>
                  <a:lnTo>
                    <a:pt x="377" y="0"/>
                  </a:lnTo>
                  <a:lnTo>
                    <a:pt x="454" y="0"/>
                  </a:lnTo>
                  <a:lnTo>
                    <a:pt x="532" y="14"/>
                  </a:lnTo>
                  <a:lnTo>
                    <a:pt x="602" y="42"/>
                  </a:lnTo>
                  <a:lnTo>
                    <a:pt x="668" y="81"/>
                  </a:lnTo>
                  <a:lnTo>
                    <a:pt x="726" y="130"/>
                  </a:lnTo>
                  <a:lnTo>
                    <a:pt x="773" y="189"/>
                  </a:lnTo>
                  <a:lnTo>
                    <a:pt x="808" y="256"/>
                  </a:lnTo>
                  <a:lnTo>
                    <a:pt x="827" y="326"/>
                  </a:lnTo>
                  <a:lnTo>
                    <a:pt x="835" y="399"/>
                  </a:lnTo>
                  <a:lnTo>
                    <a:pt x="827" y="473"/>
                  </a:lnTo>
                  <a:lnTo>
                    <a:pt x="808" y="547"/>
                  </a:lnTo>
                  <a:lnTo>
                    <a:pt x="773" y="613"/>
                  </a:lnTo>
                  <a:lnTo>
                    <a:pt x="726" y="673"/>
                  </a:lnTo>
                  <a:lnTo>
                    <a:pt x="668" y="722"/>
                  </a:lnTo>
                  <a:lnTo>
                    <a:pt x="602" y="760"/>
                  </a:lnTo>
                  <a:lnTo>
                    <a:pt x="532" y="788"/>
                  </a:lnTo>
                  <a:lnTo>
                    <a:pt x="454" y="802"/>
                  </a:lnTo>
                  <a:lnTo>
                    <a:pt x="377" y="802"/>
                  </a:lnTo>
                  <a:lnTo>
                    <a:pt x="303" y="788"/>
                  </a:lnTo>
                  <a:lnTo>
                    <a:pt x="229" y="760"/>
                  </a:lnTo>
                  <a:lnTo>
                    <a:pt x="163" y="722"/>
                  </a:lnTo>
                  <a:lnTo>
                    <a:pt x="109" y="673"/>
                  </a:lnTo>
                  <a:lnTo>
                    <a:pt x="62" y="613"/>
                  </a:lnTo>
                  <a:lnTo>
                    <a:pt x="27" y="547"/>
                  </a:lnTo>
                  <a:lnTo>
                    <a:pt x="4" y="473"/>
                  </a:lnTo>
                  <a:lnTo>
                    <a:pt x="0" y="399"/>
                  </a:lnTo>
                  <a:close/>
                </a:path>
              </a:pathLst>
            </a:custGeom>
            <a:solidFill>
              <a:srgbClr val="FFFFFF">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114700" name="Line 7"/>
            <p:cNvSpPr/>
            <p:nvPr/>
          </p:nvSpPr>
          <p:spPr>
            <a:xfrm flipH="1" flipV="1">
              <a:off x="1266" y="754"/>
              <a:ext cx="342" cy="417"/>
            </a:xfrm>
            <a:prstGeom prst="line">
              <a:avLst/>
            </a:prstGeom>
            <a:ln w="6350" cap="flat" cmpd="sng">
              <a:solidFill>
                <a:srgbClr val="000000"/>
              </a:solidFill>
              <a:prstDash val="solid"/>
              <a:headEnd type="none" w="med" len="med"/>
              <a:tailEnd type="none" w="med" len="med"/>
            </a:ln>
          </p:spPr>
        </p:sp>
        <p:sp>
          <p:nvSpPr>
            <p:cNvPr id="114701" name="Line 8"/>
            <p:cNvSpPr/>
            <p:nvPr/>
          </p:nvSpPr>
          <p:spPr>
            <a:xfrm flipV="1">
              <a:off x="2028" y="670"/>
              <a:ext cx="337" cy="504"/>
            </a:xfrm>
            <a:prstGeom prst="line">
              <a:avLst/>
            </a:prstGeom>
            <a:ln w="6350" cap="flat" cmpd="sng">
              <a:solidFill>
                <a:srgbClr val="000000"/>
              </a:solidFill>
              <a:prstDash val="solid"/>
              <a:headEnd type="none" w="med" len="med"/>
              <a:tailEnd type="none" w="med" len="med"/>
            </a:ln>
          </p:spPr>
        </p:sp>
        <p:sp>
          <p:nvSpPr>
            <p:cNvPr id="114702" name="Line 9"/>
            <p:cNvSpPr/>
            <p:nvPr/>
          </p:nvSpPr>
          <p:spPr>
            <a:xfrm>
              <a:off x="777" y="1524"/>
              <a:ext cx="633" cy="1"/>
            </a:xfrm>
            <a:prstGeom prst="line">
              <a:avLst/>
            </a:prstGeom>
            <a:ln w="6350" cap="flat" cmpd="sng">
              <a:solidFill>
                <a:srgbClr val="000000"/>
              </a:solidFill>
              <a:prstDash val="solid"/>
              <a:headEnd type="none" w="med" len="med"/>
              <a:tailEnd type="none" w="med" len="med"/>
            </a:ln>
          </p:spPr>
        </p:sp>
        <p:sp>
          <p:nvSpPr>
            <p:cNvPr id="114703" name="Line 10"/>
            <p:cNvSpPr/>
            <p:nvPr/>
          </p:nvSpPr>
          <p:spPr>
            <a:xfrm flipH="1">
              <a:off x="1111" y="1868"/>
              <a:ext cx="486" cy="402"/>
            </a:xfrm>
            <a:prstGeom prst="line">
              <a:avLst/>
            </a:prstGeom>
            <a:ln w="6350" cap="flat" cmpd="sng">
              <a:solidFill>
                <a:srgbClr val="000000"/>
              </a:solidFill>
              <a:prstDash val="solid"/>
              <a:headEnd type="none" w="med" len="med"/>
              <a:tailEnd type="none" w="med" len="med"/>
            </a:ln>
          </p:spPr>
        </p:sp>
        <p:sp>
          <p:nvSpPr>
            <p:cNvPr id="114704" name="Line 11"/>
            <p:cNvSpPr/>
            <p:nvPr/>
          </p:nvSpPr>
          <p:spPr>
            <a:xfrm>
              <a:off x="2035" y="1864"/>
              <a:ext cx="354" cy="532"/>
            </a:xfrm>
            <a:prstGeom prst="line">
              <a:avLst/>
            </a:prstGeom>
            <a:ln w="6350" cap="flat" cmpd="sng">
              <a:solidFill>
                <a:srgbClr val="000000"/>
              </a:solidFill>
              <a:prstDash val="solid"/>
              <a:headEnd type="none" w="med" len="med"/>
              <a:tailEnd type="none" w="med" len="med"/>
            </a:ln>
          </p:spPr>
        </p:sp>
        <p:sp>
          <p:nvSpPr>
            <p:cNvPr id="114705" name="Line 12"/>
            <p:cNvSpPr/>
            <p:nvPr/>
          </p:nvSpPr>
          <p:spPr>
            <a:xfrm flipV="1">
              <a:off x="2249" y="1524"/>
              <a:ext cx="664" cy="4"/>
            </a:xfrm>
            <a:prstGeom prst="line">
              <a:avLst/>
            </a:prstGeom>
            <a:ln w="6350" cap="flat" cmpd="sng">
              <a:solidFill>
                <a:srgbClr val="000000"/>
              </a:solidFill>
              <a:prstDash val="solid"/>
              <a:headEnd type="none" w="med" len="med"/>
              <a:tailEnd type="none" w="med" len="med"/>
            </a:ln>
          </p:spPr>
        </p:sp>
        <p:sp>
          <p:nvSpPr>
            <p:cNvPr id="114706" name="Rectangle 13"/>
            <p:cNvSpPr/>
            <p:nvPr/>
          </p:nvSpPr>
          <p:spPr>
            <a:xfrm>
              <a:off x="2964" y="1181"/>
              <a:ext cx="94" cy="17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1</a:t>
              </a:r>
              <a:endParaRPr lang="en-US" altLang="zh-CN" b="1" dirty="0">
                <a:ea typeface="楷体_GB2312"/>
              </a:endParaRPr>
            </a:p>
          </p:txBody>
        </p:sp>
        <p:sp>
          <p:nvSpPr>
            <p:cNvPr id="114707" name="Rectangle 14"/>
            <p:cNvSpPr/>
            <p:nvPr/>
          </p:nvSpPr>
          <p:spPr>
            <a:xfrm>
              <a:off x="2715" y="705"/>
              <a:ext cx="94" cy="17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2100" b="1" dirty="0">
                  <a:solidFill>
                    <a:srgbClr val="000000"/>
                  </a:solidFill>
                  <a:latin typeface="宋体" panose="02010600030101010101" pitchFamily="2" charset="-122"/>
                  <a:ea typeface="宋体" panose="02010600030101010101" pitchFamily="2" charset="-122"/>
                </a:rPr>
                <a:t>0</a:t>
              </a:r>
              <a:endParaRPr lang="en-US" altLang="zh-CN" b="1" dirty="0">
                <a:ea typeface="楷体_GB2312"/>
              </a:endParaRPr>
            </a:p>
          </p:txBody>
        </p:sp>
        <p:sp>
          <p:nvSpPr>
            <p:cNvPr id="114708" name="Rectangle 15"/>
            <p:cNvSpPr/>
            <p:nvPr/>
          </p:nvSpPr>
          <p:spPr>
            <a:xfrm>
              <a:off x="191" y="2050"/>
              <a:ext cx="334" cy="143"/>
            </a:xfrm>
            <a:prstGeom prst="rect">
              <a:avLst/>
            </a:prstGeom>
            <a:solidFill>
              <a:srgbClr val="FFFFFF"/>
            </a:solidFill>
            <a:ln w="635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endParaRPr lang="zh-CN" altLang="en-US" sz="2400" b="1" dirty="0">
                <a:ea typeface="楷体_GB2312"/>
              </a:endParaRPr>
            </a:p>
          </p:txBody>
        </p:sp>
        <p:sp>
          <p:nvSpPr>
            <p:cNvPr id="114709" name="Rectangle 16"/>
            <p:cNvSpPr/>
            <p:nvPr/>
          </p:nvSpPr>
          <p:spPr>
            <a:xfrm>
              <a:off x="167" y="1871"/>
              <a:ext cx="503" cy="13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600" b="1" dirty="0">
                  <a:solidFill>
                    <a:srgbClr val="000000"/>
                  </a:solidFill>
                  <a:latin typeface="宋体" panose="02010600030101010101" pitchFamily="2" charset="-122"/>
                  <a:ea typeface="宋体" panose="02010600030101010101" pitchFamily="2" charset="-122"/>
                </a:rPr>
                <a:t>Q-&gt;rear</a:t>
              </a:r>
              <a:endParaRPr lang="en-US" altLang="zh-CN" b="1" dirty="0">
                <a:ea typeface="楷体_GB2312"/>
              </a:endParaRPr>
            </a:p>
          </p:txBody>
        </p:sp>
        <p:sp>
          <p:nvSpPr>
            <p:cNvPr id="114710" name="Rectangle 17"/>
            <p:cNvSpPr/>
            <p:nvPr/>
          </p:nvSpPr>
          <p:spPr>
            <a:xfrm>
              <a:off x="3010" y="2319"/>
              <a:ext cx="334" cy="144"/>
            </a:xfrm>
            <a:prstGeom prst="rect">
              <a:avLst/>
            </a:prstGeom>
            <a:solidFill>
              <a:srgbClr val="FFFFFF"/>
            </a:solidFill>
            <a:ln w="635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endParaRPr lang="zh-CN" altLang="en-US" sz="2400" b="1" dirty="0">
                <a:ea typeface="楷体_GB2312"/>
              </a:endParaRPr>
            </a:p>
          </p:txBody>
        </p:sp>
        <p:sp>
          <p:nvSpPr>
            <p:cNvPr id="114711" name="Rectangle 18"/>
            <p:cNvSpPr/>
            <p:nvPr/>
          </p:nvSpPr>
          <p:spPr>
            <a:xfrm>
              <a:off x="2949" y="2137"/>
              <a:ext cx="575" cy="13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600" b="1" dirty="0">
                  <a:solidFill>
                    <a:srgbClr val="000000"/>
                  </a:solidFill>
                  <a:latin typeface="宋体" panose="02010600030101010101" pitchFamily="2" charset="-122"/>
                  <a:ea typeface="宋体" panose="02010600030101010101" pitchFamily="2" charset="-122"/>
                </a:rPr>
                <a:t>Q-&gt;front</a:t>
              </a:r>
              <a:endParaRPr lang="en-US" altLang="zh-CN" b="1" dirty="0">
                <a:ea typeface="楷体_GB2312"/>
              </a:endParaRPr>
            </a:p>
          </p:txBody>
        </p:sp>
        <p:sp>
          <p:nvSpPr>
            <p:cNvPr id="114712" name="Line 19"/>
            <p:cNvSpPr/>
            <p:nvPr/>
          </p:nvSpPr>
          <p:spPr>
            <a:xfrm>
              <a:off x="2187" y="1724"/>
              <a:ext cx="575" cy="399"/>
            </a:xfrm>
            <a:prstGeom prst="line">
              <a:avLst/>
            </a:prstGeom>
            <a:ln w="6350" cap="flat" cmpd="sng">
              <a:solidFill>
                <a:srgbClr val="000000"/>
              </a:solidFill>
              <a:prstDash val="solid"/>
              <a:headEnd type="none" w="med" len="med"/>
              <a:tailEnd type="none" w="med" len="med"/>
            </a:ln>
          </p:spPr>
        </p:sp>
        <p:sp>
          <p:nvSpPr>
            <p:cNvPr id="114713" name="Line 20"/>
            <p:cNvSpPr/>
            <p:nvPr/>
          </p:nvSpPr>
          <p:spPr>
            <a:xfrm flipH="1">
              <a:off x="1216" y="2141"/>
              <a:ext cx="54" cy="210"/>
            </a:xfrm>
            <a:prstGeom prst="line">
              <a:avLst/>
            </a:prstGeom>
            <a:ln w="6350" cap="flat" cmpd="sng">
              <a:solidFill>
                <a:srgbClr val="000000"/>
              </a:solidFill>
              <a:prstDash val="solid"/>
              <a:headEnd type="none" w="med" len="med"/>
              <a:tailEnd type="none" w="med" len="med"/>
            </a:ln>
          </p:spPr>
        </p:sp>
        <p:sp>
          <p:nvSpPr>
            <p:cNvPr id="114714" name="Line 21"/>
            <p:cNvSpPr/>
            <p:nvPr/>
          </p:nvSpPr>
          <p:spPr>
            <a:xfrm flipH="1">
              <a:off x="1348" y="2015"/>
              <a:ext cx="82" cy="416"/>
            </a:xfrm>
            <a:prstGeom prst="line">
              <a:avLst/>
            </a:prstGeom>
            <a:ln w="6350" cap="flat" cmpd="sng">
              <a:solidFill>
                <a:srgbClr val="000000"/>
              </a:solidFill>
              <a:prstDash val="solid"/>
              <a:headEnd type="none" w="med" len="med"/>
              <a:tailEnd type="none" w="med" len="med"/>
            </a:ln>
          </p:spPr>
        </p:sp>
        <p:sp>
          <p:nvSpPr>
            <p:cNvPr id="114715" name="Line 22"/>
            <p:cNvSpPr/>
            <p:nvPr/>
          </p:nvSpPr>
          <p:spPr>
            <a:xfrm flipH="1">
              <a:off x="1391" y="1962"/>
              <a:ext cx="97" cy="487"/>
            </a:xfrm>
            <a:prstGeom prst="line">
              <a:avLst/>
            </a:prstGeom>
            <a:ln w="6350" cap="flat" cmpd="sng">
              <a:solidFill>
                <a:srgbClr val="000000"/>
              </a:solidFill>
              <a:prstDash val="solid"/>
              <a:headEnd type="none" w="med" len="med"/>
              <a:tailEnd type="none" w="med" len="med"/>
            </a:ln>
          </p:spPr>
        </p:sp>
        <p:sp>
          <p:nvSpPr>
            <p:cNvPr id="114716" name="Line 23"/>
            <p:cNvSpPr/>
            <p:nvPr/>
          </p:nvSpPr>
          <p:spPr>
            <a:xfrm flipH="1">
              <a:off x="1449" y="1920"/>
              <a:ext cx="101" cy="546"/>
            </a:xfrm>
            <a:prstGeom prst="line">
              <a:avLst/>
            </a:prstGeom>
            <a:ln w="6350" cap="flat" cmpd="sng">
              <a:solidFill>
                <a:srgbClr val="000000"/>
              </a:solidFill>
              <a:prstDash val="solid"/>
              <a:headEnd type="none" w="med" len="med"/>
              <a:tailEnd type="none" w="med" len="med"/>
            </a:ln>
          </p:spPr>
        </p:sp>
        <p:sp>
          <p:nvSpPr>
            <p:cNvPr id="114717" name="Line 24"/>
            <p:cNvSpPr/>
            <p:nvPr/>
          </p:nvSpPr>
          <p:spPr>
            <a:xfrm flipH="1">
              <a:off x="1503" y="1896"/>
              <a:ext cx="105" cy="595"/>
            </a:xfrm>
            <a:prstGeom prst="line">
              <a:avLst/>
            </a:prstGeom>
            <a:ln w="6350" cap="flat" cmpd="sng">
              <a:solidFill>
                <a:srgbClr val="000000"/>
              </a:solidFill>
              <a:prstDash val="solid"/>
              <a:headEnd type="none" w="med" len="med"/>
              <a:tailEnd type="none" w="med" len="med"/>
            </a:ln>
          </p:spPr>
        </p:sp>
        <p:sp>
          <p:nvSpPr>
            <p:cNvPr id="114718" name="Line 25"/>
            <p:cNvSpPr/>
            <p:nvPr/>
          </p:nvSpPr>
          <p:spPr>
            <a:xfrm flipH="1">
              <a:off x="1558" y="1896"/>
              <a:ext cx="101" cy="609"/>
            </a:xfrm>
            <a:prstGeom prst="line">
              <a:avLst/>
            </a:prstGeom>
            <a:ln w="6350" cap="flat" cmpd="sng">
              <a:solidFill>
                <a:srgbClr val="000000"/>
              </a:solidFill>
              <a:prstDash val="solid"/>
              <a:headEnd type="none" w="med" len="med"/>
              <a:tailEnd type="none" w="med" len="med"/>
            </a:ln>
          </p:spPr>
        </p:sp>
        <p:sp>
          <p:nvSpPr>
            <p:cNvPr id="114719" name="Line 26"/>
            <p:cNvSpPr/>
            <p:nvPr/>
          </p:nvSpPr>
          <p:spPr>
            <a:xfrm flipH="1">
              <a:off x="2218" y="1808"/>
              <a:ext cx="81" cy="697"/>
            </a:xfrm>
            <a:prstGeom prst="line">
              <a:avLst/>
            </a:prstGeom>
            <a:ln w="6350" cap="flat" cmpd="sng">
              <a:solidFill>
                <a:srgbClr val="000000"/>
              </a:solidFill>
              <a:prstDash val="solid"/>
              <a:headEnd type="none" w="med" len="med"/>
              <a:tailEnd type="none" w="med" len="med"/>
            </a:ln>
          </p:spPr>
        </p:sp>
        <p:sp>
          <p:nvSpPr>
            <p:cNvPr id="114720" name="Line 27"/>
            <p:cNvSpPr/>
            <p:nvPr/>
          </p:nvSpPr>
          <p:spPr>
            <a:xfrm flipH="1">
              <a:off x="2171" y="1794"/>
              <a:ext cx="97" cy="721"/>
            </a:xfrm>
            <a:prstGeom prst="line">
              <a:avLst/>
            </a:prstGeom>
            <a:ln w="6350" cap="flat" cmpd="sng">
              <a:solidFill>
                <a:srgbClr val="000000"/>
              </a:solidFill>
              <a:prstDash val="solid"/>
              <a:headEnd type="none" w="med" len="med"/>
              <a:tailEnd type="none" w="med" len="med"/>
            </a:ln>
          </p:spPr>
        </p:sp>
        <p:sp>
          <p:nvSpPr>
            <p:cNvPr id="114721" name="Line 28"/>
            <p:cNvSpPr/>
            <p:nvPr/>
          </p:nvSpPr>
          <p:spPr>
            <a:xfrm flipH="1">
              <a:off x="1732" y="1920"/>
              <a:ext cx="78" cy="623"/>
            </a:xfrm>
            <a:prstGeom prst="line">
              <a:avLst/>
            </a:prstGeom>
            <a:ln w="6350" cap="flat" cmpd="sng">
              <a:solidFill>
                <a:srgbClr val="000000"/>
              </a:solidFill>
              <a:prstDash val="solid"/>
              <a:headEnd type="none" w="med" len="med"/>
              <a:tailEnd type="none" w="med" len="med"/>
            </a:ln>
          </p:spPr>
        </p:sp>
        <p:sp>
          <p:nvSpPr>
            <p:cNvPr id="114722" name="Line 29"/>
            <p:cNvSpPr/>
            <p:nvPr/>
          </p:nvSpPr>
          <p:spPr>
            <a:xfrm flipH="1">
              <a:off x="1678" y="1931"/>
              <a:ext cx="78" cy="602"/>
            </a:xfrm>
            <a:prstGeom prst="line">
              <a:avLst/>
            </a:prstGeom>
            <a:ln w="6350" cap="flat" cmpd="sng">
              <a:solidFill>
                <a:srgbClr val="000000"/>
              </a:solidFill>
              <a:prstDash val="solid"/>
              <a:headEnd type="none" w="med" len="med"/>
              <a:tailEnd type="none" w="med" len="med"/>
            </a:ln>
          </p:spPr>
        </p:sp>
        <p:sp>
          <p:nvSpPr>
            <p:cNvPr id="114723" name="Line 30"/>
            <p:cNvSpPr/>
            <p:nvPr/>
          </p:nvSpPr>
          <p:spPr>
            <a:xfrm flipH="1">
              <a:off x="2129" y="1766"/>
              <a:ext cx="104" cy="756"/>
            </a:xfrm>
            <a:prstGeom prst="line">
              <a:avLst/>
            </a:prstGeom>
            <a:ln w="6350" cap="flat" cmpd="sng">
              <a:solidFill>
                <a:srgbClr val="000000"/>
              </a:solidFill>
              <a:prstDash val="solid"/>
              <a:headEnd type="none" w="med" len="med"/>
              <a:tailEnd type="none" w="med" len="med"/>
            </a:ln>
          </p:spPr>
        </p:sp>
        <p:sp>
          <p:nvSpPr>
            <p:cNvPr id="114724" name="Line 31"/>
            <p:cNvSpPr/>
            <p:nvPr/>
          </p:nvSpPr>
          <p:spPr>
            <a:xfrm flipH="1">
              <a:off x="2090" y="1749"/>
              <a:ext cx="101" cy="777"/>
            </a:xfrm>
            <a:prstGeom prst="line">
              <a:avLst/>
            </a:prstGeom>
            <a:ln w="6350" cap="flat" cmpd="sng">
              <a:solidFill>
                <a:srgbClr val="000000"/>
              </a:solidFill>
              <a:prstDash val="solid"/>
              <a:headEnd type="none" w="med" len="med"/>
              <a:tailEnd type="none" w="med" len="med"/>
            </a:ln>
          </p:spPr>
        </p:sp>
        <p:sp>
          <p:nvSpPr>
            <p:cNvPr id="114725" name="Line 32"/>
            <p:cNvSpPr/>
            <p:nvPr/>
          </p:nvSpPr>
          <p:spPr>
            <a:xfrm flipH="1">
              <a:off x="2043" y="1805"/>
              <a:ext cx="93" cy="731"/>
            </a:xfrm>
            <a:prstGeom prst="line">
              <a:avLst/>
            </a:prstGeom>
            <a:ln w="6350" cap="flat" cmpd="sng">
              <a:solidFill>
                <a:srgbClr val="000000"/>
              </a:solidFill>
              <a:prstDash val="solid"/>
              <a:headEnd type="none" w="med" len="med"/>
              <a:tailEnd type="none" w="med" len="med"/>
            </a:ln>
          </p:spPr>
        </p:sp>
        <p:sp>
          <p:nvSpPr>
            <p:cNvPr id="114726" name="Line 33"/>
            <p:cNvSpPr/>
            <p:nvPr/>
          </p:nvSpPr>
          <p:spPr>
            <a:xfrm flipH="1">
              <a:off x="1993" y="1847"/>
              <a:ext cx="93" cy="700"/>
            </a:xfrm>
            <a:prstGeom prst="line">
              <a:avLst/>
            </a:prstGeom>
            <a:ln w="6350" cap="flat" cmpd="sng">
              <a:solidFill>
                <a:srgbClr val="000000"/>
              </a:solidFill>
              <a:prstDash val="solid"/>
              <a:headEnd type="none" w="med" len="med"/>
              <a:tailEnd type="none" w="med" len="med"/>
            </a:ln>
          </p:spPr>
        </p:sp>
        <p:sp>
          <p:nvSpPr>
            <p:cNvPr id="114727" name="Line 34"/>
            <p:cNvSpPr/>
            <p:nvPr/>
          </p:nvSpPr>
          <p:spPr>
            <a:xfrm flipH="1">
              <a:off x="1950" y="1882"/>
              <a:ext cx="89" cy="668"/>
            </a:xfrm>
            <a:prstGeom prst="line">
              <a:avLst/>
            </a:prstGeom>
            <a:ln w="6350" cap="flat" cmpd="sng">
              <a:solidFill>
                <a:srgbClr val="000000"/>
              </a:solidFill>
              <a:prstDash val="solid"/>
              <a:headEnd type="none" w="med" len="med"/>
              <a:tailEnd type="none" w="med" len="med"/>
            </a:ln>
          </p:spPr>
        </p:sp>
        <p:sp>
          <p:nvSpPr>
            <p:cNvPr id="114728" name="Line 35"/>
            <p:cNvSpPr/>
            <p:nvPr/>
          </p:nvSpPr>
          <p:spPr>
            <a:xfrm flipH="1">
              <a:off x="1896" y="1910"/>
              <a:ext cx="81" cy="644"/>
            </a:xfrm>
            <a:prstGeom prst="line">
              <a:avLst/>
            </a:prstGeom>
            <a:ln w="6350" cap="flat" cmpd="sng">
              <a:solidFill>
                <a:srgbClr val="000000"/>
              </a:solidFill>
              <a:prstDash val="solid"/>
              <a:headEnd type="none" w="med" len="med"/>
              <a:tailEnd type="none" w="med" len="med"/>
            </a:ln>
          </p:spPr>
        </p:sp>
        <p:sp>
          <p:nvSpPr>
            <p:cNvPr id="114729" name="Line 36"/>
            <p:cNvSpPr/>
            <p:nvPr/>
          </p:nvSpPr>
          <p:spPr>
            <a:xfrm flipH="1">
              <a:off x="1841" y="1920"/>
              <a:ext cx="82" cy="634"/>
            </a:xfrm>
            <a:prstGeom prst="line">
              <a:avLst/>
            </a:prstGeom>
            <a:ln w="6350" cap="flat" cmpd="sng">
              <a:solidFill>
                <a:srgbClr val="000000"/>
              </a:solidFill>
              <a:prstDash val="solid"/>
              <a:headEnd type="none" w="med" len="med"/>
              <a:tailEnd type="none" w="med" len="med"/>
            </a:ln>
          </p:spPr>
        </p:sp>
        <p:sp>
          <p:nvSpPr>
            <p:cNvPr id="114730" name="Line 37"/>
            <p:cNvSpPr/>
            <p:nvPr/>
          </p:nvSpPr>
          <p:spPr>
            <a:xfrm flipH="1">
              <a:off x="1783" y="1927"/>
              <a:ext cx="85" cy="623"/>
            </a:xfrm>
            <a:prstGeom prst="line">
              <a:avLst/>
            </a:prstGeom>
            <a:ln w="6350" cap="flat" cmpd="sng">
              <a:solidFill>
                <a:srgbClr val="000000"/>
              </a:solidFill>
              <a:prstDash val="solid"/>
              <a:headEnd type="none" w="med" len="med"/>
              <a:tailEnd type="none" w="med" len="med"/>
            </a:ln>
          </p:spPr>
        </p:sp>
        <p:sp>
          <p:nvSpPr>
            <p:cNvPr id="114731" name="Line 38"/>
            <p:cNvSpPr/>
            <p:nvPr/>
          </p:nvSpPr>
          <p:spPr>
            <a:xfrm flipH="1">
              <a:off x="2583" y="2029"/>
              <a:ext cx="39" cy="283"/>
            </a:xfrm>
            <a:prstGeom prst="line">
              <a:avLst/>
            </a:prstGeom>
            <a:ln w="6350" cap="flat" cmpd="sng">
              <a:solidFill>
                <a:srgbClr val="000000"/>
              </a:solidFill>
              <a:prstDash val="solid"/>
              <a:headEnd type="none" w="med" len="med"/>
              <a:tailEnd type="none" w="med" len="med"/>
            </a:ln>
          </p:spPr>
        </p:sp>
        <p:sp>
          <p:nvSpPr>
            <p:cNvPr id="114732" name="Line 39"/>
            <p:cNvSpPr/>
            <p:nvPr/>
          </p:nvSpPr>
          <p:spPr>
            <a:xfrm flipH="1">
              <a:off x="2529" y="1994"/>
              <a:ext cx="46" cy="353"/>
            </a:xfrm>
            <a:prstGeom prst="line">
              <a:avLst/>
            </a:prstGeom>
            <a:ln w="6350" cap="flat" cmpd="sng">
              <a:solidFill>
                <a:srgbClr val="000000"/>
              </a:solidFill>
              <a:prstDash val="solid"/>
              <a:headEnd type="none" w="med" len="med"/>
              <a:tailEnd type="none" w="med" len="med"/>
            </a:ln>
          </p:spPr>
        </p:sp>
        <p:sp>
          <p:nvSpPr>
            <p:cNvPr id="114733" name="Line 40"/>
            <p:cNvSpPr/>
            <p:nvPr/>
          </p:nvSpPr>
          <p:spPr>
            <a:xfrm flipH="1">
              <a:off x="2490" y="1976"/>
              <a:ext cx="46" cy="392"/>
            </a:xfrm>
            <a:prstGeom prst="line">
              <a:avLst/>
            </a:prstGeom>
            <a:ln w="6350" cap="flat" cmpd="sng">
              <a:solidFill>
                <a:srgbClr val="000000"/>
              </a:solidFill>
              <a:prstDash val="solid"/>
              <a:headEnd type="none" w="med" len="med"/>
              <a:tailEnd type="none" w="med" len="med"/>
            </a:ln>
          </p:spPr>
        </p:sp>
        <p:sp>
          <p:nvSpPr>
            <p:cNvPr id="114734" name="Line 41"/>
            <p:cNvSpPr/>
            <p:nvPr/>
          </p:nvSpPr>
          <p:spPr>
            <a:xfrm flipH="1">
              <a:off x="2431" y="1941"/>
              <a:ext cx="63" cy="466"/>
            </a:xfrm>
            <a:prstGeom prst="line">
              <a:avLst/>
            </a:prstGeom>
            <a:ln w="6350" cap="flat" cmpd="sng">
              <a:solidFill>
                <a:srgbClr val="000000"/>
              </a:solidFill>
              <a:prstDash val="solid"/>
              <a:headEnd type="none" w="med" len="med"/>
              <a:tailEnd type="none" w="med" len="med"/>
            </a:ln>
          </p:spPr>
        </p:sp>
        <p:sp>
          <p:nvSpPr>
            <p:cNvPr id="114735" name="Line 42"/>
            <p:cNvSpPr/>
            <p:nvPr/>
          </p:nvSpPr>
          <p:spPr>
            <a:xfrm flipH="1">
              <a:off x="2362" y="1903"/>
              <a:ext cx="73" cy="546"/>
            </a:xfrm>
            <a:prstGeom prst="line">
              <a:avLst/>
            </a:prstGeom>
            <a:ln w="6350" cap="flat" cmpd="sng">
              <a:solidFill>
                <a:srgbClr val="000000"/>
              </a:solidFill>
              <a:prstDash val="solid"/>
              <a:headEnd type="none" w="med" len="med"/>
              <a:tailEnd type="none" w="med" len="med"/>
            </a:ln>
          </p:spPr>
        </p:sp>
        <p:sp>
          <p:nvSpPr>
            <p:cNvPr id="114736" name="Line 43"/>
            <p:cNvSpPr/>
            <p:nvPr/>
          </p:nvSpPr>
          <p:spPr>
            <a:xfrm flipH="1">
              <a:off x="2307" y="1868"/>
              <a:ext cx="74" cy="598"/>
            </a:xfrm>
            <a:prstGeom prst="line">
              <a:avLst/>
            </a:prstGeom>
            <a:ln w="6350" cap="flat" cmpd="sng">
              <a:solidFill>
                <a:srgbClr val="000000"/>
              </a:solidFill>
              <a:prstDash val="solid"/>
              <a:headEnd type="none" w="med" len="med"/>
              <a:tailEnd type="none" w="med" len="med"/>
            </a:ln>
          </p:spPr>
        </p:sp>
        <p:sp>
          <p:nvSpPr>
            <p:cNvPr id="114737" name="Line 44"/>
            <p:cNvSpPr/>
            <p:nvPr/>
          </p:nvSpPr>
          <p:spPr>
            <a:xfrm flipH="1">
              <a:off x="2257" y="1840"/>
              <a:ext cx="77" cy="640"/>
            </a:xfrm>
            <a:prstGeom prst="line">
              <a:avLst/>
            </a:prstGeom>
            <a:ln w="6350" cap="flat" cmpd="sng">
              <a:solidFill>
                <a:srgbClr val="000000"/>
              </a:solidFill>
              <a:prstDash val="solid"/>
              <a:headEnd type="none" w="med" len="med"/>
              <a:tailEnd type="none" w="med" len="med"/>
            </a:ln>
          </p:spPr>
        </p:sp>
        <p:sp>
          <p:nvSpPr>
            <p:cNvPr id="114738" name="Line 45"/>
            <p:cNvSpPr/>
            <p:nvPr/>
          </p:nvSpPr>
          <p:spPr>
            <a:xfrm flipH="1">
              <a:off x="2641" y="2053"/>
              <a:ext cx="27" cy="214"/>
            </a:xfrm>
            <a:prstGeom prst="line">
              <a:avLst/>
            </a:prstGeom>
            <a:ln w="6350" cap="flat" cmpd="sng">
              <a:solidFill>
                <a:srgbClr val="000000"/>
              </a:solidFill>
              <a:prstDash val="solid"/>
              <a:headEnd type="none" w="med" len="med"/>
              <a:tailEnd type="none" w="med" len="med"/>
            </a:ln>
          </p:spPr>
        </p:sp>
        <p:sp>
          <p:nvSpPr>
            <p:cNvPr id="114739" name="Line 46"/>
            <p:cNvSpPr/>
            <p:nvPr/>
          </p:nvSpPr>
          <p:spPr>
            <a:xfrm flipH="1">
              <a:off x="1620" y="1917"/>
              <a:ext cx="89" cy="609"/>
            </a:xfrm>
            <a:prstGeom prst="line">
              <a:avLst/>
            </a:prstGeom>
            <a:ln w="6350" cap="flat" cmpd="sng">
              <a:solidFill>
                <a:srgbClr val="000000"/>
              </a:solidFill>
              <a:prstDash val="solid"/>
              <a:headEnd type="none" w="med" len="med"/>
              <a:tailEnd type="none" w="med" len="med"/>
            </a:ln>
          </p:spPr>
        </p:sp>
        <p:sp>
          <p:nvSpPr>
            <p:cNvPr id="114740" name="Line 47"/>
            <p:cNvSpPr/>
            <p:nvPr/>
          </p:nvSpPr>
          <p:spPr>
            <a:xfrm flipH="1">
              <a:off x="1305" y="2053"/>
              <a:ext cx="74" cy="357"/>
            </a:xfrm>
            <a:prstGeom prst="line">
              <a:avLst/>
            </a:prstGeom>
            <a:ln w="6350" cap="flat" cmpd="sng">
              <a:solidFill>
                <a:srgbClr val="000000"/>
              </a:solidFill>
              <a:prstDash val="solid"/>
              <a:headEnd type="none" w="med" len="med"/>
              <a:tailEnd type="none" w="med" len="med"/>
            </a:ln>
          </p:spPr>
        </p:sp>
        <p:sp>
          <p:nvSpPr>
            <p:cNvPr id="114741" name="Line 48"/>
            <p:cNvSpPr/>
            <p:nvPr/>
          </p:nvSpPr>
          <p:spPr>
            <a:xfrm flipH="1">
              <a:off x="1263" y="2088"/>
              <a:ext cx="66" cy="298"/>
            </a:xfrm>
            <a:prstGeom prst="line">
              <a:avLst/>
            </a:prstGeom>
            <a:ln w="6350" cap="flat" cmpd="sng">
              <a:solidFill>
                <a:srgbClr val="000000"/>
              </a:solidFill>
              <a:prstDash val="solid"/>
              <a:headEnd type="none" w="med" len="med"/>
              <a:tailEnd type="none" w="med" len="med"/>
            </a:ln>
          </p:spPr>
        </p:sp>
        <p:sp>
          <p:nvSpPr>
            <p:cNvPr id="114742" name="Line 49"/>
            <p:cNvSpPr/>
            <p:nvPr/>
          </p:nvSpPr>
          <p:spPr>
            <a:xfrm flipH="1">
              <a:off x="1185" y="2190"/>
              <a:ext cx="31" cy="136"/>
            </a:xfrm>
            <a:prstGeom prst="line">
              <a:avLst/>
            </a:prstGeom>
            <a:ln w="6350" cap="flat" cmpd="sng">
              <a:solidFill>
                <a:srgbClr val="000000"/>
              </a:solidFill>
              <a:prstDash val="solid"/>
              <a:headEnd type="none" w="med" len="med"/>
              <a:tailEnd type="none" w="med" len="med"/>
            </a:ln>
          </p:spPr>
        </p:sp>
        <p:sp>
          <p:nvSpPr>
            <p:cNvPr id="114743" name="Line 50"/>
            <p:cNvSpPr/>
            <p:nvPr/>
          </p:nvSpPr>
          <p:spPr>
            <a:xfrm flipH="1">
              <a:off x="1154" y="2228"/>
              <a:ext cx="15" cy="77"/>
            </a:xfrm>
            <a:prstGeom prst="line">
              <a:avLst/>
            </a:prstGeom>
            <a:ln w="6350" cap="flat" cmpd="sng">
              <a:solidFill>
                <a:srgbClr val="000000"/>
              </a:solidFill>
              <a:prstDash val="solid"/>
              <a:headEnd type="none" w="med" len="med"/>
              <a:tailEnd type="none" w="med" len="med"/>
            </a:ln>
          </p:spPr>
        </p:sp>
        <p:sp>
          <p:nvSpPr>
            <p:cNvPr id="114744" name="Line 51"/>
            <p:cNvSpPr/>
            <p:nvPr/>
          </p:nvSpPr>
          <p:spPr>
            <a:xfrm flipV="1">
              <a:off x="2233" y="1010"/>
              <a:ext cx="509" cy="308"/>
            </a:xfrm>
            <a:prstGeom prst="line">
              <a:avLst/>
            </a:prstGeom>
            <a:ln w="6350" cap="flat" cmpd="sng">
              <a:solidFill>
                <a:srgbClr val="000000"/>
              </a:solidFill>
              <a:prstDash val="solid"/>
              <a:headEnd type="none" w="med" len="med"/>
              <a:tailEnd type="none" w="med" len="med"/>
            </a:ln>
          </p:spPr>
        </p:sp>
        <p:sp>
          <p:nvSpPr>
            <p:cNvPr id="114745" name="Line 52"/>
            <p:cNvSpPr/>
            <p:nvPr/>
          </p:nvSpPr>
          <p:spPr>
            <a:xfrm>
              <a:off x="2614" y="2372"/>
              <a:ext cx="555" cy="1"/>
            </a:xfrm>
            <a:prstGeom prst="line">
              <a:avLst/>
            </a:prstGeom>
            <a:ln w="6350" cap="flat" cmpd="sng">
              <a:solidFill>
                <a:srgbClr val="000000"/>
              </a:solidFill>
              <a:prstDash val="solid"/>
              <a:headEnd type="none" w="med" len="med"/>
              <a:tailEnd type="none" w="med" len="med"/>
            </a:ln>
          </p:spPr>
        </p:sp>
        <p:sp>
          <p:nvSpPr>
            <p:cNvPr id="114746" name="Freeform 53"/>
            <p:cNvSpPr/>
            <p:nvPr/>
          </p:nvSpPr>
          <p:spPr>
            <a:xfrm>
              <a:off x="2575" y="2347"/>
              <a:ext cx="51" cy="46"/>
            </a:xfrm>
            <a:custGeom>
              <a:avLst/>
              <a:gdLst/>
              <a:ahLst/>
              <a:cxnLst>
                <a:cxn ang="0">
                  <a:pos x="0" y="25"/>
                </a:cxn>
                <a:cxn ang="0">
                  <a:pos x="51" y="0"/>
                </a:cxn>
                <a:cxn ang="0">
                  <a:pos x="43" y="25"/>
                </a:cxn>
                <a:cxn ang="0">
                  <a:pos x="51" y="46"/>
                </a:cxn>
                <a:cxn ang="0">
                  <a:pos x="0" y="25"/>
                </a:cxn>
              </a:cxnLst>
              <a:pathLst>
                <a:path w="51" h="46">
                  <a:moveTo>
                    <a:pt x="0" y="25"/>
                  </a:moveTo>
                  <a:lnTo>
                    <a:pt x="51" y="0"/>
                  </a:lnTo>
                  <a:lnTo>
                    <a:pt x="43" y="25"/>
                  </a:lnTo>
                  <a:lnTo>
                    <a:pt x="51" y="46"/>
                  </a:lnTo>
                  <a:lnTo>
                    <a:pt x="0" y="25"/>
                  </a:lnTo>
                  <a:close/>
                </a:path>
              </a:pathLst>
            </a:custGeom>
            <a:solidFill>
              <a:srgbClr val="000000">
                <a:alpha val="100000"/>
              </a:srgbClr>
            </a:solidFill>
            <a:ln w="9525">
              <a:noFill/>
            </a:ln>
          </p:spPr>
          <p:txBody>
            <a:bodyPr/>
            <a:p>
              <a:endParaRPr lang="zh-CN" altLang="en-US"/>
            </a:p>
          </p:txBody>
        </p:sp>
        <p:sp>
          <p:nvSpPr>
            <p:cNvPr id="114747" name="Line 54"/>
            <p:cNvSpPr/>
            <p:nvPr/>
          </p:nvSpPr>
          <p:spPr>
            <a:xfrm>
              <a:off x="362" y="2102"/>
              <a:ext cx="524" cy="1"/>
            </a:xfrm>
            <a:prstGeom prst="line">
              <a:avLst/>
            </a:prstGeom>
            <a:ln w="6350" cap="flat" cmpd="sng">
              <a:solidFill>
                <a:srgbClr val="000000"/>
              </a:solidFill>
              <a:prstDash val="solid"/>
              <a:headEnd type="none" w="med" len="med"/>
              <a:tailEnd type="none" w="med" len="med"/>
            </a:ln>
          </p:spPr>
        </p:sp>
        <p:sp>
          <p:nvSpPr>
            <p:cNvPr id="114748" name="Freeform 55"/>
            <p:cNvSpPr/>
            <p:nvPr/>
          </p:nvSpPr>
          <p:spPr>
            <a:xfrm>
              <a:off x="874" y="2081"/>
              <a:ext cx="51" cy="46"/>
            </a:xfrm>
            <a:custGeom>
              <a:avLst/>
              <a:gdLst/>
              <a:ahLst/>
              <a:cxnLst>
                <a:cxn ang="0">
                  <a:pos x="51" y="21"/>
                </a:cxn>
                <a:cxn ang="0">
                  <a:pos x="0" y="46"/>
                </a:cxn>
                <a:cxn ang="0">
                  <a:pos x="4" y="21"/>
                </a:cxn>
                <a:cxn ang="0">
                  <a:pos x="0" y="0"/>
                </a:cxn>
                <a:cxn ang="0">
                  <a:pos x="51" y="21"/>
                </a:cxn>
              </a:cxnLst>
              <a:pathLst>
                <a:path w="51" h="46">
                  <a:moveTo>
                    <a:pt x="51" y="21"/>
                  </a:moveTo>
                  <a:lnTo>
                    <a:pt x="0" y="46"/>
                  </a:lnTo>
                  <a:lnTo>
                    <a:pt x="4" y="21"/>
                  </a:lnTo>
                  <a:lnTo>
                    <a:pt x="0" y="0"/>
                  </a:lnTo>
                  <a:lnTo>
                    <a:pt x="51" y="21"/>
                  </a:lnTo>
                  <a:close/>
                </a:path>
              </a:pathLst>
            </a:custGeom>
            <a:solidFill>
              <a:srgbClr val="000000">
                <a:alpha val="100000"/>
              </a:srgbClr>
            </a:solidFill>
            <a:ln w="9525">
              <a:noFill/>
            </a:ln>
          </p:spPr>
          <p:txBody>
            <a:bodyPr/>
            <a:p>
              <a:endParaRPr lang="zh-CN" altLang="en-US"/>
            </a:p>
          </p:txBody>
        </p:sp>
        <p:sp>
          <p:nvSpPr>
            <p:cNvPr id="114749" name="Rectangle 56"/>
            <p:cNvSpPr/>
            <p:nvPr/>
          </p:nvSpPr>
          <p:spPr>
            <a:xfrm rot="-4200000">
              <a:off x="2536" y="1703"/>
              <a:ext cx="167" cy="17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600" b="1" dirty="0">
                  <a:solidFill>
                    <a:srgbClr val="000000"/>
                  </a:solidFill>
                  <a:latin typeface="宋体" panose="02010600030101010101" pitchFamily="2" charset="-122"/>
                  <a:ea typeface="宋体" panose="02010600030101010101" pitchFamily="2" charset="-122"/>
                </a:rPr>
                <a:t>...</a:t>
              </a:r>
              <a:endParaRPr lang="en-US" altLang="zh-CN" b="1" dirty="0">
                <a:ea typeface="楷体_GB2312"/>
              </a:endParaRPr>
            </a:p>
          </p:txBody>
        </p:sp>
        <p:sp>
          <p:nvSpPr>
            <p:cNvPr id="114750" name="Rectangle 57"/>
            <p:cNvSpPr/>
            <p:nvPr/>
          </p:nvSpPr>
          <p:spPr>
            <a:xfrm rot="-1200000">
              <a:off x="1678" y="778"/>
              <a:ext cx="215" cy="13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buFont typeface="Arial" panose="020B0604020202020204" pitchFamily="34" charset="0"/>
                <a:buNone/>
              </a:pPr>
              <a:r>
                <a:rPr lang="en-US" altLang="zh-CN" sz="1600" b="1" dirty="0">
                  <a:solidFill>
                    <a:srgbClr val="000000"/>
                  </a:solidFill>
                  <a:latin typeface="宋体" panose="02010600030101010101" pitchFamily="2" charset="-122"/>
                  <a:ea typeface="宋体" panose="02010600030101010101" pitchFamily="2" charset="-122"/>
                </a:rPr>
                <a:t>...</a:t>
              </a:r>
              <a:endParaRPr lang="en-US" altLang="zh-CN" b="1" dirty="0">
                <a:ea typeface="楷体_GB2312"/>
              </a:endParaRPr>
            </a:p>
          </p:txBody>
        </p:sp>
      </p:grpSp>
      <p:sp>
        <p:nvSpPr>
          <p:cNvPr id="764986" name="Text Box 58"/>
          <p:cNvSpPr txBox="1"/>
          <p:nvPr/>
        </p:nvSpPr>
        <p:spPr>
          <a:xfrm>
            <a:off x="467995" y="614680"/>
            <a:ext cx="4087813" cy="1346835"/>
          </a:xfrm>
          <a:prstGeom prst="rect">
            <a:avLst/>
          </a:prstGeom>
          <a:noFill/>
          <a:ln w="57150"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r>
              <a:rPr lang="zh-CN" altLang="en-US" sz="2400" b="1" dirty="0">
                <a:ea typeface="楷体_GB2312"/>
              </a:rPr>
              <a:t>首尾相接</a:t>
            </a:r>
            <a:endParaRPr lang="zh-CN" altLang="en-US" sz="2400" b="1" dirty="0">
              <a:ea typeface="楷体_GB2312"/>
            </a:endParaRPr>
          </a:p>
          <a:p>
            <a:pPr marL="0" lvl="0" indent="0">
              <a:buFont typeface="Arial" panose="020B0604020202020204" pitchFamily="34" charset="0"/>
              <a:buNone/>
            </a:pPr>
            <a:r>
              <a:rPr lang="zh-CN" altLang="zh-CN" sz="2400" b="1" dirty="0">
                <a:ea typeface="楷体_GB2312"/>
              </a:rPr>
              <a:t>若</a:t>
            </a:r>
            <a:r>
              <a:rPr lang="en-US" altLang="zh-CN" sz="2400" b="1" dirty="0">
                <a:ea typeface="楷体_GB2312"/>
              </a:rPr>
              <a:t>rear==M</a:t>
            </a:r>
            <a:endParaRPr lang="en-US" altLang="zh-CN" sz="2400" b="1" dirty="0">
              <a:ea typeface="楷体_GB2312"/>
            </a:endParaRPr>
          </a:p>
          <a:p>
            <a:pPr marL="0" lvl="0" indent="0">
              <a:buFont typeface="Arial" panose="020B0604020202020204" pitchFamily="34" charset="0"/>
              <a:buNone/>
            </a:pPr>
            <a:r>
              <a:rPr lang="zh-CN" altLang="zh-CN" sz="2400" b="1" dirty="0">
                <a:ea typeface="楷体_GB2312"/>
              </a:rPr>
              <a:t>则令</a:t>
            </a:r>
            <a:r>
              <a:rPr lang="en-US" altLang="zh-CN" sz="2400" b="1" dirty="0">
                <a:ea typeface="楷体_GB2312"/>
              </a:rPr>
              <a:t>rear=0;</a:t>
            </a:r>
            <a:endParaRPr lang="en-US" altLang="zh-CN" sz="2400" b="1" dirty="0">
              <a:ea typeface="楷体_GB2312"/>
            </a:endParaRPr>
          </a:p>
        </p:txBody>
      </p:sp>
      <p:sp>
        <p:nvSpPr>
          <p:cNvPr id="110" name="Text Box 2"/>
          <p:cNvSpPr txBox="1">
            <a:spLocks noChangeArrowheads="1"/>
          </p:cNvSpPr>
          <p:nvPr/>
        </p:nvSpPr>
        <p:spPr bwMode="auto">
          <a:xfrm>
            <a:off x="5811650" y="325000"/>
            <a:ext cx="60244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FF0000"/>
                </a:solidFill>
                <a:latin typeface="微软雅黑" panose="020B0503020204020204" pitchFamily="34" charset="-122"/>
                <a:ea typeface="微软雅黑" panose="020B0503020204020204" pitchFamily="34" charset="-122"/>
              </a:rPr>
              <a:t>入队</a:t>
            </a:r>
            <a:r>
              <a:rPr kumimoji="1" lang="zh-CN" altLang="en-US" sz="2800" b="1" dirty="0">
                <a:solidFill>
                  <a:srgbClr val="FF0000"/>
                </a:solidFill>
                <a:latin typeface="宋体" panose="02010600030101010101" pitchFamily="2" charset="-122"/>
              </a:rPr>
              <a:t>：</a:t>
            </a:r>
            <a:r>
              <a:rPr kumimoji="1" lang="en-US" altLang="zh-CN" sz="2800" b="1" dirty="0">
                <a:latin typeface="Consolas" panose="020B0609020204030204" pitchFamily="49" charset="0"/>
                <a:cs typeface="Consolas" panose="020B0609020204030204" pitchFamily="49" charset="0"/>
              </a:rPr>
              <a:t>if   </a:t>
            </a:r>
            <a:r>
              <a:rPr kumimoji="1" lang="en-US" altLang="zh-CN" sz="2800" b="1" dirty="0" smtClean="0">
                <a:latin typeface="Consolas" panose="020B0609020204030204" pitchFamily="49" charset="0"/>
                <a:cs typeface="Consolas" panose="020B0609020204030204" pitchFamily="49" charset="0"/>
              </a:rPr>
              <a:t>(</a:t>
            </a:r>
            <a:r>
              <a:rPr kumimoji="1" lang="en-US" altLang="zh-CN" sz="2800" b="1" dirty="0" err="1">
                <a:latin typeface="Consolas" panose="020B0609020204030204" pitchFamily="49" charset="0"/>
                <a:cs typeface="Consolas" panose="020B0609020204030204" pitchFamily="49" charset="0"/>
              </a:rPr>
              <a:t>squeue</a:t>
            </a:r>
            <a:r>
              <a:rPr kumimoji="1" lang="en-US" altLang="zh-CN" sz="2800" b="1" dirty="0">
                <a:latin typeface="Consolas" panose="020B0609020204030204" pitchFamily="49" charset="0"/>
                <a:cs typeface="Consolas" panose="020B0609020204030204" pitchFamily="49" charset="0"/>
              </a:rPr>
              <a:t>-</a:t>
            </a:r>
            <a:r>
              <a:rPr kumimoji="1" lang="en-US" altLang="zh-CN" sz="2800" b="1" dirty="0" smtClean="0">
                <a:latin typeface="Consolas" panose="020B0609020204030204" pitchFamily="49" charset="0"/>
                <a:cs typeface="Consolas" panose="020B0609020204030204" pitchFamily="49" charset="0"/>
              </a:rPr>
              <a:t>&gt;r = MAXNUM</a:t>
            </a:r>
            <a:r>
              <a:rPr kumimoji="1" lang="en-US" altLang="zh-CN" sz="2800" b="1" dirty="0">
                <a:latin typeface="Consolas" panose="020B0609020204030204" pitchFamily="49" charset="0"/>
                <a:cs typeface="Consolas" panose="020B0609020204030204" pitchFamily="49" charset="0"/>
              </a:rPr>
              <a:t>)</a:t>
            </a:r>
            <a:endParaRPr kumimoji="1" lang="en-US" altLang="zh-CN" sz="2800" b="1" dirty="0">
              <a:latin typeface="Consolas" panose="020B0609020204030204" pitchFamily="49" charset="0"/>
              <a:cs typeface="Consolas" panose="020B0609020204030204" pitchFamily="49" charset="0"/>
            </a:endParaRPr>
          </a:p>
          <a:p>
            <a:pPr eaLnBrk="1" hangingPunct="1"/>
            <a:r>
              <a:rPr kumimoji="1" lang="en-US" altLang="zh-CN" sz="2800" b="1" dirty="0">
                <a:latin typeface="Consolas" panose="020B0609020204030204" pitchFamily="49" charset="0"/>
                <a:cs typeface="Consolas" panose="020B0609020204030204" pitchFamily="49" charset="0"/>
              </a:rPr>
              <a:t>            </a:t>
            </a:r>
            <a:r>
              <a:rPr kumimoji="1" lang="en-US" altLang="zh-CN" sz="2800" b="1" dirty="0" err="1">
                <a:latin typeface="Consolas" panose="020B0609020204030204" pitchFamily="49" charset="0"/>
                <a:cs typeface="Consolas" panose="020B0609020204030204" pitchFamily="49" charset="0"/>
              </a:rPr>
              <a:t>squeue</a:t>
            </a:r>
            <a:r>
              <a:rPr kumimoji="1" lang="en-US" altLang="zh-CN" sz="2800" b="1" dirty="0">
                <a:latin typeface="Consolas" panose="020B0609020204030204" pitchFamily="49" charset="0"/>
                <a:cs typeface="Consolas" panose="020B0609020204030204" pitchFamily="49" charset="0"/>
              </a:rPr>
              <a:t>-&gt;</a:t>
            </a:r>
            <a:r>
              <a:rPr kumimoji="1" lang="en-US" altLang="zh-CN" sz="2800" b="1" dirty="0" smtClean="0">
                <a:latin typeface="Consolas" panose="020B0609020204030204" pitchFamily="49" charset="0"/>
                <a:cs typeface="Consolas" panose="020B0609020204030204" pitchFamily="49" charset="0"/>
              </a:rPr>
              <a:t>r = 0</a:t>
            </a:r>
            <a:r>
              <a:rPr kumimoji="1" lang="en-US" altLang="zh-CN" sz="2800" b="1" dirty="0">
                <a:latin typeface="Consolas" panose="020B0609020204030204" pitchFamily="49" charset="0"/>
                <a:cs typeface="Consolas" panose="020B0609020204030204" pitchFamily="49" charset="0"/>
              </a:rPr>
              <a:t>;</a:t>
            </a:r>
            <a:endParaRPr kumimoji="1" lang="en-US" altLang="zh-CN" sz="2800" b="1" dirty="0">
              <a:latin typeface="Consolas" panose="020B0609020204030204" pitchFamily="49" charset="0"/>
              <a:cs typeface="Consolas" panose="020B0609020204030204" pitchFamily="49" charset="0"/>
            </a:endParaRPr>
          </a:p>
          <a:p>
            <a:pPr eaLnBrk="1" hangingPunct="1"/>
            <a:r>
              <a:rPr kumimoji="1" lang="en-US" altLang="zh-CN" sz="2800" b="1" dirty="0">
                <a:latin typeface="Consolas" panose="020B0609020204030204" pitchFamily="49" charset="0"/>
                <a:cs typeface="Consolas" panose="020B0609020204030204" pitchFamily="49" charset="0"/>
              </a:rPr>
              <a:t>      else </a:t>
            </a:r>
            <a:r>
              <a:rPr kumimoji="1" lang="en-US" altLang="zh-CN" sz="2800" b="1" dirty="0" err="1">
                <a:latin typeface="Consolas" panose="020B0609020204030204" pitchFamily="49" charset="0"/>
                <a:cs typeface="Consolas" panose="020B0609020204030204" pitchFamily="49" charset="0"/>
              </a:rPr>
              <a:t>squeue</a:t>
            </a:r>
            <a:r>
              <a:rPr kumimoji="1" lang="en-US" altLang="zh-CN" sz="2800" b="1" dirty="0">
                <a:latin typeface="Consolas" panose="020B0609020204030204" pitchFamily="49" charset="0"/>
                <a:cs typeface="Consolas" panose="020B0609020204030204" pitchFamily="49" charset="0"/>
              </a:rPr>
              <a:t>-&gt;r</a:t>
            </a:r>
            <a:r>
              <a:rPr kumimoji="1" lang="en-US" altLang="zh-CN" sz="2800" dirty="0">
                <a:latin typeface="Consolas" panose="020B0609020204030204" pitchFamily="49" charset="0"/>
                <a:cs typeface="Consolas" panose="020B0609020204030204" pitchFamily="49" charset="0"/>
              </a:rPr>
              <a:t> </a:t>
            </a:r>
            <a:r>
              <a:rPr kumimoji="1" lang="en-US" altLang="zh-CN" sz="2800" b="1" dirty="0">
                <a:latin typeface="Consolas" panose="020B0609020204030204" pitchFamily="49" charset="0"/>
                <a:cs typeface="Consolas" panose="020B0609020204030204" pitchFamily="49" charset="0"/>
              </a:rPr>
              <a:t>++;</a:t>
            </a:r>
            <a:endParaRPr kumimoji="1" lang="en-US" altLang="zh-CN" sz="2800" b="1" dirty="0">
              <a:latin typeface="Consolas" panose="020B0609020204030204" pitchFamily="49" charset="0"/>
              <a:cs typeface="Consolas" panose="020B0609020204030204" pitchFamily="49" charset="0"/>
            </a:endParaRPr>
          </a:p>
        </p:txBody>
      </p:sp>
      <p:sp>
        <p:nvSpPr>
          <p:cNvPr id="111" name="Text Box 3"/>
          <p:cNvSpPr txBox="1">
            <a:spLocks noChangeArrowheads="1"/>
          </p:cNvSpPr>
          <p:nvPr/>
        </p:nvSpPr>
        <p:spPr bwMode="auto">
          <a:xfrm>
            <a:off x="5047991" y="2243707"/>
            <a:ext cx="7128875"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600" b="1" dirty="0">
                <a:solidFill>
                  <a:srgbClr val="FF0000"/>
                </a:solidFill>
                <a:latin typeface="微软雅黑" panose="020B0503020204020204" pitchFamily="34" charset="-122"/>
                <a:ea typeface="微软雅黑" panose="020B0503020204020204" pitchFamily="34" charset="-122"/>
              </a:rPr>
              <a:t>利用模运算</a:t>
            </a:r>
            <a:endParaRPr kumimoji="1" lang="zh-CN" altLang="en-US" sz="2600" b="1" dirty="0">
              <a:solidFill>
                <a:srgbClr val="FF0000"/>
              </a:solidFill>
              <a:latin typeface="微软雅黑" panose="020B0503020204020204" pitchFamily="34" charset="-122"/>
              <a:ea typeface="微软雅黑" panose="020B0503020204020204" pitchFamily="34" charset="-122"/>
            </a:endParaRPr>
          </a:p>
          <a:p>
            <a:pPr eaLnBrk="1" hangingPunct="1"/>
            <a:r>
              <a:rPr kumimoji="1" lang="zh-CN" altLang="en-US" sz="2600" b="1" dirty="0">
                <a:latin typeface="宋体" panose="02010600030101010101" pitchFamily="2" charset="-122"/>
              </a:rPr>
              <a:t> </a:t>
            </a:r>
            <a:r>
              <a:rPr kumimoji="1" lang="en-US" altLang="zh-CN" sz="2600" b="1" dirty="0" err="1">
                <a:solidFill>
                  <a:srgbClr val="FF0000"/>
                </a:solidFill>
                <a:latin typeface="Consolas" panose="020B0609020204030204" pitchFamily="49" charset="0"/>
                <a:cs typeface="Consolas" panose="020B0609020204030204" pitchFamily="49" charset="0"/>
              </a:rPr>
              <a:t>squeue</a:t>
            </a:r>
            <a:r>
              <a:rPr kumimoji="1" lang="en-US" altLang="zh-CN" sz="2600" b="1" dirty="0">
                <a:solidFill>
                  <a:srgbClr val="FF0000"/>
                </a:solidFill>
                <a:latin typeface="Consolas" panose="020B0609020204030204" pitchFamily="49" charset="0"/>
                <a:cs typeface="Consolas" panose="020B0609020204030204" pitchFamily="49" charset="0"/>
              </a:rPr>
              <a:t>-&gt;r</a:t>
            </a:r>
            <a:r>
              <a:rPr kumimoji="1" lang="en-US" altLang="zh-CN" sz="2600" dirty="0">
                <a:solidFill>
                  <a:srgbClr val="FF0000"/>
                </a:solidFill>
                <a:latin typeface="Consolas" panose="020B0609020204030204" pitchFamily="49" charset="0"/>
                <a:cs typeface="Consolas" panose="020B0609020204030204" pitchFamily="49" charset="0"/>
              </a:rPr>
              <a:t> </a:t>
            </a:r>
            <a:r>
              <a:rPr kumimoji="1" lang="en-US" altLang="zh-CN" sz="2600" b="1" dirty="0" smtClean="0">
                <a:solidFill>
                  <a:srgbClr val="FF0000"/>
                </a:solidFill>
                <a:latin typeface="Consolas" panose="020B0609020204030204" pitchFamily="49" charset="0"/>
                <a:cs typeface="Consolas" panose="020B0609020204030204" pitchFamily="49" charset="0"/>
              </a:rPr>
              <a:t>= </a:t>
            </a:r>
            <a:r>
              <a:rPr kumimoji="1" lang="en-US" altLang="zh-CN" sz="2600" b="1" dirty="0">
                <a:solidFill>
                  <a:srgbClr val="FF0000"/>
                </a:solidFill>
                <a:latin typeface="Consolas" panose="020B0609020204030204" pitchFamily="49" charset="0"/>
                <a:cs typeface="Consolas" panose="020B0609020204030204" pitchFamily="49" charset="0"/>
              </a:rPr>
              <a:t>(</a:t>
            </a:r>
            <a:r>
              <a:rPr kumimoji="1" lang="en-US" altLang="zh-CN" sz="2600" b="1" dirty="0" err="1">
                <a:solidFill>
                  <a:srgbClr val="FF0000"/>
                </a:solidFill>
                <a:latin typeface="Consolas" panose="020B0609020204030204" pitchFamily="49" charset="0"/>
                <a:cs typeface="Consolas" panose="020B0609020204030204" pitchFamily="49" charset="0"/>
              </a:rPr>
              <a:t>squeue</a:t>
            </a:r>
            <a:r>
              <a:rPr kumimoji="1" lang="en-US" altLang="zh-CN" sz="2600" b="1" dirty="0">
                <a:solidFill>
                  <a:srgbClr val="FF0000"/>
                </a:solidFill>
                <a:latin typeface="Consolas" panose="020B0609020204030204" pitchFamily="49" charset="0"/>
                <a:cs typeface="Consolas" panose="020B0609020204030204" pitchFamily="49" charset="0"/>
              </a:rPr>
              <a:t>-&gt;r</a:t>
            </a:r>
            <a:r>
              <a:rPr kumimoji="1" lang="en-US" altLang="zh-CN" sz="2600" dirty="0">
                <a:solidFill>
                  <a:srgbClr val="FF0000"/>
                </a:solidFill>
                <a:latin typeface="Consolas" panose="020B0609020204030204" pitchFamily="49" charset="0"/>
                <a:cs typeface="Consolas" panose="020B0609020204030204" pitchFamily="49" charset="0"/>
              </a:rPr>
              <a:t> </a:t>
            </a:r>
            <a:r>
              <a:rPr kumimoji="1" lang="en-US" altLang="zh-CN" sz="2600" b="1" dirty="0">
                <a:solidFill>
                  <a:srgbClr val="FF0000"/>
                </a:solidFill>
                <a:latin typeface="Consolas" panose="020B0609020204030204" pitchFamily="49" charset="0"/>
                <a:cs typeface="Consolas" panose="020B0609020204030204" pitchFamily="49" charset="0"/>
              </a:rPr>
              <a:t>+1) % MAXNUM</a:t>
            </a:r>
            <a:r>
              <a:rPr kumimoji="1" lang="en-US" altLang="zh-CN" sz="2600" b="1" dirty="0">
                <a:latin typeface="Consolas" panose="020B0609020204030204" pitchFamily="49" charset="0"/>
                <a:cs typeface="Consolas" panose="020B0609020204030204" pitchFamily="49" charset="0"/>
              </a:rPr>
              <a:t>  </a:t>
            </a:r>
            <a:endParaRPr kumimoji="1" lang="en-US" altLang="zh-CN" sz="2600" b="1" dirty="0">
              <a:latin typeface="Consolas" panose="020B0609020204030204" pitchFamily="49" charset="0"/>
              <a:cs typeface="Consolas" panose="020B0609020204030204" pitchFamily="49" charset="0"/>
            </a:endParaRPr>
          </a:p>
          <a:p>
            <a:pPr eaLnBrk="1" hangingPunct="1"/>
            <a:r>
              <a:rPr kumimoji="1" lang="en-US" altLang="zh-CN" sz="2600" b="1" dirty="0">
                <a:latin typeface="Consolas" panose="020B0609020204030204" pitchFamily="49" charset="0"/>
                <a:cs typeface="Consolas" panose="020B0609020204030204" pitchFamily="49" charset="0"/>
              </a:rPr>
              <a:t> </a:t>
            </a:r>
            <a:r>
              <a:rPr kumimoji="1" lang="en-US" altLang="zh-CN" sz="2600" b="1" dirty="0" err="1">
                <a:latin typeface="Consolas" panose="020B0609020204030204" pitchFamily="49" charset="0"/>
                <a:cs typeface="Consolas" panose="020B0609020204030204" pitchFamily="49" charset="0"/>
              </a:rPr>
              <a:t>squeue</a:t>
            </a:r>
            <a:r>
              <a:rPr kumimoji="1" lang="en-US" altLang="zh-CN" sz="2600" b="1" dirty="0">
                <a:latin typeface="Consolas" panose="020B0609020204030204" pitchFamily="49" charset="0"/>
                <a:cs typeface="Consolas" panose="020B0609020204030204" pitchFamily="49" charset="0"/>
              </a:rPr>
              <a:t>-&gt;r </a:t>
            </a:r>
            <a:r>
              <a:rPr kumimoji="1" lang="en-US" altLang="zh-CN" sz="2600" b="1" dirty="0" smtClean="0">
                <a:latin typeface="Consolas" panose="020B0609020204030204" pitchFamily="49" charset="0"/>
                <a:cs typeface="Consolas" panose="020B0609020204030204" pitchFamily="49" charset="0"/>
              </a:rPr>
              <a:t>= </a:t>
            </a:r>
            <a:r>
              <a:rPr kumimoji="1" lang="en-US" altLang="zh-CN" sz="2600" b="1" dirty="0">
                <a:latin typeface="Consolas" panose="020B0609020204030204" pitchFamily="49" charset="0"/>
                <a:cs typeface="Consolas" panose="020B0609020204030204" pitchFamily="49" charset="0"/>
              </a:rPr>
              <a:t>(</a:t>
            </a:r>
            <a:r>
              <a:rPr kumimoji="1" lang="en-US" altLang="zh-CN" sz="2600" b="1" dirty="0" err="1">
                <a:latin typeface="Consolas" panose="020B0609020204030204" pitchFamily="49" charset="0"/>
                <a:cs typeface="Consolas" panose="020B0609020204030204" pitchFamily="49" charset="0"/>
              </a:rPr>
              <a:t>squeue</a:t>
            </a:r>
            <a:r>
              <a:rPr kumimoji="1" lang="en-US" altLang="zh-CN" sz="2600" b="1" dirty="0">
                <a:latin typeface="Consolas" panose="020B0609020204030204" pitchFamily="49" charset="0"/>
                <a:cs typeface="Consolas" panose="020B0609020204030204" pitchFamily="49" charset="0"/>
              </a:rPr>
              <a:t>-&gt;r +1) mod MAXNUM</a:t>
            </a:r>
            <a:endParaRPr kumimoji="1" lang="en-US" altLang="zh-CN" sz="2600" b="1" dirty="0">
              <a:latin typeface="Consolas" panose="020B0609020204030204" pitchFamily="49" charset="0"/>
              <a:cs typeface="Consolas" panose="020B0609020204030204" pitchFamily="49" charset="0"/>
            </a:endParaRPr>
          </a:p>
        </p:txBody>
      </p:sp>
      <p:sp>
        <p:nvSpPr>
          <p:cNvPr id="112" name="Text Box 4"/>
          <p:cNvSpPr txBox="1">
            <a:spLocks noChangeArrowheads="1"/>
          </p:cNvSpPr>
          <p:nvPr/>
        </p:nvSpPr>
        <p:spPr bwMode="auto">
          <a:xfrm>
            <a:off x="5105878" y="4263210"/>
            <a:ext cx="706956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FF0000"/>
                </a:solidFill>
                <a:latin typeface="微软雅黑" panose="020B0503020204020204" pitchFamily="34" charset="-122"/>
                <a:ea typeface="微软雅黑" panose="020B0503020204020204" pitchFamily="34" charset="-122"/>
              </a:rPr>
              <a:t>出队</a:t>
            </a:r>
            <a:r>
              <a:rPr kumimoji="1" lang="zh-CN" altLang="en-US" sz="2800" b="1" dirty="0">
                <a:solidFill>
                  <a:srgbClr val="FF0000"/>
                </a:solidFill>
                <a:latin typeface="宋体" panose="02010600030101010101" pitchFamily="2" charset="-122"/>
              </a:rPr>
              <a:t>：</a:t>
            </a:r>
            <a:endParaRPr kumimoji="1" lang="zh-CN" altLang="en-US" sz="2800" b="1" dirty="0">
              <a:solidFill>
                <a:srgbClr val="FF0000"/>
              </a:solidFill>
              <a:latin typeface="宋体" panose="02010600030101010101" pitchFamily="2" charset="-122"/>
            </a:endParaRPr>
          </a:p>
          <a:p>
            <a:pPr eaLnBrk="1" hangingPunct="1"/>
            <a:r>
              <a:rPr kumimoji="1" lang="zh-CN" altLang="en-US" sz="2800" b="1" dirty="0">
                <a:solidFill>
                  <a:srgbClr val="003300"/>
                </a:solidFill>
                <a:latin typeface="宋体" panose="02010600030101010101" pitchFamily="2" charset="-122"/>
              </a:rPr>
              <a:t> </a:t>
            </a:r>
            <a:r>
              <a:rPr kumimoji="1" lang="en-US" altLang="zh-CN" sz="2800" b="1" dirty="0" err="1">
                <a:solidFill>
                  <a:srgbClr val="FF0000"/>
                </a:solidFill>
                <a:latin typeface="Consolas" panose="020B0609020204030204" pitchFamily="49" charset="0"/>
                <a:cs typeface="Consolas" panose="020B0609020204030204" pitchFamily="49" charset="0"/>
              </a:rPr>
              <a:t>squeue</a:t>
            </a:r>
            <a:r>
              <a:rPr kumimoji="1" lang="en-US" altLang="zh-CN" sz="2800" b="1" dirty="0">
                <a:solidFill>
                  <a:srgbClr val="FF0000"/>
                </a:solidFill>
                <a:latin typeface="Consolas" panose="020B0609020204030204" pitchFamily="49" charset="0"/>
                <a:cs typeface="Consolas" panose="020B0609020204030204" pitchFamily="49" charset="0"/>
              </a:rPr>
              <a:t>-&gt;f</a:t>
            </a:r>
            <a:r>
              <a:rPr kumimoji="1" lang="en-US" altLang="zh-CN" sz="2800" dirty="0">
                <a:solidFill>
                  <a:srgbClr val="FF0000"/>
                </a:solidFill>
                <a:latin typeface="Consolas" panose="020B0609020204030204" pitchFamily="49" charset="0"/>
                <a:cs typeface="Consolas" panose="020B0609020204030204" pitchFamily="49" charset="0"/>
              </a:rPr>
              <a:t> </a:t>
            </a:r>
            <a:r>
              <a:rPr kumimoji="1" lang="en-US" altLang="zh-CN" sz="2800" b="1" dirty="0">
                <a:solidFill>
                  <a:srgbClr val="FF0000"/>
                </a:solidFill>
                <a:latin typeface="Consolas" panose="020B0609020204030204" pitchFamily="49" charset="0"/>
                <a:cs typeface="Consolas" panose="020B0609020204030204" pitchFamily="49" charset="0"/>
              </a:rPr>
              <a:t>=(</a:t>
            </a:r>
            <a:r>
              <a:rPr kumimoji="1" lang="en-US" altLang="zh-CN" sz="2800" b="1" dirty="0" err="1">
                <a:solidFill>
                  <a:srgbClr val="FF0000"/>
                </a:solidFill>
                <a:latin typeface="Consolas" panose="020B0609020204030204" pitchFamily="49" charset="0"/>
                <a:cs typeface="Consolas" panose="020B0609020204030204" pitchFamily="49" charset="0"/>
              </a:rPr>
              <a:t>squeue</a:t>
            </a:r>
            <a:r>
              <a:rPr kumimoji="1" lang="en-US" altLang="zh-CN" sz="2800" b="1" dirty="0">
                <a:solidFill>
                  <a:srgbClr val="FF0000"/>
                </a:solidFill>
                <a:latin typeface="Consolas" panose="020B0609020204030204" pitchFamily="49" charset="0"/>
                <a:cs typeface="Consolas" panose="020B0609020204030204" pitchFamily="49" charset="0"/>
              </a:rPr>
              <a:t>-&gt;f</a:t>
            </a:r>
            <a:r>
              <a:rPr kumimoji="1" lang="en-US" altLang="zh-CN" sz="2800" dirty="0">
                <a:solidFill>
                  <a:srgbClr val="FF0000"/>
                </a:solidFill>
                <a:latin typeface="Consolas" panose="020B0609020204030204" pitchFamily="49" charset="0"/>
                <a:cs typeface="Consolas" panose="020B0609020204030204" pitchFamily="49" charset="0"/>
              </a:rPr>
              <a:t> </a:t>
            </a:r>
            <a:r>
              <a:rPr kumimoji="1" lang="en-US" altLang="zh-CN" sz="2800" b="1" dirty="0">
                <a:solidFill>
                  <a:srgbClr val="FF0000"/>
                </a:solidFill>
                <a:latin typeface="Consolas" panose="020B0609020204030204" pitchFamily="49" charset="0"/>
                <a:cs typeface="Consolas" panose="020B0609020204030204" pitchFamily="49" charset="0"/>
              </a:rPr>
              <a:t>+1) % MAXNUM</a:t>
            </a:r>
            <a:endParaRPr kumimoji="1" lang="en-US" altLang="zh-CN" sz="2800" b="1" dirty="0">
              <a:solidFill>
                <a:srgbClr val="FF0000"/>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64986"/>
                                        </p:tgtEl>
                                        <p:attrNameLst>
                                          <p:attrName>style.visibility</p:attrName>
                                        </p:attrNameLst>
                                      </p:cBhvr>
                                      <p:to>
                                        <p:strVal val="visible"/>
                                      </p:to>
                                    </p:set>
                                    <p:animEffect transition="in" filter="checkerboard(across)">
                                      <p:cBhvr>
                                        <p:cTn id="7" dur="500"/>
                                        <p:tgtEl>
                                          <p:spTgt spid="76498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86" grpId="0" bldLvl="0" animBg="1"/>
      <p:bldP spid="110" grpId="0" autoUpdateAnimBg="0"/>
      <p:bldP spid="111" grpId="0" autoUpdateAnimBg="0"/>
      <p:bldP spid="11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 name="日期占位符 1"/>
          <p:cNvSpPr txBox="1">
            <a:spLocks noGrp="1"/>
          </p:cNvSpPr>
          <p:nvPr>
            <p:ph type="dt" sz="half" idx="4294967295"/>
          </p:nvPr>
        </p:nvSpPr>
        <p:spPr bwMode="auto">
          <a:xfrm>
            <a:off x="7772400" y="6240780"/>
            <a:ext cx="4419600" cy="457200"/>
          </a:xfrm>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                    </a:t>
            </a:r>
            <a:fld id="{FDC772D1-CBD7-4712-BD25-83AAB63A6FA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        </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5716" name="Text Box 2"/>
          <p:cNvSpPr txBox="1"/>
          <p:nvPr/>
        </p:nvSpPr>
        <p:spPr>
          <a:xfrm>
            <a:off x="1524000" y="5876925"/>
            <a:ext cx="9144000" cy="132207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spcBef>
                <a:spcPct val="50000"/>
              </a:spcBef>
              <a:buFont typeface="Arial" panose="020B0604020202020204" pitchFamily="34" charset="0"/>
              <a:buNone/>
            </a:pPr>
            <a:endParaRPr lang="en-US" altLang="zh-CN" b="1" dirty="0">
              <a:ea typeface="楷体_GB2312"/>
            </a:endParaRPr>
          </a:p>
          <a:p>
            <a:pPr marL="342900" lvl="0" indent="-342900">
              <a:spcBef>
                <a:spcPct val="50000"/>
              </a:spcBef>
              <a:buFont typeface="Arial" panose="020B0604020202020204" pitchFamily="34" charset="0"/>
              <a:buNone/>
            </a:pPr>
            <a:endParaRPr lang="en-US" altLang="zh-CN" b="1" dirty="0">
              <a:ea typeface="楷体_GB2312"/>
            </a:endParaRPr>
          </a:p>
        </p:txBody>
      </p:sp>
      <p:sp>
        <p:nvSpPr>
          <p:cNvPr id="115717" name="Text Box 3"/>
          <p:cNvSpPr txBox="1"/>
          <p:nvPr/>
        </p:nvSpPr>
        <p:spPr>
          <a:xfrm>
            <a:off x="1552575" y="23813"/>
            <a:ext cx="9115425" cy="58356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spcBef>
                <a:spcPct val="50000"/>
              </a:spcBef>
              <a:buFont typeface="Arial" panose="020B0604020202020204" pitchFamily="34" charset="0"/>
              <a:buNone/>
            </a:pPr>
            <a:endParaRPr lang="zh-CN" altLang="zh-CN" b="1" dirty="0">
              <a:ea typeface="楷体_GB2312"/>
            </a:endParaRPr>
          </a:p>
        </p:txBody>
      </p:sp>
      <p:sp>
        <p:nvSpPr>
          <p:cNvPr id="115718" name="Text Box 4"/>
          <p:cNvSpPr txBox="1"/>
          <p:nvPr/>
        </p:nvSpPr>
        <p:spPr>
          <a:xfrm>
            <a:off x="0" y="-33020"/>
            <a:ext cx="13801090" cy="72320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spcBef>
                <a:spcPct val="50000"/>
              </a:spcBef>
              <a:buFont typeface="Arial" panose="020B0604020202020204" pitchFamily="34" charset="0"/>
              <a:buNone/>
            </a:pPr>
            <a:endParaRPr lang="en-US" altLang="zh-CN" b="1" dirty="0">
              <a:ea typeface="楷体_GB2312"/>
            </a:endParaRPr>
          </a:p>
          <a:p>
            <a:pPr marL="342900" lvl="0" indent="-342900">
              <a:spcBef>
                <a:spcPct val="50000"/>
              </a:spcBef>
              <a:buFont typeface="Arial" panose="020B0604020202020204" pitchFamily="34" charset="0"/>
              <a:buNone/>
            </a:pPr>
            <a:endParaRPr lang="en-US" altLang="zh-CN" b="1" dirty="0">
              <a:ea typeface="楷体_GB2312"/>
            </a:endParaRPr>
          </a:p>
          <a:p>
            <a:pPr marL="342900" lvl="0" indent="-342900">
              <a:spcBef>
                <a:spcPct val="50000"/>
              </a:spcBef>
              <a:buFont typeface="Arial" panose="020B0604020202020204" pitchFamily="34" charset="0"/>
              <a:buNone/>
            </a:pPr>
            <a:endParaRPr lang="en-US" altLang="zh-CN" b="1" dirty="0">
              <a:ea typeface="楷体_GB2312"/>
            </a:endParaRPr>
          </a:p>
          <a:p>
            <a:pPr marL="342900" lvl="0" indent="-342900">
              <a:spcBef>
                <a:spcPct val="50000"/>
              </a:spcBef>
              <a:buFont typeface="Arial" panose="020B0604020202020204" pitchFamily="34" charset="0"/>
              <a:buNone/>
            </a:pPr>
            <a:endParaRPr lang="en-US" altLang="zh-CN" b="1" dirty="0">
              <a:ea typeface="楷体_GB2312"/>
            </a:endParaRPr>
          </a:p>
          <a:p>
            <a:pPr marL="342900" lvl="0" indent="-342900">
              <a:spcBef>
                <a:spcPct val="50000"/>
              </a:spcBef>
              <a:buFont typeface="Arial" panose="020B0604020202020204" pitchFamily="34" charset="0"/>
              <a:buNone/>
            </a:pPr>
            <a:endParaRPr lang="en-US" altLang="zh-CN" b="1" dirty="0">
              <a:ea typeface="楷体_GB2312"/>
            </a:endParaRPr>
          </a:p>
          <a:p>
            <a:pPr marL="342900" lvl="0" indent="-342900">
              <a:spcBef>
                <a:spcPct val="50000"/>
              </a:spcBef>
              <a:buFont typeface="Arial" panose="020B0604020202020204" pitchFamily="34" charset="0"/>
              <a:buNone/>
            </a:pPr>
            <a:endParaRPr lang="en-US" altLang="zh-CN" b="1" dirty="0">
              <a:ea typeface="楷体_GB2312"/>
            </a:endParaRPr>
          </a:p>
          <a:p>
            <a:pPr marL="342900" lvl="0" indent="-342900">
              <a:spcBef>
                <a:spcPct val="50000"/>
              </a:spcBef>
              <a:buFont typeface="Arial" panose="020B0604020202020204" pitchFamily="34" charset="0"/>
              <a:buNone/>
            </a:pPr>
            <a:endParaRPr lang="en-US" altLang="zh-CN" b="1" dirty="0">
              <a:ea typeface="楷体_GB2312"/>
            </a:endParaRPr>
          </a:p>
          <a:p>
            <a:pPr marL="342900" lvl="0" indent="-342900">
              <a:spcBef>
                <a:spcPct val="50000"/>
              </a:spcBef>
              <a:buFont typeface="Arial" panose="020B0604020202020204" pitchFamily="34" charset="0"/>
              <a:buNone/>
            </a:pPr>
            <a:endParaRPr lang="en-US" altLang="zh-CN" b="1" dirty="0">
              <a:ea typeface="楷体_GB2312"/>
            </a:endParaRPr>
          </a:p>
          <a:p>
            <a:pPr marL="342900" lvl="0" indent="-342900">
              <a:spcBef>
                <a:spcPct val="50000"/>
              </a:spcBef>
              <a:buFont typeface="Arial" panose="020B0604020202020204" pitchFamily="34" charset="0"/>
              <a:buNone/>
            </a:pPr>
            <a:endParaRPr lang="en-US" altLang="zh-CN" b="1" dirty="0">
              <a:ea typeface="楷体_GB2312"/>
            </a:endParaRPr>
          </a:p>
          <a:p>
            <a:pPr marL="342900" lvl="0" indent="-342900">
              <a:spcBef>
                <a:spcPct val="50000"/>
              </a:spcBef>
              <a:buFont typeface="Arial" panose="020B0604020202020204" pitchFamily="34" charset="0"/>
              <a:buNone/>
            </a:pPr>
            <a:endParaRPr lang="en-US" altLang="zh-CN" b="1" dirty="0">
              <a:ea typeface="楷体_GB2312"/>
            </a:endParaRPr>
          </a:p>
        </p:txBody>
      </p:sp>
      <p:grpSp>
        <p:nvGrpSpPr>
          <p:cNvPr id="2" name="Group 5"/>
          <p:cNvGrpSpPr/>
          <p:nvPr/>
        </p:nvGrpSpPr>
        <p:grpSpPr>
          <a:xfrm>
            <a:off x="4818063" y="2949576"/>
            <a:ext cx="4605337" cy="2124074"/>
            <a:chOff x="2075" y="1858"/>
            <a:chExt cx="2901" cy="1338"/>
          </a:xfrm>
        </p:grpSpPr>
        <p:sp>
          <p:nvSpPr>
            <p:cNvPr id="115764" name="AutoShape 6"/>
            <p:cNvSpPr/>
            <p:nvPr/>
          </p:nvSpPr>
          <p:spPr>
            <a:xfrm>
              <a:off x="3542" y="1941"/>
              <a:ext cx="1434" cy="1255"/>
            </a:xfrm>
            <a:custGeom>
              <a:avLst/>
              <a:gdLst/>
              <a:ahLst/>
              <a:cxnLst>
                <a:cxn ang="0">
                  <a:pos x="0" y="628"/>
                </a:cxn>
                <a:cxn ang="0">
                  <a:pos x="717" y="0"/>
                </a:cxn>
                <a:cxn ang="0">
                  <a:pos x="1434" y="628"/>
                </a:cxn>
                <a:cxn ang="0">
                  <a:pos x="717" y="1255"/>
                </a:cxn>
                <a:cxn ang="0">
                  <a:pos x="0" y="628"/>
                </a:cxn>
                <a:cxn ang="0">
                  <a:pos x="437" y="628"/>
                </a:cxn>
                <a:cxn ang="0">
                  <a:pos x="717" y="873"/>
                </a:cxn>
                <a:cxn ang="0">
                  <a:pos x="997" y="628"/>
                </a:cxn>
                <a:cxn ang="0">
                  <a:pos x="717" y="382"/>
                </a:cxn>
                <a:cxn ang="0">
                  <a:pos x="437" y="62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cap="flat" cmpd="sng">
              <a:solidFill>
                <a:srgbClr val="0066FF">
                  <a:alpha val="100000"/>
                </a:srgbClr>
              </a:solidFill>
              <a:prstDash val="solid"/>
              <a:round/>
              <a:headEnd type="none" w="med" len="med"/>
              <a:tailEnd type="none" w="med" len="med"/>
            </a:ln>
          </p:spPr>
          <p:txBody>
            <a:bodyPr/>
            <a:p>
              <a:endParaRPr lang="zh-CN" altLang="en-US"/>
            </a:p>
          </p:txBody>
        </p:sp>
        <p:sp>
          <p:nvSpPr>
            <p:cNvPr id="115765" name="Line 7"/>
            <p:cNvSpPr/>
            <p:nvPr/>
          </p:nvSpPr>
          <p:spPr>
            <a:xfrm>
              <a:off x="3531" y="2552"/>
              <a:ext cx="434" cy="0"/>
            </a:xfrm>
            <a:prstGeom prst="line">
              <a:avLst/>
            </a:prstGeom>
            <a:ln w="9525" cap="flat" cmpd="sng">
              <a:solidFill>
                <a:srgbClr val="0066FF"/>
              </a:solidFill>
              <a:prstDash val="solid"/>
              <a:headEnd type="none" w="med" len="med"/>
              <a:tailEnd type="none" w="med" len="med"/>
            </a:ln>
          </p:spPr>
        </p:sp>
        <p:sp>
          <p:nvSpPr>
            <p:cNvPr id="115766" name="Line 8"/>
            <p:cNvSpPr/>
            <p:nvPr/>
          </p:nvSpPr>
          <p:spPr>
            <a:xfrm>
              <a:off x="4516" y="2581"/>
              <a:ext cx="434" cy="0"/>
            </a:xfrm>
            <a:prstGeom prst="line">
              <a:avLst/>
            </a:prstGeom>
            <a:ln w="9525" cap="flat" cmpd="sng">
              <a:solidFill>
                <a:srgbClr val="0066FF"/>
              </a:solidFill>
              <a:prstDash val="solid"/>
              <a:headEnd type="none" w="med" len="med"/>
              <a:tailEnd type="none" w="med" len="med"/>
            </a:ln>
          </p:spPr>
        </p:sp>
        <p:sp>
          <p:nvSpPr>
            <p:cNvPr id="115767" name="Line 9"/>
            <p:cNvSpPr/>
            <p:nvPr/>
          </p:nvSpPr>
          <p:spPr>
            <a:xfrm>
              <a:off x="3898" y="2030"/>
              <a:ext cx="222" cy="322"/>
            </a:xfrm>
            <a:prstGeom prst="line">
              <a:avLst/>
            </a:prstGeom>
            <a:ln w="9525" cap="flat" cmpd="sng">
              <a:solidFill>
                <a:srgbClr val="0066FF"/>
              </a:solidFill>
              <a:prstDash val="solid"/>
              <a:headEnd type="none" w="med" len="med"/>
              <a:tailEnd type="none" w="med" len="med"/>
            </a:ln>
          </p:spPr>
        </p:sp>
        <p:sp>
          <p:nvSpPr>
            <p:cNvPr id="115768" name="Line 10"/>
            <p:cNvSpPr/>
            <p:nvPr/>
          </p:nvSpPr>
          <p:spPr>
            <a:xfrm>
              <a:off x="4450" y="2770"/>
              <a:ext cx="222" cy="322"/>
            </a:xfrm>
            <a:prstGeom prst="line">
              <a:avLst/>
            </a:prstGeom>
            <a:ln w="9525" cap="flat" cmpd="sng">
              <a:solidFill>
                <a:srgbClr val="0066FF"/>
              </a:solidFill>
              <a:prstDash val="solid"/>
              <a:headEnd type="none" w="med" len="med"/>
              <a:tailEnd type="none" w="med" len="med"/>
            </a:ln>
          </p:spPr>
        </p:sp>
        <p:sp>
          <p:nvSpPr>
            <p:cNvPr id="115769" name="Line 11"/>
            <p:cNvSpPr/>
            <p:nvPr/>
          </p:nvSpPr>
          <p:spPr>
            <a:xfrm flipH="1">
              <a:off x="4420" y="2041"/>
              <a:ext cx="233" cy="311"/>
            </a:xfrm>
            <a:prstGeom prst="line">
              <a:avLst/>
            </a:prstGeom>
            <a:ln w="9525" cap="flat" cmpd="sng">
              <a:solidFill>
                <a:srgbClr val="0066FF"/>
              </a:solidFill>
              <a:prstDash val="solid"/>
              <a:headEnd type="none" w="med" len="med"/>
              <a:tailEnd type="none" w="med" len="med"/>
            </a:ln>
          </p:spPr>
        </p:sp>
        <p:sp>
          <p:nvSpPr>
            <p:cNvPr id="115770" name="Line 12"/>
            <p:cNvSpPr/>
            <p:nvPr/>
          </p:nvSpPr>
          <p:spPr>
            <a:xfrm flipH="1">
              <a:off x="3871" y="2782"/>
              <a:ext cx="233" cy="311"/>
            </a:xfrm>
            <a:prstGeom prst="line">
              <a:avLst/>
            </a:prstGeom>
            <a:ln w="9525" cap="flat" cmpd="sng">
              <a:solidFill>
                <a:srgbClr val="0066FF"/>
              </a:solidFill>
              <a:prstDash val="solid"/>
              <a:headEnd type="none" w="med" len="med"/>
              <a:tailEnd type="none" w="med" len="med"/>
            </a:ln>
          </p:spPr>
        </p:sp>
        <p:sp>
          <p:nvSpPr>
            <p:cNvPr id="115771" name="Text Box 13"/>
            <p:cNvSpPr txBox="1"/>
            <p:nvPr/>
          </p:nvSpPr>
          <p:spPr>
            <a:xfrm>
              <a:off x="3658" y="2272"/>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J4</a:t>
              </a:r>
              <a:endParaRPr lang="en-US" altLang="zh-CN" sz="2000" b="1" dirty="0">
                <a:latin typeface="宋体" panose="02010600030101010101" pitchFamily="2" charset="-122"/>
                <a:ea typeface="宋体" panose="02010600030101010101" pitchFamily="2" charset="-122"/>
              </a:endParaRPr>
            </a:p>
          </p:txBody>
        </p:sp>
        <p:sp>
          <p:nvSpPr>
            <p:cNvPr id="115772" name="Text Box 14"/>
            <p:cNvSpPr txBox="1"/>
            <p:nvPr/>
          </p:nvSpPr>
          <p:spPr>
            <a:xfrm>
              <a:off x="4158" y="2027"/>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J5</a:t>
              </a:r>
              <a:endParaRPr lang="en-US" altLang="zh-CN" sz="2000" b="1" dirty="0">
                <a:latin typeface="宋体" panose="02010600030101010101" pitchFamily="2" charset="-122"/>
                <a:ea typeface="宋体" panose="02010600030101010101" pitchFamily="2" charset="-122"/>
              </a:endParaRPr>
            </a:p>
          </p:txBody>
        </p:sp>
        <p:sp>
          <p:nvSpPr>
            <p:cNvPr id="115773" name="Text Box 15"/>
            <p:cNvSpPr txBox="1"/>
            <p:nvPr/>
          </p:nvSpPr>
          <p:spPr>
            <a:xfrm>
              <a:off x="4547" y="2238"/>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J6</a:t>
              </a:r>
              <a:endParaRPr lang="en-US" altLang="zh-CN" sz="2000" b="1" dirty="0">
                <a:latin typeface="宋体" panose="02010600030101010101" pitchFamily="2" charset="-122"/>
                <a:ea typeface="宋体" panose="02010600030101010101" pitchFamily="2" charset="-122"/>
              </a:endParaRPr>
            </a:p>
          </p:txBody>
        </p:sp>
        <p:sp>
          <p:nvSpPr>
            <p:cNvPr id="115774" name="Text Box 16"/>
            <p:cNvSpPr txBox="1"/>
            <p:nvPr/>
          </p:nvSpPr>
          <p:spPr>
            <a:xfrm>
              <a:off x="4379" y="2389"/>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0</a:t>
              </a:r>
              <a:endParaRPr lang="en-US" altLang="zh-CN" sz="2000" b="1" dirty="0">
                <a:latin typeface="宋体" panose="02010600030101010101" pitchFamily="2" charset="-122"/>
                <a:ea typeface="宋体" panose="02010600030101010101" pitchFamily="2" charset="-122"/>
              </a:endParaRPr>
            </a:p>
          </p:txBody>
        </p:sp>
        <p:sp>
          <p:nvSpPr>
            <p:cNvPr id="115775" name="Text Box 17"/>
            <p:cNvSpPr txBox="1"/>
            <p:nvPr/>
          </p:nvSpPr>
          <p:spPr>
            <a:xfrm>
              <a:off x="4376" y="2562"/>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1</a:t>
              </a:r>
              <a:endParaRPr lang="en-US" altLang="zh-CN" sz="2000" b="1" dirty="0">
                <a:latin typeface="宋体" panose="02010600030101010101" pitchFamily="2" charset="-122"/>
                <a:ea typeface="宋体" panose="02010600030101010101" pitchFamily="2" charset="-122"/>
              </a:endParaRPr>
            </a:p>
          </p:txBody>
        </p:sp>
        <p:sp>
          <p:nvSpPr>
            <p:cNvPr id="115776" name="Text Box 18"/>
            <p:cNvSpPr txBox="1"/>
            <p:nvPr/>
          </p:nvSpPr>
          <p:spPr>
            <a:xfrm>
              <a:off x="4187" y="2651"/>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2</a:t>
              </a:r>
              <a:endParaRPr lang="en-US" altLang="zh-CN" sz="2000" b="1" dirty="0">
                <a:latin typeface="宋体" panose="02010600030101010101" pitchFamily="2" charset="-122"/>
                <a:ea typeface="宋体" panose="02010600030101010101" pitchFamily="2" charset="-122"/>
              </a:endParaRPr>
            </a:p>
          </p:txBody>
        </p:sp>
        <p:sp>
          <p:nvSpPr>
            <p:cNvPr id="115777" name="Text Box 19"/>
            <p:cNvSpPr txBox="1"/>
            <p:nvPr/>
          </p:nvSpPr>
          <p:spPr>
            <a:xfrm>
              <a:off x="3986" y="2552"/>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3</a:t>
              </a:r>
              <a:endParaRPr lang="en-US" altLang="zh-CN" sz="2000" b="1" dirty="0">
                <a:latin typeface="宋体" panose="02010600030101010101" pitchFamily="2" charset="-122"/>
                <a:ea typeface="宋体" panose="02010600030101010101" pitchFamily="2" charset="-122"/>
              </a:endParaRPr>
            </a:p>
          </p:txBody>
        </p:sp>
        <p:sp>
          <p:nvSpPr>
            <p:cNvPr id="115778" name="Text Box 20"/>
            <p:cNvSpPr txBox="1"/>
            <p:nvPr/>
          </p:nvSpPr>
          <p:spPr>
            <a:xfrm>
              <a:off x="3997" y="2385"/>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4</a:t>
              </a:r>
              <a:endParaRPr lang="en-US" altLang="zh-CN" sz="2000" b="1" dirty="0">
                <a:latin typeface="宋体" panose="02010600030101010101" pitchFamily="2" charset="-122"/>
                <a:ea typeface="宋体" panose="02010600030101010101" pitchFamily="2" charset="-122"/>
              </a:endParaRPr>
            </a:p>
          </p:txBody>
        </p:sp>
        <p:sp>
          <p:nvSpPr>
            <p:cNvPr id="115779" name="Text Box 21"/>
            <p:cNvSpPr txBox="1"/>
            <p:nvPr/>
          </p:nvSpPr>
          <p:spPr>
            <a:xfrm>
              <a:off x="4186" y="2296"/>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5</a:t>
              </a:r>
              <a:endParaRPr lang="en-US" altLang="zh-CN" sz="2000" b="1" dirty="0">
                <a:latin typeface="宋体" panose="02010600030101010101" pitchFamily="2" charset="-122"/>
                <a:ea typeface="宋体" panose="02010600030101010101" pitchFamily="2" charset="-122"/>
              </a:endParaRPr>
            </a:p>
          </p:txBody>
        </p:sp>
        <p:sp>
          <p:nvSpPr>
            <p:cNvPr id="115780" name="Text Box 22"/>
            <p:cNvSpPr txBox="1"/>
            <p:nvPr/>
          </p:nvSpPr>
          <p:spPr>
            <a:xfrm>
              <a:off x="2948" y="2577"/>
              <a:ext cx="364"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rear</a:t>
              </a:r>
              <a:endParaRPr lang="en-US" altLang="zh-CN" sz="2000" b="1" dirty="0">
                <a:latin typeface="宋体" panose="02010600030101010101" pitchFamily="2" charset="-122"/>
                <a:ea typeface="宋体" panose="02010600030101010101" pitchFamily="2" charset="-122"/>
              </a:endParaRPr>
            </a:p>
          </p:txBody>
        </p:sp>
        <p:sp>
          <p:nvSpPr>
            <p:cNvPr id="115781" name="Line 23"/>
            <p:cNvSpPr/>
            <p:nvPr/>
          </p:nvSpPr>
          <p:spPr>
            <a:xfrm flipV="1">
              <a:off x="3287" y="2358"/>
              <a:ext cx="244" cy="100"/>
            </a:xfrm>
            <a:prstGeom prst="line">
              <a:avLst/>
            </a:prstGeom>
            <a:ln w="38100" cap="flat" cmpd="sng">
              <a:solidFill>
                <a:schemeClr val="tx1"/>
              </a:solidFill>
              <a:prstDash val="solid"/>
              <a:headEnd type="none" w="med" len="med"/>
              <a:tailEnd type="triangle" w="lg" len="lg"/>
            </a:ln>
          </p:spPr>
        </p:sp>
        <p:sp>
          <p:nvSpPr>
            <p:cNvPr id="115782" name="Text Box 24"/>
            <p:cNvSpPr txBox="1"/>
            <p:nvPr/>
          </p:nvSpPr>
          <p:spPr>
            <a:xfrm>
              <a:off x="2772" y="2327"/>
              <a:ext cx="426"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front</a:t>
              </a:r>
              <a:endParaRPr lang="en-US" altLang="zh-CN" sz="2000" b="1" dirty="0">
                <a:latin typeface="宋体" panose="02010600030101010101" pitchFamily="2" charset="-122"/>
                <a:ea typeface="宋体" panose="02010600030101010101" pitchFamily="2" charset="-122"/>
              </a:endParaRPr>
            </a:p>
          </p:txBody>
        </p:sp>
        <p:sp>
          <p:nvSpPr>
            <p:cNvPr id="115783" name="Text Box 25"/>
            <p:cNvSpPr txBox="1"/>
            <p:nvPr/>
          </p:nvSpPr>
          <p:spPr>
            <a:xfrm>
              <a:off x="3687" y="2645"/>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J9</a:t>
              </a:r>
              <a:endParaRPr lang="en-US" altLang="zh-CN" sz="2000" b="1" dirty="0">
                <a:latin typeface="宋体" panose="02010600030101010101" pitchFamily="2" charset="-122"/>
                <a:ea typeface="宋体" panose="02010600030101010101" pitchFamily="2" charset="-122"/>
              </a:endParaRPr>
            </a:p>
          </p:txBody>
        </p:sp>
        <p:sp>
          <p:nvSpPr>
            <p:cNvPr id="115784" name="Text Box 26"/>
            <p:cNvSpPr txBox="1"/>
            <p:nvPr/>
          </p:nvSpPr>
          <p:spPr>
            <a:xfrm>
              <a:off x="4121" y="2857"/>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J8</a:t>
              </a:r>
              <a:endParaRPr lang="en-US" altLang="zh-CN" sz="2000" b="1" dirty="0">
                <a:latin typeface="宋体" panose="02010600030101010101" pitchFamily="2" charset="-122"/>
                <a:ea typeface="宋体" panose="02010600030101010101" pitchFamily="2" charset="-122"/>
              </a:endParaRPr>
            </a:p>
          </p:txBody>
        </p:sp>
        <p:sp>
          <p:nvSpPr>
            <p:cNvPr id="115785" name="Text Box 27"/>
            <p:cNvSpPr txBox="1"/>
            <p:nvPr/>
          </p:nvSpPr>
          <p:spPr>
            <a:xfrm>
              <a:off x="4554" y="2634"/>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J7</a:t>
              </a:r>
              <a:endParaRPr lang="en-US" altLang="zh-CN" sz="2000" b="1" dirty="0">
                <a:latin typeface="宋体" panose="02010600030101010101" pitchFamily="2" charset="-122"/>
                <a:ea typeface="宋体" panose="02010600030101010101" pitchFamily="2" charset="-122"/>
              </a:endParaRPr>
            </a:p>
          </p:txBody>
        </p:sp>
        <p:sp>
          <p:nvSpPr>
            <p:cNvPr id="115786" name="Line 28"/>
            <p:cNvSpPr/>
            <p:nvPr/>
          </p:nvSpPr>
          <p:spPr>
            <a:xfrm flipV="1">
              <a:off x="3320" y="2416"/>
              <a:ext cx="222" cy="211"/>
            </a:xfrm>
            <a:prstGeom prst="line">
              <a:avLst/>
            </a:prstGeom>
            <a:ln w="38100" cap="flat" cmpd="sng">
              <a:solidFill>
                <a:schemeClr val="tx1"/>
              </a:solidFill>
              <a:prstDash val="solid"/>
              <a:headEnd type="none" w="med" len="med"/>
              <a:tailEnd type="triangle" w="lg" len="lg"/>
            </a:ln>
          </p:spPr>
        </p:sp>
        <p:grpSp>
          <p:nvGrpSpPr>
            <p:cNvPr id="115787" name="Group 29"/>
            <p:cNvGrpSpPr/>
            <p:nvPr/>
          </p:nvGrpSpPr>
          <p:grpSpPr>
            <a:xfrm>
              <a:off x="2075" y="1858"/>
              <a:ext cx="1562" cy="393"/>
              <a:chOff x="2173" y="2354"/>
              <a:chExt cx="1562" cy="393"/>
            </a:xfrm>
          </p:grpSpPr>
          <p:sp>
            <p:nvSpPr>
              <p:cNvPr id="115788" name="AutoShape 30"/>
              <p:cNvSpPr/>
              <p:nvPr/>
            </p:nvSpPr>
            <p:spPr>
              <a:xfrm rot="950072">
                <a:off x="2173" y="2397"/>
                <a:ext cx="1562" cy="350"/>
              </a:xfrm>
              <a:prstGeom prst="rightArrow">
                <a:avLst>
                  <a:gd name="adj1" fmla="val 50000"/>
                  <a:gd name="adj2" fmla="val 325356"/>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endParaRPr lang="zh-CN" altLang="en-US" sz="2400" b="1" dirty="0">
                  <a:ea typeface="楷体_GB2312"/>
                </a:endParaRPr>
              </a:p>
            </p:txBody>
          </p:sp>
          <p:sp>
            <p:nvSpPr>
              <p:cNvPr id="115789" name="Text Box 31"/>
              <p:cNvSpPr txBox="1"/>
              <p:nvPr/>
            </p:nvSpPr>
            <p:spPr>
              <a:xfrm rot="914810">
                <a:off x="2325" y="2354"/>
                <a:ext cx="1083" cy="341"/>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J7,J8,J9</a:t>
                </a:r>
                <a:r>
                  <a:rPr lang="zh-CN" altLang="zh-CN" sz="2000" b="1" dirty="0">
                    <a:latin typeface="宋体" panose="02010600030101010101" pitchFamily="2" charset="-122"/>
                    <a:ea typeface="宋体" panose="02010600030101010101" pitchFamily="2" charset="-122"/>
                  </a:rPr>
                  <a:t>入队</a:t>
                </a:r>
                <a:endParaRPr lang="zh-CN" altLang="en-US" sz="2000" b="1" dirty="0">
                  <a:latin typeface="宋体" panose="02010600030101010101" pitchFamily="2" charset="-122"/>
                  <a:ea typeface="宋体" panose="02010600030101010101" pitchFamily="2" charset="-122"/>
                </a:endParaRPr>
              </a:p>
            </p:txBody>
          </p:sp>
        </p:grpSp>
      </p:grpSp>
      <p:sp>
        <p:nvSpPr>
          <p:cNvPr id="765984" name="AutoShape 32"/>
          <p:cNvSpPr/>
          <p:nvPr/>
        </p:nvSpPr>
        <p:spPr>
          <a:xfrm>
            <a:off x="1463675" y="296863"/>
            <a:ext cx="3993515" cy="829944"/>
          </a:xfrm>
          <a:prstGeom prst="wedgeRectCallout">
            <a:avLst>
              <a:gd name="adj1" fmla="val 31539"/>
              <a:gd name="adj2" fmla="val 65034"/>
            </a:avLst>
          </a:prstGeom>
          <a:noFill/>
          <a:ln w="38100" cap="flat" cmpd="sng">
            <a:solidFill>
              <a:schemeClr val="accent1"/>
            </a:solidFill>
            <a:prstDash val="solid"/>
            <a:miter/>
            <a:headEnd type="none" w="med" len="med"/>
            <a:tailEnd type="none" w="med" len="med"/>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zh-CN" altLang="en-US" sz="2400" b="1" dirty="0">
                <a:solidFill>
                  <a:srgbClr val="0000FF"/>
                </a:solidFill>
                <a:latin typeface="楷体_GB2312"/>
                <a:ea typeface="楷体_GB2312"/>
              </a:rPr>
              <a:t>队空：</a:t>
            </a:r>
            <a:r>
              <a:rPr lang="en-US" altLang="zh-CN" sz="2400" b="1" dirty="0">
                <a:solidFill>
                  <a:srgbClr val="0000FF"/>
                </a:solidFill>
                <a:latin typeface="楷体_GB2312"/>
                <a:ea typeface="楷体_GB2312"/>
              </a:rPr>
              <a:t>Q-&gt;</a:t>
            </a:r>
            <a:r>
              <a:rPr lang="en-US" altLang="zh-CN" sz="2400" b="1" dirty="0">
                <a:solidFill>
                  <a:srgbClr val="0000FF"/>
                </a:solidFill>
                <a:latin typeface="楷体_GB2312"/>
                <a:ea typeface="楷体_GB2312"/>
              </a:rPr>
              <a:t>f==Q-&gt;r</a:t>
            </a:r>
            <a:endParaRPr lang="en-US" altLang="zh-CN" sz="2400" b="1" dirty="0">
              <a:latin typeface="楷体_GB2312"/>
              <a:ea typeface="楷体_GB2312"/>
            </a:endParaRPr>
          </a:p>
          <a:p>
            <a:pPr marL="0" lvl="0" indent="0" algn="ctr" eaLnBrk="1" hangingPunct="1">
              <a:spcBef>
                <a:spcPct val="0"/>
              </a:spcBef>
              <a:buFont typeface="Arial" panose="020B0604020202020204" pitchFamily="34" charset="0"/>
              <a:buNone/>
            </a:pPr>
            <a:r>
              <a:rPr lang="zh-CN" altLang="zh-CN" sz="2400" b="1" dirty="0">
                <a:solidFill>
                  <a:srgbClr val="FF3300"/>
                </a:solidFill>
                <a:latin typeface="楷体_GB2312"/>
                <a:ea typeface="楷体_GB2312"/>
              </a:rPr>
              <a:t>队满：</a:t>
            </a:r>
            <a:r>
              <a:rPr lang="en-US" altLang="zh-CN" sz="2400" b="1" dirty="0">
                <a:solidFill>
                  <a:srgbClr val="FF3300"/>
                </a:solidFill>
                <a:latin typeface="楷体_GB2312"/>
                <a:ea typeface="楷体_GB2312"/>
              </a:rPr>
              <a:t>Q-&gt;</a:t>
            </a:r>
            <a:r>
              <a:rPr lang="en-US" altLang="zh-CN" sz="2400" b="1" dirty="0">
                <a:solidFill>
                  <a:srgbClr val="FF3300"/>
                </a:solidFill>
                <a:latin typeface="楷体_GB2312"/>
                <a:ea typeface="楷体_GB2312"/>
              </a:rPr>
              <a:t>f==Q-&gt;r</a:t>
            </a:r>
            <a:endParaRPr lang="en-US" altLang="zh-CN" sz="2400" b="1" dirty="0">
              <a:latin typeface="楷体_GB2312"/>
              <a:ea typeface="楷体_GB2312"/>
            </a:endParaRPr>
          </a:p>
        </p:txBody>
      </p:sp>
      <p:grpSp>
        <p:nvGrpSpPr>
          <p:cNvPr id="115722" name="Group 34"/>
          <p:cNvGrpSpPr/>
          <p:nvPr/>
        </p:nvGrpSpPr>
        <p:grpSpPr>
          <a:xfrm>
            <a:off x="2601913" y="1676400"/>
            <a:ext cx="2293937" cy="1992313"/>
            <a:chOff x="1389" y="1311"/>
            <a:chExt cx="1445" cy="1255"/>
          </a:xfrm>
        </p:grpSpPr>
        <p:sp>
          <p:nvSpPr>
            <p:cNvPr id="115748" name="AutoShape 35"/>
            <p:cNvSpPr/>
            <p:nvPr/>
          </p:nvSpPr>
          <p:spPr>
            <a:xfrm>
              <a:off x="1400" y="1311"/>
              <a:ext cx="1434" cy="1255"/>
            </a:xfrm>
            <a:custGeom>
              <a:avLst/>
              <a:gdLst/>
              <a:ahLst/>
              <a:cxnLst>
                <a:cxn ang="0">
                  <a:pos x="0" y="628"/>
                </a:cxn>
                <a:cxn ang="0">
                  <a:pos x="717" y="0"/>
                </a:cxn>
                <a:cxn ang="0">
                  <a:pos x="1434" y="628"/>
                </a:cxn>
                <a:cxn ang="0">
                  <a:pos x="717" y="1255"/>
                </a:cxn>
                <a:cxn ang="0">
                  <a:pos x="0" y="628"/>
                </a:cxn>
                <a:cxn ang="0">
                  <a:pos x="437" y="628"/>
                </a:cxn>
                <a:cxn ang="0">
                  <a:pos x="717" y="873"/>
                </a:cxn>
                <a:cxn ang="0">
                  <a:pos x="997" y="628"/>
                </a:cxn>
                <a:cxn ang="0">
                  <a:pos x="717" y="382"/>
                </a:cxn>
                <a:cxn ang="0">
                  <a:pos x="437" y="62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cap="flat" cmpd="sng">
              <a:solidFill>
                <a:srgbClr val="0066FF">
                  <a:alpha val="100000"/>
                </a:srgbClr>
              </a:solidFill>
              <a:prstDash val="solid"/>
              <a:round/>
              <a:headEnd type="none" w="med" len="med"/>
              <a:tailEnd type="none" w="med" len="med"/>
            </a:ln>
          </p:spPr>
          <p:txBody>
            <a:bodyPr/>
            <a:p>
              <a:endParaRPr lang="zh-CN" altLang="en-US"/>
            </a:p>
          </p:txBody>
        </p:sp>
        <p:sp>
          <p:nvSpPr>
            <p:cNvPr id="115749" name="Line 36"/>
            <p:cNvSpPr/>
            <p:nvPr/>
          </p:nvSpPr>
          <p:spPr>
            <a:xfrm>
              <a:off x="1389" y="1922"/>
              <a:ext cx="434" cy="0"/>
            </a:xfrm>
            <a:prstGeom prst="line">
              <a:avLst/>
            </a:prstGeom>
            <a:ln w="9525" cap="flat" cmpd="sng">
              <a:solidFill>
                <a:srgbClr val="0066FF"/>
              </a:solidFill>
              <a:prstDash val="solid"/>
              <a:headEnd type="none" w="med" len="med"/>
              <a:tailEnd type="none" w="med" len="med"/>
            </a:ln>
          </p:spPr>
        </p:sp>
        <p:sp>
          <p:nvSpPr>
            <p:cNvPr id="115750" name="Line 37"/>
            <p:cNvSpPr/>
            <p:nvPr/>
          </p:nvSpPr>
          <p:spPr>
            <a:xfrm>
              <a:off x="2374" y="1951"/>
              <a:ext cx="434" cy="0"/>
            </a:xfrm>
            <a:prstGeom prst="line">
              <a:avLst/>
            </a:prstGeom>
            <a:ln w="9525" cap="flat" cmpd="sng">
              <a:solidFill>
                <a:srgbClr val="0066FF"/>
              </a:solidFill>
              <a:prstDash val="solid"/>
              <a:headEnd type="none" w="med" len="med"/>
              <a:tailEnd type="none" w="med" len="med"/>
            </a:ln>
          </p:spPr>
        </p:sp>
        <p:sp>
          <p:nvSpPr>
            <p:cNvPr id="115751" name="Line 38"/>
            <p:cNvSpPr/>
            <p:nvPr/>
          </p:nvSpPr>
          <p:spPr>
            <a:xfrm>
              <a:off x="1756" y="1400"/>
              <a:ext cx="222" cy="322"/>
            </a:xfrm>
            <a:prstGeom prst="line">
              <a:avLst/>
            </a:prstGeom>
            <a:ln w="9525" cap="flat" cmpd="sng">
              <a:solidFill>
                <a:srgbClr val="0066FF"/>
              </a:solidFill>
              <a:prstDash val="solid"/>
              <a:headEnd type="none" w="med" len="med"/>
              <a:tailEnd type="none" w="med" len="med"/>
            </a:ln>
          </p:spPr>
        </p:sp>
        <p:sp>
          <p:nvSpPr>
            <p:cNvPr id="115752" name="Line 39"/>
            <p:cNvSpPr/>
            <p:nvPr/>
          </p:nvSpPr>
          <p:spPr>
            <a:xfrm>
              <a:off x="2308" y="2140"/>
              <a:ext cx="222" cy="322"/>
            </a:xfrm>
            <a:prstGeom prst="line">
              <a:avLst/>
            </a:prstGeom>
            <a:ln w="9525" cap="flat" cmpd="sng">
              <a:solidFill>
                <a:srgbClr val="0066FF"/>
              </a:solidFill>
              <a:prstDash val="solid"/>
              <a:headEnd type="none" w="med" len="med"/>
              <a:tailEnd type="none" w="med" len="med"/>
            </a:ln>
          </p:spPr>
        </p:sp>
        <p:sp>
          <p:nvSpPr>
            <p:cNvPr id="115753" name="Line 40"/>
            <p:cNvSpPr/>
            <p:nvPr/>
          </p:nvSpPr>
          <p:spPr>
            <a:xfrm flipH="1">
              <a:off x="2278" y="1411"/>
              <a:ext cx="233" cy="311"/>
            </a:xfrm>
            <a:prstGeom prst="line">
              <a:avLst/>
            </a:prstGeom>
            <a:ln w="9525" cap="flat" cmpd="sng">
              <a:solidFill>
                <a:srgbClr val="0066FF"/>
              </a:solidFill>
              <a:prstDash val="solid"/>
              <a:headEnd type="none" w="med" len="med"/>
              <a:tailEnd type="none" w="med" len="med"/>
            </a:ln>
          </p:spPr>
        </p:sp>
        <p:sp>
          <p:nvSpPr>
            <p:cNvPr id="115754" name="Line 41"/>
            <p:cNvSpPr/>
            <p:nvPr/>
          </p:nvSpPr>
          <p:spPr>
            <a:xfrm flipH="1">
              <a:off x="1729" y="2152"/>
              <a:ext cx="233" cy="311"/>
            </a:xfrm>
            <a:prstGeom prst="line">
              <a:avLst/>
            </a:prstGeom>
            <a:ln w="9525" cap="flat" cmpd="sng">
              <a:solidFill>
                <a:srgbClr val="0066FF"/>
              </a:solidFill>
              <a:prstDash val="solid"/>
              <a:headEnd type="none" w="med" len="med"/>
              <a:tailEnd type="none" w="med" len="med"/>
            </a:ln>
          </p:spPr>
        </p:sp>
        <p:sp>
          <p:nvSpPr>
            <p:cNvPr id="115755" name="Text Box 42"/>
            <p:cNvSpPr txBox="1"/>
            <p:nvPr/>
          </p:nvSpPr>
          <p:spPr>
            <a:xfrm>
              <a:off x="1516" y="1642"/>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J4</a:t>
              </a:r>
              <a:endParaRPr lang="en-US" altLang="zh-CN" sz="2000" b="1" dirty="0">
                <a:latin typeface="宋体" panose="02010600030101010101" pitchFamily="2" charset="-122"/>
                <a:ea typeface="宋体" panose="02010600030101010101" pitchFamily="2" charset="-122"/>
              </a:endParaRPr>
            </a:p>
          </p:txBody>
        </p:sp>
        <p:sp>
          <p:nvSpPr>
            <p:cNvPr id="115756" name="Text Box 43"/>
            <p:cNvSpPr txBox="1"/>
            <p:nvPr/>
          </p:nvSpPr>
          <p:spPr>
            <a:xfrm>
              <a:off x="2016" y="1397"/>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J5</a:t>
              </a:r>
              <a:endParaRPr lang="en-US" altLang="zh-CN" sz="2000" b="1" dirty="0">
                <a:latin typeface="宋体" panose="02010600030101010101" pitchFamily="2" charset="-122"/>
                <a:ea typeface="宋体" panose="02010600030101010101" pitchFamily="2" charset="-122"/>
              </a:endParaRPr>
            </a:p>
          </p:txBody>
        </p:sp>
        <p:sp>
          <p:nvSpPr>
            <p:cNvPr id="115757" name="Text Box 44"/>
            <p:cNvSpPr txBox="1"/>
            <p:nvPr/>
          </p:nvSpPr>
          <p:spPr>
            <a:xfrm>
              <a:off x="2405" y="1608"/>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J6</a:t>
              </a:r>
              <a:endParaRPr lang="en-US" altLang="zh-CN" sz="2000" b="1" dirty="0">
                <a:latin typeface="宋体" panose="02010600030101010101" pitchFamily="2" charset="-122"/>
                <a:ea typeface="宋体" panose="02010600030101010101" pitchFamily="2" charset="-122"/>
              </a:endParaRPr>
            </a:p>
          </p:txBody>
        </p:sp>
        <p:sp>
          <p:nvSpPr>
            <p:cNvPr id="115758" name="Text Box 45"/>
            <p:cNvSpPr txBox="1"/>
            <p:nvPr/>
          </p:nvSpPr>
          <p:spPr>
            <a:xfrm>
              <a:off x="2237" y="1759"/>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0</a:t>
              </a:r>
              <a:endParaRPr lang="en-US" altLang="zh-CN" sz="2000" b="1" dirty="0">
                <a:latin typeface="宋体" panose="02010600030101010101" pitchFamily="2" charset="-122"/>
                <a:ea typeface="宋体" panose="02010600030101010101" pitchFamily="2" charset="-122"/>
              </a:endParaRPr>
            </a:p>
          </p:txBody>
        </p:sp>
        <p:sp>
          <p:nvSpPr>
            <p:cNvPr id="115759" name="Text Box 46"/>
            <p:cNvSpPr txBox="1"/>
            <p:nvPr/>
          </p:nvSpPr>
          <p:spPr>
            <a:xfrm>
              <a:off x="2234" y="1932"/>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1</a:t>
              </a:r>
              <a:endParaRPr lang="en-US" altLang="zh-CN" sz="2000" b="1" dirty="0">
                <a:latin typeface="宋体" panose="02010600030101010101" pitchFamily="2" charset="-122"/>
                <a:ea typeface="宋体" panose="02010600030101010101" pitchFamily="2" charset="-122"/>
              </a:endParaRPr>
            </a:p>
          </p:txBody>
        </p:sp>
        <p:sp>
          <p:nvSpPr>
            <p:cNvPr id="115760" name="Text Box 47"/>
            <p:cNvSpPr txBox="1"/>
            <p:nvPr/>
          </p:nvSpPr>
          <p:spPr>
            <a:xfrm>
              <a:off x="2045" y="2021"/>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2</a:t>
              </a:r>
              <a:endParaRPr lang="en-US" altLang="zh-CN" sz="2000" b="1" dirty="0">
                <a:latin typeface="宋体" panose="02010600030101010101" pitchFamily="2" charset="-122"/>
                <a:ea typeface="宋体" panose="02010600030101010101" pitchFamily="2" charset="-122"/>
              </a:endParaRPr>
            </a:p>
          </p:txBody>
        </p:sp>
        <p:sp>
          <p:nvSpPr>
            <p:cNvPr id="115761" name="Text Box 48"/>
            <p:cNvSpPr txBox="1"/>
            <p:nvPr/>
          </p:nvSpPr>
          <p:spPr>
            <a:xfrm>
              <a:off x="1844" y="1922"/>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3</a:t>
              </a:r>
              <a:endParaRPr lang="en-US" altLang="zh-CN" sz="2000" b="1" dirty="0">
                <a:latin typeface="宋体" panose="02010600030101010101" pitchFamily="2" charset="-122"/>
                <a:ea typeface="宋体" panose="02010600030101010101" pitchFamily="2" charset="-122"/>
              </a:endParaRPr>
            </a:p>
          </p:txBody>
        </p:sp>
        <p:sp>
          <p:nvSpPr>
            <p:cNvPr id="115762" name="Text Box 49"/>
            <p:cNvSpPr txBox="1"/>
            <p:nvPr/>
          </p:nvSpPr>
          <p:spPr>
            <a:xfrm>
              <a:off x="1855" y="1755"/>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4</a:t>
              </a:r>
              <a:endParaRPr lang="en-US" altLang="zh-CN" sz="2000" b="1" dirty="0">
                <a:latin typeface="宋体" panose="02010600030101010101" pitchFamily="2" charset="-122"/>
                <a:ea typeface="宋体" panose="02010600030101010101" pitchFamily="2" charset="-122"/>
              </a:endParaRPr>
            </a:p>
          </p:txBody>
        </p:sp>
        <p:sp>
          <p:nvSpPr>
            <p:cNvPr id="115763" name="Text Box 50"/>
            <p:cNvSpPr txBox="1"/>
            <p:nvPr/>
          </p:nvSpPr>
          <p:spPr>
            <a:xfrm>
              <a:off x="2044" y="1666"/>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5</a:t>
              </a:r>
              <a:endParaRPr lang="en-US" altLang="zh-CN" sz="2000" b="1" dirty="0">
                <a:latin typeface="宋体" panose="02010600030101010101" pitchFamily="2" charset="-122"/>
                <a:ea typeface="宋体" panose="02010600030101010101" pitchFamily="2" charset="-122"/>
              </a:endParaRPr>
            </a:p>
          </p:txBody>
        </p:sp>
      </p:grpSp>
      <p:sp>
        <p:nvSpPr>
          <p:cNvPr id="115723" name="Text Box 51"/>
          <p:cNvSpPr txBox="1"/>
          <p:nvPr/>
        </p:nvSpPr>
        <p:spPr>
          <a:xfrm>
            <a:off x="4646613" y="3505200"/>
            <a:ext cx="577850" cy="396875"/>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rear</a:t>
            </a:r>
            <a:endParaRPr lang="en-US" altLang="zh-CN" sz="2000" b="1" dirty="0">
              <a:latin typeface="宋体" panose="02010600030101010101" pitchFamily="2" charset="-122"/>
              <a:ea typeface="宋体" panose="02010600030101010101" pitchFamily="2" charset="-122"/>
            </a:endParaRPr>
          </a:p>
        </p:txBody>
      </p:sp>
      <p:sp>
        <p:nvSpPr>
          <p:cNvPr id="115724" name="Line 52"/>
          <p:cNvSpPr/>
          <p:nvPr/>
        </p:nvSpPr>
        <p:spPr>
          <a:xfrm flipV="1">
            <a:off x="2270125" y="2354263"/>
            <a:ext cx="387350" cy="158750"/>
          </a:xfrm>
          <a:prstGeom prst="line">
            <a:avLst/>
          </a:prstGeom>
          <a:ln w="38100" cap="flat" cmpd="sng">
            <a:solidFill>
              <a:schemeClr val="tx1"/>
            </a:solidFill>
            <a:prstDash val="solid"/>
            <a:headEnd type="none" w="med" len="med"/>
            <a:tailEnd type="triangle" w="lg" len="lg"/>
          </a:ln>
        </p:spPr>
      </p:sp>
      <p:sp>
        <p:nvSpPr>
          <p:cNvPr id="115725" name="Text Box 53"/>
          <p:cNvSpPr txBox="1"/>
          <p:nvPr/>
        </p:nvSpPr>
        <p:spPr>
          <a:xfrm>
            <a:off x="1631950" y="2349500"/>
            <a:ext cx="676275" cy="396875"/>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front</a:t>
            </a:r>
            <a:endParaRPr lang="en-US" altLang="zh-CN" sz="2000" b="1" dirty="0">
              <a:latin typeface="宋体" panose="02010600030101010101" pitchFamily="2" charset="-122"/>
              <a:ea typeface="宋体" panose="02010600030101010101" pitchFamily="2" charset="-122"/>
            </a:endParaRPr>
          </a:p>
        </p:txBody>
      </p:sp>
      <p:sp>
        <p:nvSpPr>
          <p:cNvPr id="115726" name="Line 54"/>
          <p:cNvSpPr/>
          <p:nvPr/>
        </p:nvSpPr>
        <p:spPr>
          <a:xfrm>
            <a:off x="4613275" y="3390900"/>
            <a:ext cx="0" cy="473075"/>
          </a:xfrm>
          <a:prstGeom prst="line">
            <a:avLst/>
          </a:prstGeom>
          <a:ln w="38100" cap="flat" cmpd="sng">
            <a:solidFill>
              <a:schemeClr val="tx1"/>
            </a:solidFill>
            <a:prstDash val="solid"/>
            <a:headEnd type="triangle" w="lg" len="lg"/>
            <a:tailEnd type="none" w="med" len="med"/>
          </a:ln>
        </p:spPr>
      </p:sp>
      <p:grpSp>
        <p:nvGrpSpPr>
          <p:cNvPr id="5" name="Group 55"/>
          <p:cNvGrpSpPr/>
          <p:nvPr/>
        </p:nvGrpSpPr>
        <p:grpSpPr>
          <a:xfrm>
            <a:off x="4818063" y="258763"/>
            <a:ext cx="5191125" cy="2268537"/>
            <a:chOff x="2075" y="163"/>
            <a:chExt cx="3270" cy="1429"/>
          </a:xfrm>
        </p:grpSpPr>
        <p:sp>
          <p:nvSpPr>
            <p:cNvPr id="115728" name="AutoShape 56"/>
            <p:cNvSpPr/>
            <p:nvPr/>
          </p:nvSpPr>
          <p:spPr>
            <a:xfrm>
              <a:off x="3386" y="163"/>
              <a:ext cx="1434" cy="1255"/>
            </a:xfrm>
            <a:custGeom>
              <a:avLst/>
              <a:gdLst/>
              <a:ahLst/>
              <a:cxnLst>
                <a:cxn ang="0">
                  <a:pos x="0" y="628"/>
                </a:cxn>
                <a:cxn ang="0">
                  <a:pos x="717" y="0"/>
                </a:cxn>
                <a:cxn ang="0">
                  <a:pos x="1434" y="628"/>
                </a:cxn>
                <a:cxn ang="0">
                  <a:pos x="717" y="1255"/>
                </a:cxn>
                <a:cxn ang="0">
                  <a:pos x="0" y="628"/>
                </a:cxn>
                <a:cxn ang="0">
                  <a:pos x="437" y="628"/>
                </a:cxn>
                <a:cxn ang="0">
                  <a:pos x="717" y="873"/>
                </a:cxn>
                <a:cxn ang="0">
                  <a:pos x="997" y="628"/>
                </a:cxn>
                <a:cxn ang="0">
                  <a:pos x="717" y="382"/>
                </a:cxn>
                <a:cxn ang="0">
                  <a:pos x="437" y="62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cap="flat" cmpd="sng">
              <a:solidFill>
                <a:srgbClr val="0066FF">
                  <a:alpha val="100000"/>
                </a:srgbClr>
              </a:solidFill>
              <a:prstDash val="solid"/>
              <a:round/>
              <a:headEnd type="none" w="med" len="med"/>
              <a:tailEnd type="none" w="med" len="med"/>
            </a:ln>
          </p:spPr>
          <p:txBody>
            <a:bodyPr/>
            <a:p>
              <a:endParaRPr lang="zh-CN" altLang="en-US"/>
            </a:p>
          </p:txBody>
        </p:sp>
        <p:sp>
          <p:nvSpPr>
            <p:cNvPr id="115729" name="Line 57"/>
            <p:cNvSpPr/>
            <p:nvPr/>
          </p:nvSpPr>
          <p:spPr>
            <a:xfrm>
              <a:off x="3375" y="774"/>
              <a:ext cx="434" cy="0"/>
            </a:xfrm>
            <a:prstGeom prst="line">
              <a:avLst/>
            </a:prstGeom>
            <a:ln w="9525" cap="flat" cmpd="sng">
              <a:solidFill>
                <a:srgbClr val="0066FF"/>
              </a:solidFill>
              <a:prstDash val="solid"/>
              <a:headEnd type="none" w="med" len="med"/>
              <a:tailEnd type="none" w="med" len="med"/>
            </a:ln>
          </p:spPr>
        </p:sp>
        <p:sp>
          <p:nvSpPr>
            <p:cNvPr id="115730" name="Line 58"/>
            <p:cNvSpPr/>
            <p:nvPr/>
          </p:nvSpPr>
          <p:spPr>
            <a:xfrm>
              <a:off x="4360" y="803"/>
              <a:ext cx="434" cy="0"/>
            </a:xfrm>
            <a:prstGeom prst="line">
              <a:avLst/>
            </a:prstGeom>
            <a:ln w="9525" cap="flat" cmpd="sng">
              <a:solidFill>
                <a:srgbClr val="0066FF"/>
              </a:solidFill>
              <a:prstDash val="solid"/>
              <a:headEnd type="none" w="med" len="med"/>
              <a:tailEnd type="none" w="med" len="med"/>
            </a:ln>
          </p:spPr>
        </p:sp>
        <p:sp>
          <p:nvSpPr>
            <p:cNvPr id="115731" name="Line 59"/>
            <p:cNvSpPr/>
            <p:nvPr/>
          </p:nvSpPr>
          <p:spPr>
            <a:xfrm>
              <a:off x="3742" y="252"/>
              <a:ext cx="222" cy="322"/>
            </a:xfrm>
            <a:prstGeom prst="line">
              <a:avLst/>
            </a:prstGeom>
            <a:ln w="9525" cap="flat" cmpd="sng">
              <a:solidFill>
                <a:srgbClr val="0066FF"/>
              </a:solidFill>
              <a:prstDash val="solid"/>
              <a:headEnd type="none" w="med" len="med"/>
              <a:tailEnd type="none" w="med" len="med"/>
            </a:ln>
          </p:spPr>
        </p:sp>
        <p:sp>
          <p:nvSpPr>
            <p:cNvPr id="115732" name="Line 60"/>
            <p:cNvSpPr/>
            <p:nvPr/>
          </p:nvSpPr>
          <p:spPr>
            <a:xfrm>
              <a:off x="4294" y="992"/>
              <a:ext cx="222" cy="322"/>
            </a:xfrm>
            <a:prstGeom prst="line">
              <a:avLst/>
            </a:prstGeom>
            <a:ln w="9525" cap="flat" cmpd="sng">
              <a:solidFill>
                <a:srgbClr val="0066FF"/>
              </a:solidFill>
              <a:prstDash val="solid"/>
              <a:headEnd type="none" w="med" len="med"/>
              <a:tailEnd type="none" w="med" len="med"/>
            </a:ln>
          </p:spPr>
        </p:sp>
        <p:sp>
          <p:nvSpPr>
            <p:cNvPr id="115733" name="Line 61"/>
            <p:cNvSpPr/>
            <p:nvPr/>
          </p:nvSpPr>
          <p:spPr>
            <a:xfrm flipH="1">
              <a:off x="4264" y="263"/>
              <a:ext cx="233" cy="311"/>
            </a:xfrm>
            <a:prstGeom prst="line">
              <a:avLst/>
            </a:prstGeom>
            <a:ln w="9525" cap="flat" cmpd="sng">
              <a:solidFill>
                <a:srgbClr val="0066FF"/>
              </a:solidFill>
              <a:prstDash val="solid"/>
              <a:headEnd type="none" w="med" len="med"/>
              <a:tailEnd type="none" w="med" len="med"/>
            </a:ln>
          </p:spPr>
        </p:sp>
        <p:sp>
          <p:nvSpPr>
            <p:cNvPr id="115734" name="Line 62"/>
            <p:cNvSpPr/>
            <p:nvPr/>
          </p:nvSpPr>
          <p:spPr>
            <a:xfrm flipH="1">
              <a:off x="3715" y="1004"/>
              <a:ext cx="233" cy="311"/>
            </a:xfrm>
            <a:prstGeom prst="line">
              <a:avLst/>
            </a:prstGeom>
            <a:ln w="9525" cap="flat" cmpd="sng">
              <a:solidFill>
                <a:srgbClr val="0066FF"/>
              </a:solidFill>
              <a:prstDash val="solid"/>
              <a:headEnd type="none" w="med" len="med"/>
              <a:tailEnd type="none" w="med" len="med"/>
            </a:ln>
          </p:spPr>
        </p:sp>
        <p:sp>
          <p:nvSpPr>
            <p:cNvPr id="115735" name="Text Box 63"/>
            <p:cNvSpPr txBox="1"/>
            <p:nvPr/>
          </p:nvSpPr>
          <p:spPr>
            <a:xfrm>
              <a:off x="4223" y="611"/>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0</a:t>
              </a:r>
              <a:endParaRPr lang="en-US" altLang="zh-CN" sz="2000" b="1" dirty="0">
                <a:latin typeface="宋体" panose="02010600030101010101" pitchFamily="2" charset="-122"/>
                <a:ea typeface="宋体" panose="02010600030101010101" pitchFamily="2" charset="-122"/>
              </a:endParaRPr>
            </a:p>
          </p:txBody>
        </p:sp>
        <p:sp>
          <p:nvSpPr>
            <p:cNvPr id="115736" name="Text Box 64"/>
            <p:cNvSpPr txBox="1"/>
            <p:nvPr/>
          </p:nvSpPr>
          <p:spPr>
            <a:xfrm>
              <a:off x="4220" y="784"/>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1</a:t>
              </a:r>
              <a:endParaRPr lang="en-US" altLang="zh-CN" sz="2000" b="1" dirty="0">
                <a:latin typeface="宋体" panose="02010600030101010101" pitchFamily="2" charset="-122"/>
                <a:ea typeface="宋体" panose="02010600030101010101" pitchFamily="2" charset="-122"/>
              </a:endParaRPr>
            </a:p>
          </p:txBody>
        </p:sp>
        <p:sp>
          <p:nvSpPr>
            <p:cNvPr id="115737" name="Text Box 65"/>
            <p:cNvSpPr txBox="1"/>
            <p:nvPr/>
          </p:nvSpPr>
          <p:spPr>
            <a:xfrm>
              <a:off x="4031" y="873"/>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2</a:t>
              </a:r>
              <a:endParaRPr lang="en-US" altLang="zh-CN" sz="2000" b="1" dirty="0">
                <a:latin typeface="宋体" panose="02010600030101010101" pitchFamily="2" charset="-122"/>
                <a:ea typeface="宋体" panose="02010600030101010101" pitchFamily="2" charset="-122"/>
              </a:endParaRPr>
            </a:p>
          </p:txBody>
        </p:sp>
        <p:sp>
          <p:nvSpPr>
            <p:cNvPr id="115738" name="Text Box 66"/>
            <p:cNvSpPr txBox="1"/>
            <p:nvPr/>
          </p:nvSpPr>
          <p:spPr>
            <a:xfrm>
              <a:off x="3830" y="774"/>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3</a:t>
              </a:r>
              <a:endParaRPr lang="en-US" altLang="zh-CN" sz="2000" b="1" dirty="0">
                <a:latin typeface="宋体" panose="02010600030101010101" pitchFamily="2" charset="-122"/>
                <a:ea typeface="宋体" panose="02010600030101010101" pitchFamily="2" charset="-122"/>
              </a:endParaRPr>
            </a:p>
          </p:txBody>
        </p:sp>
        <p:sp>
          <p:nvSpPr>
            <p:cNvPr id="115739" name="Text Box 67"/>
            <p:cNvSpPr txBox="1"/>
            <p:nvPr/>
          </p:nvSpPr>
          <p:spPr>
            <a:xfrm>
              <a:off x="3841" y="607"/>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4</a:t>
              </a:r>
              <a:endParaRPr lang="en-US" altLang="zh-CN" sz="2000" b="1" dirty="0">
                <a:latin typeface="宋体" panose="02010600030101010101" pitchFamily="2" charset="-122"/>
                <a:ea typeface="宋体" panose="02010600030101010101" pitchFamily="2" charset="-122"/>
              </a:endParaRPr>
            </a:p>
          </p:txBody>
        </p:sp>
        <p:sp>
          <p:nvSpPr>
            <p:cNvPr id="115740" name="Text Box 68"/>
            <p:cNvSpPr txBox="1"/>
            <p:nvPr/>
          </p:nvSpPr>
          <p:spPr>
            <a:xfrm>
              <a:off x="4030" y="518"/>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5</a:t>
              </a:r>
              <a:endParaRPr lang="en-US" altLang="zh-CN" sz="2000" b="1" dirty="0">
                <a:latin typeface="宋体" panose="02010600030101010101" pitchFamily="2" charset="-122"/>
                <a:ea typeface="宋体" panose="02010600030101010101" pitchFamily="2" charset="-122"/>
              </a:endParaRPr>
            </a:p>
          </p:txBody>
        </p:sp>
        <p:sp>
          <p:nvSpPr>
            <p:cNvPr id="115741" name="Text Box 69"/>
            <p:cNvSpPr txBox="1"/>
            <p:nvPr/>
          </p:nvSpPr>
          <p:spPr>
            <a:xfrm>
              <a:off x="4919" y="678"/>
              <a:ext cx="426"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front</a:t>
              </a:r>
              <a:endParaRPr lang="en-US" altLang="zh-CN" sz="2000" b="1" dirty="0">
                <a:latin typeface="宋体" panose="02010600030101010101" pitchFamily="2" charset="-122"/>
                <a:ea typeface="宋体" panose="02010600030101010101" pitchFamily="2" charset="-122"/>
              </a:endParaRPr>
            </a:p>
          </p:txBody>
        </p:sp>
        <p:grpSp>
          <p:nvGrpSpPr>
            <p:cNvPr id="115742" name="Group 70"/>
            <p:cNvGrpSpPr/>
            <p:nvPr/>
          </p:nvGrpSpPr>
          <p:grpSpPr>
            <a:xfrm>
              <a:off x="2075" y="1207"/>
              <a:ext cx="1562" cy="385"/>
              <a:chOff x="2266" y="1612"/>
              <a:chExt cx="1562" cy="385"/>
            </a:xfrm>
          </p:grpSpPr>
          <p:sp>
            <p:nvSpPr>
              <p:cNvPr id="115746" name="AutoShape 71"/>
              <p:cNvSpPr/>
              <p:nvPr/>
            </p:nvSpPr>
            <p:spPr>
              <a:xfrm rot="-658666">
                <a:off x="2266" y="1612"/>
                <a:ext cx="1562" cy="350"/>
              </a:xfrm>
              <a:prstGeom prst="rightArrow">
                <a:avLst>
                  <a:gd name="adj1" fmla="val 50000"/>
                  <a:gd name="adj2" fmla="val 325356"/>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endParaRPr lang="zh-CN" altLang="en-US" sz="2400" b="1" dirty="0">
                  <a:ea typeface="楷体_GB2312"/>
                </a:endParaRPr>
              </a:p>
            </p:txBody>
          </p:sp>
          <p:sp>
            <p:nvSpPr>
              <p:cNvPr id="115747" name="Text Box 72"/>
              <p:cNvSpPr txBox="1"/>
              <p:nvPr/>
            </p:nvSpPr>
            <p:spPr>
              <a:xfrm rot="-627854">
                <a:off x="2369" y="1666"/>
                <a:ext cx="1083" cy="331"/>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J4,J5,J6</a:t>
                </a:r>
                <a:r>
                  <a:rPr lang="zh-CN" altLang="zh-CN" sz="2000" b="1" dirty="0">
                    <a:latin typeface="宋体" panose="02010600030101010101" pitchFamily="2" charset="-122"/>
                    <a:ea typeface="宋体" panose="02010600030101010101" pitchFamily="2" charset="-122"/>
                  </a:rPr>
                  <a:t>出队</a:t>
                </a:r>
                <a:endParaRPr lang="zh-CN" altLang="en-US" sz="2000" b="1" dirty="0">
                  <a:latin typeface="宋体" panose="02010600030101010101" pitchFamily="2" charset="-122"/>
                  <a:ea typeface="宋体" panose="02010600030101010101" pitchFamily="2" charset="-122"/>
                </a:endParaRPr>
              </a:p>
            </p:txBody>
          </p:sp>
        </p:grpSp>
        <p:sp>
          <p:nvSpPr>
            <p:cNvPr id="115743" name="Text Box 73"/>
            <p:cNvSpPr txBox="1"/>
            <p:nvPr/>
          </p:nvSpPr>
          <p:spPr>
            <a:xfrm>
              <a:off x="4768" y="1189"/>
              <a:ext cx="364"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rear</a:t>
              </a:r>
              <a:endParaRPr lang="en-US" altLang="zh-CN" sz="2000" b="1" dirty="0">
                <a:latin typeface="宋体" panose="02010600030101010101" pitchFamily="2" charset="-122"/>
                <a:ea typeface="宋体" panose="02010600030101010101" pitchFamily="2" charset="-122"/>
              </a:endParaRPr>
            </a:p>
          </p:txBody>
        </p:sp>
        <p:sp>
          <p:nvSpPr>
            <p:cNvPr id="115744" name="Line 74"/>
            <p:cNvSpPr/>
            <p:nvPr/>
          </p:nvSpPr>
          <p:spPr>
            <a:xfrm>
              <a:off x="4747" y="1117"/>
              <a:ext cx="0" cy="298"/>
            </a:xfrm>
            <a:prstGeom prst="line">
              <a:avLst/>
            </a:prstGeom>
            <a:ln w="38100" cap="flat" cmpd="sng">
              <a:solidFill>
                <a:schemeClr val="tx1"/>
              </a:solidFill>
              <a:prstDash val="solid"/>
              <a:headEnd type="triangle" w="lg" len="lg"/>
              <a:tailEnd type="none" w="med" len="med"/>
            </a:ln>
          </p:spPr>
        </p:sp>
        <p:sp>
          <p:nvSpPr>
            <p:cNvPr id="115745" name="Line 75"/>
            <p:cNvSpPr/>
            <p:nvPr/>
          </p:nvSpPr>
          <p:spPr>
            <a:xfrm flipH="1">
              <a:off x="4794" y="992"/>
              <a:ext cx="338" cy="64"/>
            </a:xfrm>
            <a:prstGeom prst="line">
              <a:avLst/>
            </a:prstGeom>
            <a:ln w="38100" cap="flat" cmpd="sng">
              <a:solidFill>
                <a:schemeClr val="tx1"/>
              </a:solidFill>
              <a:prstDash val="solid"/>
              <a:headEnd type="none" w="med" len="med"/>
              <a:tailEnd type="triangle" w="lg" len="lg"/>
            </a:ln>
          </p:spPr>
        </p:sp>
      </p:grpSp>
      <p:sp>
        <p:nvSpPr>
          <p:cNvPr id="69" name="Text Box 2"/>
          <p:cNvSpPr txBox="1">
            <a:spLocks noChangeArrowheads="1"/>
          </p:cNvSpPr>
          <p:nvPr/>
        </p:nvSpPr>
        <p:spPr bwMode="auto">
          <a:xfrm>
            <a:off x="596900" y="4488180"/>
            <a:ext cx="5119370" cy="105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400" b="1" dirty="0" smtClean="0">
                <a:latin typeface="微软雅黑" panose="020B0503020204020204" pitchFamily="34" charset="-122"/>
                <a:ea typeface="微软雅黑" panose="020B0503020204020204" pitchFamily="34" charset="-122"/>
              </a:rPr>
              <a:t>某一元素出队后，若头</a:t>
            </a:r>
            <a:r>
              <a:rPr kumimoji="1" lang="zh-CN" altLang="en-US" sz="2400" b="1" dirty="0">
                <a:latin typeface="微软雅黑" panose="020B0503020204020204" pitchFamily="34" charset="-122"/>
                <a:ea typeface="微软雅黑" panose="020B0503020204020204" pitchFamily="34" charset="-122"/>
              </a:rPr>
              <a:t>指针已从后面追上尾指针，则当前队列为空</a:t>
            </a:r>
            <a:endParaRPr kumimoji="1" lang="en-US" altLang="zh-CN" sz="2400" b="1" dirty="0">
              <a:latin typeface="微软雅黑" panose="020B0503020204020204" pitchFamily="34" charset="-122"/>
              <a:ea typeface="微软雅黑" panose="020B0503020204020204" pitchFamily="34" charset="-122"/>
            </a:endParaRPr>
          </a:p>
        </p:txBody>
      </p:sp>
      <p:sp>
        <p:nvSpPr>
          <p:cNvPr id="70" name="Text Box 3"/>
          <p:cNvSpPr txBox="1">
            <a:spLocks noChangeArrowheads="1"/>
          </p:cNvSpPr>
          <p:nvPr/>
        </p:nvSpPr>
        <p:spPr bwMode="auto">
          <a:xfrm>
            <a:off x="5814695" y="5375910"/>
            <a:ext cx="4912360" cy="105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400" b="1" dirty="0" smtClean="0">
                <a:latin typeface="微软雅黑" panose="020B0503020204020204" pitchFamily="34" charset="-122"/>
                <a:ea typeface="微软雅黑" panose="020B0503020204020204" pitchFamily="34" charset="-122"/>
              </a:rPr>
              <a:t>某</a:t>
            </a:r>
            <a:r>
              <a:rPr kumimoji="1" lang="zh-CN" altLang="en-US" sz="2400" b="1" dirty="0">
                <a:latin typeface="微软雅黑" panose="020B0503020204020204" pitchFamily="34" charset="-122"/>
                <a:ea typeface="微软雅黑" panose="020B0503020204020204" pitchFamily="34" charset="-122"/>
              </a:rPr>
              <a:t>一元素入队后，若尾指针已从后面追上头指针，则当前队列为满</a:t>
            </a:r>
            <a:endParaRPr kumimoji="1" lang="en-US" altLang="zh-CN"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65984"/>
                                        </p:tgtEl>
                                        <p:attrNameLst>
                                          <p:attrName>style.visibility</p:attrName>
                                        </p:attrNameLst>
                                      </p:cBhvr>
                                      <p:to>
                                        <p:strVal val="visible"/>
                                      </p:to>
                                    </p:set>
                                    <p:animEffect transition="in" filter="box(in)">
                                      <p:cBhvr>
                                        <p:cTn id="25" dur="500"/>
                                        <p:tgtEl>
                                          <p:spTgt spid="765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84" grpId="0" bldLvl="0" animBg="1"/>
      <p:bldP spid="69" grpId="0" autoUpdateAnimBg="0"/>
      <p:bldP spid="70"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7" name="Text Box 3"/>
          <p:cNvSpPr txBox="1"/>
          <p:nvPr/>
        </p:nvSpPr>
        <p:spPr>
          <a:xfrm>
            <a:off x="1552575" y="23813"/>
            <a:ext cx="9115425" cy="58356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342900" lvl="0" indent="-342900">
              <a:spcBef>
                <a:spcPct val="50000"/>
              </a:spcBef>
              <a:buFont typeface="Arial" panose="020B0604020202020204" pitchFamily="34" charset="0"/>
              <a:buNone/>
            </a:pPr>
            <a:endParaRPr lang="zh-CN" altLang="zh-CN" b="1" dirty="0">
              <a:ea typeface="楷体_GB2312"/>
            </a:endParaRPr>
          </a:p>
        </p:txBody>
      </p:sp>
      <p:grpSp>
        <p:nvGrpSpPr>
          <p:cNvPr id="2" name="Group 5"/>
          <p:cNvGrpSpPr/>
          <p:nvPr/>
        </p:nvGrpSpPr>
        <p:grpSpPr>
          <a:xfrm>
            <a:off x="4818063" y="3017838"/>
            <a:ext cx="4605337" cy="2055812"/>
            <a:chOff x="2075" y="1901"/>
            <a:chExt cx="2901" cy="1295"/>
          </a:xfrm>
        </p:grpSpPr>
        <p:sp>
          <p:nvSpPr>
            <p:cNvPr id="115764" name="AutoShape 6"/>
            <p:cNvSpPr/>
            <p:nvPr/>
          </p:nvSpPr>
          <p:spPr>
            <a:xfrm>
              <a:off x="3542" y="1941"/>
              <a:ext cx="1434" cy="1255"/>
            </a:xfrm>
            <a:custGeom>
              <a:avLst/>
              <a:gdLst/>
              <a:ahLst/>
              <a:cxnLst>
                <a:cxn ang="0">
                  <a:pos x="0" y="628"/>
                </a:cxn>
                <a:cxn ang="0">
                  <a:pos x="717" y="0"/>
                </a:cxn>
                <a:cxn ang="0">
                  <a:pos x="1434" y="628"/>
                </a:cxn>
                <a:cxn ang="0">
                  <a:pos x="717" y="1255"/>
                </a:cxn>
                <a:cxn ang="0">
                  <a:pos x="0" y="628"/>
                </a:cxn>
                <a:cxn ang="0">
                  <a:pos x="437" y="628"/>
                </a:cxn>
                <a:cxn ang="0">
                  <a:pos x="717" y="873"/>
                </a:cxn>
                <a:cxn ang="0">
                  <a:pos x="997" y="628"/>
                </a:cxn>
                <a:cxn ang="0">
                  <a:pos x="717" y="382"/>
                </a:cxn>
                <a:cxn ang="0">
                  <a:pos x="437" y="62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cap="flat" cmpd="sng">
              <a:solidFill>
                <a:srgbClr val="0066FF">
                  <a:alpha val="100000"/>
                </a:srgbClr>
              </a:solidFill>
              <a:prstDash val="solid"/>
              <a:round/>
              <a:headEnd type="none" w="med" len="med"/>
              <a:tailEnd type="none" w="med" len="med"/>
            </a:ln>
          </p:spPr>
          <p:txBody>
            <a:bodyPr/>
            <a:p>
              <a:endParaRPr lang="zh-CN" altLang="en-US"/>
            </a:p>
          </p:txBody>
        </p:sp>
        <p:sp>
          <p:nvSpPr>
            <p:cNvPr id="115765" name="Line 7"/>
            <p:cNvSpPr/>
            <p:nvPr/>
          </p:nvSpPr>
          <p:spPr>
            <a:xfrm>
              <a:off x="3531" y="2552"/>
              <a:ext cx="434" cy="0"/>
            </a:xfrm>
            <a:prstGeom prst="line">
              <a:avLst/>
            </a:prstGeom>
            <a:ln w="9525" cap="flat" cmpd="sng">
              <a:solidFill>
                <a:srgbClr val="0066FF"/>
              </a:solidFill>
              <a:prstDash val="solid"/>
              <a:headEnd type="none" w="med" len="med"/>
              <a:tailEnd type="none" w="med" len="med"/>
            </a:ln>
          </p:spPr>
        </p:sp>
        <p:sp>
          <p:nvSpPr>
            <p:cNvPr id="115766" name="Line 8"/>
            <p:cNvSpPr/>
            <p:nvPr/>
          </p:nvSpPr>
          <p:spPr>
            <a:xfrm>
              <a:off x="4516" y="2581"/>
              <a:ext cx="434" cy="0"/>
            </a:xfrm>
            <a:prstGeom prst="line">
              <a:avLst/>
            </a:prstGeom>
            <a:ln w="9525" cap="flat" cmpd="sng">
              <a:solidFill>
                <a:srgbClr val="0066FF"/>
              </a:solidFill>
              <a:prstDash val="solid"/>
              <a:headEnd type="none" w="med" len="med"/>
              <a:tailEnd type="none" w="med" len="med"/>
            </a:ln>
          </p:spPr>
        </p:sp>
        <p:sp>
          <p:nvSpPr>
            <p:cNvPr id="115767" name="Line 9"/>
            <p:cNvSpPr/>
            <p:nvPr/>
          </p:nvSpPr>
          <p:spPr>
            <a:xfrm>
              <a:off x="3898" y="2030"/>
              <a:ext cx="222" cy="322"/>
            </a:xfrm>
            <a:prstGeom prst="line">
              <a:avLst/>
            </a:prstGeom>
            <a:ln w="9525" cap="flat" cmpd="sng">
              <a:solidFill>
                <a:srgbClr val="0066FF"/>
              </a:solidFill>
              <a:prstDash val="solid"/>
              <a:headEnd type="none" w="med" len="med"/>
              <a:tailEnd type="none" w="med" len="med"/>
            </a:ln>
          </p:spPr>
        </p:sp>
        <p:sp>
          <p:nvSpPr>
            <p:cNvPr id="115768" name="Line 10"/>
            <p:cNvSpPr/>
            <p:nvPr/>
          </p:nvSpPr>
          <p:spPr>
            <a:xfrm>
              <a:off x="4450" y="2770"/>
              <a:ext cx="222" cy="322"/>
            </a:xfrm>
            <a:prstGeom prst="line">
              <a:avLst/>
            </a:prstGeom>
            <a:ln w="9525" cap="flat" cmpd="sng">
              <a:solidFill>
                <a:srgbClr val="0066FF"/>
              </a:solidFill>
              <a:prstDash val="solid"/>
              <a:headEnd type="none" w="med" len="med"/>
              <a:tailEnd type="none" w="med" len="med"/>
            </a:ln>
          </p:spPr>
        </p:sp>
        <p:sp>
          <p:nvSpPr>
            <p:cNvPr id="115769" name="Line 11"/>
            <p:cNvSpPr/>
            <p:nvPr/>
          </p:nvSpPr>
          <p:spPr>
            <a:xfrm flipH="1">
              <a:off x="4420" y="2041"/>
              <a:ext cx="233" cy="311"/>
            </a:xfrm>
            <a:prstGeom prst="line">
              <a:avLst/>
            </a:prstGeom>
            <a:ln w="9525" cap="flat" cmpd="sng">
              <a:solidFill>
                <a:srgbClr val="0066FF"/>
              </a:solidFill>
              <a:prstDash val="solid"/>
              <a:headEnd type="none" w="med" len="med"/>
              <a:tailEnd type="none" w="med" len="med"/>
            </a:ln>
          </p:spPr>
        </p:sp>
        <p:sp>
          <p:nvSpPr>
            <p:cNvPr id="115770" name="Line 12"/>
            <p:cNvSpPr/>
            <p:nvPr/>
          </p:nvSpPr>
          <p:spPr>
            <a:xfrm flipH="1">
              <a:off x="3871" y="2782"/>
              <a:ext cx="233" cy="311"/>
            </a:xfrm>
            <a:prstGeom prst="line">
              <a:avLst/>
            </a:prstGeom>
            <a:ln w="9525" cap="flat" cmpd="sng">
              <a:solidFill>
                <a:srgbClr val="0066FF"/>
              </a:solidFill>
              <a:prstDash val="solid"/>
              <a:headEnd type="none" w="med" len="med"/>
              <a:tailEnd type="none" w="med" len="med"/>
            </a:ln>
          </p:spPr>
        </p:sp>
        <p:sp>
          <p:nvSpPr>
            <p:cNvPr id="115771" name="Text Box 13"/>
            <p:cNvSpPr txBox="1"/>
            <p:nvPr/>
          </p:nvSpPr>
          <p:spPr>
            <a:xfrm>
              <a:off x="3658" y="2272"/>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J4</a:t>
              </a:r>
              <a:endParaRPr lang="en-US" altLang="zh-CN" sz="2000" b="1" dirty="0">
                <a:latin typeface="宋体" panose="02010600030101010101" pitchFamily="2" charset="-122"/>
                <a:ea typeface="宋体" panose="02010600030101010101" pitchFamily="2" charset="-122"/>
              </a:endParaRPr>
            </a:p>
          </p:txBody>
        </p:sp>
        <p:sp>
          <p:nvSpPr>
            <p:cNvPr id="115772" name="Text Box 14"/>
            <p:cNvSpPr txBox="1"/>
            <p:nvPr/>
          </p:nvSpPr>
          <p:spPr>
            <a:xfrm>
              <a:off x="4158" y="2027"/>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J5</a:t>
              </a:r>
              <a:endParaRPr lang="en-US" altLang="zh-CN" sz="2000" b="1" dirty="0">
                <a:latin typeface="宋体" panose="02010600030101010101" pitchFamily="2" charset="-122"/>
                <a:ea typeface="宋体" panose="02010600030101010101" pitchFamily="2" charset="-122"/>
              </a:endParaRPr>
            </a:p>
          </p:txBody>
        </p:sp>
        <p:sp>
          <p:nvSpPr>
            <p:cNvPr id="115773" name="Text Box 15"/>
            <p:cNvSpPr txBox="1"/>
            <p:nvPr/>
          </p:nvSpPr>
          <p:spPr>
            <a:xfrm>
              <a:off x="4547" y="2238"/>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J6</a:t>
              </a:r>
              <a:endParaRPr lang="en-US" altLang="zh-CN" sz="2000" b="1" dirty="0">
                <a:latin typeface="宋体" panose="02010600030101010101" pitchFamily="2" charset="-122"/>
                <a:ea typeface="宋体" panose="02010600030101010101" pitchFamily="2" charset="-122"/>
              </a:endParaRPr>
            </a:p>
          </p:txBody>
        </p:sp>
        <p:sp>
          <p:nvSpPr>
            <p:cNvPr id="115774" name="Text Box 16"/>
            <p:cNvSpPr txBox="1"/>
            <p:nvPr/>
          </p:nvSpPr>
          <p:spPr>
            <a:xfrm>
              <a:off x="4379" y="2389"/>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0</a:t>
              </a:r>
              <a:endParaRPr lang="en-US" altLang="zh-CN" sz="2000" b="1" dirty="0">
                <a:latin typeface="宋体" panose="02010600030101010101" pitchFamily="2" charset="-122"/>
                <a:ea typeface="宋体" panose="02010600030101010101" pitchFamily="2" charset="-122"/>
              </a:endParaRPr>
            </a:p>
          </p:txBody>
        </p:sp>
        <p:sp>
          <p:nvSpPr>
            <p:cNvPr id="115775" name="Text Box 17"/>
            <p:cNvSpPr txBox="1"/>
            <p:nvPr/>
          </p:nvSpPr>
          <p:spPr>
            <a:xfrm>
              <a:off x="4376" y="2562"/>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1</a:t>
              </a:r>
              <a:endParaRPr lang="en-US" altLang="zh-CN" sz="2000" b="1" dirty="0">
                <a:latin typeface="宋体" panose="02010600030101010101" pitchFamily="2" charset="-122"/>
                <a:ea typeface="宋体" panose="02010600030101010101" pitchFamily="2" charset="-122"/>
              </a:endParaRPr>
            </a:p>
          </p:txBody>
        </p:sp>
        <p:sp>
          <p:nvSpPr>
            <p:cNvPr id="115776" name="Text Box 18"/>
            <p:cNvSpPr txBox="1"/>
            <p:nvPr/>
          </p:nvSpPr>
          <p:spPr>
            <a:xfrm>
              <a:off x="4187" y="2651"/>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2</a:t>
              </a:r>
              <a:endParaRPr lang="en-US" altLang="zh-CN" sz="2000" b="1" dirty="0">
                <a:latin typeface="宋体" panose="02010600030101010101" pitchFamily="2" charset="-122"/>
                <a:ea typeface="宋体" panose="02010600030101010101" pitchFamily="2" charset="-122"/>
              </a:endParaRPr>
            </a:p>
          </p:txBody>
        </p:sp>
        <p:sp>
          <p:nvSpPr>
            <p:cNvPr id="115777" name="Text Box 19"/>
            <p:cNvSpPr txBox="1"/>
            <p:nvPr/>
          </p:nvSpPr>
          <p:spPr>
            <a:xfrm>
              <a:off x="3986" y="2552"/>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3</a:t>
              </a:r>
              <a:endParaRPr lang="en-US" altLang="zh-CN" sz="2000" b="1" dirty="0">
                <a:latin typeface="宋体" panose="02010600030101010101" pitchFamily="2" charset="-122"/>
                <a:ea typeface="宋体" panose="02010600030101010101" pitchFamily="2" charset="-122"/>
              </a:endParaRPr>
            </a:p>
          </p:txBody>
        </p:sp>
        <p:sp>
          <p:nvSpPr>
            <p:cNvPr id="115778" name="Text Box 20"/>
            <p:cNvSpPr txBox="1"/>
            <p:nvPr/>
          </p:nvSpPr>
          <p:spPr>
            <a:xfrm>
              <a:off x="3997" y="2385"/>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4</a:t>
              </a:r>
              <a:endParaRPr lang="en-US" altLang="zh-CN" sz="2000" b="1" dirty="0">
                <a:latin typeface="宋体" panose="02010600030101010101" pitchFamily="2" charset="-122"/>
                <a:ea typeface="宋体" panose="02010600030101010101" pitchFamily="2" charset="-122"/>
              </a:endParaRPr>
            </a:p>
          </p:txBody>
        </p:sp>
        <p:sp>
          <p:nvSpPr>
            <p:cNvPr id="115779" name="Text Box 21"/>
            <p:cNvSpPr txBox="1"/>
            <p:nvPr/>
          </p:nvSpPr>
          <p:spPr>
            <a:xfrm>
              <a:off x="4186" y="2296"/>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5</a:t>
              </a:r>
              <a:endParaRPr lang="en-US" altLang="zh-CN" sz="2000" b="1" dirty="0">
                <a:latin typeface="宋体" panose="02010600030101010101" pitchFamily="2" charset="-122"/>
                <a:ea typeface="宋体" panose="02010600030101010101" pitchFamily="2" charset="-122"/>
              </a:endParaRPr>
            </a:p>
          </p:txBody>
        </p:sp>
        <p:sp>
          <p:nvSpPr>
            <p:cNvPr id="115780" name="Text Box 22"/>
            <p:cNvSpPr txBox="1"/>
            <p:nvPr/>
          </p:nvSpPr>
          <p:spPr>
            <a:xfrm>
              <a:off x="2948" y="2577"/>
              <a:ext cx="364"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rear</a:t>
              </a:r>
              <a:endParaRPr lang="en-US" altLang="zh-CN" sz="2000" b="1" dirty="0">
                <a:latin typeface="宋体" panose="02010600030101010101" pitchFamily="2" charset="-122"/>
                <a:ea typeface="宋体" panose="02010600030101010101" pitchFamily="2" charset="-122"/>
              </a:endParaRPr>
            </a:p>
          </p:txBody>
        </p:sp>
        <p:sp>
          <p:nvSpPr>
            <p:cNvPr id="115781" name="Line 23"/>
            <p:cNvSpPr/>
            <p:nvPr/>
          </p:nvSpPr>
          <p:spPr>
            <a:xfrm flipV="1">
              <a:off x="3287" y="2358"/>
              <a:ext cx="244" cy="100"/>
            </a:xfrm>
            <a:prstGeom prst="line">
              <a:avLst/>
            </a:prstGeom>
            <a:ln w="38100" cap="flat" cmpd="sng">
              <a:solidFill>
                <a:schemeClr val="tx1"/>
              </a:solidFill>
              <a:prstDash val="solid"/>
              <a:headEnd type="none" w="med" len="med"/>
              <a:tailEnd type="triangle" w="lg" len="lg"/>
            </a:ln>
          </p:spPr>
        </p:sp>
        <p:sp>
          <p:nvSpPr>
            <p:cNvPr id="115782" name="Text Box 24"/>
            <p:cNvSpPr txBox="1"/>
            <p:nvPr/>
          </p:nvSpPr>
          <p:spPr>
            <a:xfrm>
              <a:off x="2772" y="2327"/>
              <a:ext cx="426"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front</a:t>
              </a:r>
              <a:endParaRPr lang="en-US" altLang="zh-CN" sz="2000" b="1" dirty="0">
                <a:latin typeface="宋体" panose="02010600030101010101" pitchFamily="2" charset="-122"/>
                <a:ea typeface="宋体" panose="02010600030101010101" pitchFamily="2" charset="-122"/>
              </a:endParaRPr>
            </a:p>
          </p:txBody>
        </p:sp>
        <p:sp>
          <p:nvSpPr>
            <p:cNvPr id="115783" name="Text Box 25"/>
            <p:cNvSpPr txBox="1"/>
            <p:nvPr/>
          </p:nvSpPr>
          <p:spPr>
            <a:xfrm>
              <a:off x="3687" y="2645"/>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J9</a:t>
              </a:r>
              <a:endParaRPr lang="en-US" altLang="zh-CN" sz="2000" b="1" dirty="0">
                <a:latin typeface="宋体" panose="02010600030101010101" pitchFamily="2" charset="-122"/>
                <a:ea typeface="宋体" panose="02010600030101010101" pitchFamily="2" charset="-122"/>
              </a:endParaRPr>
            </a:p>
          </p:txBody>
        </p:sp>
        <p:sp>
          <p:nvSpPr>
            <p:cNvPr id="115784" name="Text Box 26"/>
            <p:cNvSpPr txBox="1"/>
            <p:nvPr/>
          </p:nvSpPr>
          <p:spPr>
            <a:xfrm>
              <a:off x="4121" y="2857"/>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J8</a:t>
              </a:r>
              <a:endParaRPr lang="en-US" altLang="zh-CN" sz="2000" b="1" dirty="0">
                <a:latin typeface="宋体" panose="02010600030101010101" pitchFamily="2" charset="-122"/>
                <a:ea typeface="宋体" panose="02010600030101010101" pitchFamily="2" charset="-122"/>
              </a:endParaRPr>
            </a:p>
          </p:txBody>
        </p:sp>
        <p:sp>
          <p:nvSpPr>
            <p:cNvPr id="115785" name="Text Box 27"/>
            <p:cNvSpPr txBox="1"/>
            <p:nvPr/>
          </p:nvSpPr>
          <p:spPr>
            <a:xfrm>
              <a:off x="4554" y="2634"/>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J7</a:t>
              </a:r>
              <a:endParaRPr lang="en-US" altLang="zh-CN" sz="2000" b="1" dirty="0">
                <a:latin typeface="宋体" panose="02010600030101010101" pitchFamily="2" charset="-122"/>
                <a:ea typeface="宋体" panose="02010600030101010101" pitchFamily="2" charset="-122"/>
              </a:endParaRPr>
            </a:p>
          </p:txBody>
        </p:sp>
        <p:sp>
          <p:nvSpPr>
            <p:cNvPr id="115786" name="Line 28"/>
            <p:cNvSpPr/>
            <p:nvPr/>
          </p:nvSpPr>
          <p:spPr>
            <a:xfrm flipV="1">
              <a:off x="3320" y="2416"/>
              <a:ext cx="222" cy="211"/>
            </a:xfrm>
            <a:prstGeom prst="line">
              <a:avLst/>
            </a:prstGeom>
            <a:ln w="38100" cap="flat" cmpd="sng">
              <a:solidFill>
                <a:schemeClr val="tx1"/>
              </a:solidFill>
              <a:prstDash val="solid"/>
              <a:headEnd type="none" w="med" len="med"/>
              <a:tailEnd type="triangle" w="lg" len="lg"/>
            </a:ln>
          </p:spPr>
        </p:sp>
        <p:grpSp>
          <p:nvGrpSpPr>
            <p:cNvPr id="115787" name="Group 29"/>
            <p:cNvGrpSpPr/>
            <p:nvPr/>
          </p:nvGrpSpPr>
          <p:grpSpPr>
            <a:xfrm>
              <a:off x="2075" y="1901"/>
              <a:ext cx="1562" cy="350"/>
              <a:chOff x="2173" y="2397"/>
              <a:chExt cx="1562" cy="350"/>
            </a:xfrm>
          </p:grpSpPr>
          <p:sp>
            <p:nvSpPr>
              <p:cNvPr id="115788" name="AutoShape 30"/>
              <p:cNvSpPr/>
              <p:nvPr/>
            </p:nvSpPr>
            <p:spPr>
              <a:xfrm rot="950072">
                <a:off x="2173" y="2397"/>
                <a:ext cx="1562" cy="350"/>
              </a:xfrm>
              <a:prstGeom prst="rightArrow">
                <a:avLst>
                  <a:gd name="adj1" fmla="val 50000"/>
                  <a:gd name="adj2" fmla="val 325356"/>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endParaRPr lang="zh-CN" altLang="en-US" sz="2400" b="1" dirty="0">
                  <a:ea typeface="楷体_GB2312"/>
                </a:endParaRPr>
              </a:p>
            </p:txBody>
          </p:sp>
          <p:sp>
            <p:nvSpPr>
              <p:cNvPr id="115789" name="Text Box 31"/>
              <p:cNvSpPr txBox="1"/>
              <p:nvPr/>
            </p:nvSpPr>
            <p:spPr>
              <a:xfrm rot="914810">
                <a:off x="2325" y="2399"/>
                <a:ext cx="1083" cy="341"/>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J7,J8,J9</a:t>
                </a:r>
                <a:r>
                  <a:rPr lang="zh-CN" altLang="zh-CN" sz="2000" b="1" dirty="0">
                    <a:latin typeface="宋体" panose="02010600030101010101" pitchFamily="2" charset="-122"/>
                    <a:ea typeface="宋体" panose="02010600030101010101" pitchFamily="2" charset="-122"/>
                  </a:rPr>
                  <a:t>入队</a:t>
                </a:r>
                <a:endParaRPr lang="zh-CN" altLang="en-US" sz="2000" b="1" dirty="0">
                  <a:latin typeface="宋体" panose="02010600030101010101" pitchFamily="2" charset="-122"/>
                  <a:ea typeface="宋体" panose="02010600030101010101" pitchFamily="2" charset="-122"/>
                </a:endParaRPr>
              </a:p>
            </p:txBody>
          </p:sp>
        </p:grpSp>
      </p:grpSp>
      <p:sp>
        <p:nvSpPr>
          <p:cNvPr id="765985" name="Text Box 33"/>
          <p:cNvSpPr txBox="1"/>
          <p:nvPr/>
        </p:nvSpPr>
        <p:spPr>
          <a:xfrm>
            <a:off x="621030" y="4354830"/>
            <a:ext cx="5461635" cy="1568450"/>
          </a:xfrm>
          <a:prstGeom prst="rect">
            <a:avLst/>
          </a:prstGeom>
          <a:noFill/>
          <a:ln w="38100" cap="flat" cmpd="sng">
            <a:solidFill>
              <a:srgbClr val="FF0000"/>
            </a:solidFill>
            <a:prstDash val="solid"/>
            <a:miter/>
            <a:headEnd type="none" w="med" len="med"/>
            <a:tailEnd type="none" w="med" len="med"/>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eaLnBrk="1" hangingPunct="1">
              <a:spcBef>
                <a:spcPct val="0"/>
              </a:spcBef>
              <a:buFont typeface="Arial" panose="020B0604020202020204" pitchFamily="34" charset="0"/>
              <a:buNone/>
            </a:pPr>
            <a:r>
              <a:rPr lang="zh-CN" altLang="en-US" sz="2400" b="1" dirty="0">
                <a:solidFill>
                  <a:srgbClr val="0000FF"/>
                </a:solidFill>
                <a:latin typeface="楷体_GB2312"/>
                <a:ea typeface="楷体_GB2312"/>
              </a:rPr>
              <a:t>解决方案：</a:t>
            </a:r>
            <a:endParaRPr lang="zh-CN" altLang="en-US" sz="2400" b="1" dirty="0">
              <a:solidFill>
                <a:srgbClr val="0000FF"/>
              </a:solidFill>
              <a:latin typeface="楷体_GB2312"/>
              <a:ea typeface="楷体_GB2312"/>
            </a:endParaRPr>
          </a:p>
          <a:p>
            <a:pPr marL="0" lvl="0" indent="0" eaLnBrk="1" hangingPunct="1">
              <a:spcBef>
                <a:spcPct val="0"/>
              </a:spcBef>
              <a:buFont typeface="Arial" panose="020B0604020202020204" pitchFamily="34" charset="0"/>
              <a:buNone/>
            </a:pPr>
            <a:r>
              <a:rPr lang="zh-CN" altLang="en-US" sz="2400" b="1" dirty="0">
                <a:solidFill>
                  <a:srgbClr val="0000FF"/>
                </a:solidFill>
                <a:latin typeface="楷体_GB2312"/>
                <a:ea typeface="楷体_GB2312"/>
              </a:rPr>
              <a:t>少用一个元素空间：</a:t>
            </a:r>
            <a:endParaRPr lang="zh-CN" altLang="en-US" sz="2400" b="1" dirty="0">
              <a:solidFill>
                <a:srgbClr val="0000FF"/>
              </a:solidFill>
              <a:latin typeface="楷体_GB2312"/>
              <a:ea typeface="楷体_GB2312"/>
            </a:endParaRPr>
          </a:p>
          <a:p>
            <a:pPr marL="0" lvl="0" indent="0" eaLnBrk="1" hangingPunct="1">
              <a:spcBef>
                <a:spcPct val="0"/>
              </a:spcBef>
              <a:buFont typeface="Arial" panose="020B0604020202020204" pitchFamily="34" charset="0"/>
              <a:buNone/>
            </a:pPr>
            <a:r>
              <a:rPr lang="zh-CN" altLang="en-US" sz="2400" b="1" dirty="0">
                <a:solidFill>
                  <a:srgbClr val="0000FF"/>
                </a:solidFill>
                <a:latin typeface="楷体_GB2312"/>
                <a:ea typeface="楷体_GB2312"/>
              </a:rPr>
              <a:t>    队空：</a:t>
            </a:r>
            <a:r>
              <a:rPr lang="en-US" altLang="zh-CN" sz="2400" b="1" dirty="0">
                <a:solidFill>
                  <a:srgbClr val="0000FF"/>
                </a:solidFill>
                <a:latin typeface="楷体_GB2312"/>
                <a:ea typeface="楷体_GB2312"/>
              </a:rPr>
              <a:t>Q-&gt;</a:t>
            </a:r>
            <a:r>
              <a:rPr lang="en-US" altLang="zh-CN" sz="2400" b="1" dirty="0">
                <a:solidFill>
                  <a:srgbClr val="0000FF"/>
                </a:solidFill>
                <a:latin typeface="楷体_GB2312"/>
                <a:ea typeface="楷体_GB2312"/>
              </a:rPr>
              <a:t>f==Q-&gt;r</a:t>
            </a:r>
            <a:endParaRPr lang="en-US" altLang="zh-CN" sz="2400" b="1" dirty="0">
              <a:solidFill>
                <a:srgbClr val="0000FF"/>
              </a:solidFill>
              <a:latin typeface="楷体_GB2312"/>
              <a:ea typeface="楷体_GB2312"/>
            </a:endParaRPr>
          </a:p>
          <a:p>
            <a:pPr marL="0" lvl="0" indent="0" eaLnBrk="1" hangingPunct="1">
              <a:spcBef>
                <a:spcPct val="0"/>
              </a:spcBef>
              <a:buFont typeface="Arial" panose="020B0604020202020204" pitchFamily="34" charset="0"/>
              <a:buNone/>
            </a:pPr>
            <a:r>
              <a:rPr lang="en-US" altLang="zh-CN" sz="2400" b="1" dirty="0">
                <a:solidFill>
                  <a:srgbClr val="0000FF"/>
                </a:solidFill>
                <a:latin typeface="楷体_GB2312"/>
                <a:ea typeface="楷体_GB2312"/>
              </a:rPr>
              <a:t>    </a:t>
            </a:r>
            <a:r>
              <a:rPr lang="zh-CN" altLang="zh-CN" sz="2400" b="1" dirty="0">
                <a:solidFill>
                  <a:srgbClr val="0000FF"/>
                </a:solidFill>
                <a:latin typeface="楷体_GB2312"/>
                <a:ea typeface="楷体_GB2312"/>
              </a:rPr>
              <a:t>队满：</a:t>
            </a:r>
            <a:r>
              <a:rPr lang="en-US" altLang="zh-CN" sz="2400" b="1" dirty="0">
                <a:solidFill>
                  <a:srgbClr val="0000FF"/>
                </a:solidFill>
                <a:latin typeface="楷体_GB2312"/>
                <a:ea typeface="楷体_GB2312"/>
              </a:rPr>
              <a:t>Q-&gt;</a:t>
            </a:r>
            <a:r>
              <a:rPr lang="zh-CN" altLang="zh-CN" sz="2400" b="1" dirty="0">
                <a:solidFill>
                  <a:srgbClr val="0000FF"/>
                </a:solidFill>
                <a:latin typeface="楷体_GB2312"/>
                <a:ea typeface="楷体_GB2312"/>
              </a:rPr>
              <a:t>(</a:t>
            </a:r>
            <a:r>
              <a:rPr lang="en-US" altLang="zh-CN" sz="2400" b="1" dirty="0">
                <a:solidFill>
                  <a:srgbClr val="0000FF"/>
                </a:solidFill>
                <a:latin typeface="楷体_GB2312"/>
                <a:ea typeface="楷体_GB2312"/>
              </a:rPr>
              <a:t>r+1)%M==Q-&gt;f</a:t>
            </a:r>
            <a:endParaRPr lang="en-US" altLang="zh-CN" sz="2400" b="1" dirty="0">
              <a:solidFill>
                <a:srgbClr val="0000FF"/>
              </a:solidFill>
              <a:latin typeface="楷体_GB2312"/>
              <a:ea typeface="楷体_GB2312"/>
            </a:endParaRPr>
          </a:p>
        </p:txBody>
      </p:sp>
      <p:grpSp>
        <p:nvGrpSpPr>
          <p:cNvPr id="115722" name="Group 34"/>
          <p:cNvGrpSpPr/>
          <p:nvPr/>
        </p:nvGrpSpPr>
        <p:grpSpPr>
          <a:xfrm>
            <a:off x="2601913" y="1676400"/>
            <a:ext cx="2293937" cy="1992313"/>
            <a:chOff x="1389" y="1311"/>
            <a:chExt cx="1445" cy="1255"/>
          </a:xfrm>
        </p:grpSpPr>
        <p:sp>
          <p:nvSpPr>
            <p:cNvPr id="115748" name="AutoShape 35"/>
            <p:cNvSpPr/>
            <p:nvPr/>
          </p:nvSpPr>
          <p:spPr>
            <a:xfrm>
              <a:off x="1400" y="1311"/>
              <a:ext cx="1434" cy="1255"/>
            </a:xfrm>
            <a:custGeom>
              <a:avLst/>
              <a:gdLst/>
              <a:ahLst/>
              <a:cxnLst>
                <a:cxn ang="0">
                  <a:pos x="0" y="628"/>
                </a:cxn>
                <a:cxn ang="0">
                  <a:pos x="717" y="0"/>
                </a:cxn>
                <a:cxn ang="0">
                  <a:pos x="1434" y="628"/>
                </a:cxn>
                <a:cxn ang="0">
                  <a:pos x="717" y="1255"/>
                </a:cxn>
                <a:cxn ang="0">
                  <a:pos x="0" y="628"/>
                </a:cxn>
                <a:cxn ang="0">
                  <a:pos x="437" y="628"/>
                </a:cxn>
                <a:cxn ang="0">
                  <a:pos x="717" y="873"/>
                </a:cxn>
                <a:cxn ang="0">
                  <a:pos x="997" y="628"/>
                </a:cxn>
                <a:cxn ang="0">
                  <a:pos x="717" y="382"/>
                </a:cxn>
                <a:cxn ang="0">
                  <a:pos x="437" y="62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cap="flat" cmpd="sng">
              <a:solidFill>
                <a:srgbClr val="0066FF">
                  <a:alpha val="100000"/>
                </a:srgbClr>
              </a:solidFill>
              <a:prstDash val="solid"/>
              <a:round/>
              <a:headEnd type="none" w="med" len="med"/>
              <a:tailEnd type="none" w="med" len="med"/>
            </a:ln>
          </p:spPr>
          <p:txBody>
            <a:bodyPr/>
            <a:p>
              <a:endParaRPr lang="zh-CN" altLang="en-US"/>
            </a:p>
          </p:txBody>
        </p:sp>
        <p:sp>
          <p:nvSpPr>
            <p:cNvPr id="115749" name="Line 36"/>
            <p:cNvSpPr/>
            <p:nvPr/>
          </p:nvSpPr>
          <p:spPr>
            <a:xfrm>
              <a:off x="1389" y="1922"/>
              <a:ext cx="434" cy="0"/>
            </a:xfrm>
            <a:prstGeom prst="line">
              <a:avLst/>
            </a:prstGeom>
            <a:ln w="9525" cap="flat" cmpd="sng">
              <a:solidFill>
                <a:srgbClr val="0066FF"/>
              </a:solidFill>
              <a:prstDash val="solid"/>
              <a:headEnd type="none" w="med" len="med"/>
              <a:tailEnd type="none" w="med" len="med"/>
            </a:ln>
          </p:spPr>
        </p:sp>
        <p:sp>
          <p:nvSpPr>
            <p:cNvPr id="115750" name="Line 37"/>
            <p:cNvSpPr/>
            <p:nvPr/>
          </p:nvSpPr>
          <p:spPr>
            <a:xfrm>
              <a:off x="2374" y="1951"/>
              <a:ext cx="434" cy="0"/>
            </a:xfrm>
            <a:prstGeom prst="line">
              <a:avLst/>
            </a:prstGeom>
            <a:ln w="9525" cap="flat" cmpd="sng">
              <a:solidFill>
                <a:srgbClr val="0066FF"/>
              </a:solidFill>
              <a:prstDash val="solid"/>
              <a:headEnd type="none" w="med" len="med"/>
              <a:tailEnd type="none" w="med" len="med"/>
            </a:ln>
          </p:spPr>
        </p:sp>
        <p:sp>
          <p:nvSpPr>
            <p:cNvPr id="115751" name="Line 38"/>
            <p:cNvSpPr/>
            <p:nvPr/>
          </p:nvSpPr>
          <p:spPr>
            <a:xfrm>
              <a:off x="1756" y="1400"/>
              <a:ext cx="222" cy="322"/>
            </a:xfrm>
            <a:prstGeom prst="line">
              <a:avLst/>
            </a:prstGeom>
            <a:ln w="9525" cap="flat" cmpd="sng">
              <a:solidFill>
                <a:srgbClr val="0066FF"/>
              </a:solidFill>
              <a:prstDash val="solid"/>
              <a:headEnd type="none" w="med" len="med"/>
              <a:tailEnd type="none" w="med" len="med"/>
            </a:ln>
          </p:spPr>
        </p:sp>
        <p:sp>
          <p:nvSpPr>
            <p:cNvPr id="115752" name="Line 39"/>
            <p:cNvSpPr/>
            <p:nvPr/>
          </p:nvSpPr>
          <p:spPr>
            <a:xfrm>
              <a:off x="2308" y="2140"/>
              <a:ext cx="222" cy="322"/>
            </a:xfrm>
            <a:prstGeom prst="line">
              <a:avLst/>
            </a:prstGeom>
            <a:ln w="9525" cap="flat" cmpd="sng">
              <a:solidFill>
                <a:srgbClr val="0066FF"/>
              </a:solidFill>
              <a:prstDash val="solid"/>
              <a:headEnd type="none" w="med" len="med"/>
              <a:tailEnd type="none" w="med" len="med"/>
            </a:ln>
          </p:spPr>
        </p:sp>
        <p:sp>
          <p:nvSpPr>
            <p:cNvPr id="115753" name="Line 40"/>
            <p:cNvSpPr/>
            <p:nvPr/>
          </p:nvSpPr>
          <p:spPr>
            <a:xfrm flipH="1">
              <a:off x="2278" y="1411"/>
              <a:ext cx="233" cy="311"/>
            </a:xfrm>
            <a:prstGeom prst="line">
              <a:avLst/>
            </a:prstGeom>
            <a:ln w="9525" cap="flat" cmpd="sng">
              <a:solidFill>
                <a:srgbClr val="0066FF"/>
              </a:solidFill>
              <a:prstDash val="solid"/>
              <a:headEnd type="none" w="med" len="med"/>
              <a:tailEnd type="none" w="med" len="med"/>
            </a:ln>
          </p:spPr>
        </p:sp>
        <p:sp>
          <p:nvSpPr>
            <p:cNvPr id="115754" name="Line 41"/>
            <p:cNvSpPr/>
            <p:nvPr/>
          </p:nvSpPr>
          <p:spPr>
            <a:xfrm flipH="1">
              <a:off x="1729" y="2152"/>
              <a:ext cx="233" cy="311"/>
            </a:xfrm>
            <a:prstGeom prst="line">
              <a:avLst/>
            </a:prstGeom>
            <a:ln w="9525" cap="flat" cmpd="sng">
              <a:solidFill>
                <a:srgbClr val="0066FF"/>
              </a:solidFill>
              <a:prstDash val="solid"/>
              <a:headEnd type="none" w="med" len="med"/>
              <a:tailEnd type="none" w="med" len="med"/>
            </a:ln>
          </p:spPr>
        </p:sp>
        <p:sp>
          <p:nvSpPr>
            <p:cNvPr id="115755" name="Text Box 42"/>
            <p:cNvSpPr txBox="1"/>
            <p:nvPr/>
          </p:nvSpPr>
          <p:spPr>
            <a:xfrm>
              <a:off x="1516" y="1642"/>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J4</a:t>
              </a:r>
              <a:endParaRPr lang="en-US" altLang="zh-CN" sz="2000" b="1" dirty="0">
                <a:latin typeface="宋体" panose="02010600030101010101" pitchFamily="2" charset="-122"/>
                <a:ea typeface="宋体" panose="02010600030101010101" pitchFamily="2" charset="-122"/>
              </a:endParaRPr>
            </a:p>
          </p:txBody>
        </p:sp>
        <p:sp>
          <p:nvSpPr>
            <p:cNvPr id="115756" name="Text Box 43"/>
            <p:cNvSpPr txBox="1"/>
            <p:nvPr/>
          </p:nvSpPr>
          <p:spPr>
            <a:xfrm>
              <a:off x="2016" y="1397"/>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J5</a:t>
              </a:r>
              <a:endParaRPr lang="en-US" altLang="zh-CN" sz="2000" b="1" dirty="0">
                <a:latin typeface="宋体" panose="02010600030101010101" pitchFamily="2" charset="-122"/>
                <a:ea typeface="宋体" panose="02010600030101010101" pitchFamily="2" charset="-122"/>
              </a:endParaRPr>
            </a:p>
          </p:txBody>
        </p:sp>
        <p:sp>
          <p:nvSpPr>
            <p:cNvPr id="115757" name="Text Box 44"/>
            <p:cNvSpPr txBox="1"/>
            <p:nvPr/>
          </p:nvSpPr>
          <p:spPr>
            <a:xfrm>
              <a:off x="2405" y="1608"/>
              <a:ext cx="258"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J6</a:t>
              </a:r>
              <a:endParaRPr lang="en-US" altLang="zh-CN" sz="2000" b="1" dirty="0">
                <a:latin typeface="宋体" panose="02010600030101010101" pitchFamily="2" charset="-122"/>
                <a:ea typeface="宋体" panose="02010600030101010101" pitchFamily="2" charset="-122"/>
              </a:endParaRPr>
            </a:p>
          </p:txBody>
        </p:sp>
        <p:sp>
          <p:nvSpPr>
            <p:cNvPr id="115758" name="Text Box 45"/>
            <p:cNvSpPr txBox="1"/>
            <p:nvPr/>
          </p:nvSpPr>
          <p:spPr>
            <a:xfrm>
              <a:off x="2237" y="1759"/>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0</a:t>
              </a:r>
              <a:endParaRPr lang="en-US" altLang="zh-CN" sz="2000" b="1" dirty="0">
                <a:latin typeface="宋体" panose="02010600030101010101" pitchFamily="2" charset="-122"/>
                <a:ea typeface="宋体" panose="02010600030101010101" pitchFamily="2" charset="-122"/>
              </a:endParaRPr>
            </a:p>
          </p:txBody>
        </p:sp>
        <p:sp>
          <p:nvSpPr>
            <p:cNvPr id="115759" name="Text Box 46"/>
            <p:cNvSpPr txBox="1"/>
            <p:nvPr/>
          </p:nvSpPr>
          <p:spPr>
            <a:xfrm>
              <a:off x="2234" y="1932"/>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1</a:t>
              </a:r>
              <a:endParaRPr lang="en-US" altLang="zh-CN" sz="2000" b="1" dirty="0">
                <a:latin typeface="宋体" panose="02010600030101010101" pitchFamily="2" charset="-122"/>
                <a:ea typeface="宋体" panose="02010600030101010101" pitchFamily="2" charset="-122"/>
              </a:endParaRPr>
            </a:p>
          </p:txBody>
        </p:sp>
        <p:sp>
          <p:nvSpPr>
            <p:cNvPr id="115760" name="Text Box 47"/>
            <p:cNvSpPr txBox="1"/>
            <p:nvPr/>
          </p:nvSpPr>
          <p:spPr>
            <a:xfrm>
              <a:off x="2045" y="2021"/>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2</a:t>
              </a:r>
              <a:endParaRPr lang="en-US" altLang="zh-CN" sz="2000" b="1" dirty="0">
                <a:latin typeface="宋体" panose="02010600030101010101" pitchFamily="2" charset="-122"/>
                <a:ea typeface="宋体" panose="02010600030101010101" pitchFamily="2" charset="-122"/>
              </a:endParaRPr>
            </a:p>
          </p:txBody>
        </p:sp>
        <p:sp>
          <p:nvSpPr>
            <p:cNvPr id="115761" name="Text Box 48"/>
            <p:cNvSpPr txBox="1"/>
            <p:nvPr/>
          </p:nvSpPr>
          <p:spPr>
            <a:xfrm>
              <a:off x="1844" y="1922"/>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3</a:t>
              </a:r>
              <a:endParaRPr lang="en-US" altLang="zh-CN" sz="2000" b="1" dirty="0">
                <a:latin typeface="宋体" panose="02010600030101010101" pitchFamily="2" charset="-122"/>
                <a:ea typeface="宋体" panose="02010600030101010101" pitchFamily="2" charset="-122"/>
              </a:endParaRPr>
            </a:p>
          </p:txBody>
        </p:sp>
        <p:sp>
          <p:nvSpPr>
            <p:cNvPr id="115762" name="Text Box 49"/>
            <p:cNvSpPr txBox="1"/>
            <p:nvPr/>
          </p:nvSpPr>
          <p:spPr>
            <a:xfrm>
              <a:off x="1855" y="1755"/>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4</a:t>
              </a:r>
              <a:endParaRPr lang="en-US" altLang="zh-CN" sz="2000" b="1" dirty="0">
                <a:latin typeface="宋体" panose="02010600030101010101" pitchFamily="2" charset="-122"/>
                <a:ea typeface="宋体" panose="02010600030101010101" pitchFamily="2" charset="-122"/>
              </a:endParaRPr>
            </a:p>
          </p:txBody>
        </p:sp>
        <p:sp>
          <p:nvSpPr>
            <p:cNvPr id="115763" name="Text Box 50"/>
            <p:cNvSpPr txBox="1"/>
            <p:nvPr/>
          </p:nvSpPr>
          <p:spPr>
            <a:xfrm>
              <a:off x="2044" y="1666"/>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5</a:t>
              </a:r>
              <a:endParaRPr lang="en-US" altLang="zh-CN" sz="2000" b="1" dirty="0">
                <a:latin typeface="宋体" panose="02010600030101010101" pitchFamily="2" charset="-122"/>
                <a:ea typeface="宋体" panose="02010600030101010101" pitchFamily="2" charset="-122"/>
              </a:endParaRPr>
            </a:p>
          </p:txBody>
        </p:sp>
      </p:grpSp>
      <p:sp>
        <p:nvSpPr>
          <p:cNvPr id="115723" name="Text Box 51"/>
          <p:cNvSpPr txBox="1"/>
          <p:nvPr/>
        </p:nvSpPr>
        <p:spPr>
          <a:xfrm>
            <a:off x="4788853" y="1533525"/>
            <a:ext cx="577850" cy="396875"/>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rear</a:t>
            </a:r>
            <a:endParaRPr lang="en-US" altLang="zh-CN" sz="2000" b="1" dirty="0">
              <a:latin typeface="宋体" panose="02010600030101010101" pitchFamily="2" charset="-122"/>
              <a:ea typeface="宋体" panose="02010600030101010101" pitchFamily="2" charset="-122"/>
            </a:endParaRPr>
          </a:p>
        </p:txBody>
      </p:sp>
      <p:sp>
        <p:nvSpPr>
          <p:cNvPr id="115724" name="Line 52"/>
          <p:cNvSpPr/>
          <p:nvPr/>
        </p:nvSpPr>
        <p:spPr>
          <a:xfrm>
            <a:off x="2152650" y="2298065"/>
            <a:ext cx="504825" cy="86360"/>
          </a:xfrm>
          <a:prstGeom prst="line">
            <a:avLst/>
          </a:prstGeom>
          <a:ln w="38100" cap="flat" cmpd="sng">
            <a:solidFill>
              <a:schemeClr val="tx1"/>
            </a:solidFill>
            <a:prstDash val="solid"/>
            <a:headEnd type="none" w="med" len="med"/>
            <a:tailEnd type="triangle" w="lg" len="lg"/>
          </a:ln>
        </p:spPr>
      </p:sp>
      <p:sp>
        <p:nvSpPr>
          <p:cNvPr id="115725" name="Text Box 53"/>
          <p:cNvSpPr txBox="1"/>
          <p:nvPr/>
        </p:nvSpPr>
        <p:spPr>
          <a:xfrm>
            <a:off x="1631950" y="2349500"/>
            <a:ext cx="676275" cy="396875"/>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front</a:t>
            </a:r>
            <a:endParaRPr lang="en-US" altLang="zh-CN" sz="2000" b="1" dirty="0">
              <a:latin typeface="宋体" panose="02010600030101010101" pitchFamily="2" charset="-122"/>
              <a:ea typeface="宋体" panose="02010600030101010101" pitchFamily="2" charset="-122"/>
            </a:endParaRPr>
          </a:p>
        </p:txBody>
      </p:sp>
      <p:sp>
        <p:nvSpPr>
          <p:cNvPr id="115726" name="Line 54"/>
          <p:cNvSpPr/>
          <p:nvPr/>
        </p:nvSpPr>
        <p:spPr>
          <a:xfrm flipV="1">
            <a:off x="4538345" y="1430655"/>
            <a:ext cx="346710" cy="499745"/>
          </a:xfrm>
          <a:prstGeom prst="line">
            <a:avLst/>
          </a:prstGeom>
          <a:ln w="38100" cap="flat" cmpd="sng">
            <a:solidFill>
              <a:schemeClr val="tx1"/>
            </a:solidFill>
            <a:prstDash val="solid"/>
            <a:headEnd type="triangle" w="lg" len="lg"/>
            <a:tailEnd type="none" w="med" len="med"/>
          </a:ln>
        </p:spPr>
      </p:sp>
      <p:grpSp>
        <p:nvGrpSpPr>
          <p:cNvPr id="5" name="Group 55"/>
          <p:cNvGrpSpPr/>
          <p:nvPr/>
        </p:nvGrpSpPr>
        <p:grpSpPr>
          <a:xfrm>
            <a:off x="4818063" y="258763"/>
            <a:ext cx="5191125" cy="2268537"/>
            <a:chOff x="2075" y="163"/>
            <a:chExt cx="3270" cy="1429"/>
          </a:xfrm>
        </p:grpSpPr>
        <p:sp>
          <p:nvSpPr>
            <p:cNvPr id="115728" name="AutoShape 56"/>
            <p:cNvSpPr/>
            <p:nvPr/>
          </p:nvSpPr>
          <p:spPr>
            <a:xfrm>
              <a:off x="3386" y="163"/>
              <a:ext cx="1434" cy="1255"/>
            </a:xfrm>
            <a:custGeom>
              <a:avLst/>
              <a:gdLst/>
              <a:ahLst/>
              <a:cxnLst>
                <a:cxn ang="0">
                  <a:pos x="0" y="628"/>
                </a:cxn>
                <a:cxn ang="0">
                  <a:pos x="717" y="0"/>
                </a:cxn>
                <a:cxn ang="0">
                  <a:pos x="1434" y="628"/>
                </a:cxn>
                <a:cxn ang="0">
                  <a:pos x="717" y="1255"/>
                </a:cxn>
                <a:cxn ang="0">
                  <a:pos x="0" y="628"/>
                </a:cxn>
                <a:cxn ang="0">
                  <a:pos x="437" y="628"/>
                </a:cxn>
                <a:cxn ang="0">
                  <a:pos x="717" y="873"/>
                </a:cxn>
                <a:cxn ang="0">
                  <a:pos x="997" y="628"/>
                </a:cxn>
                <a:cxn ang="0">
                  <a:pos x="717" y="382"/>
                </a:cxn>
                <a:cxn ang="0">
                  <a:pos x="437" y="62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cap="flat" cmpd="sng">
              <a:solidFill>
                <a:srgbClr val="0066FF">
                  <a:alpha val="100000"/>
                </a:srgbClr>
              </a:solidFill>
              <a:prstDash val="solid"/>
              <a:round/>
              <a:headEnd type="none" w="med" len="med"/>
              <a:tailEnd type="none" w="med" len="med"/>
            </a:ln>
          </p:spPr>
          <p:txBody>
            <a:bodyPr/>
            <a:p>
              <a:endParaRPr lang="zh-CN" altLang="en-US"/>
            </a:p>
          </p:txBody>
        </p:sp>
        <p:sp>
          <p:nvSpPr>
            <p:cNvPr id="115729" name="Line 57"/>
            <p:cNvSpPr/>
            <p:nvPr/>
          </p:nvSpPr>
          <p:spPr>
            <a:xfrm>
              <a:off x="3375" y="774"/>
              <a:ext cx="434" cy="0"/>
            </a:xfrm>
            <a:prstGeom prst="line">
              <a:avLst/>
            </a:prstGeom>
            <a:ln w="9525" cap="flat" cmpd="sng">
              <a:solidFill>
                <a:srgbClr val="0066FF"/>
              </a:solidFill>
              <a:prstDash val="solid"/>
              <a:headEnd type="none" w="med" len="med"/>
              <a:tailEnd type="none" w="med" len="med"/>
            </a:ln>
          </p:spPr>
        </p:sp>
        <p:sp>
          <p:nvSpPr>
            <p:cNvPr id="115730" name="Line 58"/>
            <p:cNvSpPr/>
            <p:nvPr/>
          </p:nvSpPr>
          <p:spPr>
            <a:xfrm>
              <a:off x="4360" y="803"/>
              <a:ext cx="434" cy="0"/>
            </a:xfrm>
            <a:prstGeom prst="line">
              <a:avLst/>
            </a:prstGeom>
            <a:ln w="9525" cap="flat" cmpd="sng">
              <a:solidFill>
                <a:srgbClr val="0066FF"/>
              </a:solidFill>
              <a:prstDash val="solid"/>
              <a:headEnd type="none" w="med" len="med"/>
              <a:tailEnd type="none" w="med" len="med"/>
            </a:ln>
          </p:spPr>
        </p:sp>
        <p:sp>
          <p:nvSpPr>
            <p:cNvPr id="115731" name="Line 59"/>
            <p:cNvSpPr/>
            <p:nvPr/>
          </p:nvSpPr>
          <p:spPr>
            <a:xfrm>
              <a:off x="3742" y="252"/>
              <a:ext cx="222" cy="322"/>
            </a:xfrm>
            <a:prstGeom prst="line">
              <a:avLst/>
            </a:prstGeom>
            <a:ln w="9525" cap="flat" cmpd="sng">
              <a:solidFill>
                <a:srgbClr val="0066FF"/>
              </a:solidFill>
              <a:prstDash val="solid"/>
              <a:headEnd type="none" w="med" len="med"/>
              <a:tailEnd type="none" w="med" len="med"/>
            </a:ln>
          </p:spPr>
        </p:sp>
        <p:sp>
          <p:nvSpPr>
            <p:cNvPr id="115732" name="Line 60"/>
            <p:cNvSpPr/>
            <p:nvPr/>
          </p:nvSpPr>
          <p:spPr>
            <a:xfrm>
              <a:off x="4294" y="992"/>
              <a:ext cx="222" cy="322"/>
            </a:xfrm>
            <a:prstGeom prst="line">
              <a:avLst/>
            </a:prstGeom>
            <a:ln w="9525" cap="flat" cmpd="sng">
              <a:solidFill>
                <a:srgbClr val="0066FF"/>
              </a:solidFill>
              <a:prstDash val="solid"/>
              <a:headEnd type="none" w="med" len="med"/>
              <a:tailEnd type="none" w="med" len="med"/>
            </a:ln>
          </p:spPr>
        </p:sp>
        <p:sp>
          <p:nvSpPr>
            <p:cNvPr id="115733" name="Line 61"/>
            <p:cNvSpPr/>
            <p:nvPr/>
          </p:nvSpPr>
          <p:spPr>
            <a:xfrm flipH="1">
              <a:off x="4264" y="263"/>
              <a:ext cx="233" cy="311"/>
            </a:xfrm>
            <a:prstGeom prst="line">
              <a:avLst/>
            </a:prstGeom>
            <a:ln w="9525" cap="flat" cmpd="sng">
              <a:solidFill>
                <a:srgbClr val="0066FF"/>
              </a:solidFill>
              <a:prstDash val="solid"/>
              <a:headEnd type="none" w="med" len="med"/>
              <a:tailEnd type="none" w="med" len="med"/>
            </a:ln>
          </p:spPr>
        </p:sp>
        <p:sp>
          <p:nvSpPr>
            <p:cNvPr id="115734" name="Line 62"/>
            <p:cNvSpPr/>
            <p:nvPr/>
          </p:nvSpPr>
          <p:spPr>
            <a:xfrm flipH="1">
              <a:off x="3715" y="1004"/>
              <a:ext cx="233" cy="311"/>
            </a:xfrm>
            <a:prstGeom prst="line">
              <a:avLst/>
            </a:prstGeom>
            <a:ln w="9525" cap="flat" cmpd="sng">
              <a:solidFill>
                <a:srgbClr val="0066FF"/>
              </a:solidFill>
              <a:prstDash val="solid"/>
              <a:headEnd type="none" w="med" len="med"/>
              <a:tailEnd type="none" w="med" len="med"/>
            </a:ln>
          </p:spPr>
        </p:sp>
        <p:sp>
          <p:nvSpPr>
            <p:cNvPr id="115735" name="Text Box 63"/>
            <p:cNvSpPr txBox="1"/>
            <p:nvPr/>
          </p:nvSpPr>
          <p:spPr>
            <a:xfrm>
              <a:off x="4223" y="611"/>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0</a:t>
              </a:r>
              <a:endParaRPr lang="en-US" altLang="zh-CN" sz="2000" b="1" dirty="0">
                <a:latin typeface="宋体" panose="02010600030101010101" pitchFamily="2" charset="-122"/>
                <a:ea typeface="宋体" panose="02010600030101010101" pitchFamily="2" charset="-122"/>
              </a:endParaRPr>
            </a:p>
          </p:txBody>
        </p:sp>
        <p:sp>
          <p:nvSpPr>
            <p:cNvPr id="115736" name="Text Box 64"/>
            <p:cNvSpPr txBox="1"/>
            <p:nvPr/>
          </p:nvSpPr>
          <p:spPr>
            <a:xfrm>
              <a:off x="4220" y="784"/>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1</a:t>
              </a:r>
              <a:endParaRPr lang="en-US" altLang="zh-CN" sz="2000" b="1" dirty="0">
                <a:latin typeface="宋体" panose="02010600030101010101" pitchFamily="2" charset="-122"/>
                <a:ea typeface="宋体" panose="02010600030101010101" pitchFamily="2" charset="-122"/>
              </a:endParaRPr>
            </a:p>
          </p:txBody>
        </p:sp>
        <p:sp>
          <p:nvSpPr>
            <p:cNvPr id="115737" name="Text Box 65"/>
            <p:cNvSpPr txBox="1"/>
            <p:nvPr/>
          </p:nvSpPr>
          <p:spPr>
            <a:xfrm>
              <a:off x="4031" y="873"/>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2</a:t>
              </a:r>
              <a:endParaRPr lang="en-US" altLang="zh-CN" sz="2000" b="1" dirty="0">
                <a:latin typeface="宋体" panose="02010600030101010101" pitchFamily="2" charset="-122"/>
                <a:ea typeface="宋体" panose="02010600030101010101" pitchFamily="2" charset="-122"/>
              </a:endParaRPr>
            </a:p>
          </p:txBody>
        </p:sp>
        <p:sp>
          <p:nvSpPr>
            <p:cNvPr id="115738" name="Text Box 66"/>
            <p:cNvSpPr txBox="1"/>
            <p:nvPr/>
          </p:nvSpPr>
          <p:spPr>
            <a:xfrm>
              <a:off x="3830" y="774"/>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3</a:t>
              </a:r>
              <a:endParaRPr lang="en-US" altLang="zh-CN" sz="2000" b="1" dirty="0">
                <a:latin typeface="宋体" panose="02010600030101010101" pitchFamily="2" charset="-122"/>
                <a:ea typeface="宋体" panose="02010600030101010101" pitchFamily="2" charset="-122"/>
              </a:endParaRPr>
            </a:p>
          </p:txBody>
        </p:sp>
        <p:sp>
          <p:nvSpPr>
            <p:cNvPr id="115739" name="Text Box 67"/>
            <p:cNvSpPr txBox="1"/>
            <p:nvPr/>
          </p:nvSpPr>
          <p:spPr>
            <a:xfrm>
              <a:off x="3841" y="607"/>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4</a:t>
              </a:r>
              <a:endParaRPr lang="en-US" altLang="zh-CN" sz="2000" b="1" dirty="0">
                <a:latin typeface="宋体" panose="02010600030101010101" pitchFamily="2" charset="-122"/>
                <a:ea typeface="宋体" panose="02010600030101010101" pitchFamily="2" charset="-122"/>
              </a:endParaRPr>
            </a:p>
          </p:txBody>
        </p:sp>
        <p:sp>
          <p:nvSpPr>
            <p:cNvPr id="115740" name="Text Box 68"/>
            <p:cNvSpPr txBox="1"/>
            <p:nvPr/>
          </p:nvSpPr>
          <p:spPr>
            <a:xfrm>
              <a:off x="4030" y="518"/>
              <a:ext cx="172" cy="19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1400" b="1" dirty="0">
                  <a:latin typeface="宋体" panose="02010600030101010101" pitchFamily="2" charset="-122"/>
                  <a:ea typeface="宋体" panose="02010600030101010101" pitchFamily="2" charset="-122"/>
                </a:rPr>
                <a:t>5</a:t>
              </a:r>
              <a:endParaRPr lang="en-US" altLang="zh-CN" sz="2000" b="1" dirty="0">
                <a:latin typeface="宋体" panose="02010600030101010101" pitchFamily="2" charset="-122"/>
                <a:ea typeface="宋体" panose="02010600030101010101" pitchFamily="2" charset="-122"/>
              </a:endParaRPr>
            </a:p>
          </p:txBody>
        </p:sp>
        <p:sp>
          <p:nvSpPr>
            <p:cNvPr id="115741" name="Text Box 69"/>
            <p:cNvSpPr txBox="1"/>
            <p:nvPr/>
          </p:nvSpPr>
          <p:spPr>
            <a:xfrm>
              <a:off x="4919" y="678"/>
              <a:ext cx="426"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front</a:t>
              </a:r>
              <a:endParaRPr lang="en-US" altLang="zh-CN" sz="2000" b="1" dirty="0">
                <a:latin typeface="宋体" panose="02010600030101010101" pitchFamily="2" charset="-122"/>
                <a:ea typeface="宋体" panose="02010600030101010101" pitchFamily="2" charset="-122"/>
              </a:endParaRPr>
            </a:p>
          </p:txBody>
        </p:sp>
        <p:grpSp>
          <p:nvGrpSpPr>
            <p:cNvPr id="115742" name="Group 70"/>
            <p:cNvGrpSpPr/>
            <p:nvPr/>
          </p:nvGrpSpPr>
          <p:grpSpPr>
            <a:xfrm>
              <a:off x="2075" y="1207"/>
              <a:ext cx="1562" cy="385"/>
              <a:chOff x="2266" y="1612"/>
              <a:chExt cx="1562" cy="385"/>
            </a:xfrm>
          </p:grpSpPr>
          <p:sp>
            <p:nvSpPr>
              <p:cNvPr id="115746" name="AutoShape 71"/>
              <p:cNvSpPr/>
              <p:nvPr/>
            </p:nvSpPr>
            <p:spPr>
              <a:xfrm rot="-658666">
                <a:off x="2266" y="1612"/>
                <a:ext cx="1562" cy="350"/>
              </a:xfrm>
              <a:prstGeom prst="rightArrow">
                <a:avLst>
                  <a:gd name="adj1" fmla="val 50000"/>
                  <a:gd name="adj2" fmla="val 325356"/>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buFont typeface="Arial" panose="020B0604020202020204" pitchFamily="34" charset="0"/>
                  <a:buNone/>
                </a:pPr>
                <a:endParaRPr lang="zh-CN" altLang="en-US" sz="2400" b="1" dirty="0">
                  <a:ea typeface="楷体_GB2312"/>
                </a:endParaRPr>
              </a:p>
            </p:txBody>
          </p:sp>
          <p:sp>
            <p:nvSpPr>
              <p:cNvPr id="115747" name="Text Box 72"/>
              <p:cNvSpPr txBox="1"/>
              <p:nvPr/>
            </p:nvSpPr>
            <p:spPr>
              <a:xfrm rot="-627854">
                <a:off x="2369" y="1666"/>
                <a:ext cx="1083" cy="331"/>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J4,J5,J6</a:t>
                </a:r>
                <a:r>
                  <a:rPr lang="zh-CN" altLang="zh-CN" sz="2000" b="1" dirty="0">
                    <a:latin typeface="宋体" panose="02010600030101010101" pitchFamily="2" charset="-122"/>
                    <a:ea typeface="宋体" panose="02010600030101010101" pitchFamily="2" charset="-122"/>
                  </a:rPr>
                  <a:t>出队</a:t>
                </a:r>
                <a:endParaRPr lang="zh-CN" altLang="en-US" sz="2000" b="1" dirty="0">
                  <a:latin typeface="宋体" panose="02010600030101010101" pitchFamily="2" charset="-122"/>
                  <a:ea typeface="宋体" panose="02010600030101010101" pitchFamily="2" charset="-122"/>
                </a:endParaRPr>
              </a:p>
            </p:txBody>
          </p:sp>
        </p:grpSp>
        <p:sp>
          <p:nvSpPr>
            <p:cNvPr id="115743" name="Text Box 73"/>
            <p:cNvSpPr txBox="1"/>
            <p:nvPr/>
          </p:nvSpPr>
          <p:spPr>
            <a:xfrm>
              <a:off x="4768" y="1189"/>
              <a:ext cx="364" cy="25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仿宋_GB2312" panose="02010609030101010101"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panose="02010609030101010101"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panose="02010609030101010101"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panose="02010609030101010101" charset="-122"/>
                </a:defRPr>
              </a:lvl5pPr>
            </a:lstStyle>
            <a:p>
              <a:pPr marL="0" lvl="0" indent="0" algn="ctr" eaLnBrk="1" hangingPunct="1">
                <a:spcBef>
                  <a:spcPct val="0"/>
                </a:spcBef>
                <a:buFont typeface="Arial" panose="020B0604020202020204" pitchFamily="34" charset="0"/>
                <a:buNone/>
              </a:pPr>
              <a:r>
                <a:rPr lang="en-US" altLang="zh-CN" sz="2000" b="1" dirty="0">
                  <a:latin typeface="宋体" panose="02010600030101010101" pitchFamily="2" charset="-122"/>
                  <a:ea typeface="宋体" panose="02010600030101010101" pitchFamily="2" charset="-122"/>
                </a:rPr>
                <a:t>rear</a:t>
              </a:r>
              <a:endParaRPr lang="en-US" altLang="zh-CN" sz="2000" b="1" dirty="0">
                <a:latin typeface="宋体" panose="02010600030101010101" pitchFamily="2" charset="-122"/>
                <a:ea typeface="宋体" panose="02010600030101010101" pitchFamily="2" charset="-122"/>
              </a:endParaRPr>
            </a:p>
          </p:txBody>
        </p:sp>
        <p:sp>
          <p:nvSpPr>
            <p:cNvPr id="115744" name="Line 74"/>
            <p:cNvSpPr/>
            <p:nvPr/>
          </p:nvSpPr>
          <p:spPr>
            <a:xfrm>
              <a:off x="4747" y="1117"/>
              <a:ext cx="0" cy="298"/>
            </a:xfrm>
            <a:prstGeom prst="line">
              <a:avLst/>
            </a:prstGeom>
            <a:ln w="38100" cap="flat" cmpd="sng">
              <a:solidFill>
                <a:schemeClr val="tx1"/>
              </a:solidFill>
              <a:prstDash val="solid"/>
              <a:headEnd type="triangle" w="lg" len="lg"/>
              <a:tailEnd type="none" w="med" len="med"/>
            </a:ln>
          </p:spPr>
        </p:sp>
        <p:sp>
          <p:nvSpPr>
            <p:cNvPr id="115745" name="Line 75"/>
            <p:cNvSpPr/>
            <p:nvPr/>
          </p:nvSpPr>
          <p:spPr>
            <a:xfrm flipH="1">
              <a:off x="4794" y="992"/>
              <a:ext cx="338" cy="64"/>
            </a:xfrm>
            <a:prstGeom prst="line">
              <a:avLst/>
            </a:prstGeom>
            <a:ln w="38100" cap="flat" cmpd="sng">
              <a:solidFill>
                <a:schemeClr val="tx1"/>
              </a:solidFill>
              <a:prstDash val="solid"/>
              <a:headEnd type="none" w="med" len="med"/>
              <a:tailEnd type="triangle" w="lg" len="lg"/>
            </a:ln>
          </p:spPr>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爆炸形 1 1"/>
          <p:cNvSpPr/>
          <p:nvPr/>
        </p:nvSpPr>
        <p:spPr>
          <a:xfrm flipH="1">
            <a:off x="9912424" y="4222088"/>
            <a:ext cx="2088232" cy="201622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rgbClr val="FF0000"/>
                </a:solidFill>
                <a:latin typeface="微软雅黑" panose="020B0503020204020204" pitchFamily="34" charset="-122"/>
                <a:ea typeface="微软雅黑" panose="020B0503020204020204" pitchFamily="34" charset="-122"/>
              </a:rPr>
              <a:t>假溢出</a:t>
            </a:r>
            <a:endParaRPr lang="zh-CN" altLang="en-US" sz="2400">
              <a:solidFill>
                <a:srgbClr val="FF0000"/>
              </a:solidFill>
              <a:latin typeface="微软雅黑" panose="020B0503020204020204" pitchFamily="34" charset="-122"/>
              <a:ea typeface="微软雅黑" panose="020B0503020204020204" pitchFamily="34" charset="-122"/>
            </a:endParaRPr>
          </a:p>
        </p:txBody>
      </p:sp>
      <p:sp>
        <p:nvSpPr>
          <p:cNvPr id="8" name="Rectangle 3"/>
          <p:cNvSpPr>
            <a:spLocks noChangeArrowheads="1"/>
          </p:cNvSpPr>
          <p:nvPr/>
        </p:nvSpPr>
        <p:spPr bwMode="auto">
          <a:xfrm>
            <a:off x="82085" y="85278"/>
            <a:ext cx="74888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600" b="1" dirty="0" smtClean="0">
                <a:solidFill>
                  <a:schemeClr val="tx1"/>
                </a:solidFill>
                <a:latin typeface="微软雅黑" panose="020B0503020204020204" pitchFamily="34" charset="-122"/>
                <a:ea typeface="微软雅黑" panose="020B0503020204020204" pitchFamily="34" charset="-122"/>
              </a:rPr>
              <a:t>队列的顺序表示</a:t>
            </a:r>
            <a:r>
              <a:rPr kumimoji="1" lang="en-US" altLang="zh-CN" sz="3600" b="1" dirty="0" smtClean="0">
                <a:solidFill>
                  <a:schemeClr val="tx1"/>
                </a:solidFill>
                <a:latin typeface="微软雅黑" panose="020B0503020204020204" pitchFamily="34" charset="-122"/>
                <a:ea typeface="微软雅黑" panose="020B0503020204020204" pitchFamily="34" charset="-122"/>
              </a:rPr>
              <a:t>—</a:t>
            </a:r>
            <a:r>
              <a:rPr kumimoji="1" lang="zh-CN" altLang="en-US" sz="3600" b="1" dirty="0" smtClean="0">
                <a:solidFill>
                  <a:schemeClr val="tx1"/>
                </a:solidFill>
                <a:latin typeface="微软雅黑" panose="020B0503020204020204" pitchFamily="34" charset="-122"/>
                <a:ea typeface="微软雅黑" panose="020B0503020204020204" pitchFamily="34" charset="-122"/>
              </a:rPr>
              <a:t>假溢出</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0" y="70066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6" name="Text Box 5"/>
          <p:cNvSpPr txBox="1">
            <a:spLocks noChangeArrowheads="1"/>
          </p:cNvSpPr>
          <p:nvPr/>
        </p:nvSpPr>
        <p:spPr bwMode="auto">
          <a:xfrm>
            <a:off x="983432" y="1316970"/>
            <a:ext cx="10729192"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3600" b="1" dirty="0" smtClean="0">
                <a:latin typeface="微软雅黑" panose="020B0503020204020204" pitchFamily="34" charset="-122"/>
                <a:ea typeface="微软雅黑" panose="020B0503020204020204" pitchFamily="34" charset="-122"/>
              </a:rPr>
              <a:t>思考：只能用环形队列（循环队列）解决假溢出吗？</a:t>
            </a:r>
            <a:endParaRPr kumimoji="1" lang="en-US" altLang="zh-CN" sz="3600" b="1" dirty="0" smtClean="0">
              <a:latin typeface="微软雅黑" panose="020B0503020204020204" pitchFamily="34" charset="-122"/>
              <a:ea typeface="微软雅黑" panose="020B0503020204020204" pitchFamily="34" charset="-122"/>
            </a:endParaRPr>
          </a:p>
          <a:p>
            <a:pPr eaLnBrk="1" hangingPunct="1">
              <a:lnSpc>
                <a:spcPct val="130000"/>
              </a:lnSpc>
            </a:pPr>
            <a:r>
              <a:rPr kumimoji="1" lang="zh-CN" altLang="en-US" sz="3600" b="1" dirty="0" smtClean="0">
                <a:latin typeface="微软雅黑" panose="020B0503020204020204" pitchFamily="34" charset="-122"/>
                <a:ea typeface="微软雅黑" panose="020B0503020204020204" pitchFamily="34" charset="-122"/>
              </a:rPr>
              <a:t>         你还能想到什么方法呢？</a:t>
            </a:r>
            <a:endParaRPr kumimoji="1" lang="zh-CN" altLang="en-US"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787" y="4653136"/>
            <a:ext cx="2294659" cy="1434162"/>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88395" y="2191421"/>
          <a:ext cx="11593288" cy="3840480"/>
        </p:xfrm>
        <a:graphic>
          <a:graphicData uri="http://schemas.openxmlformats.org/drawingml/2006/table">
            <a:tbl>
              <a:tblPr firstRow="1" firstCol="1" bandRow="1">
                <a:tableStyleId>{8A107856-5554-42FB-B03E-39F5DBC370BA}</a:tableStyleId>
              </a:tblPr>
              <a:tblGrid>
                <a:gridCol w="434997"/>
                <a:gridCol w="11158291"/>
              </a:tblGrid>
              <a:tr h="0">
                <a:tc>
                  <a:txBody>
                    <a:bodyPr/>
                    <a:lstStyle/>
                    <a:p>
                      <a:pPr algn="just">
                        <a:spcAft>
                          <a:spcPts val="0"/>
                        </a:spcAft>
                      </a:pPr>
                      <a:r>
                        <a:rPr lang="en-US" sz="2800" kern="100" dirty="0">
                          <a:effectLst/>
                        </a:rPr>
                        <a:t>1</a:t>
                      </a:r>
                      <a:endParaRPr lang="zh-CN" sz="2800" kern="100" dirty="0">
                        <a:effectLst/>
                      </a:endParaRPr>
                    </a:p>
                    <a:p>
                      <a:pPr algn="just">
                        <a:spcAft>
                          <a:spcPts val="0"/>
                        </a:spcAft>
                      </a:pPr>
                      <a:r>
                        <a:rPr lang="en-US" sz="2800" kern="100" dirty="0">
                          <a:effectLst/>
                        </a:rPr>
                        <a:t>2</a:t>
                      </a:r>
                      <a:endParaRPr lang="zh-CN" sz="2800" kern="100" dirty="0">
                        <a:effectLst/>
                      </a:endParaRPr>
                    </a:p>
                    <a:p>
                      <a:pPr algn="just">
                        <a:spcAft>
                          <a:spcPts val="0"/>
                        </a:spcAft>
                      </a:pPr>
                      <a:r>
                        <a:rPr lang="en-US" sz="2800" kern="100" dirty="0">
                          <a:effectLst/>
                        </a:rPr>
                        <a:t>3</a:t>
                      </a:r>
                      <a:endParaRPr lang="zh-CN" sz="2800" kern="100" dirty="0">
                        <a:effectLst/>
                      </a:endParaRPr>
                    </a:p>
                    <a:p>
                      <a:pPr algn="just">
                        <a:spcAft>
                          <a:spcPts val="0"/>
                        </a:spcAft>
                      </a:pPr>
                      <a:r>
                        <a:rPr lang="en-US" sz="2800" kern="100" dirty="0">
                          <a:effectLst/>
                        </a:rPr>
                        <a:t>4</a:t>
                      </a:r>
                      <a:endParaRPr lang="zh-CN" sz="2800" kern="100" dirty="0">
                        <a:effectLst/>
                      </a:endParaRPr>
                    </a:p>
                    <a:p>
                      <a:pPr algn="just">
                        <a:spcAft>
                          <a:spcPts val="0"/>
                        </a:spcAft>
                      </a:pPr>
                      <a:r>
                        <a:rPr lang="en-US" sz="2800" kern="100" dirty="0">
                          <a:effectLst/>
                        </a:rPr>
                        <a:t>5</a:t>
                      </a:r>
                      <a:endParaRPr lang="zh-CN" sz="2800" kern="100" dirty="0">
                        <a:effectLst/>
                      </a:endParaRPr>
                    </a:p>
                    <a:p>
                      <a:pPr algn="just">
                        <a:spcAft>
                          <a:spcPts val="0"/>
                        </a:spcAft>
                      </a:pPr>
                      <a:r>
                        <a:rPr lang="en-US" sz="2800" kern="100" dirty="0">
                          <a:effectLst/>
                        </a:rPr>
                        <a:t>6</a:t>
                      </a:r>
                      <a:endParaRPr lang="zh-CN" sz="2800" kern="100" dirty="0">
                        <a:effectLst/>
                      </a:endParaRPr>
                    </a:p>
                    <a:p>
                      <a:pPr algn="just">
                        <a:spcAft>
                          <a:spcPts val="0"/>
                        </a:spcAft>
                      </a:pPr>
                      <a:r>
                        <a:rPr lang="en-US" sz="2800" kern="100" dirty="0">
                          <a:effectLst/>
                        </a:rPr>
                        <a:t>7</a:t>
                      </a:r>
                      <a:endParaRPr lang="zh-CN" sz="2800" kern="100" dirty="0">
                        <a:effectLst/>
                      </a:endParaRPr>
                    </a:p>
                    <a:p>
                      <a:pPr algn="just">
                        <a:spcAft>
                          <a:spcPts val="0"/>
                        </a:spcAft>
                      </a:pPr>
                      <a:r>
                        <a:rPr lang="en-US" sz="2800" kern="100" dirty="0">
                          <a:effectLst/>
                        </a:rPr>
                        <a:t>8</a:t>
                      </a:r>
                      <a:endParaRPr lang="zh-CN" sz="2800" kern="100" dirty="0">
                        <a:effectLst/>
                      </a:endParaRPr>
                    </a:p>
                    <a:p>
                      <a:pPr algn="just">
                        <a:spcAft>
                          <a:spcPts val="0"/>
                        </a:spcAft>
                      </a:pPr>
                      <a:r>
                        <a:rPr lang="en-US" sz="2800" kern="100" dirty="0">
                          <a:effectLst/>
                        </a:rPr>
                        <a:t>9</a:t>
                      </a:r>
                      <a:endParaRPr lang="zh-CN" sz="2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800" kern="100" dirty="0">
                          <a:effectLst/>
                        </a:rPr>
                        <a:t>void </a:t>
                      </a:r>
                      <a:r>
                        <a:rPr lang="en-US" sz="2800" kern="100" dirty="0" err="1">
                          <a:effectLst/>
                        </a:rPr>
                        <a:t>EnQueue_seq</a:t>
                      </a:r>
                      <a:r>
                        <a:rPr lang="en-US" sz="2800" kern="100" dirty="0">
                          <a:effectLst/>
                        </a:rPr>
                        <a:t>(</a:t>
                      </a:r>
                      <a:r>
                        <a:rPr lang="en-US" sz="2800" kern="100" dirty="0" err="1">
                          <a:effectLst/>
                        </a:rPr>
                        <a:t>SeqQueue</a:t>
                      </a:r>
                      <a:r>
                        <a:rPr lang="en-US" sz="2800" kern="100" dirty="0">
                          <a:effectLst/>
                        </a:rPr>
                        <a:t> </a:t>
                      </a:r>
                      <a:r>
                        <a:rPr lang="en-US" sz="2800" kern="100" dirty="0" err="1">
                          <a:effectLst/>
                        </a:rPr>
                        <a:t>squeue</a:t>
                      </a:r>
                      <a:r>
                        <a:rPr lang="en-US" sz="2800" kern="100" dirty="0">
                          <a:effectLst/>
                        </a:rPr>
                        <a:t>, </a:t>
                      </a:r>
                      <a:r>
                        <a:rPr lang="en-US" sz="2800" kern="100" dirty="0" err="1">
                          <a:effectLst/>
                        </a:rPr>
                        <a:t>DataType</a:t>
                      </a:r>
                      <a:r>
                        <a:rPr lang="en-US" sz="2800" kern="100" dirty="0">
                          <a:effectLst/>
                        </a:rPr>
                        <a:t> x)</a:t>
                      </a:r>
                      <a:endParaRPr lang="zh-CN" sz="2800" kern="100" dirty="0">
                        <a:effectLst/>
                      </a:endParaRPr>
                    </a:p>
                    <a:p>
                      <a:pPr algn="just">
                        <a:spcAft>
                          <a:spcPts val="0"/>
                        </a:spcAft>
                      </a:pPr>
                      <a:r>
                        <a:rPr lang="en-US" sz="2800" kern="100" dirty="0">
                          <a:effectLst/>
                        </a:rPr>
                        <a:t>{</a:t>
                      </a:r>
                      <a:endParaRPr lang="zh-CN" sz="2800" kern="100" dirty="0">
                        <a:effectLst/>
                      </a:endParaRPr>
                    </a:p>
                    <a:p>
                      <a:pPr algn="just">
                        <a:spcAft>
                          <a:spcPts val="0"/>
                        </a:spcAft>
                      </a:pPr>
                      <a:r>
                        <a:rPr lang="en-US" sz="2800" kern="100" dirty="0">
                          <a:effectLst/>
                        </a:rPr>
                        <a:t>	</a:t>
                      </a:r>
                      <a:r>
                        <a:rPr lang="en-US" sz="2800" kern="100" dirty="0">
                          <a:solidFill>
                            <a:srgbClr val="FF0000"/>
                          </a:solidFill>
                          <a:effectLst/>
                        </a:rPr>
                        <a:t>if ((</a:t>
                      </a:r>
                      <a:r>
                        <a:rPr lang="en-US" sz="2800" kern="100" dirty="0" err="1">
                          <a:solidFill>
                            <a:srgbClr val="FF0000"/>
                          </a:solidFill>
                          <a:effectLst/>
                        </a:rPr>
                        <a:t>squeue</a:t>
                      </a:r>
                      <a:r>
                        <a:rPr lang="en-US" sz="2800" kern="100" dirty="0">
                          <a:solidFill>
                            <a:srgbClr val="FF0000"/>
                          </a:solidFill>
                          <a:effectLst/>
                        </a:rPr>
                        <a:t>-&gt;r + 1) % </a:t>
                      </a:r>
                      <a:r>
                        <a:rPr lang="en-US" sz="2800" kern="100" dirty="0" err="1">
                          <a:solidFill>
                            <a:srgbClr val="FF0000"/>
                          </a:solidFill>
                          <a:effectLst/>
                        </a:rPr>
                        <a:t>squeue</a:t>
                      </a:r>
                      <a:r>
                        <a:rPr lang="en-US" sz="2800" kern="100" dirty="0">
                          <a:solidFill>
                            <a:srgbClr val="FF0000"/>
                          </a:solidFill>
                          <a:effectLst/>
                        </a:rPr>
                        <a:t>-&gt;Max == </a:t>
                      </a:r>
                      <a:r>
                        <a:rPr lang="en-US" sz="2800" kern="100" dirty="0" err="1">
                          <a:solidFill>
                            <a:srgbClr val="FF0000"/>
                          </a:solidFill>
                          <a:effectLst/>
                        </a:rPr>
                        <a:t>squeue</a:t>
                      </a:r>
                      <a:r>
                        <a:rPr lang="en-US" sz="2800" kern="100" dirty="0">
                          <a:solidFill>
                            <a:srgbClr val="FF0000"/>
                          </a:solidFill>
                          <a:effectLst/>
                        </a:rPr>
                        <a:t>-&gt;f) //</a:t>
                      </a:r>
                      <a:r>
                        <a:rPr lang="zh-CN" sz="2800" kern="100" dirty="0">
                          <a:solidFill>
                            <a:srgbClr val="FF0000"/>
                          </a:solidFill>
                          <a:effectLst/>
                        </a:rPr>
                        <a:t>判断队列是否满</a:t>
                      </a:r>
                      <a:endParaRPr lang="zh-CN" sz="2800" kern="100" dirty="0">
                        <a:solidFill>
                          <a:srgbClr val="FF0000"/>
                        </a:solidFill>
                        <a:effectLst/>
                      </a:endParaRPr>
                    </a:p>
                    <a:p>
                      <a:pPr algn="just">
                        <a:spcAft>
                          <a:spcPts val="0"/>
                        </a:spcAft>
                      </a:pPr>
                      <a:r>
                        <a:rPr lang="en-US" sz="2800" kern="100" dirty="0">
                          <a:effectLst/>
                        </a:rPr>
                        <a:t>		</a:t>
                      </a:r>
                      <a:r>
                        <a:rPr lang="en-US" sz="2800" kern="100" dirty="0" err="1">
                          <a:effectLst/>
                        </a:rPr>
                        <a:t>printf</a:t>
                      </a:r>
                      <a:r>
                        <a:rPr lang="en-US" sz="2800" kern="100" dirty="0">
                          <a:effectLst/>
                        </a:rPr>
                        <a:t>("It is FULL Queue!");</a:t>
                      </a:r>
                      <a:endParaRPr lang="zh-CN" sz="2800" kern="100" dirty="0">
                        <a:effectLst/>
                      </a:endParaRPr>
                    </a:p>
                    <a:p>
                      <a:pPr algn="just">
                        <a:spcAft>
                          <a:spcPts val="0"/>
                        </a:spcAft>
                      </a:pPr>
                      <a:r>
                        <a:rPr lang="en-US" sz="2800" kern="100" dirty="0">
                          <a:effectLst/>
                        </a:rPr>
                        <a:t>	else{</a:t>
                      </a:r>
                      <a:endParaRPr lang="zh-CN" sz="2800" kern="100" dirty="0">
                        <a:effectLst/>
                      </a:endParaRPr>
                    </a:p>
                    <a:p>
                      <a:pPr algn="just">
                        <a:spcAft>
                          <a:spcPts val="0"/>
                        </a:spcAft>
                      </a:pPr>
                      <a:r>
                        <a:rPr lang="en-US" sz="2800" kern="100" dirty="0">
                          <a:effectLst/>
                        </a:rPr>
                        <a:t>		</a:t>
                      </a:r>
                      <a:r>
                        <a:rPr lang="en-US" sz="2800" kern="100" dirty="0" err="1">
                          <a:solidFill>
                            <a:srgbClr val="0000FF"/>
                          </a:solidFill>
                          <a:effectLst/>
                        </a:rPr>
                        <a:t>squeue</a:t>
                      </a:r>
                      <a:r>
                        <a:rPr lang="en-US" sz="2800" kern="100" dirty="0">
                          <a:solidFill>
                            <a:srgbClr val="0000FF"/>
                          </a:solidFill>
                          <a:effectLst/>
                        </a:rPr>
                        <a:t>-&gt;</a:t>
                      </a:r>
                      <a:r>
                        <a:rPr lang="en-US" sz="2800" kern="100" dirty="0" err="1">
                          <a:solidFill>
                            <a:srgbClr val="0000FF"/>
                          </a:solidFill>
                          <a:effectLst/>
                        </a:rPr>
                        <a:t>elem</a:t>
                      </a:r>
                      <a:r>
                        <a:rPr lang="en-US" sz="2800" kern="100" dirty="0">
                          <a:solidFill>
                            <a:srgbClr val="0000FF"/>
                          </a:solidFill>
                          <a:effectLst/>
                        </a:rPr>
                        <a:t>[</a:t>
                      </a:r>
                      <a:r>
                        <a:rPr lang="en-US" sz="2800" kern="100" dirty="0" err="1">
                          <a:solidFill>
                            <a:srgbClr val="0000FF"/>
                          </a:solidFill>
                          <a:effectLst/>
                        </a:rPr>
                        <a:t>squeue</a:t>
                      </a:r>
                      <a:r>
                        <a:rPr lang="en-US" sz="2800" kern="100" dirty="0">
                          <a:solidFill>
                            <a:srgbClr val="0000FF"/>
                          </a:solidFill>
                          <a:effectLst/>
                        </a:rPr>
                        <a:t>-&gt;r] = x;   //</a:t>
                      </a:r>
                      <a:r>
                        <a:rPr lang="zh-CN" sz="2800" kern="100" dirty="0">
                          <a:solidFill>
                            <a:srgbClr val="0000FF"/>
                          </a:solidFill>
                          <a:effectLst/>
                        </a:rPr>
                        <a:t>元素</a:t>
                      </a:r>
                      <a:r>
                        <a:rPr lang="en-US" sz="2800" kern="100" dirty="0">
                          <a:solidFill>
                            <a:srgbClr val="0000FF"/>
                          </a:solidFill>
                          <a:effectLst/>
                        </a:rPr>
                        <a:t>x</a:t>
                      </a:r>
                      <a:r>
                        <a:rPr lang="zh-CN" sz="2800" kern="100" dirty="0">
                          <a:solidFill>
                            <a:srgbClr val="0000FF"/>
                          </a:solidFill>
                          <a:effectLst/>
                        </a:rPr>
                        <a:t>插入队尾</a:t>
                      </a:r>
                      <a:endParaRPr lang="zh-CN" sz="2800" kern="100" dirty="0">
                        <a:solidFill>
                          <a:srgbClr val="0000FF"/>
                        </a:solidFill>
                        <a:effectLst/>
                      </a:endParaRPr>
                    </a:p>
                    <a:p>
                      <a:pPr algn="just">
                        <a:spcAft>
                          <a:spcPts val="0"/>
                        </a:spcAft>
                      </a:pPr>
                      <a:r>
                        <a:rPr lang="en-US" sz="2800" kern="100" dirty="0">
                          <a:solidFill>
                            <a:srgbClr val="0000FF"/>
                          </a:solidFill>
                          <a:effectLst/>
                        </a:rPr>
                        <a:t>		</a:t>
                      </a:r>
                      <a:r>
                        <a:rPr lang="en-US" sz="2800" kern="100" dirty="0" err="1">
                          <a:solidFill>
                            <a:srgbClr val="0000FF"/>
                          </a:solidFill>
                          <a:effectLst/>
                        </a:rPr>
                        <a:t>squeue</a:t>
                      </a:r>
                      <a:r>
                        <a:rPr lang="en-US" sz="2800" kern="100" dirty="0">
                          <a:solidFill>
                            <a:srgbClr val="0000FF"/>
                          </a:solidFill>
                          <a:effectLst/>
                        </a:rPr>
                        <a:t>-&gt;r = (</a:t>
                      </a:r>
                      <a:r>
                        <a:rPr lang="en-US" sz="2800" kern="100" dirty="0" err="1">
                          <a:solidFill>
                            <a:srgbClr val="0000FF"/>
                          </a:solidFill>
                          <a:effectLst/>
                        </a:rPr>
                        <a:t>squeue</a:t>
                      </a:r>
                      <a:r>
                        <a:rPr lang="en-US" sz="2800" kern="100" dirty="0">
                          <a:solidFill>
                            <a:srgbClr val="0000FF"/>
                          </a:solidFill>
                          <a:effectLst/>
                        </a:rPr>
                        <a:t>-&gt;r + 1) % (</a:t>
                      </a:r>
                      <a:r>
                        <a:rPr lang="en-US" sz="2800" kern="100" dirty="0" err="1">
                          <a:solidFill>
                            <a:srgbClr val="0000FF"/>
                          </a:solidFill>
                          <a:effectLst/>
                        </a:rPr>
                        <a:t>squeue</a:t>
                      </a:r>
                      <a:r>
                        <a:rPr lang="en-US" sz="2800" kern="100" dirty="0">
                          <a:solidFill>
                            <a:srgbClr val="0000FF"/>
                          </a:solidFill>
                          <a:effectLst/>
                        </a:rPr>
                        <a:t>-&gt;Max); //</a:t>
                      </a:r>
                      <a:r>
                        <a:rPr lang="zh-CN" sz="2800" kern="100" dirty="0">
                          <a:solidFill>
                            <a:srgbClr val="0000FF"/>
                          </a:solidFill>
                          <a:effectLst/>
                        </a:rPr>
                        <a:t>队尾指针加</a:t>
                      </a:r>
                      <a:r>
                        <a:rPr lang="en-US" sz="2800" kern="100" dirty="0">
                          <a:solidFill>
                            <a:srgbClr val="0000FF"/>
                          </a:solidFill>
                          <a:effectLst/>
                        </a:rPr>
                        <a:t>1</a:t>
                      </a:r>
                      <a:endParaRPr lang="zh-CN" sz="2800" kern="100" dirty="0">
                        <a:solidFill>
                          <a:srgbClr val="0000FF"/>
                        </a:solidFill>
                        <a:effectLst/>
                      </a:endParaRPr>
                    </a:p>
                    <a:p>
                      <a:pPr algn="just">
                        <a:spcAft>
                          <a:spcPts val="0"/>
                        </a:spcAft>
                      </a:pPr>
                      <a:r>
                        <a:rPr lang="en-US" sz="2800" kern="100" dirty="0">
                          <a:effectLst/>
                        </a:rPr>
                        <a:t>	}</a:t>
                      </a:r>
                      <a:endParaRPr lang="zh-CN" sz="2800" kern="100" dirty="0">
                        <a:effectLst/>
                      </a:endParaRPr>
                    </a:p>
                    <a:p>
                      <a:pPr algn="just">
                        <a:spcAft>
                          <a:spcPts val="0"/>
                        </a:spcAft>
                      </a:pPr>
                      <a:r>
                        <a:rPr lang="en-US" sz="2800" kern="100" dirty="0">
                          <a:effectLst/>
                        </a:rPr>
                        <a:t>}</a:t>
                      </a:r>
                      <a:endParaRPr lang="zh-CN" sz="2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cxnSp>
        <p:nvCxnSpPr>
          <p:cNvPr id="3" name="直接连接符 2"/>
          <p:cNvCxnSpPr/>
          <p:nvPr/>
        </p:nvCxnSpPr>
        <p:spPr>
          <a:xfrm flipV="1">
            <a:off x="119336" y="618508"/>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 name="Rectangle 3"/>
          <p:cNvSpPr>
            <a:spLocks noChangeArrowheads="1"/>
          </p:cNvSpPr>
          <p:nvPr/>
        </p:nvSpPr>
        <p:spPr bwMode="auto">
          <a:xfrm>
            <a:off x="188395" y="17343"/>
            <a:ext cx="30992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3.9.3 </a:t>
            </a:r>
            <a:r>
              <a:rPr kumimoji="1" lang="zh-CN" altLang="en-US" sz="3600" b="1" dirty="0" smtClean="0">
                <a:solidFill>
                  <a:schemeClr val="tx1"/>
                </a:solidFill>
                <a:latin typeface="微软雅黑" panose="020B0503020204020204" pitchFamily="34" charset="-122"/>
                <a:ea typeface="微软雅黑" panose="020B0503020204020204" pitchFamily="34" charset="-122"/>
              </a:rPr>
              <a:t>入队</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980728"/>
            <a:ext cx="11452221" cy="1077218"/>
          </a:xfrm>
          <a:prstGeom prst="rect">
            <a:avLst/>
          </a:prstGeom>
        </p:spPr>
        <p:txBody>
          <a:bodyPr wrap="square">
            <a:spAutoFit/>
          </a:bodyPr>
          <a:lstStyle/>
          <a:p>
            <a:r>
              <a:rPr lang="zh-CN" altLang="en-US" sz="32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算法思路：</a:t>
            </a:r>
            <a:r>
              <a:rPr lang="zh-CN" altLang="zh-CN" sz="3200" b="1" dirty="0" smtClean="0">
                <a:latin typeface="微软雅黑" panose="020B0503020204020204" pitchFamily="34" charset="-122"/>
                <a:ea typeface="微软雅黑" panose="020B0503020204020204" pitchFamily="34" charset="-122"/>
                <a:cs typeface="Times New Roman" panose="02020603050405020304" pitchFamily="18" charset="0"/>
              </a:rPr>
              <a:t>首先</a:t>
            </a:r>
            <a:r>
              <a:rPr lang="zh-CN" altLang="zh-CN" sz="3200" b="1" dirty="0">
                <a:latin typeface="微软雅黑" panose="020B0503020204020204" pitchFamily="34" charset="-122"/>
                <a:ea typeface="微软雅黑" panose="020B0503020204020204" pitchFamily="34" charset="-122"/>
                <a:cs typeface="Times New Roman" panose="02020603050405020304" pitchFamily="18" charset="0"/>
              </a:rPr>
              <a:t>检查队列是否满，如果不满，则在队尾插入元素，并修改队尾指针。</a:t>
            </a:r>
            <a:endParaRPr lang="zh-CN" altLang="en-US" sz="3200" b="1" dirty="0">
              <a:latin typeface="微软雅黑" panose="020B0503020204020204" pitchFamily="34" charset="-122"/>
              <a:ea typeface="微软雅黑" panose="020B0503020204020204" pitchFamily="34" charset="-122"/>
            </a:endParaRPr>
          </a:p>
        </p:txBody>
      </p:sp>
      <p:sp>
        <p:nvSpPr>
          <p:cNvPr id="6" name="Text Box 4"/>
          <p:cNvSpPr txBox="1">
            <a:spLocks noChangeArrowheads="1"/>
          </p:cNvSpPr>
          <p:nvPr/>
        </p:nvSpPr>
        <p:spPr bwMode="auto">
          <a:xfrm>
            <a:off x="3503712" y="10441"/>
            <a:ext cx="20972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b="1" dirty="0" smtClean="0">
                <a:solidFill>
                  <a:srgbClr val="FF0000"/>
                </a:solidFill>
                <a:latin typeface="微软雅黑" panose="020B0503020204020204" pitchFamily="34" charset="-122"/>
                <a:ea typeface="微软雅黑" panose="020B0503020204020204" pitchFamily="34" charset="-122"/>
              </a:rPr>
              <a:t>算法</a:t>
            </a:r>
            <a:r>
              <a:rPr lang="en-US" altLang="zh-CN" sz="3200" b="1" dirty="0" smtClean="0">
                <a:solidFill>
                  <a:srgbClr val="FF0000"/>
                </a:solidFill>
                <a:latin typeface="微软雅黑" panose="020B0503020204020204" pitchFamily="34" charset="-122"/>
                <a:ea typeface="微软雅黑" panose="020B0503020204020204" pitchFamily="34" charset="-122"/>
              </a:rPr>
              <a:t>3-21</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79376" y="2276872"/>
          <a:ext cx="11161240" cy="2560320"/>
        </p:xfrm>
        <a:graphic>
          <a:graphicData uri="http://schemas.openxmlformats.org/drawingml/2006/table">
            <a:tbl>
              <a:tblPr firstRow="1" firstCol="1" bandRow="1">
                <a:tableStyleId>{8A107856-5554-42FB-B03E-39F5DBC370BA}</a:tableStyleId>
              </a:tblPr>
              <a:tblGrid>
                <a:gridCol w="648072"/>
                <a:gridCol w="10513168"/>
              </a:tblGrid>
              <a:tr h="0">
                <a:tc>
                  <a:txBody>
                    <a:bodyPr/>
                    <a:lstStyle/>
                    <a:p>
                      <a:pPr algn="just">
                        <a:spcAft>
                          <a:spcPts val="0"/>
                        </a:spcAft>
                      </a:pPr>
                      <a:r>
                        <a:rPr lang="en-US" sz="2400" kern="100" dirty="0">
                          <a:effectLst/>
                        </a:rPr>
                        <a:t>1</a:t>
                      </a:r>
                      <a:endParaRPr lang="zh-CN" sz="2400" kern="100" dirty="0">
                        <a:effectLst/>
                      </a:endParaRPr>
                    </a:p>
                    <a:p>
                      <a:pPr algn="just">
                        <a:spcAft>
                          <a:spcPts val="0"/>
                        </a:spcAft>
                      </a:pPr>
                      <a:r>
                        <a:rPr lang="en-US" sz="2400" kern="100" dirty="0">
                          <a:effectLst/>
                        </a:rPr>
                        <a:t>2</a:t>
                      </a:r>
                      <a:endParaRPr lang="zh-CN" sz="2400" kern="100" dirty="0">
                        <a:effectLst/>
                      </a:endParaRPr>
                    </a:p>
                    <a:p>
                      <a:pPr algn="just">
                        <a:spcAft>
                          <a:spcPts val="0"/>
                        </a:spcAft>
                      </a:pPr>
                      <a:r>
                        <a:rPr lang="en-US" sz="2400" kern="100" dirty="0">
                          <a:effectLst/>
                        </a:rPr>
                        <a:t>3</a:t>
                      </a:r>
                      <a:endParaRPr lang="zh-CN" sz="2400" kern="100" dirty="0">
                        <a:effectLst/>
                      </a:endParaRPr>
                    </a:p>
                    <a:p>
                      <a:pPr algn="just">
                        <a:spcAft>
                          <a:spcPts val="0"/>
                        </a:spcAft>
                      </a:pPr>
                      <a:r>
                        <a:rPr lang="en-US" sz="2400" kern="100" dirty="0">
                          <a:effectLst/>
                        </a:rPr>
                        <a:t>4</a:t>
                      </a:r>
                      <a:endParaRPr lang="zh-CN" sz="2400" kern="100" dirty="0">
                        <a:effectLst/>
                      </a:endParaRPr>
                    </a:p>
                    <a:p>
                      <a:pPr algn="just">
                        <a:spcAft>
                          <a:spcPts val="0"/>
                        </a:spcAft>
                      </a:pPr>
                      <a:r>
                        <a:rPr lang="en-US" sz="2400" kern="100" dirty="0">
                          <a:effectLst/>
                        </a:rPr>
                        <a:t>5</a:t>
                      </a:r>
                      <a:endParaRPr lang="zh-CN" sz="2400" kern="100" dirty="0">
                        <a:effectLst/>
                      </a:endParaRPr>
                    </a:p>
                    <a:p>
                      <a:pPr algn="just">
                        <a:spcAft>
                          <a:spcPts val="0"/>
                        </a:spcAft>
                      </a:pPr>
                      <a:r>
                        <a:rPr lang="en-US" sz="2400" kern="100" dirty="0">
                          <a:effectLst/>
                        </a:rPr>
                        <a:t>6</a:t>
                      </a:r>
                      <a:endParaRPr lang="zh-CN" sz="2400" kern="100" dirty="0">
                        <a:effectLst/>
                      </a:endParaRPr>
                    </a:p>
                    <a:p>
                      <a:pPr algn="just">
                        <a:spcAft>
                          <a:spcPts val="0"/>
                        </a:spcAft>
                      </a:pPr>
                      <a:r>
                        <a:rPr lang="en-US" sz="2400" kern="100" dirty="0" smtClean="0">
                          <a:effectLst/>
                        </a:rPr>
                        <a:t>7</a:t>
                      </a:r>
                      <a:endParaRPr lang="zh-CN" sz="2400" kern="100" dirty="0">
                        <a:effectLst/>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400" kern="100" dirty="0">
                          <a:effectLst/>
                          <a:latin typeface="+mn-lt"/>
                          <a:ea typeface="等线" panose="02010600030101010101" pitchFamily="2" charset="-122"/>
                          <a:cs typeface="Times New Roman" panose="02020603050405020304" pitchFamily="18" charset="0"/>
                        </a:rPr>
                        <a:t>void </a:t>
                      </a:r>
                      <a:r>
                        <a:rPr lang="en-US" sz="2400" kern="100" dirty="0" err="1">
                          <a:effectLst/>
                          <a:latin typeface="+mn-lt"/>
                          <a:ea typeface="等线" panose="02010600030101010101" pitchFamily="2" charset="-122"/>
                          <a:cs typeface="Times New Roman" panose="02020603050405020304" pitchFamily="18" charset="0"/>
                        </a:rPr>
                        <a:t>DeQueue_seq</a:t>
                      </a:r>
                      <a:r>
                        <a:rPr lang="en-US" sz="2400" kern="100" dirty="0">
                          <a:effectLst/>
                          <a:latin typeface="+mn-lt"/>
                          <a:ea typeface="等线" panose="02010600030101010101" pitchFamily="2" charset="-122"/>
                          <a:cs typeface="Times New Roman" panose="02020603050405020304" pitchFamily="18" charset="0"/>
                        </a:rPr>
                        <a:t>(</a:t>
                      </a:r>
                      <a:r>
                        <a:rPr lang="en-US" sz="2400" kern="100" dirty="0" err="1">
                          <a:effectLst/>
                          <a:latin typeface="+mn-lt"/>
                          <a:ea typeface="等线" panose="02010600030101010101" pitchFamily="2" charset="-122"/>
                          <a:cs typeface="Times New Roman" panose="02020603050405020304" pitchFamily="18" charset="0"/>
                        </a:rPr>
                        <a:t>SeqQueue</a:t>
                      </a:r>
                      <a:r>
                        <a:rPr lang="en-US" sz="2400" kern="100" dirty="0">
                          <a:effectLst/>
                          <a:latin typeface="+mn-lt"/>
                          <a:ea typeface="等线" panose="02010600030101010101" pitchFamily="2" charset="-122"/>
                          <a:cs typeface="Times New Roman" panose="02020603050405020304" pitchFamily="18" charset="0"/>
                        </a:rPr>
                        <a:t> </a:t>
                      </a:r>
                      <a:r>
                        <a:rPr lang="en-US" sz="2400" kern="100" dirty="0" err="1">
                          <a:effectLst/>
                          <a:latin typeface="+mn-lt"/>
                          <a:ea typeface="等线" panose="02010600030101010101" pitchFamily="2" charset="-122"/>
                          <a:cs typeface="Times New Roman" panose="02020603050405020304" pitchFamily="18" charset="0"/>
                        </a:rPr>
                        <a:t>squeue</a:t>
                      </a:r>
                      <a:r>
                        <a:rPr lang="en-US" sz="2400" kern="100" dirty="0">
                          <a:effectLst/>
                          <a:latin typeface="+mn-lt"/>
                          <a:ea typeface="等线" panose="02010600030101010101" pitchFamily="2" charset="-122"/>
                          <a:cs typeface="Times New Roman" panose="02020603050405020304" pitchFamily="18" charset="0"/>
                        </a:rPr>
                        <a:t>)</a:t>
                      </a:r>
                      <a:endParaRPr lang="zh-CN" sz="2400" kern="100" dirty="0">
                        <a:effectLst/>
                        <a:latin typeface="+mn-lt"/>
                        <a:ea typeface="等线" panose="02010600030101010101" pitchFamily="2" charset="-122"/>
                        <a:cs typeface="Times New Roman" panose="02020603050405020304" pitchFamily="18" charset="0"/>
                      </a:endParaRPr>
                    </a:p>
                    <a:p>
                      <a:pPr algn="just">
                        <a:spcAft>
                          <a:spcPts val="0"/>
                        </a:spcAft>
                      </a:pPr>
                      <a:r>
                        <a:rPr lang="en-US" sz="2400" kern="100" dirty="0">
                          <a:effectLst/>
                          <a:latin typeface="+mn-lt"/>
                          <a:ea typeface="等线" panose="02010600030101010101" pitchFamily="2" charset="-122"/>
                          <a:cs typeface="Times New Roman" panose="02020603050405020304" pitchFamily="18" charset="0"/>
                        </a:rPr>
                        <a:t>{</a:t>
                      </a:r>
                      <a:endParaRPr lang="zh-CN" sz="2400" kern="100" dirty="0">
                        <a:effectLst/>
                        <a:latin typeface="+mn-lt"/>
                        <a:ea typeface="等线" panose="02010600030101010101" pitchFamily="2" charset="-122"/>
                        <a:cs typeface="Times New Roman" panose="02020603050405020304" pitchFamily="18" charset="0"/>
                      </a:endParaRPr>
                    </a:p>
                    <a:p>
                      <a:pPr algn="just">
                        <a:spcAft>
                          <a:spcPts val="0"/>
                        </a:spcAft>
                      </a:pPr>
                      <a:r>
                        <a:rPr lang="en-US" sz="2400" kern="100" dirty="0">
                          <a:effectLst/>
                          <a:latin typeface="+mn-lt"/>
                          <a:ea typeface="等线" panose="02010600030101010101" pitchFamily="2" charset="-122"/>
                          <a:cs typeface="Times New Roman" panose="02020603050405020304" pitchFamily="18" charset="0"/>
                        </a:rPr>
                        <a:t>	if (</a:t>
                      </a:r>
                      <a:r>
                        <a:rPr lang="en-US" sz="2400" kern="100" dirty="0" err="1">
                          <a:solidFill>
                            <a:srgbClr val="FF0000"/>
                          </a:solidFill>
                          <a:effectLst/>
                          <a:sym typeface="+mn-ea"/>
                        </a:rPr>
                        <a:t>squeue</a:t>
                      </a:r>
                      <a:r>
                        <a:rPr lang="en-US" sz="2400" kern="100" dirty="0">
                          <a:solidFill>
                            <a:srgbClr val="FF0000"/>
                          </a:solidFill>
                          <a:effectLst/>
                          <a:sym typeface="+mn-ea"/>
                        </a:rPr>
                        <a:t>-&gt;r == </a:t>
                      </a:r>
                      <a:r>
                        <a:rPr lang="en-US" sz="2400" kern="100" dirty="0" err="1">
                          <a:solidFill>
                            <a:srgbClr val="FF0000"/>
                          </a:solidFill>
                          <a:effectLst/>
                          <a:sym typeface="+mn-ea"/>
                        </a:rPr>
                        <a:t>squeue</a:t>
                      </a:r>
                      <a:r>
                        <a:rPr lang="en-US" sz="2400" kern="100" dirty="0">
                          <a:solidFill>
                            <a:srgbClr val="FF0000"/>
                          </a:solidFill>
                          <a:effectLst/>
                          <a:sym typeface="+mn-ea"/>
                        </a:rPr>
                        <a:t>-&gt;f</a:t>
                      </a:r>
                      <a:r>
                        <a:rPr lang="en-US" sz="2400" kern="100" dirty="0">
                          <a:effectLst/>
                          <a:latin typeface="+mn-lt"/>
                          <a:ea typeface="等线" panose="02010600030101010101" pitchFamily="2" charset="-122"/>
                          <a:cs typeface="Times New Roman" panose="02020603050405020304" pitchFamily="18" charset="0"/>
                        </a:rPr>
                        <a:t>)  //</a:t>
                      </a:r>
                      <a:r>
                        <a:rPr lang="zh-CN" sz="2400" kern="100" dirty="0">
                          <a:effectLst/>
                          <a:latin typeface="+mn-lt"/>
                          <a:ea typeface="等线" panose="02010600030101010101" pitchFamily="2" charset="-122"/>
                          <a:cs typeface="Courier New" panose="02070309020205020404" pitchFamily="49" charset="0"/>
                        </a:rPr>
                        <a:t>判断队列是否为空</a:t>
                      </a:r>
                      <a:endParaRPr lang="zh-CN" sz="2400" kern="100" dirty="0">
                        <a:effectLst/>
                        <a:latin typeface="+mn-lt"/>
                        <a:ea typeface="等线" panose="02010600030101010101" pitchFamily="2" charset="-122"/>
                        <a:cs typeface="Times New Roman" panose="02020603050405020304" pitchFamily="18" charset="0"/>
                      </a:endParaRPr>
                    </a:p>
                    <a:p>
                      <a:pPr algn="just">
                        <a:spcAft>
                          <a:spcPts val="0"/>
                        </a:spcAft>
                      </a:pPr>
                      <a:r>
                        <a:rPr lang="en-US" sz="2400" kern="100" dirty="0">
                          <a:effectLst/>
                          <a:latin typeface="+mn-lt"/>
                          <a:ea typeface="等线" panose="02010600030101010101" pitchFamily="2" charset="-122"/>
                          <a:cs typeface="Times New Roman" panose="02020603050405020304" pitchFamily="18" charset="0"/>
                        </a:rPr>
                        <a:t>		</a:t>
                      </a:r>
                      <a:r>
                        <a:rPr lang="en-US" sz="2400" kern="100" dirty="0" err="1">
                          <a:effectLst/>
                          <a:latin typeface="+mn-lt"/>
                          <a:ea typeface="等线" panose="02010600030101010101" pitchFamily="2" charset="-122"/>
                          <a:cs typeface="Times New Roman" panose="02020603050405020304" pitchFamily="18" charset="0"/>
                        </a:rPr>
                        <a:t>printf</a:t>
                      </a:r>
                      <a:r>
                        <a:rPr lang="en-US" sz="2400" kern="100" dirty="0">
                          <a:effectLst/>
                          <a:latin typeface="+mn-lt"/>
                          <a:ea typeface="等线" panose="02010600030101010101" pitchFamily="2" charset="-122"/>
                          <a:cs typeface="Times New Roman" panose="02020603050405020304" pitchFamily="18" charset="0"/>
                        </a:rPr>
                        <a:t>("It is empty queue!\n");</a:t>
                      </a:r>
                      <a:endParaRPr lang="zh-CN" sz="2400" kern="100" dirty="0">
                        <a:effectLst/>
                        <a:latin typeface="+mn-lt"/>
                        <a:ea typeface="等线" panose="02010600030101010101" pitchFamily="2" charset="-122"/>
                        <a:cs typeface="Times New Roman" panose="02020603050405020304" pitchFamily="18" charset="0"/>
                      </a:endParaRPr>
                    </a:p>
                    <a:p>
                      <a:pPr algn="just">
                        <a:spcAft>
                          <a:spcPts val="0"/>
                        </a:spcAft>
                      </a:pPr>
                      <a:r>
                        <a:rPr lang="en-US" sz="2400" kern="100" dirty="0">
                          <a:effectLst/>
                          <a:latin typeface="+mn-lt"/>
                          <a:ea typeface="等线" panose="02010600030101010101" pitchFamily="2" charset="-122"/>
                          <a:cs typeface="Times New Roman" panose="02020603050405020304" pitchFamily="18" charset="0"/>
                        </a:rPr>
                        <a:t>	else</a:t>
                      </a:r>
                      <a:endParaRPr lang="zh-CN" sz="2400" kern="100" dirty="0">
                        <a:effectLst/>
                        <a:latin typeface="+mn-lt"/>
                        <a:ea typeface="等线" panose="02010600030101010101" pitchFamily="2" charset="-122"/>
                        <a:cs typeface="Times New Roman" panose="02020603050405020304" pitchFamily="18" charset="0"/>
                      </a:endParaRPr>
                    </a:p>
                    <a:p>
                      <a:pPr algn="just">
                        <a:spcAft>
                          <a:spcPts val="0"/>
                        </a:spcAft>
                      </a:pPr>
                      <a:r>
                        <a:rPr lang="en-US" sz="2400" kern="100" dirty="0">
                          <a:effectLst/>
                          <a:latin typeface="+mn-lt"/>
                          <a:ea typeface="等线" panose="02010600030101010101" pitchFamily="2" charset="-122"/>
                          <a:cs typeface="Times New Roman" panose="02020603050405020304" pitchFamily="18" charset="0"/>
                        </a:rPr>
                        <a:t>		</a:t>
                      </a:r>
                      <a:r>
                        <a:rPr lang="en-US" sz="2400" kern="100" dirty="0" err="1">
                          <a:solidFill>
                            <a:srgbClr val="0000FF"/>
                          </a:solidFill>
                          <a:effectLst/>
                          <a:latin typeface="+mn-lt"/>
                          <a:ea typeface="等线" panose="02010600030101010101" pitchFamily="2" charset="-122"/>
                          <a:cs typeface="Times New Roman" panose="02020603050405020304" pitchFamily="18" charset="0"/>
                        </a:rPr>
                        <a:t>squeue</a:t>
                      </a:r>
                      <a:r>
                        <a:rPr lang="en-US" sz="2400" kern="100" dirty="0">
                          <a:solidFill>
                            <a:srgbClr val="0000FF"/>
                          </a:solidFill>
                          <a:effectLst/>
                          <a:latin typeface="+mn-lt"/>
                          <a:ea typeface="等线" panose="02010600030101010101" pitchFamily="2" charset="-122"/>
                          <a:cs typeface="Times New Roman" panose="02020603050405020304" pitchFamily="18" charset="0"/>
                        </a:rPr>
                        <a:t>-&gt;f = (</a:t>
                      </a:r>
                      <a:r>
                        <a:rPr lang="en-US" sz="2400" kern="100" dirty="0" err="1">
                          <a:solidFill>
                            <a:srgbClr val="0000FF"/>
                          </a:solidFill>
                          <a:effectLst/>
                          <a:latin typeface="+mn-lt"/>
                          <a:ea typeface="等线" panose="02010600030101010101" pitchFamily="2" charset="-122"/>
                          <a:cs typeface="Times New Roman" panose="02020603050405020304" pitchFamily="18" charset="0"/>
                        </a:rPr>
                        <a:t>squeue</a:t>
                      </a:r>
                      <a:r>
                        <a:rPr lang="en-US" sz="2400" kern="100" dirty="0">
                          <a:solidFill>
                            <a:srgbClr val="0000FF"/>
                          </a:solidFill>
                          <a:effectLst/>
                          <a:latin typeface="+mn-lt"/>
                          <a:ea typeface="等线" panose="02010600030101010101" pitchFamily="2" charset="-122"/>
                          <a:cs typeface="Times New Roman" panose="02020603050405020304" pitchFamily="18" charset="0"/>
                        </a:rPr>
                        <a:t>-&gt;f + 1) % (</a:t>
                      </a:r>
                      <a:r>
                        <a:rPr lang="en-US" sz="2400" kern="100" dirty="0" err="1">
                          <a:solidFill>
                            <a:srgbClr val="0000FF"/>
                          </a:solidFill>
                          <a:effectLst/>
                          <a:latin typeface="+mn-lt"/>
                          <a:ea typeface="等线" panose="02010600030101010101" pitchFamily="2" charset="-122"/>
                          <a:cs typeface="Times New Roman" panose="02020603050405020304" pitchFamily="18" charset="0"/>
                        </a:rPr>
                        <a:t>squeue</a:t>
                      </a:r>
                      <a:r>
                        <a:rPr lang="en-US" sz="2400" kern="100" dirty="0">
                          <a:solidFill>
                            <a:srgbClr val="0000FF"/>
                          </a:solidFill>
                          <a:effectLst/>
                          <a:latin typeface="+mn-lt"/>
                          <a:ea typeface="等线" panose="02010600030101010101" pitchFamily="2" charset="-122"/>
                          <a:cs typeface="Times New Roman" panose="02020603050405020304" pitchFamily="18" charset="0"/>
                        </a:rPr>
                        <a:t>-&gt;Max); //</a:t>
                      </a:r>
                      <a:r>
                        <a:rPr lang="zh-CN" sz="2400" kern="100" dirty="0">
                          <a:solidFill>
                            <a:srgbClr val="0000FF"/>
                          </a:solidFill>
                          <a:effectLst/>
                          <a:latin typeface="+mn-lt"/>
                          <a:ea typeface="等线" panose="02010600030101010101" pitchFamily="2" charset="-122"/>
                          <a:cs typeface="Courier New" panose="02070309020205020404" pitchFamily="49" charset="0"/>
                        </a:rPr>
                        <a:t>队头指针加</a:t>
                      </a:r>
                      <a:r>
                        <a:rPr lang="en-US" sz="2400" kern="100" dirty="0">
                          <a:solidFill>
                            <a:srgbClr val="0000FF"/>
                          </a:solidFill>
                          <a:effectLst/>
                          <a:latin typeface="+mn-lt"/>
                          <a:ea typeface="等线" panose="02010600030101010101" pitchFamily="2" charset="-122"/>
                          <a:cs typeface="Times New Roman" panose="02020603050405020304" pitchFamily="18" charset="0"/>
                        </a:rPr>
                        <a:t>1</a:t>
                      </a:r>
                      <a:endParaRPr lang="zh-CN" sz="2400" kern="100" dirty="0">
                        <a:solidFill>
                          <a:srgbClr val="0000FF"/>
                        </a:solidFill>
                        <a:effectLst/>
                        <a:latin typeface="+mn-lt"/>
                        <a:ea typeface="等线" panose="02010600030101010101" pitchFamily="2" charset="-122"/>
                        <a:cs typeface="Times New Roman" panose="02020603050405020304" pitchFamily="18" charset="0"/>
                      </a:endParaRPr>
                    </a:p>
                    <a:p>
                      <a:pPr algn="just">
                        <a:spcAft>
                          <a:spcPts val="0"/>
                        </a:spcAft>
                      </a:pPr>
                      <a:r>
                        <a:rPr lang="en-US" sz="2400" kern="100" dirty="0">
                          <a:effectLst/>
                          <a:latin typeface="+mn-lt"/>
                          <a:ea typeface="等线" panose="02010600030101010101" pitchFamily="2" charset="-122"/>
                          <a:cs typeface="Times New Roman" panose="02020603050405020304" pitchFamily="18" charset="0"/>
                        </a:rPr>
                        <a:t>}</a:t>
                      </a:r>
                      <a:endParaRPr lang="zh-CN" sz="2400" kern="100" dirty="0">
                        <a:effectLst/>
                        <a:latin typeface="+mn-lt"/>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cxnSp>
        <p:nvCxnSpPr>
          <p:cNvPr id="3" name="直接连接符 2"/>
          <p:cNvCxnSpPr/>
          <p:nvPr/>
        </p:nvCxnSpPr>
        <p:spPr>
          <a:xfrm flipV="1">
            <a:off x="0" y="70066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 name="Rectangle 3"/>
          <p:cNvSpPr>
            <a:spLocks noChangeArrowheads="1"/>
          </p:cNvSpPr>
          <p:nvPr/>
        </p:nvSpPr>
        <p:spPr bwMode="auto">
          <a:xfrm>
            <a:off x="188395" y="17343"/>
            <a:ext cx="30992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3.9.4 </a:t>
            </a:r>
            <a:r>
              <a:rPr kumimoji="1" lang="zh-CN" altLang="en-US" sz="3600" b="1" dirty="0" smtClean="0">
                <a:solidFill>
                  <a:schemeClr val="tx1"/>
                </a:solidFill>
                <a:latin typeface="微软雅黑" panose="020B0503020204020204" pitchFamily="34" charset="-122"/>
                <a:ea typeface="微软雅黑" panose="020B0503020204020204" pitchFamily="34" charset="-122"/>
              </a:rPr>
              <a:t>出队</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695400" y="1031205"/>
            <a:ext cx="10801200" cy="1077218"/>
          </a:xfrm>
          <a:prstGeom prst="rect">
            <a:avLst/>
          </a:prstGeom>
        </p:spPr>
        <p:txBody>
          <a:bodyPr wrap="square">
            <a:spAutoFit/>
          </a:bodyPr>
          <a:lstStyle/>
          <a:p>
            <a:r>
              <a:rPr lang="zh-CN" altLang="en-US" sz="32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算法思路：</a:t>
            </a:r>
            <a:r>
              <a:rPr lang="zh-CN" altLang="zh-CN" sz="3200" b="1" dirty="0">
                <a:latin typeface="微软雅黑" panose="020B0503020204020204" pitchFamily="34" charset="-122"/>
                <a:ea typeface="微软雅黑" panose="020B0503020204020204" pitchFamily="34" charset="-122"/>
              </a:rPr>
              <a:t>首先检查队列是否为空，若队列非空，则删除队头元素，修改队头指针。</a:t>
            </a:r>
            <a:endParaRPr lang="zh-CN" altLang="en-US" sz="3200" b="1" dirty="0">
              <a:latin typeface="微软雅黑" panose="020B0503020204020204" pitchFamily="34" charset="-122"/>
              <a:ea typeface="微软雅黑" panose="020B0503020204020204" pitchFamily="34" charset="-122"/>
            </a:endParaRPr>
          </a:p>
        </p:txBody>
      </p:sp>
      <p:sp>
        <p:nvSpPr>
          <p:cNvPr id="6" name="Text Box 4"/>
          <p:cNvSpPr txBox="1">
            <a:spLocks noChangeArrowheads="1"/>
          </p:cNvSpPr>
          <p:nvPr/>
        </p:nvSpPr>
        <p:spPr bwMode="auto">
          <a:xfrm>
            <a:off x="3637647" y="87925"/>
            <a:ext cx="20972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b="1" dirty="0" smtClean="0">
                <a:solidFill>
                  <a:srgbClr val="FF0000"/>
                </a:solidFill>
                <a:latin typeface="微软雅黑" panose="020B0503020204020204" pitchFamily="34" charset="-122"/>
                <a:ea typeface="微软雅黑" panose="020B0503020204020204" pitchFamily="34" charset="-122"/>
              </a:rPr>
              <a:t>算法</a:t>
            </a:r>
            <a:r>
              <a:rPr lang="en-US" altLang="zh-CN" sz="3200" b="1" dirty="0" smtClean="0">
                <a:solidFill>
                  <a:srgbClr val="FF0000"/>
                </a:solidFill>
                <a:latin typeface="微软雅黑" panose="020B0503020204020204" pitchFamily="34" charset="-122"/>
                <a:ea typeface="微软雅黑" panose="020B0503020204020204" pitchFamily="34" charset="-122"/>
              </a:rPr>
              <a:t>3-22</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055440" y="900648"/>
          <a:ext cx="9141703" cy="5120640"/>
        </p:xfrm>
        <a:graphic>
          <a:graphicData uri="http://schemas.openxmlformats.org/drawingml/2006/table">
            <a:tbl>
              <a:tblPr firstRow="1" firstCol="1" bandRow="1">
                <a:tableStyleId>{8A107856-5554-42FB-B03E-39F5DBC370BA}</a:tableStyleId>
              </a:tblPr>
              <a:tblGrid>
                <a:gridCol w="716767"/>
                <a:gridCol w="8424936"/>
              </a:tblGrid>
              <a:tr h="0">
                <a:tc>
                  <a:txBody>
                    <a:bodyPr/>
                    <a:lstStyle/>
                    <a:p>
                      <a:pPr algn="just">
                        <a:spcAft>
                          <a:spcPts val="0"/>
                        </a:spcAft>
                      </a:pPr>
                      <a:r>
                        <a:rPr lang="en-US" sz="2800" kern="100" dirty="0">
                          <a:effectLst/>
                        </a:rPr>
                        <a:t>1</a:t>
                      </a:r>
                      <a:endParaRPr lang="zh-CN" sz="2800" kern="100" dirty="0">
                        <a:effectLst/>
                      </a:endParaRPr>
                    </a:p>
                    <a:p>
                      <a:pPr algn="just">
                        <a:spcAft>
                          <a:spcPts val="0"/>
                        </a:spcAft>
                      </a:pPr>
                      <a:r>
                        <a:rPr lang="en-US" sz="2800" kern="100" dirty="0">
                          <a:effectLst/>
                        </a:rPr>
                        <a:t>2</a:t>
                      </a:r>
                      <a:endParaRPr lang="zh-CN" sz="2800" kern="100" dirty="0">
                        <a:effectLst/>
                      </a:endParaRPr>
                    </a:p>
                    <a:p>
                      <a:pPr algn="just">
                        <a:spcAft>
                          <a:spcPts val="0"/>
                        </a:spcAft>
                      </a:pPr>
                      <a:r>
                        <a:rPr lang="en-US" sz="2800" kern="100" dirty="0">
                          <a:effectLst/>
                        </a:rPr>
                        <a:t>3</a:t>
                      </a:r>
                      <a:endParaRPr lang="zh-CN" sz="2800" kern="100" dirty="0">
                        <a:effectLst/>
                      </a:endParaRPr>
                    </a:p>
                    <a:p>
                      <a:pPr algn="just">
                        <a:spcAft>
                          <a:spcPts val="0"/>
                        </a:spcAft>
                      </a:pPr>
                      <a:r>
                        <a:rPr lang="en-US" sz="2800" kern="100" dirty="0">
                          <a:effectLst/>
                        </a:rPr>
                        <a:t>4</a:t>
                      </a:r>
                      <a:endParaRPr lang="zh-CN" sz="2800" kern="100" dirty="0">
                        <a:effectLst/>
                      </a:endParaRPr>
                    </a:p>
                    <a:p>
                      <a:pPr algn="just">
                        <a:spcAft>
                          <a:spcPts val="0"/>
                        </a:spcAft>
                      </a:pPr>
                      <a:r>
                        <a:rPr lang="en-US" sz="2800" kern="100" dirty="0">
                          <a:effectLst/>
                        </a:rPr>
                        <a:t>5</a:t>
                      </a:r>
                      <a:endParaRPr lang="zh-CN" sz="2800" kern="100" dirty="0">
                        <a:effectLst/>
                      </a:endParaRPr>
                    </a:p>
                    <a:p>
                      <a:pPr algn="just">
                        <a:spcAft>
                          <a:spcPts val="0"/>
                        </a:spcAft>
                      </a:pPr>
                      <a:r>
                        <a:rPr lang="en-US" sz="2800" kern="100" dirty="0">
                          <a:effectLst/>
                        </a:rPr>
                        <a:t>6</a:t>
                      </a:r>
                      <a:endParaRPr lang="zh-CN" sz="2800" kern="100" dirty="0">
                        <a:effectLst/>
                      </a:endParaRPr>
                    </a:p>
                    <a:p>
                      <a:pPr algn="just">
                        <a:spcAft>
                          <a:spcPts val="0"/>
                        </a:spcAft>
                      </a:pPr>
                      <a:r>
                        <a:rPr lang="en-US" sz="2800" kern="100" dirty="0">
                          <a:effectLst/>
                        </a:rPr>
                        <a:t>7</a:t>
                      </a:r>
                      <a:endParaRPr lang="zh-CN" sz="2800" kern="100" dirty="0">
                        <a:effectLst/>
                      </a:endParaRPr>
                    </a:p>
                    <a:p>
                      <a:pPr algn="just">
                        <a:spcAft>
                          <a:spcPts val="0"/>
                        </a:spcAft>
                      </a:pPr>
                      <a:r>
                        <a:rPr lang="en-US" sz="2800" kern="100" dirty="0">
                          <a:effectLst/>
                        </a:rPr>
                        <a:t>8</a:t>
                      </a:r>
                      <a:endParaRPr lang="zh-CN" sz="2800" kern="100" dirty="0">
                        <a:effectLst/>
                      </a:endParaRPr>
                    </a:p>
                    <a:p>
                      <a:pPr algn="just">
                        <a:spcAft>
                          <a:spcPts val="0"/>
                        </a:spcAft>
                      </a:pPr>
                      <a:r>
                        <a:rPr lang="en-US" sz="2800" kern="100" dirty="0">
                          <a:effectLst/>
                        </a:rPr>
                        <a:t>9</a:t>
                      </a:r>
                      <a:endParaRPr lang="zh-CN" sz="2800" kern="100" dirty="0">
                        <a:effectLst/>
                      </a:endParaRPr>
                    </a:p>
                    <a:p>
                      <a:pPr algn="just">
                        <a:spcAft>
                          <a:spcPts val="0"/>
                        </a:spcAft>
                      </a:pPr>
                      <a:r>
                        <a:rPr lang="en-US" sz="2800" kern="100" dirty="0">
                          <a:effectLst/>
                        </a:rPr>
                        <a:t>10</a:t>
                      </a:r>
                      <a:endParaRPr lang="zh-CN" sz="2800" kern="100" dirty="0">
                        <a:effectLst/>
                      </a:endParaRPr>
                    </a:p>
                    <a:p>
                      <a:pPr algn="just">
                        <a:spcAft>
                          <a:spcPts val="0"/>
                        </a:spcAft>
                      </a:pPr>
                      <a:r>
                        <a:rPr lang="en-US" sz="2800" kern="100" dirty="0">
                          <a:effectLst/>
                        </a:rPr>
                        <a:t>11</a:t>
                      </a:r>
                      <a:endParaRPr lang="zh-CN" sz="2800" kern="100" dirty="0">
                        <a:effectLst/>
                      </a:endParaRPr>
                    </a:p>
                    <a:p>
                      <a:pPr algn="just">
                        <a:spcAft>
                          <a:spcPts val="0"/>
                        </a:spcAft>
                      </a:pPr>
                      <a:r>
                        <a:rPr lang="en-US" sz="2800" kern="100" dirty="0">
                          <a:effectLst/>
                        </a:rPr>
                        <a:t>12</a:t>
                      </a:r>
                      <a:endParaRPr lang="zh-CN" sz="2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800" kern="100" dirty="0" err="1">
                          <a:effectLst/>
                        </a:rPr>
                        <a:t>typedef</a:t>
                      </a:r>
                      <a:r>
                        <a:rPr lang="en-US" sz="2800" kern="100" dirty="0">
                          <a:effectLst/>
                        </a:rPr>
                        <a:t> </a:t>
                      </a:r>
                      <a:r>
                        <a:rPr lang="en-US" sz="2800" kern="100" dirty="0" err="1">
                          <a:effectLst/>
                        </a:rPr>
                        <a:t>int</a:t>
                      </a:r>
                      <a:r>
                        <a:rPr lang="en-US" sz="2800" kern="100" dirty="0">
                          <a:effectLst/>
                        </a:rPr>
                        <a:t> </a:t>
                      </a:r>
                      <a:r>
                        <a:rPr lang="en-US" sz="2800" kern="100" dirty="0" err="1">
                          <a:effectLst/>
                        </a:rPr>
                        <a:t>DataType</a:t>
                      </a:r>
                      <a:r>
                        <a:rPr lang="en-US" sz="2800" kern="100" dirty="0">
                          <a:effectLst/>
                        </a:rPr>
                        <a:t>;</a:t>
                      </a:r>
                      <a:endParaRPr lang="zh-CN" sz="2800" kern="100" dirty="0">
                        <a:effectLst/>
                      </a:endParaRPr>
                    </a:p>
                    <a:p>
                      <a:pPr algn="just">
                        <a:spcAft>
                          <a:spcPts val="0"/>
                        </a:spcAft>
                      </a:pPr>
                      <a:r>
                        <a:rPr lang="en-US" sz="2800" kern="100" dirty="0" err="1">
                          <a:effectLst/>
                        </a:rPr>
                        <a:t>struct</a:t>
                      </a:r>
                      <a:r>
                        <a:rPr lang="en-US" sz="2800" kern="100" dirty="0">
                          <a:effectLst/>
                        </a:rPr>
                        <a:t> Node</a:t>
                      </a:r>
                      <a:endParaRPr lang="zh-CN" sz="2800" kern="100" dirty="0">
                        <a:effectLst/>
                      </a:endParaRPr>
                    </a:p>
                    <a:p>
                      <a:pPr algn="just">
                        <a:spcAft>
                          <a:spcPts val="0"/>
                        </a:spcAft>
                      </a:pPr>
                      <a:r>
                        <a:rPr lang="en-US" sz="2800" kern="100" dirty="0">
                          <a:effectLst/>
                        </a:rPr>
                        <a:t>{</a:t>
                      </a:r>
                      <a:endParaRPr lang="zh-CN" sz="2800" kern="100" dirty="0">
                        <a:effectLst/>
                      </a:endParaRPr>
                    </a:p>
                    <a:p>
                      <a:pPr algn="just">
                        <a:spcAft>
                          <a:spcPts val="0"/>
                        </a:spcAft>
                      </a:pPr>
                      <a:r>
                        <a:rPr lang="en-US" sz="2800" kern="100" dirty="0">
                          <a:effectLst/>
                        </a:rPr>
                        <a:t>	</a:t>
                      </a:r>
                      <a:r>
                        <a:rPr lang="en-US" sz="2800" kern="100" dirty="0" err="1">
                          <a:effectLst/>
                        </a:rPr>
                        <a:t>DataType</a:t>
                      </a:r>
                      <a:r>
                        <a:rPr lang="en-US" sz="2800" kern="100" dirty="0">
                          <a:effectLst/>
                        </a:rPr>
                        <a:t> data;</a:t>
                      </a:r>
                      <a:endParaRPr lang="zh-CN" sz="2800" kern="100" dirty="0">
                        <a:effectLst/>
                      </a:endParaRPr>
                    </a:p>
                    <a:p>
                      <a:pPr algn="just">
                        <a:spcAft>
                          <a:spcPts val="0"/>
                        </a:spcAft>
                      </a:pPr>
                      <a:r>
                        <a:rPr lang="en-US" sz="2800" kern="100" dirty="0">
                          <a:effectLst/>
                        </a:rPr>
                        <a:t>	</a:t>
                      </a:r>
                      <a:r>
                        <a:rPr lang="en-US" sz="2800" kern="100" dirty="0" err="1">
                          <a:effectLst/>
                        </a:rPr>
                        <a:t>struct</a:t>
                      </a:r>
                      <a:r>
                        <a:rPr lang="en-US" sz="2800" kern="100" dirty="0">
                          <a:effectLst/>
                        </a:rPr>
                        <a:t> Node	*link;</a:t>
                      </a:r>
                      <a:endParaRPr lang="zh-CN" sz="2800" kern="100" dirty="0">
                        <a:effectLst/>
                      </a:endParaRPr>
                    </a:p>
                    <a:p>
                      <a:pPr algn="just">
                        <a:spcAft>
                          <a:spcPts val="0"/>
                        </a:spcAft>
                      </a:pPr>
                      <a:r>
                        <a:rPr lang="en-US" sz="2800" kern="100" dirty="0">
                          <a:effectLst/>
                        </a:rPr>
                        <a:t>};</a:t>
                      </a:r>
                      <a:endParaRPr lang="zh-CN" sz="2800" kern="100" dirty="0">
                        <a:effectLst/>
                      </a:endParaRPr>
                    </a:p>
                    <a:p>
                      <a:pPr algn="just">
                        <a:spcAft>
                          <a:spcPts val="0"/>
                        </a:spcAft>
                      </a:pPr>
                      <a:r>
                        <a:rPr lang="en-US" sz="2800" kern="100" dirty="0" err="1">
                          <a:effectLst/>
                        </a:rPr>
                        <a:t>typedef</a:t>
                      </a:r>
                      <a:r>
                        <a:rPr lang="en-US" sz="2800" kern="100" dirty="0">
                          <a:effectLst/>
                        </a:rPr>
                        <a:t> </a:t>
                      </a:r>
                      <a:r>
                        <a:rPr lang="en-US" sz="2800" kern="100" dirty="0" err="1">
                          <a:effectLst/>
                        </a:rPr>
                        <a:t>struct</a:t>
                      </a:r>
                      <a:r>
                        <a:rPr lang="en-US" sz="2800" kern="100" dirty="0">
                          <a:effectLst/>
                        </a:rPr>
                        <a:t> Node *</a:t>
                      </a:r>
                      <a:r>
                        <a:rPr lang="en-US" sz="2800" kern="100" dirty="0" err="1">
                          <a:effectLst/>
                        </a:rPr>
                        <a:t>PNode</a:t>
                      </a:r>
                      <a:r>
                        <a:rPr lang="en-US" sz="2800" kern="100" dirty="0">
                          <a:effectLst/>
                        </a:rPr>
                        <a:t>;</a:t>
                      </a:r>
                      <a:endParaRPr lang="zh-CN" sz="2800" kern="100" dirty="0">
                        <a:effectLst/>
                      </a:endParaRPr>
                    </a:p>
                    <a:p>
                      <a:pPr algn="just">
                        <a:spcAft>
                          <a:spcPts val="0"/>
                        </a:spcAft>
                      </a:pPr>
                      <a:r>
                        <a:rPr lang="en-US" sz="2800" kern="100" dirty="0" err="1">
                          <a:effectLst/>
                        </a:rPr>
                        <a:t>struct</a:t>
                      </a:r>
                      <a:r>
                        <a:rPr lang="en-US" sz="2800" kern="100" dirty="0">
                          <a:effectLst/>
                        </a:rPr>
                        <a:t> Queue</a:t>
                      </a:r>
                      <a:endParaRPr lang="zh-CN" sz="2800" kern="100" dirty="0">
                        <a:effectLst/>
                      </a:endParaRPr>
                    </a:p>
                    <a:p>
                      <a:pPr algn="just">
                        <a:spcAft>
                          <a:spcPts val="0"/>
                        </a:spcAft>
                      </a:pPr>
                      <a:r>
                        <a:rPr lang="en-US" sz="2800" kern="100" dirty="0">
                          <a:effectLst/>
                        </a:rPr>
                        <a:t>{	</a:t>
                      </a:r>
                      <a:r>
                        <a:rPr lang="en-US" sz="2800" kern="100" dirty="0" err="1">
                          <a:effectLst/>
                        </a:rPr>
                        <a:t>PNode</a:t>
                      </a:r>
                      <a:r>
                        <a:rPr lang="en-US" sz="2800" kern="100" dirty="0">
                          <a:effectLst/>
                        </a:rPr>
                        <a:t>		f;</a:t>
                      </a:r>
                      <a:endParaRPr lang="zh-CN" sz="2800" kern="100" dirty="0">
                        <a:effectLst/>
                      </a:endParaRPr>
                    </a:p>
                    <a:p>
                      <a:pPr algn="just">
                        <a:spcAft>
                          <a:spcPts val="0"/>
                        </a:spcAft>
                      </a:pPr>
                      <a:r>
                        <a:rPr lang="en-US" sz="2800" kern="100" dirty="0">
                          <a:effectLst/>
                        </a:rPr>
                        <a:t>	</a:t>
                      </a:r>
                      <a:r>
                        <a:rPr lang="en-US" sz="2800" kern="100" dirty="0" err="1">
                          <a:effectLst/>
                        </a:rPr>
                        <a:t>PNode</a:t>
                      </a:r>
                      <a:r>
                        <a:rPr lang="en-US" sz="2800" kern="100" dirty="0">
                          <a:effectLst/>
                        </a:rPr>
                        <a:t>		r;</a:t>
                      </a:r>
                      <a:endParaRPr lang="zh-CN" sz="2800" kern="100" dirty="0">
                        <a:effectLst/>
                      </a:endParaRPr>
                    </a:p>
                    <a:p>
                      <a:pPr algn="just">
                        <a:spcAft>
                          <a:spcPts val="0"/>
                        </a:spcAft>
                      </a:pPr>
                      <a:r>
                        <a:rPr lang="en-US" sz="2800" kern="100" dirty="0">
                          <a:effectLst/>
                        </a:rPr>
                        <a:t>};</a:t>
                      </a:r>
                      <a:endParaRPr lang="zh-CN" sz="2800" kern="100" dirty="0">
                        <a:effectLst/>
                      </a:endParaRPr>
                    </a:p>
                    <a:p>
                      <a:pPr algn="just">
                        <a:spcAft>
                          <a:spcPts val="0"/>
                        </a:spcAft>
                      </a:pPr>
                      <a:r>
                        <a:rPr lang="en-US" sz="2800" kern="100" dirty="0" err="1">
                          <a:effectLst/>
                        </a:rPr>
                        <a:t>typedef</a:t>
                      </a:r>
                      <a:r>
                        <a:rPr lang="en-US" sz="2800" kern="100" dirty="0">
                          <a:effectLst/>
                        </a:rPr>
                        <a:t> </a:t>
                      </a:r>
                      <a:r>
                        <a:rPr lang="en-US" sz="2800" kern="100" dirty="0" err="1">
                          <a:effectLst/>
                        </a:rPr>
                        <a:t>struct</a:t>
                      </a:r>
                      <a:r>
                        <a:rPr lang="en-US" sz="2800" kern="100" dirty="0">
                          <a:effectLst/>
                        </a:rPr>
                        <a:t> Queue *</a:t>
                      </a:r>
                      <a:r>
                        <a:rPr lang="en-US" sz="2800" kern="100" dirty="0" err="1">
                          <a:effectLst/>
                        </a:rPr>
                        <a:t>LinkQueue</a:t>
                      </a:r>
                      <a:r>
                        <a:rPr lang="en-US" sz="2800" kern="100" dirty="0">
                          <a:effectLst/>
                        </a:rPr>
                        <a:t>;</a:t>
                      </a:r>
                      <a:endParaRPr lang="zh-CN" sz="2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cxnSp>
        <p:nvCxnSpPr>
          <p:cNvPr id="3" name="直接连接符 2"/>
          <p:cNvCxnSpPr/>
          <p:nvPr/>
        </p:nvCxnSpPr>
        <p:spPr>
          <a:xfrm flipV="1">
            <a:off x="35970" y="620688"/>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 name="Rectangle 3"/>
          <p:cNvSpPr>
            <a:spLocks noChangeArrowheads="1"/>
          </p:cNvSpPr>
          <p:nvPr/>
        </p:nvSpPr>
        <p:spPr bwMode="auto">
          <a:xfrm>
            <a:off x="246003" y="44624"/>
            <a:ext cx="29696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3.10 </a:t>
            </a:r>
            <a:r>
              <a:rPr kumimoji="1" lang="zh-CN" altLang="en-US" sz="3600" b="1" dirty="0" smtClean="0">
                <a:solidFill>
                  <a:schemeClr val="tx1"/>
                </a:solidFill>
                <a:latin typeface="微软雅黑" panose="020B0503020204020204" pitchFamily="34" charset="-122"/>
                <a:ea typeface="微软雅黑" panose="020B0503020204020204" pitchFamily="34" charset="-122"/>
              </a:rPr>
              <a:t>链队列</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5970" y="1241836"/>
          <a:ext cx="8208912" cy="4754880"/>
        </p:xfrm>
        <a:graphic>
          <a:graphicData uri="http://schemas.openxmlformats.org/drawingml/2006/table">
            <a:tbl>
              <a:tblPr firstRow="1" firstCol="1" bandRow="1">
                <a:tableStyleId>{8A107856-5554-42FB-B03E-39F5DBC370BA}</a:tableStyleId>
              </a:tblPr>
              <a:tblGrid>
                <a:gridCol w="553788"/>
                <a:gridCol w="7655124"/>
              </a:tblGrid>
              <a:tr h="4466848">
                <a:tc>
                  <a:txBody>
                    <a:bodyPr/>
                    <a:lstStyle/>
                    <a:p>
                      <a:pPr algn="just">
                        <a:spcAft>
                          <a:spcPts val="0"/>
                        </a:spcAft>
                      </a:pPr>
                      <a:r>
                        <a:rPr lang="en-US" sz="2400" kern="100">
                          <a:effectLst/>
                        </a:rPr>
                        <a:t>1</a:t>
                      </a:r>
                      <a:endParaRPr lang="zh-CN" sz="2400" kern="100">
                        <a:effectLst/>
                      </a:endParaRPr>
                    </a:p>
                    <a:p>
                      <a:pPr algn="just">
                        <a:spcAft>
                          <a:spcPts val="0"/>
                        </a:spcAft>
                      </a:pPr>
                      <a:r>
                        <a:rPr lang="en-US" sz="2400" kern="100">
                          <a:effectLst/>
                        </a:rPr>
                        <a:t>2</a:t>
                      </a:r>
                      <a:endParaRPr lang="zh-CN" sz="2400" kern="100">
                        <a:effectLst/>
                      </a:endParaRPr>
                    </a:p>
                    <a:p>
                      <a:pPr algn="just">
                        <a:spcAft>
                          <a:spcPts val="0"/>
                        </a:spcAft>
                      </a:pPr>
                      <a:r>
                        <a:rPr lang="en-US" sz="2400" kern="100">
                          <a:effectLst/>
                        </a:rPr>
                        <a:t>3</a:t>
                      </a:r>
                      <a:endParaRPr lang="zh-CN" sz="2400" kern="100">
                        <a:effectLst/>
                      </a:endParaRPr>
                    </a:p>
                    <a:p>
                      <a:pPr algn="just">
                        <a:spcAft>
                          <a:spcPts val="0"/>
                        </a:spcAft>
                      </a:pPr>
                      <a:r>
                        <a:rPr lang="en-US" sz="2400" kern="100">
                          <a:effectLst/>
                        </a:rPr>
                        <a:t>4</a:t>
                      </a:r>
                      <a:endParaRPr lang="zh-CN" sz="2400" kern="100">
                        <a:effectLst/>
                      </a:endParaRPr>
                    </a:p>
                    <a:p>
                      <a:pPr algn="just">
                        <a:spcAft>
                          <a:spcPts val="0"/>
                        </a:spcAft>
                      </a:pPr>
                      <a:r>
                        <a:rPr lang="en-US" sz="2400" kern="100">
                          <a:effectLst/>
                        </a:rPr>
                        <a:t>5</a:t>
                      </a:r>
                      <a:endParaRPr lang="zh-CN" sz="2400" kern="100">
                        <a:effectLst/>
                      </a:endParaRPr>
                    </a:p>
                    <a:p>
                      <a:pPr algn="just">
                        <a:spcAft>
                          <a:spcPts val="0"/>
                        </a:spcAft>
                      </a:pPr>
                      <a:r>
                        <a:rPr lang="en-US" sz="2400" kern="100">
                          <a:effectLst/>
                        </a:rPr>
                        <a:t>6</a:t>
                      </a:r>
                      <a:endParaRPr lang="zh-CN" sz="2400" kern="100">
                        <a:effectLst/>
                      </a:endParaRPr>
                    </a:p>
                    <a:p>
                      <a:pPr algn="just">
                        <a:spcAft>
                          <a:spcPts val="0"/>
                        </a:spcAft>
                      </a:pPr>
                      <a:r>
                        <a:rPr lang="en-US" sz="2400" kern="100">
                          <a:effectLst/>
                        </a:rPr>
                        <a:t>7</a:t>
                      </a:r>
                      <a:endParaRPr lang="zh-CN" sz="2400" kern="100">
                        <a:effectLst/>
                      </a:endParaRPr>
                    </a:p>
                    <a:p>
                      <a:pPr algn="just">
                        <a:spcAft>
                          <a:spcPts val="0"/>
                        </a:spcAft>
                      </a:pPr>
                      <a:r>
                        <a:rPr lang="en-US" sz="2400" kern="100">
                          <a:effectLst/>
                        </a:rPr>
                        <a:t>8</a:t>
                      </a:r>
                      <a:endParaRPr lang="zh-CN" sz="2400" kern="100">
                        <a:effectLst/>
                      </a:endParaRPr>
                    </a:p>
                    <a:p>
                      <a:pPr algn="just">
                        <a:spcAft>
                          <a:spcPts val="0"/>
                        </a:spcAft>
                      </a:pPr>
                      <a:r>
                        <a:rPr lang="en-US" sz="2400" kern="100">
                          <a:effectLst/>
                        </a:rPr>
                        <a:t>9</a:t>
                      </a:r>
                      <a:endParaRPr lang="zh-CN" sz="2400" kern="100">
                        <a:effectLst/>
                      </a:endParaRPr>
                    </a:p>
                    <a:p>
                      <a:pPr algn="just">
                        <a:spcAft>
                          <a:spcPts val="0"/>
                        </a:spcAft>
                      </a:pPr>
                      <a:r>
                        <a:rPr lang="en-US" sz="2400" kern="100">
                          <a:effectLst/>
                        </a:rPr>
                        <a:t>10</a:t>
                      </a:r>
                      <a:endParaRPr lang="zh-CN" sz="2400" kern="100">
                        <a:effectLst/>
                      </a:endParaRPr>
                    </a:p>
                    <a:p>
                      <a:pPr algn="just">
                        <a:spcAft>
                          <a:spcPts val="0"/>
                        </a:spcAft>
                      </a:pPr>
                      <a:r>
                        <a:rPr lang="en-US" sz="2400" kern="100">
                          <a:effectLst/>
                        </a:rPr>
                        <a:t>11</a:t>
                      </a:r>
                      <a:endParaRPr lang="zh-CN" sz="2400" kern="100">
                        <a:effectLst/>
                      </a:endParaRPr>
                    </a:p>
                    <a:p>
                      <a:pPr algn="just">
                        <a:spcAft>
                          <a:spcPts val="0"/>
                        </a:spcAft>
                      </a:pPr>
                      <a:r>
                        <a:rPr lang="en-US" sz="2400" kern="100">
                          <a:effectLst/>
                        </a:rPr>
                        <a:t>12</a:t>
                      </a:r>
                      <a:endParaRPr lang="zh-CN" sz="2400" kern="100">
                        <a:effectLst/>
                      </a:endParaRPr>
                    </a:p>
                    <a:p>
                      <a:pPr algn="just">
                        <a:spcAft>
                          <a:spcPts val="0"/>
                        </a:spcAft>
                      </a:pPr>
                      <a:r>
                        <a:rPr lang="en-US" sz="2400" kern="100">
                          <a:effectLst/>
                        </a:rPr>
                        <a:t>13</a:t>
                      </a:r>
                      <a:endParaRPr lang="zh-CN" sz="2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400" kern="100" dirty="0" err="1">
                          <a:effectLst/>
                        </a:rPr>
                        <a:t>LinkQueue</a:t>
                      </a:r>
                      <a:r>
                        <a:rPr lang="en-US" sz="2400" kern="100" dirty="0">
                          <a:effectLst/>
                        </a:rPr>
                        <a:t>  </a:t>
                      </a:r>
                      <a:r>
                        <a:rPr lang="en-US" sz="2400" kern="100" dirty="0" err="1">
                          <a:effectLst/>
                        </a:rPr>
                        <a:t>SetNullQueue_Link</a:t>
                      </a:r>
                      <a:r>
                        <a:rPr lang="en-US" sz="2400" kern="100" dirty="0">
                          <a:effectLst/>
                        </a:rPr>
                        <a:t>()//</a:t>
                      </a:r>
                      <a:r>
                        <a:rPr lang="zh-CN" sz="2400" kern="100" dirty="0">
                          <a:effectLst/>
                        </a:rPr>
                        <a:t>创建空队列</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	</a:t>
                      </a:r>
                      <a:r>
                        <a:rPr lang="en-US" sz="2400" kern="100" dirty="0" err="1">
                          <a:effectLst/>
                        </a:rPr>
                        <a:t>LinkQueue</a:t>
                      </a:r>
                      <a:r>
                        <a:rPr lang="en-US" sz="2400" kern="100" dirty="0">
                          <a:effectLst/>
                        </a:rPr>
                        <a:t> </a:t>
                      </a:r>
                      <a:r>
                        <a:rPr lang="en-US" sz="2400" kern="100" dirty="0" err="1">
                          <a:effectLst/>
                        </a:rPr>
                        <a:t>lqueue</a:t>
                      </a:r>
                      <a:r>
                        <a:rPr lang="en-US" sz="2400" kern="100" dirty="0">
                          <a:effectLst/>
                        </a:rPr>
                        <a:t>;</a:t>
                      </a:r>
                      <a:endParaRPr lang="zh-CN" sz="2400" kern="100" dirty="0">
                        <a:effectLst/>
                      </a:endParaRPr>
                    </a:p>
                    <a:p>
                      <a:pPr algn="just">
                        <a:spcAft>
                          <a:spcPts val="0"/>
                        </a:spcAft>
                      </a:pPr>
                      <a:r>
                        <a:rPr lang="en-US" sz="2400" kern="100" dirty="0">
                          <a:effectLst/>
                        </a:rPr>
                        <a:t>	</a:t>
                      </a:r>
                      <a:r>
                        <a:rPr lang="en-US" sz="2400" kern="100" dirty="0" err="1">
                          <a:effectLst/>
                        </a:rPr>
                        <a:t>lqueue</a:t>
                      </a:r>
                      <a:r>
                        <a:rPr lang="en-US" sz="2400" kern="100" dirty="0">
                          <a:effectLst/>
                        </a:rPr>
                        <a:t> = (</a:t>
                      </a:r>
                      <a:r>
                        <a:rPr lang="en-US" sz="2400" kern="100" dirty="0" err="1">
                          <a:effectLst/>
                        </a:rPr>
                        <a:t>LinkQueue</a:t>
                      </a:r>
                      <a:r>
                        <a:rPr lang="en-US" sz="2400" kern="100" dirty="0">
                          <a:effectLst/>
                        </a:rPr>
                        <a:t>)</a:t>
                      </a:r>
                      <a:r>
                        <a:rPr lang="en-US" sz="2400" kern="100" dirty="0" err="1">
                          <a:effectLst/>
                        </a:rPr>
                        <a:t>malloc</a:t>
                      </a:r>
                      <a:r>
                        <a:rPr lang="en-US" sz="2400" kern="100" dirty="0">
                          <a:effectLst/>
                        </a:rPr>
                        <a:t>(</a:t>
                      </a:r>
                      <a:r>
                        <a:rPr lang="en-US" sz="2400" kern="100" dirty="0" err="1">
                          <a:effectLst/>
                        </a:rPr>
                        <a:t>sizeof</a:t>
                      </a:r>
                      <a:r>
                        <a:rPr lang="en-US" sz="2400" kern="100" dirty="0">
                          <a:effectLst/>
                        </a:rPr>
                        <a:t>(</a:t>
                      </a:r>
                      <a:r>
                        <a:rPr lang="en-US" sz="2400" kern="100" dirty="0" err="1">
                          <a:effectLst/>
                        </a:rPr>
                        <a:t>struct</a:t>
                      </a:r>
                      <a:r>
                        <a:rPr lang="en-US" sz="2400" kern="100" dirty="0">
                          <a:effectLst/>
                        </a:rPr>
                        <a:t> Queue));</a:t>
                      </a:r>
                      <a:endParaRPr lang="zh-CN" sz="2400" kern="100" dirty="0">
                        <a:effectLst/>
                      </a:endParaRPr>
                    </a:p>
                    <a:p>
                      <a:pPr algn="just">
                        <a:spcAft>
                          <a:spcPts val="0"/>
                        </a:spcAft>
                      </a:pPr>
                      <a:r>
                        <a:rPr lang="en-US" sz="2400" kern="100" dirty="0">
                          <a:effectLst/>
                        </a:rPr>
                        <a:t>	if (</a:t>
                      </a:r>
                      <a:r>
                        <a:rPr lang="en-US" sz="2400" kern="100" dirty="0" err="1">
                          <a:effectLst/>
                        </a:rPr>
                        <a:t>lqueue</a:t>
                      </a:r>
                      <a:r>
                        <a:rPr lang="en-US" sz="2400" kern="100" dirty="0">
                          <a:effectLst/>
                        </a:rPr>
                        <a:t> != NULL)</a:t>
                      </a:r>
                      <a:endParaRPr lang="zh-CN" sz="2400" kern="100" dirty="0">
                        <a:effectLst/>
                      </a:endParaRPr>
                    </a:p>
                    <a:p>
                      <a:pPr algn="just">
                        <a:spcAft>
                          <a:spcPts val="0"/>
                        </a:spcAft>
                      </a:pPr>
                      <a:r>
                        <a:rPr lang="en-US" sz="2400" kern="100" dirty="0">
                          <a:effectLst/>
                        </a:rPr>
                        <a:t>	{	</a:t>
                      </a:r>
                      <a:endParaRPr lang="zh-CN" sz="2400" kern="100" dirty="0">
                        <a:effectLst/>
                      </a:endParaRPr>
                    </a:p>
                    <a:p>
                      <a:pPr algn="just">
                        <a:spcAft>
                          <a:spcPts val="0"/>
                        </a:spcAft>
                      </a:pPr>
                      <a:r>
                        <a:rPr lang="en-US" sz="2400" kern="100" dirty="0">
                          <a:effectLst/>
                        </a:rPr>
                        <a:t>		</a:t>
                      </a:r>
                      <a:r>
                        <a:rPr lang="en-US" sz="2400" kern="100" dirty="0" err="1">
                          <a:effectLst/>
                        </a:rPr>
                        <a:t>lqueue</a:t>
                      </a:r>
                      <a:r>
                        <a:rPr lang="en-US" sz="2400" kern="100" dirty="0">
                          <a:effectLst/>
                        </a:rPr>
                        <a:t>-&gt;f = NULL;</a:t>
                      </a:r>
                      <a:endParaRPr lang="zh-CN" sz="2400" kern="100" dirty="0">
                        <a:effectLst/>
                      </a:endParaRPr>
                    </a:p>
                    <a:p>
                      <a:pPr algn="just">
                        <a:spcAft>
                          <a:spcPts val="0"/>
                        </a:spcAft>
                      </a:pPr>
                      <a:r>
                        <a:rPr lang="en-US" sz="2400" kern="100" dirty="0">
                          <a:effectLst/>
                        </a:rPr>
                        <a:t>		</a:t>
                      </a:r>
                      <a:r>
                        <a:rPr lang="en-US" sz="2400" kern="100" dirty="0" err="1">
                          <a:effectLst/>
                        </a:rPr>
                        <a:t>lqueue</a:t>
                      </a:r>
                      <a:r>
                        <a:rPr lang="en-US" sz="2400" kern="100" dirty="0">
                          <a:effectLst/>
                        </a:rPr>
                        <a:t>-&gt;r = NULL;</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   	else	</a:t>
                      </a:r>
                      <a:endParaRPr lang="zh-CN" sz="2400" kern="100" dirty="0">
                        <a:effectLst/>
                      </a:endParaRPr>
                    </a:p>
                    <a:p>
                      <a:pPr algn="just">
                        <a:spcAft>
                          <a:spcPts val="0"/>
                        </a:spcAft>
                      </a:pPr>
                      <a:r>
                        <a:rPr lang="en-US" sz="2400" kern="100" dirty="0">
                          <a:effectLst/>
                        </a:rPr>
                        <a:t>			</a:t>
                      </a:r>
                      <a:r>
                        <a:rPr lang="en-US" sz="2400" kern="100" dirty="0" err="1">
                          <a:effectLst/>
                        </a:rPr>
                        <a:t>printf</a:t>
                      </a:r>
                      <a:r>
                        <a:rPr lang="en-US" sz="2400" kern="100" dirty="0">
                          <a:effectLst/>
                        </a:rPr>
                        <a:t>("</a:t>
                      </a:r>
                      <a:r>
                        <a:rPr lang="en-US" sz="2400" kern="100" dirty="0" err="1">
                          <a:effectLst/>
                        </a:rPr>
                        <a:t>Alloc</a:t>
                      </a:r>
                      <a:r>
                        <a:rPr lang="en-US" sz="2400" kern="100" dirty="0">
                          <a:effectLst/>
                        </a:rPr>
                        <a:t> failure! \n");</a:t>
                      </a:r>
                      <a:endParaRPr lang="zh-CN" sz="2400" kern="100" dirty="0">
                        <a:effectLst/>
                      </a:endParaRPr>
                    </a:p>
                    <a:p>
                      <a:pPr algn="just">
                        <a:spcAft>
                          <a:spcPts val="0"/>
                        </a:spcAft>
                      </a:pPr>
                      <a:r>
                        <a:rPr lang="en-US" sz="2400" kern="100" dirty="0">
                          <a:effectLst/>
                        </a:rPr>
                        <a:t>	return  </a:t>
                      </a:r>
                      <a:r>
                        <a:rPr lang="en-US" sz="2400" kern="100" dirty="0" err="1">
                          <a:effectLst/>
                        </a:rPr>
                        <a:t>lqueue</a:t>
                      </a:r>
                      <a:r>
                        <a:rPr lang="en-US" sz="2400" kern="100" dirty="0">
                          <a:effectLst/>
                        </a:rPr>
                        <a:t>;</a:t>
                      </a:r>
                      <a:endParaRPr lang="zh-CN" sz="2400" kern="100" dirty="0">
                        <a:effectLst/>
                      </a:endParaRPr>
                    </a:p>
                    <a:p>
                      <a:pPr algn="just">
                        <a:spcAft>
                          <a:spcPts val="0"/>
                        </a:spcAft>
                      </a:pPr>
                      <a:r>
                        <a:rPr lang="en-US" sz="2400" kern="100" dirty="0">
                          <a:effectLst/>
                        </a:rPr>
                        <a:t>}</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cxnSp>
        <p:nvCxnSpPr>
          <p:cNvPr id="3" name="直接连接符 2"/>
          <p:cNvCxnSpPr/>
          <p:nvPr/>
        </p:nvCxnSpPr>
        <p:spPr>
          <a:xfrm flipV="1">
            <a:off x="35970" y="620688"/>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 name="Rectangle 3"/>
          <p:cNvSpPr>
            <a:spLocks noChangeArrowheads="1"/>
          </p:cNvSpPr>
          <p:nvPr/>
        </p:nvSpPr>
        <p:spPr bwMode="auto">
          <a:xfrm>
            <a:off x="246002" y="44624"/>
            <a:ext cx="45394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dirty="0" smtClean="0">
                <a:solidFill>
                  <a:schemeClr val="tx1"/>
                </a:solidFill>
                <a:latin typeface="微软雅黑" panose="020B0503020204020204" pitchFamily="34" charset="-122"/>
                <a:ea typeface="微软雅黑" panose="020B0503020204020204" pitchFamily="34" charset="-122"/>
              </a:rPr>
              <a:t>3.10.1 </a:t>
            </a:r>
            <a:r>
              <a:rPr kumimoji="1" lang="zh-CN" altLang="en-US" sz="3600" dirty="0" smtClean="0">
                <a:solidFill>
                  <a:schemeClr val="tx1"/>
                </a:solidFill>
                <a:latin typeface="微软雅黑" panose="020B0503020204020204" pitchFamily="34" charset="-122"/>
                <a:ea typeface="微软雅黑" panose="020B0503020204020204" pitchFamily="34" charset="-122"/>
              </a:rPr>
              <a:t>创建空队列</a:t>
            </a:r>
            <a:endParaRPr kumimoji="1" lang="zh-CN" altLang="en-US" sz="3600" dirty="0">
              <a:solidFill>
                <a:schemeClr val="tx1"/>
              </a:solidFill>
              <a:latin typeface="微软雅黑" panose="020B0503020204020204" pitchFamily="34" charset="-122"/>
              <a:ea typeface="微软雅黑" panose="020B0503020204020204" pitchFamily="34" charset="-122"/>
            </a:endParaRPr>
          </a:p>
        </p:txBody>
      </p:sp>
      <p:sp>
        <p:nvSpPr>
          <p:cNvPr id="5" name="Text Box 4"/>
          <p:cNvSpPr txBox="1">
            <a:spLocks noChangeArrowheads="1"/>
          </p:cNvSpPr>
          <p:nvPr/>
        </p:nvSpPr>
        <p:spPr bwMode="auto">
          <a:xfrm>
            <a:off x="5767771" y="44624"/>
            <a:ext cx="20972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dirty="0" smtClean="0">
                <a:solidFill>
                  <a:srgbClr val="FF0000"/>
                </a:solidFill>
                <a:latin typeface="微软雅黑" panose="020B0503020204020204" pitchFamily="34" charset="-122"/>
                <a:ea typeface="微软雅黑" panose="020B0503020204020204" pitchFamily="34" charset="-122"/>
              </a:rPr>
              <a:t>算法</a:t>
            </a:r>
            <a:r>
              <a:rPr lang="en-US" altLang="zh-CN" sz="3200" dirty="0" smtClean="0">
                <a:solidFill>
                  <a:srgbClr val="FF0000"/>
                </a:solidFill>
                <a:latin typeface="微软雅黑" panose="020B0503020204020204" pitchFamily="34" charset="-122"/>
                <a:ea typeface="微软雅黑" panose="020B0503020204020204" pitchFamily="34" charset="-122"/>
              </a:rPr>
              <a:t>3-24</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0416480" y="1916832"/>
            <a:ext cx="1135626" cy="471949"/>
          </a:xfrm>
          <a:prstGeom prst="rect">
            <a:avLst/>
          </a:prstGeom>
          <a:noFill/>
          <a:ln w="9525">
            <a:noFill/>
            <a:miter lim="800000"/>
          </a:ln>
        </p:spPr>
        <p:txBody>
          <a:bodyPr vert="horz" wrap="square" lIns="91440" tIns="45720" rIns="91440" bIns="45720" numCol="1" anchor="t" anchorCtr="0" compatLnSpc="1"/>
          <a:lstStyle>
            <a:lvl1pPr marL="319405" indent="-319405" defTabSz="0">
              <a:lnSpc>
                <a:spcPts val="3000"/>
              </a:lnSpc>
              <a:spcBef>
                <a:spcPts val="700"/>
              </a:spcBef>
              <a:buClr>
                <a:schemeClr val="accent2"/>
              </a:buClr>
              <a:buSzPct val="60000"/>
              <a:buFont typeface="Wingdings" panose="05000000000000000000" pitchFamily="2" charset="2"/>
              <a:buChar char=""/>
              <a:defRPr sz="2800">
                <a:latin typeface="华文中宋" panose="02010600040101010101" pitchFamily="2" charset="-122"/>
                <a:ea typeface="华文中宋" panose="02010600040101010101" pitchFamily="2" charset="-122"/>
                <a:sym typeface="Tw Cen MT" panose="020B0602020104020603"/>
              </a:defRPr>
            </a:lvl1pPr>
            <a:lvl2pPr marL="640080" indent="-271780" defTabSz="0">
              <a:lnSpc>
                <a:spcPts val="3000"/>
              </a:lnSpc>
              <a:spcBef>
                <a:spcPts val="550"/>
              </a:spcBef>
              <a:buClr>
                <a:schemeClr val="accent1"/>
              </a:buClr>
              <a:buSzPct val="70000"/>
              <a:buFont typeface="Wingdings 2" panose="05020102010507070707" pitchFamily="18" charset="2"/>
              <a:buChar char=""/>
              <a:defRPr sz="2400">
                <a:latin typeface="华文中宋" panose="02010600040101010101" pitchFamily="2" charset="-122"/>
                <a:ea typeface="华文中宋" panose="02010600040101010101" pitchFamily="2" charset="-122"/>
                <a:sym typeface="Tw Cen MT" panose="020B0602020104020603"/>
              </a:defRPr>
            </a:lvl2pPr>
            <a:lvl3pPr indent="-228600" defTabSz="0">
              <a:lnSpc>
                <a:spcPts val="3000"/>
              </a:lnSpc>
              <a:spcBef>
                <a:spcPts val="500"/>
              </a:spcBef>
              <a:buClr>
                <a:schemeClr val="accent2"/>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3pPr>
            <a:lvl4pPr indent="-228600" defTabSz="0">
              <a:lnSpc>
                <a:spcPts val="3000"/>
              </a:lnSpc>
              <a:spcBef>
                <a:spcPts val="400"/>
              </a:spcBef>
              <a:buClr>
                <a:srgbClr val="A5AB81"/>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4pPr>
            <a:lvl5pPr indent="-228600" defTabSz="0">
              <a:lnSpc>
                <a:spcPts val="3000"/>
              </a:lnSpc>
              <a:spcBef>
                <a:spcPts val="400"/>
              </a:spcBef>
              <a:buClr>
                <a:srgbClr val="D8B25C"/>
              </a:buClr>
              <a:buSzPct val="6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sz="2400" dirty="0"/>
              <a:t>队</a:t>
            </a:r>
            <a:r>
              <a:rPr lang="zh-CN" altLang="en-US" sz="2400" dirty="0" smtClean="0"/>
              <a:t>尾</a:t>
            </a:r>
            <a:r>
              <a:rPr lang="en-US" altLang="zh-CN" sz="2400" dirty="0" smtClean="0"/>
              <a:t>r</a:t>
            </a:r>
            <a:endParaRPr lang="zh-CN" altLang="en-US" sz="2400" dirty="0"/>
          </a:p>
        </p:txBody>
      </p:sp>
      <p:sp>
        <p:nvSpPr>
          <p:cNvPr id="7" name="文本框 6"/>
          <p:cNvSpPr txBox="1"/>
          <p:nvPr/>
        </p:nvSpPr>
        <p:spPr>
          <a:xfrm>
            <a:off x="8995856" y="1938921"/>
            <a:ext cx="1186208" cy="471949"/>
          </a:xfrm>
          <a:prstGeom prst="rect">
            <a:avLst/>
          </a:prstGeom>
          <a:noFill/>
          <a:ln w="9525">
            <a:noFill/>
            <a:miter lim="800000"/>
          </a:ln>
        </p:spPr>
        <p:txBody>
          <a:bodyPr vert="horz" wrap="square" lIns="91440" tIns="45720" rIns="91440" bIns="45720" numCol="1" anchor="t" anchorCtr="0" compatLnSpc="1"/>
          <a:lstStyle>
            <a:lvl1pPr marL="319405" indent="-319405" defTabSz="0">
              <a:lnSpc>
                <a:spcPts val="3000"/>
              </a:lnSpc>
              <a:spcBef>
                <a:spcPts val="700"/>
              </a:spcBef>
              <a:buClr>
                <a:schemeClr val="accent2"/>
              </a:buClr>
              <a:buSzPct val="60000"/>
              <a:buFont typeface="Wingdings" panose="05000000000000000000" pitchFamily="2" charset="2"/>
              <a:buChar char=""/>
              <a:defRPr sz="2800">
                <a:latin typeface="华文中宋" panose="02010600040101010101" pitchFamily="2" charset="-122"/>
                <a:ea typeface="华文中宋" panose="02010600040101010101" pitchFamily="2" charset="-122"/>
                <a:sym typeface="Tw Cen MT" panose="020B0602020104020603"/>
              </a:defRPr>
            </a:lvl1pPr>
            <a:lvl2pPr marL="640080" indent="-271780" defTabSz="0">
              <a:lnSpc>
                <a:spcPts val="3000"/>
              </a:lnSpc>
              <a:spcBef>
                <a:spcPts val="550"/>
              </a:spcBef>
              <a:buClr>
                <a:schemeClr val="accent1"/>
              </a:buClr>
              <a:buSzPct val="70000"/>
              <a:buFont typeface="Wingdings 2" panose="05020102010507070707" pitchFamily="18" charset="2"/>
              <a:buChar char=""/>
              <a:defRPr sz="2400">
                <a:latin typeface="华文中宋" panose="02010600040101010101" pitchFamily="2" charset="-122"/>
                <a:ea typeface="华文中宋" panose="02010600040101010101" pitchFamily="2" charset="-122"/>
                <a:sym typeface="Tw Cen MT" panose="020B0602020104020603"/>
              </a:defRPr>
            </a:lvl2pPr>
            <a:lvl3pPr indent="-228600" defTabSz="0">
              <a:lnSpc>
                <a:spcPts val="3000"/>
              </a:lnSpc>
              <a:spcBef>
                <a:spcPts val="500"/>
              </a:spcBef>
              <a:buClr>
                <a:schemeClr val="accent2"/>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3pPr>
            <a:lvl4pPr indent="-228600" defTabSz="0">
              <a:lnSpc>
                <a:spcPts val="3000"/>
              </a:lnSpc>
              <a:spcBef>
                <a:spcPts val="400"/>
              </a:spcBef>
              <a:buClr>
                <a:srgbClr val="A5AB81"/>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4pPr>
            <a:lvl5pPr indent="-228600" defTabSz="0">
              <a:lnSpc>
                <a:spcPts val="3000"/>
              </a:lnSpc>
              <a:spcBef>
                <a:spcPts val="400"/>
              </a:spcBef>
              <a:buClr>
                <a:srgbClr val="D8B25C"/>
              </a:buClr>
              <a:buSzPct val="6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sz="2400" dirty="0"/>
              <a:t>队</a:t>
            </a:r>
            <a:r>
              <a:rPr lang="zh-CN" altLang="en-US" sz="2400" dirty="0" smtClean="0"/>
              <a:t>头</a:t>
            </a:r>
            <a:r>
              <a:rPr lang="en-US" altLang="zh-CN" sz="2400" dirty="0" smtClean="0"/>
              <a:t>f</a:t>
            </a:r>
            <a:endParaRPr lang="zh-CN" altLang="en-US" sz="2400" dirty="0"/>
          </a:p>
        </p:txBody>
      </p:sp>
      <p:sp>
        <p:nvSpPr>
          <p:cNvPr id="8" name="矩形 7"/>
          <p:cNvSpPr/>
          <p:nvPr/>
        </p:nvSpPr>
        <p:spPr bwMode="auto">
          <a:xfrm>
            <a:off x="10196465" y="2552619"/>
            <a:ext cx="1575656" cy="52588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noAutofit/>
          </a:bodyPr>
          <a:lstStyle/>
          <a:p>
            <a:pPr eaLnBrk="1" hangingPunct="1">
              <a:buFont typeface="Arial" panose="020B0604020202020204" pitchFamily="34" charset="0"/>
              <a:buNone/>
            </a:pPr>
            <a:endParaRPr lang="zh-CN" altLang="en-US" sz="3200" dirty="0">
              <a:latin typeface="华文中宋" panose="02010600040101010101" pitchFamily="2" charset="-122"/>
              <a:ea typeface="华文中宋" panose="02010600040101010101" pitchFamily="2" charset="-122"/>
            </a:endParaRPr>
          </a:p>
        </p:txBody>
      </p:sp>
      <p:sp>
        <p:nvSpPr>
          <p:cNvPr id="9" name="矩形 8"/>
          <p:cNvSpPr/>
          <p:nvPr/>
        </p:nvSpPr>
        <p:spPr bwMode="auto">
          <a:xfrm>
            <a:off x="8636493" y="2552619"/>
            <a:ext cx="1575656" cy="52588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noAutofit/>
          </a:bodyPr>
          <a:lstStyle/>
          <a:p>
            <a:pPr eaLnBrk="1" hangingPunct="1">
              <a:buFont typeface="Arial" panose="020B0604020202020204" pitchFamily="34" charset="0"/>
              <a:buNone/>
            </a:pPr>
            <a:endParaRPr lang="zh-CN" altLang="en-US" sz="3200" dirty="0">
              <a:latin typeface="华文中宋" panose="02010600040101010101" pitchFamily="2" charset="-122"/>
              <a:ea typeface="华文中宋" panose="02010600040101010101" pitchFamily="2" charset="-122"/>
            </a:endParaRPr>
          </a:p>
        </p:txBody>
      </p:sp>
      <p:sp>
        <p:nvSpPr>
          <p:cNvPr id="10" name="矩形 9"/>
          <p:cNvSpPr/>
          <p:nvPr/>
        </p:nvSpPr>
        <p:spPr bwMode="auto">
          <a:xfrm>
            <a:off x="8994554" y="3743025"/>
            <a:ext cx="1081378" cy="64893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457200" eaLnBrk="1" hangingPunct="1"/>
            <a:endParaRPr lang="zh-CN" altLang="en-US">
              <a:latin typeface="Arial" panose="020B0604020202020204" pitchFamily="34" charset="0"/>
            </a:endParaRPr>
          </a:p>
        </p:txBody>
      </p:sp>
      <p:sp>
        <p:nvSpPr>
          <p:cNvPr id="11" name="文本框 10"/>
          <p:cNvSpPr txBox="1"/>
          <p:nvPr/>
        </p:nvSpPr>
        <p:spPr>
          <a:xfrm>
            <a:off x="9006203" y="4519320"/>
            <a:ext cx="1435582" cy="471949"/>
          </a:xfrm>
          <a:prstGeom prst="rect">
            <a:avLst/>
          </a:prstGeom>
          <a:noFill/>
          <a:ln w="9525">
            <a:noFill/>
            <a:miter lim="800000"/>
          </a:ln>
        </p:spPr>
        <p:txBody>
          <a:bodyPr vert="horz" wrap="square" lIns="91440" tIns="45720" rIns="91440" bIns="45720" numCol="1" anchor="t" anchorCtr="0" compatLnSpc="1"/>
          <a:lstStyle>
            <a:lvl1pPr marL="319405" indent="-319405" defTabSz="0">
              <a:lnSpc>
                <a:spcPts val="3000"/>
              </a:lnSpc>
              <a:spcBef>
                <a:spcPts val="700"/>
              </a:spcBef>
              <a:buClr>
                <a:schemeClr val="accent2"/>
              </a:buClr>
              <a:buSzPct val="60000"/>
              <a:buFont typeface="Wingdings" panose="05000000000000000000" pitchFamily="2" charset="2"/>
              <a:buChar char=""/>
              <a:defRPr sz="2800">
                <a:latin typeface="华文中宋" panose="02010600040101010101" pitchFamily="2" charset="-122"/>
                <a:ea typeface="华文中宋" panose="02010600040101010101" pitchFamily="2" charset="-122"/>
                <a:sym typeface="Tw Cen MT" panose="020B0602020104020603"/>
              </a:defRPr>
            </a:lvl1pPr>
            <a:lvl2pPr marL="640080" indent="-271780" defTabSz="0">
              <a:lnSpc>
                <a:spcPts val="3000"/>
              </a:lnSpc>
              <a:spcBef>
                <a:spcPts val="550"/>
              </a:spcBef>
              <a:buClr>
                <a:schemeClr val="accent1"/>
              </a:buClr>
              <a:buSzPct val="70000"/>
              <a:buFont typeface="Wingdings 2" panose="05020102010507070707" pitchFamily="18" charset="2"/>
              <a:buChar char=""/>
              <a:defRPr sz="2400">
                <a:latin typeface="华文中宋" panose="02010600040101010101" pitchFamily="2" charset="-122"/>
                <a:ea typeface="华文中宋" panose="02010600040101010101" pitchFamily="2" charset="-122"/>
                <a:sym typeface="Tw Cen MT" panose="020B0602020104020603"/>
              </a:defRPr>
            </a:lvl2pPr>
            <a:lvl3pPr indent="-228600" defTabSz="0">
              <a:lnSpc>
                <a:spcPts val="3000"/>
              </a:lnSpc>
              <a:spcBef>
                <a:spcPts val="500"/>
              </a:spcBef>
              <a:buClr>
                <a:schemeClr val="accent2"/>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3pPr>
            <a:lvl4pPr indent="-228600" defTabSz="0">
              <a:lnSpc>
                <a:spcPts val="3000"/>
              </a:lnSpc>
              <a:spcBef>
                <a:spcPts val="400"/>
              </a:spcBef>
              <a:buClr>
                <a:srgbClr val="A5AB81"/>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4pPr>
            <a:lvl5pPr indent="-228600" defTabSz="0">
              <a:lnSpc>
                <a:spcPts val="3000"/>
              </a:lnSpc>
              <a:spcBef>
                <a:spcPts val="400"/>
              </a:spcBef>
              <a:buClr>
                <a:srgbClr val="D8B25C"/>
              </a:buClr>
              <a:buSzPct val="6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en-US" altLang="zh-CN" sz="2400" dirty="0" err="1" smtClean="0"/>
              <a:t>lqueue</a:t>
            </a:r>
            <a:endParaRPr lang="zh-CN" altLang="en-US" sz="2400" dirty="0"/>
          </a:p>
        </p:txBody>
      </p:sp>
      <p:cxnSp>
        <p:nvCxnSpPr>
          <p:cNvPr id="12" name="直接连接符 11"/>
          <p:cNvCxnSpPr/>
          <p:nvPr/>
        </p:nvCxnSpPr>
        <p:spPr bwMode="auto">
          <a:xfrm flipV="1">
            <a:off x="9535243" y="3139842"/>
            <a:ext cx="0" cy="577190"/>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组合 12"/>
          <p:cNvGrpSpPr/>
          <p:nvPr/>
        </p:nvGrpSpPr>
        <p:grpSpPr>
          <a:xfrm>
            <a:off x="9424321" y="2672753"/>
            <a:ext cx="147896" cy="285612"/>
            <a:chOff x="10523353" y="5184125"/>
            <a:chExt cx="147896" cy="285612"/>
          </a:xfrm>
        </p:grpSpPr>
        <p:cxnSp>
          <p:nvCxnSpPr>
            <p:cNvPr id="14" name="直接连接符 13"/>
            <p:cNvCxnSpPr/>
            <p:nvPr/>
          </p:nvCxnSpPr>
          <p:spPr>
            <a:xfrm rot="5400000">
              <a:off x="10417521" y="5289957"/>
              <a:ext cx="285612" cy="73948"/>
            </a:xfrm>
            <a:prstGeom prst="lin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10491469" y="5289957"/>
              <a:ext cx="285612" cy="73948"/>
            </a:xfrm>
            <a:prstGeom prst="lin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918242" y="2650214"/>
            <a:ext cx="147896" cy="285612"/>
            <a:chOff x="10523353" y="5184125"/>
            <a:chExt cx="147896" cy="285612"/>
          </a:xfrm>
        </p:grpSpPr>
        <p:cxnSp>
          <p:nvCxnSpPr>
            <p:cNvPr id="17" name="直接连接符 16"/>
            <p:cNvCxnSpPr/>
            <p:nvPr/>
          </p:nvCxnSpPr>
          <p:spPr>
            <a:xfrm rot="5400000">
              <a:off x="10417521" y="5289957"/>
              <a:ext cx="285612" cy="73948"/>
            </a:xfrm>
            <a:prstGeom prst="lin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200000" flipH="1">
              <a:off x="10491469" y="5289957"/>
              <a:ext cx="285612" cy="73948"/>
            </a:xfrm>
            <a:prstGeom prst="lin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8273" y="661622"/>
            <a:ext cx="11809312" cy="1569660"/>
          </a:xfrm>
          <a:prstGeom prst="rect">
            <a:avLst/>
          </a:prstGeom>
        </p:spPr>
        <p:txBody>
          <a:bodyPr wrap="square">
            <a:spAutoFit/>
          </a:bodyPr>
          <a:lstStyle/>
          <a:p>
            <a:pPr eaLnBrk="1" hangingPunct="1">
              <a:spcBef>
                <a:spcPct val="50000"/>
              </a:spcBef>
              <a:defRPr/>
            </a:pP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设一个栈的进栈序列是</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，请给出全部可能的出栈序列和不可能的出栈序列</a:t>
            </a:r>
            <a:endParaRPr lang="zh-CN" altLang="en-US" sz="2400" b="1" dirty="0">
              <a:latin typeface="微软雅黑" panose="020B0503020204020204" pitchFamily="34" charset="-122"/>
              <a:ea typeface="微软雅黑" panose="020B0503020204020204" pitchFamily="34" charset="-122"/>
            </a:endParaRPr>
          </a:p>
          <a:p>
            <a:pPr eaLnBrk="1" hangingPunct="1">
              <a:spcBef>
                <a:spcPct val="50000"/>
              </a:spcBef>
              <a:defRPr/>
            </a:pPr>
            <a:r>
              <a:rPr lang="zh-CN" altLang="en-US" sz="2400" b="1" dirty="0">
                <a:latin typeface="微软雅黑" panose="020B0503020204020204" pitchFamily="34" charset="-122"/>
                <a:ea typeface="微软雅黑" panose="020B0503020204020204" pitchFamily="34" charset="-122"/>
              </a:rPr>
              <a:t>  可能的序列： </a:t>
            </a:r>
            <a:r>
              <a:rPr lang="en-US" altLang="zh-CN" sz="2400" b="1" dirty="0" err="1">
                <a:solidFill>
                  <a:schemeClr val="tx2"/>
                </a:solidFill>
                <a:latin typeface="微软雅黑" panose="020B0503020204020204" pitchFamily="34" charset="-122"/>
                <a:ea typeface="微软雅黑" panose="020B0503020204020204" pitchFamily="34" charset="-122"/>
              </a:rPr>
              <a:t>abc,acb,bac,bca,cba</a:t>
            </a:r>
            <a:r>
              <a:rPr lang="en-US" altLang="zh-CN" sz="2400" b="1" dirty="0">
                <a:solidFill>
                  <a:schemeClr val="tx2"/>
                </a:solidFill>
                <a:latin typeface="微软雅黑" panose="020B0503020204020204" pitchFamily="34" charset="-122"/>
                <a:ea typeface="微软雅黑" panose="020B0503020204020204" pitchFamily="34" charset="-122"/>
              </a:rPr>
              <a:t>;</a:t>
            </a:r>
            <a:endParaRPr lang="en-US" altLang="zh-CN" sz="2400" b="1" dirty="0">
              <a:solidFill>
                <a:schemeClr val="tx2"/>
              </a:solidFill>
              <a:latin typeface="微软雅黑" panose="020B0503020204020204" pitchFamily="34" charset="-122"/>
              <a:ea typeface="微软雅黑" panose="020B0503020204020204" pitchFamily="34" charset="-122"/>
            </a:endParaRPr>
          </a:p>
          <a:p>
            <a:pPr eaLnBrk="1" hangingPunct="1">
              <a:spcBef>
                <a:spcPct val="50000"/>
              </a:spcBef>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不可能的序列</a:t>
            </a:r>
            <a:r>
              <a:rPr lang="en-US" altLang="zh-CN" sz="2400" b="1" dirty="0">
                <a:solidFill>
                  <a:srgbClr val="FF0000"/>
                </a:solidFill>
                <a:latin typeface="微软雅黑" panose="020B0503020204020204" pitchFamily="34" charset="-122"/>
                <a:ea typeface="微软雅黑" panose="020B0503020204020204" pitchFamily="34" charset="-122"/>
              </a:rPr>
              <a:t>cab</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394183" y="2666931"/>
            <a:ext cx="9505056" cy="1938992"/>
          </a:xfrm>
          <a:prstGeom prst="rect">
            <a:avLst/>
          </a:prstGeom>
        </p:spPr>
        <p:txBody>
          <a:bodyPr wrap="square">
            <a:spAutoFit/>
          </a:bodyPr>
          <a:lstStyle/>
          <a:p>
            <a:pPr eaLnBrk="1" hangingPunct="1">
              <a:spcBef>
                <a:spcPct val="50000"/>
              </a:spcBef>
              <a:defRPr/>
            </a:pPr>
            <a:r>
              <a:rPr lang="en-US" altLang="zh-CN" sz="2400" b="1" dirty="0" smtClean="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一个栈的输入序列是</a:t>
            </a:r>
            <a:r>
              <a:rPr lang="en-US" altLang="zh-CN" sz="2400" b="1" dirty="0" err="1">
                <a:latin typeface="微软雅黑" panose="020B0503020204020204" pitchFamily="34" charset="-122"/>
                <a:ea typeface="微软雅黑" panose="020B0503020204020204" pitchFamily="34" charset="-122"/>
              </a:rPr>
              <a:t>abcde</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则栈的不可能的输出序列是</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eaLnBrk="1" hangingPunct="1">
              <a:spcBef>
                <a:spcPct val="50000"/>
              </a:spcBef>
              <a:buFontTx/>
              <a:buAutoNum type="alphaUcPeriod"/>
              <a:defRPr/>
            </a:pPr>
            <a:r>
              <a:rPr lang="en-US" altLang="zh-CN" sz="2400" b="1" dirty="0" err="1">
                <a:solidFill>
                  <a:schemeClr val="tx2"/>
                </a:solidFill>
                <a:latin typeface="微软雅黑" panose="020B0503020204020204" pitchFamily="34" charset="-122"/>
                <a:ea typeface="微软雅黑" panose="020B0503020204020204" pitchFamily="34" charset="-122"/>
              </a:rPr>
              <a:t>edcba</a:t>
            </a:r>
            <a:r>
              <a:rPr lang="en-US" altLang="zh-CN" sz="2400" b="1" dirty="0">
                <a:solidFill>
                  <a:schemeClr val="tx2"/>
                </a:solidFill>
                <a:latin typeface="微软雅黑" panose="020B0503020204020204" pitchFamily="34" charset="-122"/>
                <a:ea typeface="微软雅黑" panose="020B0503020204020204" pitchFamily="34" charset="-122"/>
              </a:rPr>
              <a:t>   B. </a:t>
            </a:r>
            <a:r>
              <a:rPr lang="en-US" altLang="zh-CN" sz="2400" b="1" dirty="0" err="1">
                <a:solidFill>
                  <a:schemeClr val="tx2"/>
                </a:solidFill>
                <a:latin typeface="微软雅黑" panose="020B0503020204020204" pitchFamily="34" charset="-122"/>
                <a:ea typeface="微软雅黑" panose="020B0503020204020204" pitchFamily="34" charset="-122"/>
              </a:rPr>
              <a:t>decba</a:t>
            </a:r>
            <a:r>
              <a:rPr lang="en-US" altLang="zh-CN" sz="2400" b="1" dirty="0">
                <a:solidFill>
                  <a:schemeClr val="tx2"/>
                </a:solidFill>
                <a:latin typeface="微软雅黑" panose="020B0503020204020204" pitchFamily="34" charset="-122"/>
                <a:ea typeface="微软雅黑" panose="020B0503020204020204" pitchFamily="34" charset="-122"/>
              </a:rPr>
              <a:t>    C. </a:t>
            </a:r>
            <a:r>
              <a:rPr lang="en-US" altLang="zh-CN" sz="2400" b="1" dirty="0" err="1">
                <a:solidFill>
                  <a:schemeClr val="tx2"/>
                </a:solidFill>
                <a:latin typeface="微软雅黑" panose="020B0503020204020204" pitchFamily="34" charset="-122"/>
                <a:ea typeface="微软雅黑" panose="020B0503020204020204" pitchFamily="34" charset="-122"/>
              </a:rPr>
              <a:t>dceab</a:t>
            </a:r>
            <a:r>
              <a:rPr lang="en-US" altLang="zh-CN" sz="2400" b="1" dirty="0">
                <a:solidFill>
                  <a:schemeClr val="tx2"/>
                </a:solidFill>
                <a:latin typeface="微软雅黑" panose="020B0503020204020204" pitchFamily="34" charset="-122"/>
                <a:ea typeface="微软雅黑" panose="020B0503020204020204" pitchFamily="34" charset="-122"/>
              </a:rPr>
              <a:t>    D. </a:t>
            </a:r>
            <a:r>
              <a:rPr lang="en-US" altLang="zh-CN" sz="2400" b="1" dirty="0" err="1">
                <a:solidFill>
                  <a:schemeClr val="tx2"/>
                </a:solidFill>
                <a:latin typeface="微软雅黑" panose="020B0503020204020204" pitchFamily="34" charset="-122"/>
                <a:ea typeface="微软雅黑" panose="020B0503020204020204" pitchFamily="34" charset="-122"/>
              </a:rPr>
              <a:t>abcde</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eaLnBrk="1" hangingPunct="1">
              <a:spcBef>
                <a:spcPct val="50000"/>
              </a:spcBef>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分析：栈是仅能在表的一端进行插入和删除运算的线性表，即进栈和出栈运算只能在栈顶进行；</a:t>
            </a:r>
            <a:endParaRPr lang="zh-CN" altLang="en-US" sz="2400" b="1" dirty="0">
              <a:latin typeface="微软雅黑" panose="020B0503020204020204" pitchFamily="34" charset="-122"/>
              <a:ea typeface="微软雅黑" panose="020B0503020204020204" pitchFamily="34" charset="-122"/>
            </a:endParaRPr>
          </a:p>
        </p:txBody>
      </p:sp>
      <p:sp>
        <p:nvSpPr>
          <p:cNvPr id="4" name="矩形 3"/>
          <p:cNvSpPr/>
          <p:nvPr/>
        </p:nvSpPr>
        <p:spPr>
          <a:xfrm>
            <a:off x="394182" y="5041572"/>
            <a:ext cx="11462457" cy="830997"/>
          </a:xfrm>
          <a:prstGeom prst="rect">
            <a:avLst/>
          </a:prstGeom>
        </p:spPr>
        <p:txBody>
          <a:bodyPr wrap="square">
            <a:spAutoFit/>
          </a:bodyPr>
          <a:lstStyle/>
          <a:p>
            <a:pPr eaLnBrk="1" hangingPunct="1">
              <a:spcBef>
                <a:spcPct val="50000"/>
              </a:spcBef>
              <a:defRPr/>
            </a:pPr>
            <a:r>
              <a:rPr lang="en-US" altLang="zh-CN" sz="2400" b="1"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假设以</a:t>
            </a:r>
            <a:r>
              <a:rPr lang="en-US"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分别表示进栈</a:t>
            </a:r>
            <a:r>
              <a:rPr lang="zh-CN" altLang="zh-CN" sz="2400" b="1"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400" b="1"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出</a:t>
            </a:r>
            <a:r>
              <a:rPr lang="zh-CN" altLang="zh-CN" sz="2400" b="1"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栈</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操作，则对输入序列</a:t>
            </a:r>
            <a:r>
              <a:rPr lang="en-US"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e</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进行一系列栈操作</a:t>
            </a:r>
            <a:r>
              <a:rPr lang="en-US"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SSXSXSSXXX</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之后，得到的输出序列为</a:t>
            </a:r>
            <a:r>
              <a:rPr lang="zh-CN" altLang="en-US"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18800" y="-34280"/>
            <a:ext cx="3306488" cy="646113"/>
          </a:xfrm>
          <a:prstGeom prst="rect">
            <a:avLst/>
          </a:prstGeom>
          <a:noFill/>
        </p:spPr>
        <p:txBody>
          <a:bodyPr wrap="square">
            <a:spAutoFit/>
          </a:bodyPr>
          <a:lstStyle/>
          <a:p>
            <a:pPr>
              <a:defRPr/>
            </a:pPr>
            <a:r>
              <a:rPr lang="zh-CN" altLang="en-US" sz="3600" b="1" dirty="0" smtClean="0">
                <a:latin typeface="黑体" panose="02010609060101010101" pitchFamily="49" charset="-122"/>
                <a:ea typeface="黑体" panose="02010609060101010101" pitchFamily="49" charset="-122"/>
              </a:rPr>
              <a:t>  课堂练习</a:t>
            </a:r>
            <a:endParaRPr lang="zh-CN" altLang="en-US" sz="3600" b="1" dirty="0">
              <a:latin typeface="黑体" panose="02010609060101010101" pitchFamily="49" charset="-122"/>
              <a:ea typeface="黑体" panose="02010609060101010101" pitchFamily="49" charset="-122"/>
            </a:endParaRPr>
          </a:p>
        </p:txBody>
      </p:sp>
      <p:cxnSp>
        <p:nvCxnSpPr>
          <p:cNvPr id="6" name="直接连接符 5"/>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35970" y="620688"/>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 name="Rectangle 3"/>
          <p:cNvSpPr>
            <a:spLocks noChangeArrowheads="1"/>
          </p:cNvSpPr>
          <p:nvPr/>
        </p:nvSpPr>
        <p:spPr bwMode="auto">
          <a:xfrm>
            <a:off x="246002" y="44624"/>
            <a:ext cx="56339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3.10.2 </a:t>
            </a:r>
            <a:r>
              <a:rPr kumimoji="1" lang="zh-CN" altLang="en-US" sz="3600" b="1" dirty="0" smtClean="0">
                <a:solidFill>
                  <a:schemeClr val="tx1"/>
                </a:solidFill>
                <a:latin typeface="微软雅黑" panose="020B0503020204020204" pitchFamily="34" charset="-122"/>
                <a:ea typeface="微软雅黑" panose="020B0503020204020204" pitchFamily="34" charset="-122"/>
              </a:rPr>
              <a:t>判断队列是否为空</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4" name="Text Box 4"/>
          <p:cNvSpPr txBox="1">
            <a:spLocks noChangeArrowheads="1"/>
          </p:cNvSpPr>
          <p:nvPr/>
        </p:nvSpPr>
        <p:spPr bwMode="auto">
          <a:xfrm>
            <a:off x="5767771" y="44624"/>
            <a:ext cx="20972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b="1" dirty="0" smtClean="0">
                <a:solidFill>
                  <a:srgbClr val="FF0000"/>
                </a:solidFill>
                <a:latin typeface="微软雅黑" panose="020B0503020204020204" pitchFamily="34" charset="-122"/>
                <a:ea typeface="微软雅黑" panose="020B0503020204020204" pitchFamily="34" charset="-122"/>
              </a:rPr>
              <a:t>算法</a:t>
            </a:r>
            <a:r>
              <a:rPr lang="en-US" altLang="zh-CN" sz="3200" b="1" dirty="0" smtClean="0">
                <a:solidFill>
                  <a:srgbClr val="FF0000"/>
                </a:solidFill>
                <a:latin typeface="微软雅黑" panose="020B0503020204020204" pitchFamily="34" charset="-122"/>
                <a:ea typeface="微软雅黑" panose="020B0503020204020204" pitchFamily="34" charset="-122"/>
              </a:rPr>
              <a:t>3-25</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988445" y="3284984"/>
          <a:ext cx="11041902" cy="2438400"/>
        </p:xfrm>
        <a:graphic>
          <a:graphicData uri="http://schemas.openxmlformats.org/drawingml/2006/table">
            <a:tbl>
              <a:tblPr firstRow="1" firstCol="1" bandRow="1">
                <a:tableStyleId>{8A107856-5554-42FB-B03E-39F5DBC370BA}</a:tableStyleId>
              </a:tblPr>
              <a:tblGrid>
                <a:gridCol w="455689"/>
                <a:gridCol w="10586213"/>
              </a:tblGrid>
              <a:tr h="1617345">
                <a:tc>
                  <a:txBody>
                    <a:bodyPr/>
                    <a:lstStyle/>
                    <a:p>
                      <a:pPr algn="just">
                        <a:spcAft>
                          <a:spcPts val="0"/>
                        </a:spcAft>
                      </a:pPr>
                      <a:r>
                        <a:rPr lang="en-US" sz="3200" kern="100" dirty="0">
                          <a:effectLst/>
                        </a:rPr>
                        <a:t>1</a:t>
                      </a:r>
                      <a:endParaRPr lang="zh-CN" sz="3200" kern="100" dirty="0">
                        <a:effectLst/>
                      </a:endParaRPr>
                    </a:p>
                    <a:p>
                      <a:pPr algn="just">
                        <a:spcAft>
                          <a:spcPts val="0"/>
                        </a:spcAft>
                      </a:pPr>
                      <a:r>
                        <a:rPr lang="en-US" sz="3200" kern="100" dirty="0">
                          <a:effectLst/>
                        </a:rPr>
                        <a:t>2</a:t>
                      </a:r>
                      <a:endParaRPr lang="zh-CN" sz="3200" kern="100" dirty="0">
                        <a:effectLst/>
                      </a:endParaRPr>
                    </a:p>
                    <a:p>
                      <a:pPr algn="just">
                        <a:spcAft>
                          <a:spcPts val="0"/>
                        </a:spcAft>
                      </a:pPr>
                      <a:r>
                        <a:rPr lang="en-US" sz="3200" kern="100" dirty="0">
                          <a:effectLst/>
                        </a:rPr>
                        <a:t>3</a:t>
                      </a:r>
                      <a:endParaRPr lang="zh-CN" sz="3200" kern="100" dirty="0">
                        <a:effectLst/>
                      </a:endParaRPr>
                    </a:p>
                    <a:p>
                      <a:pPr algn="just">
                        <a:spcAft>
                          <a:spcPts val="0"/>
                        </a:spcAft>
                      </a:pPr>
                      <a:r>
                        <a:rPr lang="en-US" sz="3200" kern="100" dirty="0">
                          <a:effectLst/>
                        </a:rPr>
                        <a:t>4</a:t>
                      </a:r>
                      <a:endParaRPr lang="zh-CN" sz="32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altLang="zh-CN" sz="3200" kern="100" dirty="0" smtClean="0">
                          <a:effectLst/>
                        </a:rPr>
                        <a:t>//</a:t>
                      </a:r>
                      <a:r>
                        <a:rPr lang="zh-CN" altLang="zh-CN" sz="3200" kern="100" dirty="0" smtClean="0">
                          <a:effectLst/>
                        </a:rPr>
                        <a:t>判断队列是否为空</a:t>
                      </a:r>
                      <a:endParaRPr lang="en-US" sz="3200" kern="100" dirty="0" smtClean="0">
                        <a:effectLst/>
                      </a:endParaRPr>
                    </a:p>
                    <a:p>
                      <a:pPr algn="just">
                        <a:spcAft>
                          <a:spcPts val="0"/>
                        </a:spcAft>
                      </a:pPr>
                      <a:r>
                        <a:rPr lang="en-US" sz="3200" kern="100" dirty="0" err="1" smtClean="0">
                          <a:effectLst/>
                        </a:rPr>
                        <a:t>int</a:t>
                      </a:r>
                      <a:r>
                        <a:rPr lang="en-US" sz="3200" kern="100" dirty="0" smtClean="0">
                          <a:effectLst/>
                        </a:rPr>
                        <a:t> </a:t>
                      </a:r>
                      <a:r>
                        <a:rPr lang="en-US" sz="3200" kern="100" dirty="0" err="1">
                          <a:effectLst/>
                        </a:rPr>
                        <a:t>IsNullQueue_Link</a:t>
                      </a:r>
                      <a:r>
                        <a:rPr lang="en-US" sz="3200" kern="100" dirty="0">
                          <a:effectLst/>
                        </a:rPr>
                        <a:t>(</a:t>
                      </a:r>
                      <a:r>
                        <a:rPr lang="en-US" sz="3200" kern="100" dirty="0" err="1">
                          <a:effectLst/>
                        </a:rPr>
                        <a:t>LinkQueue</a:t>
                      </a:r>
                      <a:r>
                        <a:rPr lang="en-US" sz="3200" kern="100" dirty="0">
                          <a:effectLst/>
                        </a:rPr>
                        <a:t> </a:t>
                      </a:r>
                      <a:r>
                        <a:rPr lang="en-US" sz="3200" kern="100" dirty="0" err="1">
                          <a:effectLst/>
                        </a:rPr>
                        <a:t>lqueue</a:t>
                      </a:r>
                      <a:r>
                        <a:rPr lang="en-US" sz="3200" kern="100" dirty="0" smtClean="0">
                          <a:effectLst/>
                        </a:rPr>
                        <a:t>)</a:t>
                      </a:r>
                      <a:endParaRPr lang="zh-CN" sz="3200" kern="100" dirty="0">
                        <a:effectLst/>
                      </a:endParaRPr>
                    </a:p>
                    <a:p>
                      <a:pPr algn="just">
                        <a:spcAft>
                          <a:spcPts val="0"/>
                        </a:spcAft>
                      </a:pPr>
                      <a:r>
                        <a:rPr lang="en-US" sz="3200" kern="100" dirty="0">
                          <a:effectLst/>
                        </a:rPr>
                        <a:t>{    	</a:t>
                      </a:r>
                      <a:endParaRPr lang="zh-CN" sz="3200" kern="100" dirty="0">
                        <a:effectLst/>
                      </a:endParaRPr>
                    </a:p>
                    <a:p>
                      <a:pPr algn="just">
                        <a:spcAft>
                          <a:spcPts val="0"/>
                        </a:spcAft>
                      </a:pPr>
                      <a:r>
                        <a:rPr lang="en-US" sz="3200" kern="100" dirty="0">
                          <a:effectLst/>
                        </a:rPr>
                        <a:t>	</a:t>
                      </a:r>
                      <a:r>
                        <a:rPr lang="en-US" sz="3200" kern="100" dirty="0">
                          <a:solidFill>
                            <a:srgbClr val="FF0000"/>
                          </a:solidFill>
                          <a:effectLst/>
                        </a:rPr>
                        <a:t>return (</a:t>
                      </a:r>
                      <a:r>
                        <a:rPr lang="en-US" sz="3200" kern="100" dirty="0" err="1">
                          <a:solidFill>
                            <a:srgbClr val="FF0000"/>
                          </a:solidFill>
                          <a:effectLst/>
                        </a:rPr>
                        <a:t>lqueue</a:t>
                      </a:r>
                      <a:r>
                        <a:rPr lang="en-US" sz="3200" kern="100" dirty="0">
                          <a:solidFill>
                            <a:srgbClr val="FF0000"/>
                          </a:solidFill>
                          <a:effectLst/>
                        </a:rPr>
                        <a:t>-&gt;f == NULL);</a:t>
                      </a:r>
                      <a:endParaRPr lang="zh-CN" sz="3200" kern="100" dirty="0">
                        <a:solidFill>
                          <a:srgbClr val="FF0000"/>
                        </a:solidFill>
                        <a:effectLst/>
                      </a:endParaRPr>
                    </a:p>
                    <a:p>
                      <a:pPr algn="just">
                        <a:spcAft>
                          <a:spcPts val="0"/>
                        </a:spcAft>
                      </a:pPr>
                      <a:r>
                        <a:rPr lang="en-US" sz="3200" kern="100" dirty="0">
                          <a:effectLst/>
                        </a:rPr>
                        <a:t>}</a:t>
                      </a:r>
                      <a:endParaRPr lang="zh-CN" sz="32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sp>
        <p:nvSpPr>
          <p:cNvPr id="6" name="文本框 5"/>
          <p:cNvSpPr txBox="1"/>
          <p:nvPr/>
        </p:nvSpPr>
        <p:spPr>
          <a:xfrm>
            <a:off x="6729411" y="969488"/>
            <a:ext cx="1135626" cy="471949"/>
          </a:xfrm>
          <a:prstGeom prst="rect">
            <a:avLst/>
          </a:prstGeom>
          <a:noFill/>
          <a:ln w="9525">
            <a:noFill/>
            <a:miter lim="800000"/>
          </a:ln>
        </p:spPr>
        <p:txBody>
          <a:bodyPr vert="horz" wrap="square" lIns="91440" tIns="45720" rIns="91440" bIns="45720" numCol="1" anchor="t" anchorCtr="0" compatLnSpc="1"/>
          <a:lstStyle>
            <a:lvl1pPr marL="319405" indent="-319405" defTabSz="0">
              <a:lnSpc>
                <a:spcPts val="3000"/>
              </a:lnSpc>
              <a:spcBef>
                <a:spcPts val="700"/>
              </a:spcBef>
              <a:buClr>
                <a:schemeClr val="accent2"/>
              </a:buClr>
              <a:buSzPct val="60000"/>
              <a:buFont typeface="Wingdings" panose="05000000000000000000" pitchFamily="2" charset="2"/>
              <a:buChar char=""/>
              <a:defRPr sz="2800">
                <a:latin typeface="华文中宋" panose="02010600040101010101" pitchFamily="2" charset="-122"/>
                <a:ea typeface="华文中宋" panose="02010600040101010101" pitchFamily="2" charset="-122"/>
                <a:sym typeface="Tw Cen MT" panose="020B0602020104020603"/>
              </a:defRPr>
            </a:lvl1pPr>
            <a:lvl2pPr marL="640080" indent="-271780" defTabSz="0">
              <a:lnSpc>
                <a:spcPts val="3000"/>
              </a:lnSpc>
              <a:spcBef>
                <a:spcPts val="550"/>
              </a:spcBef>
              <a:buClr>
                <a:schemeClr val="accent1"/>
              </a:buClr>
              <a:buSzPct val="70000"/>
              <a:buFont typeface="Wingdings 2" panose="05020102010507070707" pitchFamily="18" charset="2"/>
              <a:buChar char=""/>
              <a:defRPr sz="2400">
                <a:latin typeface="华文中宋" panose="02010600040101010101" pitchFamily="2" charset="-122"/>
                <a:ea typeface="华文中宋" panose="02010600040101010101" pitchFamily="2" charset="-122"/>
                <a:sym typeface="Tw Cen MT" panose="020B0602020104020603"/>
              </a:defRPr>
            </a:lvl2pPr>
            <a:lvl3pPr indent="-228600" defTabSz="0">
              <a:lnSpc>
                <a:spcPts val="3000"/>
              </a:lnSpc>
              <a:spcBef>
                <a:spcPts val="500"/>
              </a:spcBef>
              <a:buClr>
                <a:schemeClr val="accent2"/>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3pPr>
            <a:lvl4pPr indent="-228600" defTabSz="0">
              <a:lnSpc>
                <a:spcPts val="3000"/>
              </a:lnSpc>
              <a:spcBef>
                <a:spcPts val="400"/>
              </a:spcBef>
              <a:buClr>
                <a:srgbClr val="A5AB81"/>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4pPr>
            <a:lvl5pPr indent="-228600" defTabSz="0">
              <a:lnSpc>
                <a:spcPts val="3000"/>
              </a:lnSpc>
              <a:spcBef>
                <a:spcPts val="400"/>
              </a:spcBef>
              <a:buClr>
                <a:srgbClr val="D8B25C"/>
              </a:buClr>
              <a:buSzPct val="6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b="1" dirty="0">
                <a:latin typeface="微软雅黑" panose="020B0503020204020204" pitchFamily="34" charset="-122"/>
                <a:ea typeface="微软雅黑" panose="020B0503020204020204" pitchFamily="34" charset="-122"/>
              </a:rPr>
              <a:t>队</a:t>
            </a:r>
            <a:r>
              <a:rPr lang="zh-CN" altLang="en-US" b="1" dirty="0" smtClean="0">
                <a:latin typeface="微软雅黑" panose="020B0503020204020204" pitchFamily="34" charset="-122"/>
                <a:ea typeface="微软雅黑" panose="020B0503020204020204" pitchFamily="34" charset="-122"/>
              </a:rPr>
              <a:t>尾</a:t>
            </a:r>
            <a:r>
              <a:rPr lang="en-US" altLang="zh-CN" b="1" dirty="0" smtClean="0">
                <a:latin typeface="微软雅黑" panose="020B0503020204020204" pitchFamily="34" charset="-122"/>
                <a:ea typeface="微软雅黑" panose="020B0503020204020204" pitchFamily="34" charset="-122"/>
              </a:rPr>
              <a:t>r</a:t>
            </a:r>
            <a:endParaRPr lang="zh-CN" altLang="en-US"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308787" y="991577"/>
            <a:ext cx="1186208" cy="471949"/>
          </a:xfrm>
          <a:prstGeom prst="rect">
            <a:avLst/>
          </a:prstGeom>
          <a:noFill/>
          <a:ln w="9525">
            <a:noFill/>
            <a:miter lim="800000"/>
          </a:ln>
        </p:spPr>
        <p:txBody>
          <a:bodyPr vert="horz" wrap="square" lIns="91440" tIns="45720" rIns="91440" bIns="45720" numCol="1" anchor="t" anchorCtr="0" compatLnSpc="1"/>
          <a:lstStyle>
            <a:lvl1pPr marL="319405" indent="-319405" defTabSz="0">
              <a:lnSpc>
                <a:spcPts val="3000"/>
              </a:lnSpc>
              <a:spcBef>
                <a:spcPts val="700"/>
              </a:spcBef>
              <a:buClr>
                <a:schemeClr val="accent2"/>
              </a:buClr>
              <a:buSzPct val="60000"/>
              <a:buFont typeface="Wingdings" panose="05000000000000000000" pitchFamily="2" charset="2"/>
              <a:buChar char=""/>
              <a:defRPr sz="2800">
                <a:latin typeface="华文中宋" panose="02010600040101010101" pitchFamily="2" charset="-122"/>
                <a:ea typeface="华文中宋" panose="02010600040101010101" pitchFamily="2" charset="-122"/>
                <a:sym typeface="Tw Cen MT" panose="020B0602020104020603"/>
              </a:defRPr>
            </a:lvl1pPr>
            <a:lvl2pPr marL="640080" indent="-271780" defTabSz="0">
              <a:lnSpc>
                <a:spcPts val="3000"/>
              </a:lnSpc>
              <a:spcBef>
                <a:spcPts val="550"/>
              </a:spcBef>
              <a:buClr>
                <a:schemeClr val="accent1"/>
              </a:buClr>
              <a:buSzPct val="70000"/>
              <a:buFont typeface="Wingdings 2" panose="05020102010507070707" pitchFamily="18" charset="2"/>
              <a:buChar char=""/>
              <a:defRPr sz="2400">
                <a:latin typeface="华文中宋" panose="02010600040101010101" pitchFamily="2" charset="-122"/>
                <a:ea typeface="华文中宋" panose="02010600040101010101" pitchFamily="2" charset="-122"/>
                <a:sym typeface="Tw Cen MT" panose="020B0602020104020603"/>
              </a:defRPr>
            </a:lvl2pPr>
            <a:lvl3pPr indent="-228600" defTabSz="0">
              <a:lnSpc>
                <a:spcPts val="3000"/>
              </a:lnSpc>
              <a:spcBef>
                <a:spcPts val="500"/>
              </a:spcBef>
              <a:buClr>
                <a:schemeClr val="accent2"/>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3pPr>
            <a:lvl4pPr indent="-228600" defTabSz="0">
              <a:lnSpc>
                <a:spcPts val="3000"/>
              </a:lnSpc>
              <a:spcBef>
                <a:spcPts val="400"/>
              </a:spcBef>
              <a:buClr>
                <a:srgbClr val="A5AB81"/>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4pPr>
            <a:lvl5pPr indent="-228600" defTabSz="0">
              <a:lnSpc>
                <a:spcPts val="3000"/>
              </a:lnSpc>
              <a:spcBef>
                <a:spcPts val="400"/>
              </a:spcBef>
              <a:buClr>
                <a:srgbClr val="D8B25C"/>
              </a:buClr>
              <a:buSzPct val="6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b="1" dirty="0">
                <a:latin typeface="微软雅黑" panose="020B0503020204020204" pitchFamily="34" charset="-122"/>
                <a:ea typeface="微软雅黑" panose="020B0503020204020204" pitchFamily="34" charset="-122"/>
              </a:rPr>
              <a:t>队</a:t>
            </a:r>
            <a:r>
              <a:rPr lang="zh-CN" altLang="en-US" b="1" dirty="0" smtClean="0">
                <a:latin typeface="微软雅黑" panose="020B0503020204020204" pitchFamily="34" charset="-122"/>
                <a:ea typeface="微软雅黑" panose="020B0503020204020204" pitchFamily="34" charset="-122"/>
              </a:rPr>
              <a:t>头</a:t>
            </a:r>
            <a:r>
              <a:rPr lang="en-US" altLang="zh-CN" b="1" dirty="0" smtClean="0">
                <a:latin typeface="微软雅黑" panose="020B0503020204020204" pitchFamily="34" charset="-122"/>
                <a:ea typeface="微软雅黑" panose="020B0503020204020204" pitchFamily="34" charset="-122"/>
              </a:rPr>
              <a:t>f</a:t>
            </a:r>
            <a:endParaRPr lang="zh-CN" altLang="en-US" b="1" dirty="0">
              <a:latin typeface="微软雅黑" panose="020B0503020204020204" pitchFamily="34" charset="-122"/>
              <a:ea typeface="微软雅黑" panose="020B0503020204020204" pitchFamily="34" charset="-122"/>
            </a:endParaRPr>
          </a:p>
        </p:txBody>
      </p:sp>
      <p:sp>
        <p:nvSpPr>
          <p:cNvPr id="8" name="矩形 7"/>
          <p:cNvSpPr/>
          <p:nvPr/>
        </p:nvSpPr>
        <p:spPr bwMode="auto">
          <a:xfrm>
            <a:off x="6509396" y="1605275"/>
            <a:ext cx="1602828" cy="815613"/>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noAutofit/>
          </a:bodyPr>
          <a:lstStyle/>
          <a:p>
            <a:pPr eaLnBrk="1" hangingPunct="1">
              <a:buFont typeface="Arial" panose="020B0604020202020204" pitchFamily="34" charset="0"/>
              <a:buNone/>
            </a:pPr>
            <a:endParaRPr lang="zh-CN" altLang="en-US" sz="3200" dirty="0">
              <a:latin typeface="华文中宋" panose="02010600040101010101" pitchFamily="2" charset="-122"/>
              <a:ea typeface="华文中宋" panose="02010600040101010101" pitchFamily="2" charset="-122"/>
            </a:endParaRPr>
          </a:p>
        </p:txBody>
      </p:sp>
      <p:sp>
        <p:nvSpPr>
          <p:cNvPr id="9" name="矩形 8"/>
          <p:cNvSpPr/>
          <p:nvPr/>
        </p:nvSpPr>
        <p:spPr bwMode="auto">
          <a:xfrm>
            <a:off x="4949424" y="1605275"/>
            <a:ext cx="1650632" cy="815613"/>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noAutofit/>
          </a:bodyPr>
          <a:lstStyle/>
          <a:p>
            <a:pPr eaLnBrk="1" hangingPunct="1">
              <a:buFont typeface="Arial" panose="020B0604020202020204" pitchFamily="34" charset="0"/>
              <a:buNone/>
            </a:pPr>
            <a:endParaRPr lang="zh-CN" altLang="en-US" sz="3200" dirty="0">
              <a:latin typeface="华文中宋" panose="02010600040101010101" pitchFamily="2" charset="-122"/>
              <a:ea typeface="华文中宋" panose="02010600040101010101" pitchFamily="2" charset="-122"/>
            </a:endParaRPr>
          </a:p>
        </p:txBody>
      </p:sp>
      <p:sp>
        <p:nvSpPr>
          <p:cNvPr id="10" name="矩形 9"/>
          <p:cNvSpPr/>
          <p:nvPr/>
        </p:nvSpPr>
        <p:spPr bwMode="auto">
          <a:xfrm>
            <a:off x="2783632" y="1700808"/>
            <a:ext cx="1368152" cy="684128"/>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457200" eaLnBrk="1" hangingPunct="1"/>
            <a:endParaRPr lang="zh-CN" altLang="en-US">
              <a:latin typeface="Arial" panose="020B0604020202020204" pitchFamily="34" charset="0"/>
            </a:endParaRPr>
          </a:p>
        </p:txBody>
      </p:sp>
      <p:sp>
        <p:nvSpPr>
          <p:cNvPr id="11" name="文本框 10"/>
          <p:cNvSpPr txBox="1"/>
          <p:nvPr/>
        </p:nvSpPr>
        <p:spPr>
          <a:xfrm>
            <a:off x="2603612" y="1092695"/>
            <a:ext cx="1728192" cy="471949"/>
          </a:xfrm>
          <a:prstGeom prst="rect">
            <a:avLst/>
          </a:prstGeom>
          <a:noFill/>
          <a:ln w="9525">
            <a:noFill/>
            <a:miter lim="800000"/>
          </a:ln>
        </p:spPr>
        <p:txBody>
          <a:bodyPr vert="horz" wrap="square" lIns="91440" tIns="45720" rIns="91440" bIns="45720" numCol="1" anchor="t" anchorCtr="0" compatLnSpc="1"/>
          <a:lstStyle>
            <a:lvl1pPr marL="319405" indent="-319405" defTabSz="0">
              <a:lnSpc>
                <a:spcPts val="3000"/>
              </a:lnSpc>
              <a:spcBef>
                <a:spcPts val="700"/>
              </a:spcBef>
              <a:buClr>
                <a:schemeClr val="accent2"/>
              </a:buClr>
              <a:buSzPct val="60000"/>
              <a:buFont typeface="Wingdings" panose="05000000000000000000" pitchFamily="2" charset="2"/>
              <a:buChar char=""/>
              <a:defRPr sz="2800">
                <a:latin typeface="华文中宋" panose="02010600040101010101" pitchFamily="2" charset="-122"/>
                <a:ea typeface="华文中宋" panose="02010600040101010101" pitchFamily="2" charset="-122"/>
                <a:sym typeface="Tw Cen MT" panose="020B0602020104020603"/>
              </a:defRPr>
            </a:lvl1pPr>
            <a:lvl2pPr marL="640080" indent="-271780" defTabSz="0">
              <a:lnSpc>
                <a:spcPts val="3000"/>
              </a:lnSpc>
              <a:spcBef>
                <a:spcPts val="550"/>
              </a:spcBef>
              <a:buClr>
                <a:schemeClr val="accent1"/>
              </a:buClr>
              <a:buSzPct val="70000"/>
              <a:buFont typeface="Wingdings 2" panose="05020102010507070707" pitchFamily="18" charset="2"/>
              <a:buChar char=""/>
              <a:defRPr sz="2400">
                <a:latin typeface="华文中宋" panose="02010600040101010101" pitchFamily="2" charset="-122"/>
                <a:ea typeface="华文中宋" panose="02010600040101010101" pitchFamily="2" charset="-122"/>
                <a:sym typeface="Tw Cen MT" panose="020B0602020104020603"/>
              </a:defRPr>
            </a:lvl2pPr>
            <a:lvl3pPr indent="-228600" defTabSz="0">
              <a:lnSpc>
                <a:spcPts val="3000"/>
              </a:lnSpc>
              <a:spcBef>
                <a:spcPts val="500"/>
              </a:spcBef>
              <a:buClr>
                <a:schemeClr val="accent2"/>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3pPr>
            <a:lvl4pPr indent="-228600" defTabSz="0">
              <a:lnSpc>
                <a:spcPts val="3000"/>
              </a:lnSpc>
              <a:spcBef>
                <a:spcPts val="400"/>
              </a:spcBef>
              <a:buClr>
                <a:srgbClr val="A5AB81"/>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4pPr>
            <a:lvl5pPr indent="-228600" defTabSz="0">
              <a:lnSpc>
                <a:spcPts val="3000"/>
              </a:lnSpc>
              <a:spcBef>
                <a:spcPts val="400"/>
              </a:spcBef>
              <a:buClr>
                <a:srgbClr val="D8B25C"/>
              </a:buClr>
              <a:buSzPct val="6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en-US" altLang="zh-CN" sz="3200" b="1" dirty="0" err="1" smtClean="0">
                <a:latin typeface="微软雅黑" panose="020B0503020204020204" pitchFamily="34" charset="-122"/>
                <a:ea typeface="微软雅黑" panose="020B0503020204020204" pitchFamily="34" charset="-122"/>
              </a:rPr>
              <a:t>lqueue</a:t>
            </a:r>
            <a:endParaRPr lang="zh-CN" altLang="en-US" sz="3200" b="1"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bwMode="auto">
          <a:xfrm>
            <a:off x="4151784" y="1972735"/>
            <a:ext cx="797640" cy="17577"/>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组合 12"/>
          <p:cNvGrpSpPr/>
          <p:nvPr/>
        </p:nvGrpSpPr>
        <p:grpSpPr>
          <a:xfrm>
            <a:off x="5737252" y="1725409"/>
            <a:ext cx="147896" cy="285612"/>
            <a:chOff x="10523353" y="5184125"/>
            <a:chExt cx="147896" cy="285612"/>
          </a:xfrm>
        </p:grpSpPr>
        <p:cxnSp>
          <p:nvCxnSpPr>
            <p:cNvPr id="14" name="直接连接符 13"/>
            <p:cNvCxnSpPr/>
            <p:nvPr/>
          </p:nvCxnSpPr>
          <p:spPr>
            <a:xfrm rot="5400000">
              <a:off x="10417521" y="5289957"/>
              <a:ext cx="285612" cy="73948"/>
            </a:xfrm>
            <a:prstGeom prst="lin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10491469" y="5289957"/>
              <a:ext cx="285612" cy="73948"/>
            </a:xfrm>
            <a:prstGeom prst="lin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7231173" y="1702870"/>
            <a:ext cx="147896" cy="285612"/>
            <a:chOff x="10523353" y="5184125"/>
            <a:chExt cx="147896" cy="285612"/>
          </a:xfrm>
        </p:grpSpPr>
        <p:cxnSp>
          <p:nvCxnSpPr>
            <p:cNvPr id="17" name="直接连接符 16"/>
            <p:cNvCxnSpPr/>
            <p:nvPr/>
          </p:nvCxnSpPr>
          <p:spPr>
            <a:xfrm rot="5400000">
              <a:off x="10417521" y="5289957"/>
              <a:ext cx="285612" cy="73948"/>
            </a:xfrm>
            <a:prstGeom prst="lin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200000" flipH="1">
              <a:off x="10491469" y="5289957"/>
              <a:ext cx="285612" cy="73948"/>
            </a:xfrm>
            <a:prstGeom prst="lin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4208605" y="1975956"/>
            <a:ext cx="1575656" cy="52588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noAutofit/>
          </a:bodyPr>
          <a:lstStyle/>
          <a:p>
            <a:pPr eaLnBrk="1" hangingPunct="1">
              <a:buFont typeface="Arial" panose="020B0604020202020204" pitchFamily="34" charset="0"/>
              <a:buNone/>
            </a:pPr>
            <a:r>
              <a:rPr lang="en-US" altLang="zh-CN" sz="3200" b="1" dirty="0" smtClean="0">
                <a:latin typeface="微软雅黑" panose="020B0503020204020204" pitchFamily="34" charset="-122"/>
                <a:ea typeface="微软雅黑" panose="020B0503020204020204" pitchFamily="34" charset="-122"/>
              </a:rPr>
              <a:t>r</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bwMode="auto">
          <a:xfrm>
            <a:off x="2663034" y="1975955"/>
            <a:ext cx="1575656" cy="52588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noAutofit/>
          </a:bodyPr>
          <a:lstStyle/>
          <a:p>
            <a:pPr eaLnBrk="1" hangingPunct="1">
              <a:buFont typeface="Arial" panose="020B0604020202020204" pitchFamily="34" charset="0"/>
              <a:buNone/>
            </a:pPr>
            <a:r>
              <a:rPr lang="en-US" altLang="zh-CN" sz="3600" dirty="0" smtClean="0">
                <a:latin typeface="微软雅黑" panose="020B0503020204020204" pitchFamily="34" charset="-122"/>
                <a:ea typeface="微软雅黑" panose="020B0503020204020204" pitchFamily="34" charset="-122"/>
              </a:rPr>
              <a:t>f</a:t>
            </a:r>
            <a:endParaRPr lang="zh-CN" altLang="en-US" sz="3600" dirty="0">
              <a:latin typeface="微软雅黑" panose="020B0503020204020204" pitchFamily="34" charset="-122"/>
              <a:ea typeface="微软雅黑" panose="020B0503020204020204" pitchFamily="34" charset="-122"/>
            </a:endParaRPr>
          </a:p>
        </p:txBody>
      </p:sp>
      <p:sp>
        <p:nvSpPr>
          <p:cNvPr id="15" name="矩形 14"/>
          <p:cNvSpPr/>
          <p:nvPr/>
        </p:nvSpPr>
        <p:spPr bwMode="auto">
          <a:xfrm>
            <a:off x="1169425" y="1891891"/>
            <a:ext cx="1081378" cy="64893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457200" eaLnBrk="1" hangingPunct="1"/>
            <a:endParaRPr lang="zh-CN" altLang="en-US" sz="2800">
              <a:latin typeface="Arial" panose="020B0604020202020204" pitchFamily="34" charset="0"/>
            </a:endParaRPr>
          </a:p>
        </p:txBody>
      </p:sp>
      <p:sp>
        <p:nvSpPr>
          <p:cNvPr id="16" name="文本框 15"/>
          <p:cNvSpPr txBox="1"/>
          <p:nvPr/>
        </p:nvSpPr>
        <p:spPr>
          <a:xfrm>
            <a:off x="983431" y="1409442"/>
            <a:ext cx="1774187" cy="471949"/>
          </a:xfrm>
          <a:prstGeom prst="rect">
            <a:avLst/>
          </a:prstGeom>
          <a:noFill/>
          <a:ln w="9525">
            <a:noFill/>
            <a:miter lim="800000"/>
          </a:ln>
        </p:spPr>
        <p:txBody>
          <a:bodyPr vert="horz" wrap="square" lIns="91440" tIns="45720" rIns="91440" bIns="45720" numCol="1" anchor="t" anchorCtr="0" compatLnSpc="1"/>
          <a:lstStyle>
            <a:lvl1pPr marL="319405" indent="-319405" defTabSz="0">
              <a:lnSpc>
                <a:spcPts val="3000"/>
              </a:lnSpc>
              <a:spcBef>
                <a:spcPts val="700"/>
              </a:spcBef>
              <a:buClr>
                <a:schemeClr val="accent2"/>
              </a:buClr>
              <a:buSzPct val="60000"/>
              <a:buFont typeface="Wingdings" panose="05000000000000000000" pitchFamily="2" charset="2"/>
              <a:buChar char=""/>
              <a:defRPr sz="2800">
                <a:latin typeface="华文中宋" panose="02010600040101010101" pitchFamily="2" charset="-122"/>
                <a:ea typeface="华文中宋" panose="02010600040101010101" pitchFamily="2" charset="-122"/>
                <a:sym typeface="Tw Cen MT" panose="020B0602020104020603"/>
              </a:defRPr>
            </a:lvl1pPr>
            <a:lvl2pPr marL="640080" indent="-271780" defTabSz="0">
              <a:lnSpc>
                <a:spcPts val="3000"/>
              </a:lnSpc>
              <a:spcBef>
                <a:spcPts val="550"/>
              </a:spcBef>
              <a:buClr>
                <a:schemeClr val="accent1"/>
              </a:buClr>
              <a:buSzPct val="70000"/>
              <a:buFont typeface="Wingdings 2" panose="05020102010507070707" pitchFamily="18" charset="2"/>
              <a:buChar char=""/>
              <a:defRPr sz="2400">
                <a:latin typeface="华文中宋" panose="02010600040101010101" pitchFamily="2" charset="-122"/>
                <a:ea typeface="华文中宋" panose="02010600040101010101" pitchFamily="2" charset="-122"/>
                <a:sym typeface="Tw Cen MT" panose="020B0602020104020603"/>
              </a:defRPr>
            </a:lvl2pPr>
            <a:lvl3pPr indent="-228600" defTabSz="0">
              <a:lnSpc>
                <a:spcPts val="3000"/>
              </a:lnSpc>
              <a:spcBef>
                <a:spcPts val="500"/>
              </a:spcBef>
              <a:buClr>
                <a:schemeClr val="accent2"/>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3pPr>
            <a:lvl4pPr indent="-228600" defTabSz="0">
              <a:lnSpc>
                <a:spcPts val="3000"/>
              </a:lnSpc>
              <a:spcBef>
                <a:spcPts val="400"/>
              </a:spcBef>
              <a:buClr>
                <a:srgbClr val="A5AB81"/>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4pPr>
            <a:lvl5pPr indent="-228600" defTabSz="0">
              <a:lnSpc>
                <a:spcPts val="3000"/>
              </a:lnSpc>
              <a:spcBef>
                <a:spcPts val="400"/>
              </a:spcBef>
              <a:buClr>
                <a:srgbClr val="D8B25C"/>
              </a:buClr>
              <a:buSzPct val="6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en-US" altLang="zh-CN" sz="3200" dirty="0" err="1" smtClean="0">
                <a:latin typeface="微软雅黑" panose="020B0503020204020204" pitchFamily="34" charset="-122"/>
                <a:ea typeface="微软雅黑" panose="020B0503020204020204" pitchFamily="34" charset="-122"/>
              </a:rPr>
              <a:t>lqueue</a:t>
            </a:r>
            <a:endParaRPr lang="zh-CN" altLang="en-US" sz="3200"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bwMode="auto">
          <a:xfrm>
            <a:off x="1872988" y="2218288"/>
            <a:ext cx="790046" cy="1"/>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矩形 26"/>
          <p:cNvSpPr/>
          <p:nvPr/>
        </p:nvSpPr>
        <p:spPr bwMode="auto">
          <a:xfrm>
            <a:off x="1079196" y="3541247"/>
            <a:ext cx="981112" cy="52953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lstStyle/>
          <a:p>
            <a:pPr eaLnBrk="1" hangingPunct="1">
              <a:buFont typeface="Arial" panose="020B0604020202020204" pitchFamily="34" charset="0"/>
              <a:buNone/>
            </a:pPr>
            <a:r>
              <a:rPr lang="en-US" altLang="zh-CN" sz="2800" dirty="0" smtClean="0">
                <a:latin typeface="华文中宋" panose="02010600040101010101" pitchFamily="2" charset="-122"/>
                <a:ea typeface="华文中宋" panose="02010600040101010101" pitchFamily="2" charset="-122"/>
              </a:rPr>
              <a:t>X</a:t>
            </a:r>
            <a:endParaRPr lang="zh-CN" altLang="en-US" sz="2800" dirty="0">
              <a:latin typeface="华文中宋" panose="02010600040101010101" pitchFamily="2" charset="-122"/>
              <a:ea typeface="华文中宋" panose="02010600040101010101" pitchFamily="2" charset="-122"/>
            </a:endParaRPr>
          </a:p>
        </p:txBody>
      </p:sp>
      <p:cxnSp>
        <p:nvCxnSpPr>
          <p:cNvPr id="29" name="直接连接符 28"/>
          <p:cNvCxnSpPr>
            <a:stCxn id="13" idx="2"/>
            <a:endCxn id="27" idx="0"/>
          </p:cNvCxnSpPr>
          <p:nvPr/>
        </p:nvCxnSpPr>
        <p:spPr bwMode="auto">
          <a:xfrm flipH="1">
            <a:off x="1569752" y="2501835"/>
            <a:ext cx="1881110" cy="1039412"/>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a:endCxn id="45" idx="0"/>
          </p:cNvCxnSpPr>
          <p:nvPr/>
        </p:nvCxnSpPr>
        <p:spPr bwMode="auto">
          <a:xfrm>
            <a:off x="5280280" y="2425808"/>
            <a:ext cx="400700" cy="1101795"/>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矩形 34"/>
          <p:cNvSpPr/>
          <p:nvPr/>
        </p:nvSpPr>
        <p:spPr bwMode="auto">
          <a:xfrm>
            <a:off x="2057312" y="3539447"/>
            <a:ext cx="605723" cy="529534"/>
          </a:xfrm>
          <a:prstGeom prst="rect">
            <a:avLst/>
          </a:prstGeom>
          <a:solidFill>
            <a:srgbClr val="FFE69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lstStyle/>
          <a:p>
            <a:pPr eaLnBrk="1" hangingPunct="1">
              <a:buFont typeface="Arial" panose="020B0604020202020204" pitchFamily="34" charset="0"/>
              <a:buNone/>
            </a:pPr>
            <a:endParaRPr lang="zh-CN" altLang="en-US" sz="2800">
              <a:latin typeface="华文中宋" panose="02010600040101010101" pitchFamily="2" charset="-122"/>
              <a:ea typeface="华文中宋" panose="02010600040101010101" pitchFamily="2" charset="-122"/>
            </a:endParaRPr>
          </a:p>
        </p:txBody>
      </p:sp>
      <p:cxnSp>
        <p:nvCxnSpPr>
          <p:cNvPr id="38" name="直接连接符 37"/>
          <p:cNvCxnSpPr/>
          <p:nvPr/>
        </p:nvCxnSpPr>
        <p:spPr bwMode="auto">
          <a:xfrm>
            <a:off x="2362596" y="3824795"/>
            <a:ext cx="790046" cy="1"/>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矩形 38"/>
          <p:cNvSpPr/>
          <p:nvPr/>
        </p:nvSpPr>
        <p:spPr bwMode="auto">
          <a:xfrm>
            <a:off x="3116978" y="3545582"/>
            <a:ext cx="981112" cy="52953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lstStyle/>
          <a:p>
            <a:pPr eaLnBrk="1" hangingPunct="1">
              <a:buFont typeface="Arial" panose="020B0604020202020204" pitchFamily="34" charset="0"/>
              <a:buNone/>
            </a:pPr>
            <a:r>
              <a:rPr lang="en-US" altLang="zh-CN" sz="2800" dirty="0" smtClean="0">
                <a:latin typeface="华文中宋" panose="02010600040101010101" pitchFamily="2" charset="-122"/>
                <a:ea typeface="华文中宋" panose="02010600040101010101" pitchFamily="2" charset="-122"/>
              </a:rPr>
              <a:t>Y</a:t>
            </a:r>
            <a:endParaRPr lang="zh-CN" altLang="en-US" sz="2800" dirty="0">
              <a:latin typeface="华文中宋" panose="02010600040101010101" pitchFamily="2" charset="-122"/>
              <a:ea typeface="华文中宋" panose="02010600040101010101" pitchFamily="2" charset="-122"/>
            </a:endParaRPr>
          </a:p>
        </p:txBody>
      </p:sp>
      <p:sp>
        <p:nvSpPr>
          <p:cNvPr id="40" name="矩形 39"/>
          <p:cNvSpPr/>
          <p:nvPr/>
        </p:nvSpPr>
        <p:spPr bwMode="auto">
          <a:xfrm>
            <a:off x="4095094" y="3543782"/>
            <a:ext cx="605723" cy="529534"/>
          </a:xfrm>
          <a:prstGeom prst="rect">
            <a:avLst/>
          </a:prstGeom>
          <a:solidFill>
            <a:srgbClr val="FFE69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lstStyle/>
          <a:p>
            <a:pPr eaLnBrk="1" hangingPunct="1">
              <a:buFont typeface="Arial" panose="020B0604020202020204" pitchFamily="34" charset="0"/>
              <a:buNone/>
            </a:pPr>
            <a:endParaRPr lang="zh-CN" altLang="en-US" sz="2800">
              <a:latin typeface="华文中宋" panose="02010600040101010101" pitchFamily="2" charset="-122"/>
              <a:ea typeface="华文中宋" panose="02010600040101010101" pitchFamily="2" charset="-122"/>
            </a:endParaRPr>
          </a:p>
        </p:txBody>
      </p:sp>
      <p:cxnSp>
        <p:nvCxnSpPr>
          <p:cNvPr id="41" name="直接连接符 40"/>
          <p:cNvCxnSpPr/>
          <p:nvPr/>
        </p:nvCxnSpPr>
        <p:spPr bwMode="auto">
          <a:xfrm>
            <a:off x="4400378" y="3829130"/>
            <a:ext cx="790046" cy="1"/>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矩形 44"/>
          <p:cNvSpPr/>
          <p:nvPr/>
        </p:nvSpPr>
        <p:spPr bwMode="auto">
          <a:xfrm>
            <a:off x="5190424" y="3527602"/>
            <a:ext cx="981112" cy="52953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lstStyle/>
          <a:p>
            <a:pPr eaLnBrk="1" hangingPunct="1">
              <a:buFont typeface="Arial" panose="020B0604020202020204" pitchFamily="34" charset="0"/>
              <a:buNone/>
            </a:pPr>
            <a:r>
              <a:rPr lang="en-US" altLang="zh-CN" sz="2800" dirty="0" smtClean="0">
                <a:latin typeface="华文中宋" panose="02010600040101010101" pitchFamily="2" charset="-122"/>
                <a:ea typeface="华文中宋" panose="02010600040101010101" pitchFamily="2" charset="-122"/>
              </a:rPr>
              <a:t>Z</a:t>
            </a:r>
            <a:endParaRPr lang="zh-CN" altLang="en-US" sz="2800" dirty="0">
              <a:latin typeface="华文中宋" panose="02010600040101010101" pitchFamily="2" charset="-122"/>
              <a:ea typeface="华文中宋" panose="02010600040101010101" pitchFamily="2" charset="-122"/>
            </a:endParaRPr>
          </a:p>
        </p:txBody>
      </p:sp>
      <p:sp>
        <p:nvSpPr>
          <p:cNvPr id="46" name="矩形 45"/>
          <p:cNvSpPr/>
          <p:nvPr/>
        </p:nvSpPr>
        <p:spPr bwMode="auto">
          <a:xfrm>
            <a:off x="6168540" y="3525802"/>
            <a:ext cx="1079588" cy="529534"/>
          </a:xfrm>
          <a:prstGeom prst="rect">
            <a:avLst/>
          </a:prstGeom>
          <a:solidFill>
            <a:srgbClr val="FFE69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lstStyle/>
          <a:p>
            <a:pPr eaLnBrk="1" hangingPunct="1">
              <a:buFont typeface="Arial" panose="020B0604020202020204" pitchFamily="34" charset="0"/>
              <a:buNone/>
            </a:pPr>
            <a:endParaRPr lang="zh-CN" altLang="en-US" sz="2800" dirty="0">
              <a:latin typeface="华文中宋" panose="02010600040101010101" pitchFamily="2" charset="-122"/>
              <a:ea typeface="华文中宋" panose="02010600040101010101" pitchFamily="2" charset="-122"/>
            </a:endParaRPr>
          </a:p>
        </p:txBody>
      </p:sp>
      <p:sp>
        <p:nvSpPr>
          <p:cNvPr id="24" name="矩形 23"/>
          <p:cNvSpPr/>
          <p:nvPr/>
        </p:nvSpPr>
        <p:spPr bwMode="auto">
          <a:xfrm>
            <a:off x="8093445" y="3528084"/>
            <a:ext cx="981112" cy="52953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lstStyle/>
          <a:p>
            <a:pPr eaLnBrk="1" hangingPunct="1">
              <a:buFont typeface="Arial" panose="020B0604020202020204" pitchFamily="34" charset="0"/>
              <a:buNone/>
            </a:pPr>
            <a:r>
              <a:rPr lang="en-US" altLang="zh-CN" sz="2800" dirty="0" smtClean="0">
                <a:latin typeface="华文中宋" panose="02010600040101010101" pitchFamily="2" charset="-122"/>
                <a:ea typeface="华文中宋" panose="02010600040101010101" pitchFamily="2" charset="-122"/>
              </a:rPr>
              <a:t>S</a:t>
            </a:r>
            <a:endParaRPr lang="zh-CN" altLang="en-US" sz="2800" dirty="0">
              <a:latin typeface="华文中宋" panose="02010600040101010101" pitchFamily="2" charset="-122"/>
              <a:ea typeface="华文中宋" panose="02010600040101010101" pitchFamily="2" charset="-122"/>
            </a:endParaRPr>
          </a:p>
        </p:txBody>
      </p:sp>
      <p:sp>
        <p:nvSpPr>
          <p:cNvPr id="25" name="矩形 24"/>
          <p:cNvSpPr/>
          <p:nvPr/>
        </p:nvSpPr>
        <p:spPr bwMode="auto">
          <a:xfrm>
            <a:off x="9071561" y="3526284"/>
            <a:ext cx="1056887" cy="529534"/>
          </a:xfrm>
          <a:prstGeom prst="rect">
            <a:avLst/>
          </a:prstGeom>
          <a:solidFill>
            <a:srgbClr val="FFE69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lstStyle/>
          <a:p>
            <a:pPr eaLnBrk="1" hangingPunct="1">
              <a:buFont typeface="Arial" panose="020B0604020202020204" pitchFamily="34" charset="0"/>
              <a:buNone/>
            </a:pPr>
            <a:endParaRPr lang="zh-CN" altLang="en-US" sz="2800">
              <a:latin typeface="华文中宋" panose="02010600040101010101" pitchFamily="2" charset="-122"/>
              <a:ea typeface="华文中宋" panose="02010600040101010101" pitchFamily="2" charset="-122"/>
            </a:endParaRPr>
          </a:p>
        </p:txBody>
      </p:sp>
      <p:sp>
        <p:nvSpPr>
          <p:cNvPr id="4" name="矩形 3"/>
          <p:cNvSpPr/>
          <p:nvPr/>
        </p:nvSpPr>
        <p:spPr bwMode="auto">
          <a:xfrm>
            <a:off x="8199671" y="4950540"/>
            <a:ext cx="768660" cy="710707"/>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457200" eaLnBrk="1" hangingPunct="1"/>
            <a:endParaRPr lang="zh-CN" altLang="en-US" sz="2800">
              <a:latin typeface="Arial" panose="020B0604020202020204" pitchFamily="34" charset="0"/>
            </a:endParaRPr>
          </a:p>
        </p:txBody>
      </p:sp>
      <p:cxnSp>
        <p:nvCxnSpPr>
          <p:cNvPr id="28" name="直接连接符 27"/>
          <p:cNvCxnSpPr/>
          <p:nvPr/>
        </p:nvCxnSpPr>
        <p:spPr bwMode="auto">
          <a:xfrm flipV="1">
            <a:off x="8584001" y="4068981"/>
            <a:ext cx="0" cy="920564"/>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矩形 8"/>
          <p:cNvSpPr/>
          <p:nvPr/>
        </p:nvSpPr>
        <p:spPr>
          <a:xfrm>
            <a:off x="9093448" y="3675237"/>
            <a:ext cx="1160895" cy="523220"/>
          </a:xfrm>
          <a:prstGeom prst="rect">
            <a:avLst/>
          </a:prstGeom>
        </p:spPr>
        <p:txBody>
          <a:bodyPr wrap="none">
            <a:spAutoFit/>
          </a:bodyPr>
          <a:lstStyle/>
          <a:p>
            <a:r>
              <a:rPr lang="en-US" altLang="zh-CN" sz="2800" dirty="0">
                <a:latin typeface="华文中宋" panose="02010600040101010101" pitchFamily="2" charset="-122"/>
                <a:ea typeface="华文中宋" panose="02010600040101010101" pitchFamily="2" charset="-122"/>
              </a:rPr>
              <a:t>NULL</a:t>
            </a:r>
            <a:endParaRPr lang="zh-CN" altLang="en-US" sz="2800" dirty="0"/>
          </a:p>
        </p:txBody>
      </p:sp>
      <p:sp>
        <p:nvSpPr>
          <p:cNvPr id="10" name="文本框 9"/>
          <p:cNvSpPr txBox="1"/>
          <p:nvPr/>
        </p:nvSpPr>
        <p:spPr>
          <a:xfrm>
            <a:off x="7680176" y="5031774"/>
            <a:ext cx="479618" cy="646331"/>
          </a:xfrm>
          <a:prstGeom prst="rect">
            <a:avLst/>
          </a:prstGeom>
          <a:noFill/>
        </p:spPr>
        <p:txBody>
          <a:bodyPr wrap="none" rtlCol="0">
            <a:spAutoFit/>
          </a:bodyPr>
          <a:lstStyle/>
          <a:p>
            <a:r>
              <a:rPr lang="en-US" altLang="zh-CN" sz="3600" dirty="0">
                <a:latin typeface="微软雅黑" panose="020B0503020204020204" pitchFamily="34" charset="-122"/>
                <a:ea typeface="微软雅黑" panose="020B0503020204020204" pitchFamily="34" charset="-122"/>
              </a:rPr>
              <a:t>p</a:t>
            </a:r>
            <a:endParaRPr lang="zh-CN" altLang="en-US" sz="3600" dirty="0">
              <a:latin typeface="微软雅黑" panose="020B0503020204020204" pitchFamily="34" charset="-122"/>
              <a:ea typeface="微软雅黑" panose="020B0503020204020204" pitchFamily="34" charset="-122"/>
            </a:endParaRPr>
          </a:p>
        </p:txBody>
      </p:sp>
      <p:sp>
        <p:nvSpPr>
          <p:cNvPr id="14" name="矩形 13"/>
          <p:cNvSpPr/>
          <p:nvPr/>
        </p:nvSpPr>
        <p:spPr>
          <a:xfrm>
            <a:off x="6171537" y="3653870"/>
            <a:ext cx="1160895" cy="523220"/>
          </a:xfrm>
          <a:prstGeom prst="rect">
            <a:avLst/>
          </a:prstGeom>
        </p:spPr>
        <p:txBody>
          <a:bodyPr wrap="none">
            <a:spAutoFit/>
          </a:bodyPr>
          <a:lstStyle/>
          <a:p>
            <a:r>
              <a:rPr lang="en-US" altLang="zh-CN" sz="2800" dirty="0">
                <a:latin typeface="华文中宋" panose="02010600040101010101" pitchFamily="2" charset="-122"/>
                <a:ea typeface="华文中宋" panose="02010600040101010101" pitchFamily="2" charset="-122"/>
              </a:rPr>
              <a:t>NULL</a:t>
            </a:r>
            <a:endParaRPr lang="zh-CN" altLang="en-US" sz="2800" dirty="0"/>
          </a:p>
        </p:txBody>
      </p:sp>
      <p:sp>
        <p:nvSpPr>
          <p:cNvPr id="22" name="矩形 21"/>
          <p:cNvSpPr/>
          <p:nvPr/>
        </p:nvSpPr>
        <p:spPr>
          <a:xfrm>
            <a:off x="2663034" y="4393170"/>
            <a:ext cx="5215835" cy="477054"/>
          </a:xfrm>
          <a:prstGeom prst="rect">
            <a:avLst/>
          </a:prstGeom>
          <a:solidFill>
            <a:srgbClr val="FFC000"/>
          </a:solidFill>
        </p:spPr>
        <p:txBody>
          <a:bodyPr wrap="square">
            <a:spAutoFit/>
          </a:bodyPr>
          <a:lstStyle/>
          <a:p>
            <a:pPr defTabSz="0">
              <a:lnSpc>
                <a:spcPts val="3000"/>
              </a:lnSpc>
              <a:spcBef>
                <a:spcPts val="700"/>
              </a:spcBef>
              <a:buClr>
                <a:schemeClr val="accent2"/>
              </a:buClr>
              <a:buSzPct val="60000"/>
            </a:pPr>
            <a:r>
              <a:rPr lang="zh-CN" altLang="en-US" sz="2800" dirty="0" smtClean="0">
                <a:latin typeface="华文中宋" panose="02010600040101010101" pitchFamily="2" charset="-122"/>
                <a:ea typeface="华文中宋" panose="02010600040101010101" pitchFamily="2" charset="-122"/>
              </a:rPr>
              <a:t>（</a:t>
            </a:r>
            <a:r>
              <a:rPr lang="en-US" altLang="zh-CN" sz="2800" dirty="0" smtClean="0">
                <a:latin typeface="华文中宋" panose="02010600040101010101" pitchFamily="2" charset="-122"/>
                <a:ea typeface="华文中宋" panose="02010600040101010101" pitchFamily="2" charset="-122"/>
              </a:rPr>
              <a:t>1</a:t>
            </a:r>
            <a:r>
              <a:rPr lang="zh-CN" altLang="en-US" sz="2800" dirty="0" smtClean="0">
                <a:latin typeface="华文中宋" panose="02010600040101010101" pitchFamily="2" charset="-122"/>
                <a:ea typeface="华文中宋" panose="02010600040101010101" pitchFamily="2" charset="-122"/>
              </a:rPr>
              <a:t>）</a:t>
            </a:r>
            <a:r>
              <a:rPr lang="en-US" altLang="zh-CN" sz="2800" dirty="0" err="1" smtClean="0">
                <a:latin typeface="华文中宋" panose="02010600040101010101" pitchFamily="2" charset="-122"/>
                <a:ea typeface="华文中宋" panose="02010600040101010101" pitchFamily="2" charset="-122"/>
              </a:rPr>
              <a:t>lqueue</a:t>
            </a:r>
            <a:r>
              <a:rPr lang="en-US" altLang="zh-CN" sz="2800" dirty="0" smtClean="0">
                <a:latin typeface="华文中宋" panose="02010600040101010101" pitchFamily="2" charset="-122"/>
                <a:ea typeface="华文中宋" panose="02010600040101010101" pitchFamily="2" charset="-122"/>
              </a:rPr>
              <a:t>-&gt;r-</a:t>
            </a:r>
            <a:r>
              <a:rPr lang="en-US" altLang="zh-CN" sz="2800" dirty="0">
                <a:latin typeface="华文中宋" panose="02010600040101010101" pitchFamily="2" charset="-122"/>
                <a:ea typeface="华文中宋" panose="02010600040101010101" pitchFamily="2" charset="-122"/>
              </a:rPr>
              <a:t>&gt;link = p</a:t>
            </a:r>
            <a:r>
              <a:rPr lang="en-US" altLang="zh-CN" sz="2800" dirty="0" smtClean="0">
                <a:latin typeface="华文中宋" panose="02010600040101010101" pitchFamily="2" charset="-122"/>
                <a:ea typeface="华文中宋" panose="02010600040101010101" pitchFamily="2" charset="-122"/>
              </a:rPr>
              <a:t>;       </a:t>
            </a:r>
            <a:endParaRPr lang="en-US" altLang="zh-CN" sz="2800" dirty="0">
              <a:latin typeface="华文中宋" panose="02010600040101010101" pitchFamily="2" charset="-122"/>
              <a:ea typeface="华文中宋" panose="02010600040101010101" pitchFamily="2" charset="-122"/>
            </a:endParaRPr>
          </a:p>
        </p:txBody>
      </p:sp>
      <p:sp>
        <p:nvSpPr>
          <p:cNvPr id="23" name="矩形 22"/>
          <p:cNvSpPr/>
          <p:nvPr/>
        </p:nvSpPr>
        <p:spPr>
          <a:xfrm>
            <a:off x="7878869" y="2385661"/>
            <a:ext cx="3602268" cy="477054"/>
          </a:xfrm>
          <a:prstGeom prst="rect">
            <a:avLst/>
          </a:prstGeom>
          <a:solidFill>
            <a:srgbClr val="FFC000"/>
          </a:solidFill>
        </p:spPr>
        <p:txBody>
          <a:bodyPr wrap="none">
            <a:spAutoFit/>
          </a:bodyPr>
          <a:lstStyle/>
          <a:p>
            <a:pPr defTabSz="0">
              <a:lnSpc>
                <a:spcPts val="3000"/>
              </a:lnSpc>
              <a:spcBef>
                <a:spcPts val="700"/>
              </a:spcBef>
              <a:buClr>
                <a:schemeClr val="accent2"/>
              </a:buClr>
              <a:buSzPct val="60000"/>
            </a:pPr>
            <a:r>
              <a:rPr lang="zh-CN" altLang="en-US" sz="2800" dirty="0" smtClean="0">
                <a:latin typeface="华文中宋" panose="02010600040101010101" pitchFamily="2" charset="-122"/>
                <a:ea typeface="华文中宋" panose="02010600040101010101" pitchFamily="2" charset="-122"/>
              </a:rPr>
              <a:t>（</a:t>
            </a:r>
            <a:r>
              <a:rPr lang="en-US" altLang="zh-CN" sz="2800" dirty="0" smtClean="0">
                <a:latin typeface="华文中宋" panose="02010600040101010101" pitchFamily="2" charset="-122"/>
                <a:ea typeface="华文中宋" panose="02010600040101010101" pitchFamily="2" charset="-122"/>
              </a:rPr>
              <a:t>2</a:t>
            </a:r>
            <a:r>
              <a:rPr lang="zh-CN" altLang="en-US" sz="2800" dirty="0" smtClean="0">
                <a:latin typeface="华文中宋" panose="02010600040101010101" pitchFamily="2" charset="-122"/>
                <a:ea typeface="华文中宋" panose="02010600040101010101" pitchFamily="2" charset="-122"/>
              </a:rPr>
              <a:t>）</a:t>
            </a:r>
            <a:r>
              <a:rPr lang="en-US" altLang="zh-CN" sz="2800" dirty="0" err="1" smtClean="0">
                <a:latin typeface="华文中宋" panose="02010600040101010101" pitchFamily="2" charset="-122"/>
                <a:ea typeface="华文中宋" panose="02010600040101010101" pitchFamily="2" charset="-122"/>
              </a:rPr>
              <a:t>lqueue</a:t>
            </a:r>
            <a:r>
              <a:rPr lang="en-US" altLang="zh-CN" sz="2800" dirty="0" smtClean="0">
                <a:latin typeface="华文中宋" panose="02010600040101010101" pitchFamily="2" charset="-122"/>
                <a:ea typeface="华文中宋" panose="02010600040101010101" pitchFamily="2" charset="-122"/>
              </a:rPr>
              <a:t>-&gt;r </a:t>
            </a:r>
            <a:r>
              <a:rPr lang="en-US" altLang="zh-CN" sz="2800" dirty="0">
                <a:latin typeface="华文中宋" panose="02010600040101010101" pitchFamily="2" charset="-122"/>
                <a:ea typeface="华文中宋" panose="02010600040101010101" pitchFamily="2" charset="-122"/>
              </a:rPr>
              <a:t>= p;</a:t>
            </a:r>
            <a:endParaRPr lang="en-US" altLang="zh-CN" sz="2800" dirty="0">
              <a:latin typeface="华文中宋" panose="02010600040101010101" pitchFamily="2" charset="-122"/>
              <a:ea typeface="华文中宋" panose="02010600040101010101" pitchFamily="2" charset="-122"/>
            </a:endParaRPr>
          </a:p>
        </p:txBody>
      </p:sp>
      <p:cxnSp>
        <p:nvCxnSpPr>
          <p:cNvPr id="31" name="直接连接符 30"/>
          <p:cNvCxnSpPr/>
          <p:nvPr/>
        </p:nvCxnSpPr>
        <p:spPr>
          <a:xfrm flipV="1">
            <a:off x="75537" y="621084"/>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2" name="Rectangle 3"/>
          <p:cNvSpPr>
            <a:spLocks noChangeArrowheads="1"/>
          </p:cNvSpPr>
          <p:nvPr/>
        </p:nvSpPr>
        <p:spPr bwMode="auto">
          <a:xfrm>
            <a:off x="246002" y="44624"/>
            <a:ext cx="27964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2800" b="1" dirty="0" smtClean="0">
                <a:solidFill>
                  <a:schemeClr val="tx1"/>
                </a:solidFill>
                <a:latin typeface="微软雅黑" panose="020B0503020204020204" pitchFamily="34" charset="-122"/>
                <a:ea typeface="微软雅黑" panose="020B0503020204020204" pitchFamily="34" charset="-122"/>
              </a:rPr>
              <a:t>3.10.3 </a:t>
            </a:r>
            <a:r>
              <a:rPr kumimoji="1" lang="zh-CN" altLang="en-US" sz="2800" b="1" dirty="0" smtClean="0">
                <a:solidFill>
                  <a:schemeClr val="tx1"/>
                </a:solidFill>
                <a:latin typeface="微软雅黑" panose="020B0503020204020204" pitchFamily="34" charset="-122"/>
                <a:ea typeface="微软雅黑" panose="020B0503020204020204" pitchFamily="34" charset="-122"/>
              </a:rPr>
              <a:t>入队</a:t>
            </a:r>
            <a:endParaRPr kumimoji="1" lang="zh-CN" altLang="en-US" sz="2800" b="1" dirty="0">
              <a:solidFill>
                <a:schemeClr val="tx1"/>
              </a:solidFill>
              <a:latin typeface="微软雅黑" panose="020B0503020204020204" pitchFamily="34" charset="-122"/>
              <a:ea typeface="微软雅黑" panose="020B0503020204020204" pitchFamily="34" charset="-122"/>
            </a:endParaRPr>
          </a:p>
        </p:txBody>
      </p:sp>
      <p:cxnSp>
        <p:nvCxnSpPr>
          <p:cNvPr id="33" name="直接连接符 32"/>
          <p:cNvCxnSpPr>
            <a:endCxn id="24" idx="1"/>
          </p:cNvCxnSpPr>
          <p:nvPr/>
        </p:nvCxnSpPr>
        <p:spPr bwMode="auto">
          <a:xfrm>
            <a:off x="6711521" y="3790568"/>
            <a:ext cx="1381924" cy="2283"/>
          </a:xfrm>
          <a:prstGeom prst="line">
            <a:avLst/>
          </a:prstGeom>
          <a:solidFill>
            <a:schemeClr val="accent1"/>
          </a:solidFill>
          <a:ln w="38100"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p:cNvCxnSpPr>
            <a:endCxn id="24" idx="0"/>
          </p:cNvCxnSpPr>
          <p:nvPr/>
        </p:nvCxnSpPr>
        <p:spPr bwMode="auto">
          <a:xfrm>
            <a:off x="5725329" y="2216356"/>
            <a:ext cx="2858672" cy="1311728"/>
          </a:xfrm>
          <a:prstGeom prst="line">
            <a:avLst/>
          </a:prstGeom>
          <a:solidFill>
            <a:schemeClr val="accent1"/>
          </a:solidFill>
          <a:ln w="38100"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ppt_x"/>
                                          </p:val>
                                        </p:tav>
                                        <p:tav tm="100000">
                                          <p:val>
                                            <p:strVal val="#ppt_x"/>
                                          </p:val>
                                        </p:tav>
                                      </p:tavLst>
                                    </p:anim>
                                    <p:anim calcmode="lin" valueType="num">
                                      <p:cBhvr additive="base">
                                        <p:cTn id="2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0"/>
                                        </p:tgtEl>
                                      </p:cBhvr>
                                    </p:animEffect>
                                    <p:set>
                                      <p:cBhvr>
                                        <p:cTn id="37" dur="1" fill="hold">
                                          <p:stCondLst>
                                            <p:cond delay="499"/>
                                          </p:stCondLst>
                                        </p:cTn>
                                        <p:tgtEl>
                                          <p:spTgt spid="3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ppt_x"/>
                                          </p:val>
                                        </p:tav>
                                        <p:tav tm="100000">
                                          <p:val>
                                            <p:strVal val="#ppt_x"/>
                                          </p:val>
                                        </p:tav>
                                      </p:tavLst>
                                    </p:anim>
                                    <p:anim calcmode="lin" valueType="num">
                                      <p:cBhvr additive="base">
                                        <p:cTn id="4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4" grpId="0" animBg="1"/>
      <p:bldP spid="9" grpId="0"/>
      <p:bldP spid="10" grpId="0"/>
      <p:bldP spid="14" grpId="0"/>
      <p:bldP spid="22" grpId="0" animBg="1"/>
      <p:bldP spid="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0216" y="44624"/>
          <a:ext cx="12192000" cy="6768752"/>
        </p:xfrm>
        <a:graphic>
          <a:graphicData uri="http://schemas.openxmlformats.org/drawingml/2006/table">
            <a:tbl>
              <a:tblPr firstRow="1" firstCol="1" bandRow="1">
                <a:tableStyleId>{8A107856-5554-42FB-B03E-39F5DBC370BA}</a:tableStyleId>
              </a:tblPr>
              <a:tblGrid>
                <a:gridCol w="735211"/>
                <a:gridCol w="11456789"/>
              </a:tblGrid>
              <a:tr h="6768752">
                <a:tc>
                  <a:txBody>
                    <a:bodyPr/>
                    <a:lstStyle/>
                    <a:p>
                      <a:pPr algn="just">
                        <a:spcAft>
                          <a:spcPts val="0"/>
                        </a:spcAft>
                      </a:pPr>
                      <a:r>
                        <a:rPr lang="en-US" sz="2400" kern="100" dirty="0">
                          <a:effectLst/>
                        </a:rPr>
                        <a:t>1</a:t>
                      </a:r>
                      <a:endParaRPr lang="zh-CN" sz="2400" kern="100" dirty="0">
                        <a:effectLst/>
                      </a:endParaRPr>
                    </a:p>
                    <a:p>
                      <a:pPr algn="just">
                        <a:spcAft>
                          <a:spcPts val="0"/>
                        </a:spcAft>
                      </a:pPr>
                      <a:r>
                        <a:rPr lang="en-US" sz="2400" kern="100" dirty="0">
                          <a:effectLst/>
                        </a:rPr>
                        <a:t>2</a:t>
                      </a:r>
                      <a:endParaRPr lang="zh-CN" sz="2400" kern="100" dirty="0">
                        <a:effectLst/>
                      </a:endParaRPr>
                    </a:p>
                    <a:p>
                      <a:pPr algn="just">
                        <a:spcAft>
                          <a:spcPts val="0"/>
                        </a:spcAft>
                      </a:pPr>
                      <a:r>
                        <a:rPr lang="en-US" sz="2400" kern="100" dirty="0">
                          <a:effectLst/>
                        </a:rPr>
                        <a:t>3</a:t>
                      </a:r>
                      <a:endParaRPr lang="zh-CN" sz="2400" kern="100" dirty="0">
                        <a:effectLst/>
                      </a:endParaRPr>
                    </a:p>
                    <a:p>
                      <a:pPr algn="just">
                        <a:spcAft>
                          <a:spcPts val="0"/>
                        </a:spcAft>
                      </a:pPr>
                      <a:r>
                        <a:rPr lang="en-US" sz="2400" kern="100" dirty="0">
                          <a:effectLst/>
                        </a:rPr>
                        <a:t>4</a:t>
                      </a:r>
                      <a:endParaRPr lang="zh-CN" sz="2400" kern="100" dirty="0">
                        <a:effectLst/>
                      </a:endParaRPr>
                    </a:p>
                    <a:p>
                      <a:pPr algn="just">
                        <a:spcAft>
                          <a:spcPts val="0"/>
                        </a:spcAft>
                      </a:pPr>
                      <a:r>
                        <a:rPr lang="en-US" sz="2400" kern="100" dirty="0">
                          <a:effectLst/>
                        </a:rPr>
                        <a:t>5</a:t>
                      </a:r>
                      <a:endParaRPr lang="zh-CN" sz="2400" kern="100" dirty="0">
                        <a:effectLst/>
                      </a:endParaRPr>
                    </a:p>
                    <a:p>
                      <a:pPr algn="just">
                        <a:spcAft>
                          <a:spcPts val="0"/>
                        </a:spcAft>
                      </a:pPr>
                      <a:r>
                        <a:rPr lang="en-US" sz="2400" kern="100" dirty="0">
                          <a:effectLst/>
                        </a:rPr>
                        <a:t>6</a:t>
                      </a:r>
                      <a:endParaRPr lang="zh-CN" sz="2400" kern="100" dirty="0">
                        <a:effectLst/>
                      </a:endParaRPr>
                    </a:p>
                    <a:p>
                      <a:pPr algn="just">
                        <a:spcAft>
                          <a:spcPts val="0"/>
                        </a:spcAft>
                      </a:pPr>
                      <a:r>
                        <a:rPr lang="en-US" sz="2400" kern="100" dirty="0">
                          <a:effectLst/>
                        </a:rPr>
                        <a:t>7</a:t>
                      </a:r>
                      <a:endParaRPr lang="zh-CN" sz="2400" kern="100" dirty="0">
                        <a:effectLst/>
                      </a:endParaRPr>
                    </a:p>
                    <a:p>
                      <a:pPr algn="just">
                        <a:spcAft>
                          <a:spcPts val="0"/>
                        </a:spcAft>
                      </a:pPr>
                      <a:r>
                        <a:rPr lang="en-US" sz="2400" kern="100" dirty="0">
                          <a:effectLst/>
                        </a:rPr>
                        <a:t>8</a:t>
                      </a:r>
                      <a:endParaRPr lang="zh-CN" sz="2400" kern="100" dirty="0">
                        <a:effectLst/>
                      </a:endParaRPr>
                    </a:p>
                    <a:p>
                      <a:pPr algn="just">
                        <a:spcAft>
                          <a:spcPts val="0"/>
                        </a:spcAft>
                      </a:pPr>
                      <a:r>
                        <a:rPr lang="en-US" sz="2400" kern="100" dirty="0">
                          <a:effectLst/>
                        </a:rPr>
                        <a:t>9</a:t>
                      </a:r>
                      <a:endParaRPr lang="zh-CN" sz="2400" kern="100" dirty="0">
                        <a:effectLst/>
                      </a:endParaRPr>
                    </a:p>
                    <a:p>
                      <a:pPr algn="just">
                        <a:spcAft>
                          <a:spcPts val="0"/>
                        </a:spcAft>
                      </a:pPr>
                      <a:r>
                        <a:rPr lang="en-US" sz="2400" kern="100" dirty="0">
                          <a:effectLst/>
                        </a:rPr>
                        <a:t>10</a:t>
                      </a:r>
                      <a:endParaRPr lang="zh-CN" sz="2400" kern="100" dirty="0">
                        <a:effectLst/>
                      </a:endParaRPr>
                    </a:p>
                    <a:p>
                      <a:pPr algn="just">
                        <a:spcAft>
                          <a:spcPts val="0"/>
                        </a:spcAft>
                      </a:pPr>
                      <a:r>
                        <a:rPr lang="en-US" sz="2400" kern="100" dirty="0">
                          <a:effectLst/>
                        </a:rPr>
                        <a:t>11</a:t>
                      </a:r>
                      <a:endParaRPr lang="zh-CN" sz="2400" kern="100" dirty="0">
                        <a:effectLst/>
                      </a:endParaRPr>
                    </a:p>
                    <a:p>
                      <a:pPr algn="just">
                        <a:spcAft>
                          <a:spcPts val="0"/>
                        </a:spcAft>
                      </a:pPr>
                      <a:r>
                        <a:rPr lang="en-US" sz="2400" kern="100" dirty="0">
                          <a:effectLst/>
                        </a:rPr>
                        <a:t>12</a:t>
                      </a:r>
                      <a:endParaRPr lang="zh-CN" sz="2400" kern="100" dirty="0">
                        <a:effectLst/>
                      </a:endParaRPr>
                    </a:p>
                    <a:p>
                      <a:pPr algn="just">
                        <a:spcAft>
                          <a:spcPts val="0"/>
                        </a:spcAft>
                      </a:pPr>
                      <a:r>
                        <a:rPr lang="en-US" sz="2400" kern="100" dirty="0">
                          <a:effectLst/>
                        </a:rPr>
                        <a:t>13</a:t>
                      </a:r>
                      <a:endParaRPr lang="zh-CN" sz="2400" kern="100" dirty="0">
                        <a:effectLst/>
                      </a:endParaRPr>
                    </a:p>
                    <a:p>
                      <a:pPr algn="just">
                        <a:spcAft>
                          <a:spcPts val="0"/>
                        </a:spcAft>
                      </a:pPr>
                      <a:r>
                        <a:rPr lang="en-US" sz="2400" kern="100" dirty="0">
                          <a:effectLst/>
                        </a:rPr>
                        <a:t>14</a:t>
                      </a:r>
                      <a:endParaRPr lang="zh-CN" sz="2400" kern="100" dirty="0">
                        <a:effectLst/>
                      </a:endParaRPr>
                    </a:p>
                    <a:p>
                      <a:pPr algn="just">
                        <a:spcAft>
                          <a:spcPts val="0"/>
                        </a:spcAft>
                      </a:pPr>
                      <a:r>
                        <a:rPr lang="en-US" sz="2400" kern="100" dirty="0">
                          <a:effectLst/>
                        </a:rPr>
                        <a:t>15</a:t>
                      </a:r>
                      <a:endParaRPr lang="zh-CN" sz="2400" kern="100" dirty="0">
                        <a:effectLst/>
                      </a:endParaRPr>
                    </a:p>
                    <a:p>
                      <a:pPr algn="just">
                        <a:spcAft>
                          <a:spcPts val="0"/>
                        </a:spcAft>
                      </a:pPr>
                      <a:r>
                        <a:rPr lang="en-US" sz="2400" kern="100" dirty="0">
                          <a:effectLst/>
                        </a:rPr>
                        <a:t>16</a:t>
                      </a:r>
                      <a:endParaRPr lang="zh-CN" sz="2400" kern="100" dirty="0">
                        <a:effectLst/>
                      </a:endParaRPr>
                    </a:p>
                    <a:p>
                      <a:pPr algn="just">
                        <a:spcAft>
                          <a:spcPts val="0"/>
                        </a:spcAft>
                      </a:pPr>
                      <a:r>
                        <a:rPr lang="en-US" sz="2400" kern="100" dirty="0">
                          <a:effectLst/>
                        </a:rPr>
                        <a:t>17</a:t>
                      </a:r>
                      <a:endParaRPr lang="zh-CN" sz="2400" kern="100" dirty="0">
                        <a:effectLst/>
                      </a:endParaRPr>
                    </a:p>
                    <a:p>
                      <a:pPr algn="just">
                        <a:spcAft>
                          <a:spcPts val="0"/>
                        </a:spcAft>
                      </a:pPr>
                      <a:r>
                        <a:rPr lang="en-US" sz="2400" kern="100" dirty="0" smtClean="0">
                          <a:effectLst/>
                        </a:rPr>
                        <a:t>18</a:t>
                      </a:r>
                      <a:endParaRPr lang="zh-CN" sz="2400" kern="100" dirty="0">
                        <a:effectLst/>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400" kern="100" dirty="0">
                          <a:effectLst/>
                        </a:rPr>
                        <a:t>void </a:t>
                      </a:r>
                      <a:r>
                        <a:rPr lang="en-US" sz="2400" kern="100" dirty="0" err="1">
                          <a:effectLst/>
                        </a:rPr>
                        <a:t>EnQueue_link</a:t>
                      </a:r>
                      <a:r>
                        <a:rPr lang="en-US" sz="2400" kern="100" dirty="0">
                          <a:effectLst/>
                        </a:rPr>
                        <a:t>(</a:t>
                      </a:r>
                      <a:r>
                        <a:rPr lang="en-US" sz="2400" kern="100" dirty="0" err="1">
                          <a:effectLst/>
                        </a:rPr>
                        <a:t>LinkQueue</a:t>
                      </a:r>
                      <a:r>
                        <a:rPr lang="en-US" sz="2400" kern="100" dirty="0">
                          <a:effectLst/>
                        </a:rPr>
                        <a:t> </a:t>
                      </a:r>
                      <a:r>
                        <a:rPr lang="en-US" sz="2400" kern="100" dirty="0" err="1">
                          <a:effectLst/>
                        </a:rPr>
                        <a:t>lqueue</a:t>
                      </a:r>
                      <a:r>
                        <a:rPr lang="en-US" sz="2400" kern="100" dirty="0">
                          <a:effectLst/>
                        </a:rPr>
                        <a:t>, </a:t>
                      </a:r>
                      <a:r>
                        <a:rPr lang="en-US" sz="2400" kern="100" dirty="0" err="1">
                          <a:effectLst/>
                        </a:rPr>
                        <a:t>DataType</a:t>
                      </a:r>
                      <a:r>
                        <a:rPr lang="en-US" sz="2400" kern="100" dirty="0">
                          <a:effectLst/>
                        </a:rPr>
                        <a:t> x</a:t>
                      </a:r>
                      <a:r>
                        <a:rPr lang="en-US" sz="2400" kern="100" dirty="0" smtClean="0">
                          <a:effectLst/>
                        </a:rPr>
                        <a:t>)</a:t>
                      </a:r>
                      <a:r>
                        <a:rPr lang="en-US" altLang="zh-CN" sz="2400" kern="100" dirty="0" smtClean="0">
                          <a:effectLst/>
                        </a:rPr>
                        <a:t>{      </a:t>
                      </a:r>
                      <a:r>
                        <a:rPr lang="en-US" sz="2400" kern="100" dirty="0" smtClean="0">
                          <a:effectLst/>
                        </a:rPr>
                        <a:t>//</a:t>
                      </a:r>
                      <a:r>
                        <a:rPr lang="zh-CN" sz="2400" kern="100" dirty="0">
                          <a:effectLst/>
                        </a:rPr>
                        <a:t>入队</a:t>
                      </a:r>
                      <a:r>
                        <a:rPr lang="zh-CN" sz="2400" kern="100" dirty="0" smtClean="0">
                          <a:effectLst/>
                        </a:rPr>
                        <a:t>操作</a:t>
                      </a:r>
                      <a:r>
                        <a:rPr lang="en-US" sz="2400" kern="100" dirty="0" smtClean="0">
                          <a:effectLst/>
                        </a:rPr>
                        <a:t> </a:t>
                      </a:r>
                      <a:r>
                        <a:rPr lang="en-US" sz="2400" kern="100" dirty="0">
                          <a:effectLst/>
                        </a:rPr>
                        <a:t>	</a:t>
                      </a:r>
                      <a:endParaRPr lang="zh-CN" sz="2400" kern="100" dirty="0">
                        <a:effectLst/>
                      </a:endParaRPr>
                    </a:p>
                    <a:p>
                      <a:pPr algn="just">
                        <a:spcAft>
                          <a:spcPts val="0"/>
                        </a:spcAft>
                      </a:pPr>
                      <a:r>
                        <a:rPr lang="en-US" sz="2400" kern="100" dirty="0">
                          <a:effectLst/>
                        </a:rPr>
                        <a:t>	</a:t>
                      </a:r>
                      <a:r>
                        <a:rPr lang="en-US" sz="2400" kern="100" dirty="0" err="1">
                          <a:effectLst/>
                        </a:rPr>
                        <a:t>PNode</a:t>
                      </a:r>
                      <a:r>
                        <a:rPr lang="en-US" sz="2400" kern="100" dirty="0">
                          <a:effectLst/>
                        </a:rPr>
                        <a:t>  p;</a:t>
                      </a:r>
                      <a:endParaRPr lang="zh-CN" sz="2400" kern="100" dirty="0">
                        <a:effectLst/>
                      </a:endParaRPr>
                    </a:p>
                    <a:p>
                      <a:pPr algn="just">
                        <a:spcAft>
                          <a:spcPts val="0"/>
                        </a:spcAft>
                      </a:pPr>
                      <a:r>
                        <a:rPr lang="en-US" sz="2400" kern="100" dirty="0">
                          <a:effectLst/>
                        </a:rPr>
                        <a:t>	</a:t>
                      </a:r>
                      <a:r>
                        <a:rPr lang="en-US" sz="2400" kern="100" dirty="0">
                          <a:solidFill>
                            <a:srgbClr val="00B050"/>
                          </a:solidFill>
                          <a:effectLst/>
                        </a:rPr>
                        <a:t>p = (</a:t>
                      </a:r>
                      <a:r>
                        <a:rPr lang="en-US" sz="2400" kern="100" dirty="0" err="1">
                          <a:solidFill>
                            <a:srgbClr val="00B050"/>
                          </a:solidFill>
                          <a:effectLst/>
                        </a:rPr>
                        <a:t>PNode</a:t>
                      </a:r>
                      <a:r>
                        <a:rPr lang="en-US" sz="2400" kern="100" dirty="0">
                          <a:solidFill>
                            <a:srgbClr val="00B050"/>
                          </a:solidFill>
                          <a:effectLst/>
                        </a:rPr>
                        <a:t>)</a:t>
                      </a:r>
                      <a:r>
                        <a:rPr lang="en-US" sz="2400" kern="100" dirty="0" err="1">
                          <a:solidFill>
                            <a:srgbClr val="00B050"/>
                          </a:solidFill>
                          <a:effectLst/>
                        </a:rPr>
                        <a:t>malloc</a:t>
                      </a:r>
                      <a:r>
                        <a:rPr lang="en-US" sz="2400" kern="100" dirty="0">
                          <a:solidFill>
                            <a:srgbClr val="00B050"/>
                          </a:solidFill>
                          <a:effectLst/>
                        </a:rPr>
                        <a:t>(</a:t>
                      </a:r>
                      <a:r>
                        <a:rPr lang="en-US" sz="2400" kern="100" dirty="0" err="1">
                          <a:solidFill>
                            <a:srgbClr val="00B050"/>
                          </a:solidFill>
                          <a:effectLst/>
                        </a:rPr>
                        <a:t>sizeof</a:t>
                      </a:r>
                      <a:r>
                        <a:rPr lang="en-US" sz="2400" kern="100" dirty="0">
                          <a:solidFill>
                            <a:srgbClr val="00B050"/>
                          </a:solidFill>
                          <a:effectLst/>
                        </a:rPr>
                        <a:t>(</a:t>
                      </a:r>
                      <a:r>
                        <a:rPr lang="en-US" sz="2400" kern="100" dirty="0" err="1">
                          <a:solidFill>
                            <a:srgbClr val="00B050"/>
                          </a:solidFill>
                          <a:effectLst/>
                        </a:rPr>
                        <a:t>struct</a:t>
                      </a:r>
                      <a:r>
                        <a:rPr lang="en-US" sz="2400" kern="100" dirty="0">
                          <a:solidFill>
                            <a:srgbClr val="00B050"/>
                          </a:solidFill>
                          <a:effectLst/>
                        </a:rPr>
                        <a:t> Node)); //</a:t>
                      </a:r>
                      <a:r>
                        <a:rPr lang="zh-CN" sz="2400" kern="100" dirty="0">
                          <a:solidFill>
                            <a:srgbClr val="00B050"/>
                          </a:solidFill>
                          <a:effectLst/>
                        </a:rPr>
                        <a:t>申请结点空间</a:t>
                      </a:r>
                      <a:endParaRPr lang="zh-CN" sz="2400" kern="100" dirty="0">
                        <a:solidFill>
                          <a:srgbClr val="00B050"/>
                        </a:solidFill>
                        <a:effectLst/>
                      </a:endParaRPr>
                    </a:p>
                    <a:p>
                      <a:pPr algn="just">
                        <a:spcAft>
                          <a:spcPts val="0"/>
                        </a:spcAft>
                      </a:pPr>
                      <a:r>
                        <a:rPr lang="en-US" sz="2400" kern="100" dirty="0">
                          <a:effectLst/>
                        </a:rPr>
                        <a:t>	if (p == NULL)</a:t>
                      </a:r>
                      <a:endParaRPr lang="zh-CN" sz="2400" kern="100" dirty="0">
                        <a:effectLst/>
                      </a:endParaRPr>
                    </a:p>
                    <a:p>
                      <a:pPr algn="just">
                        <a:spcAft>
                          <a:spcPts val="0"/>
                        </a:spcAft>
                      </a:pPr>
                      <a:r>
                        <a:rPr lang="en-US" sz="2400" kern="100" dirty="0">
                          <a:effectLst/>
                        </a:rPr>
                        <a:t>		</a:t>
                      </a:r>
                      <a:r>
                        <a:rPr lang="en-US" sz="2400" kern="100" dirty="0" err="1">
                          <a:effectLst/>
                        </a:rPr>
                        <a:t>printf</a:t>
                      </a:r>
                      <a:r>
                        <a:rPr lang="en-US" sz="2400" kern="100" dirty="0">
                          <a:effectLst/>
                        </a:rPr>
                        <a:t>("</a:t>
                      </a:r>
                      <a:r>
                        <a:rPr lang="en-US" sz="2400" kern="100" dirty="0" err="1">
                          <a:effectLst/>
                        </a:rPr>
                        <a:t>Alloc</a:t>
                      </a:r>
                      <a:r>
                        <a:rPr lang="en-US" sz="2400" kern="100" dirty="0">
                          <a:effectLst/>
                        </a:rPr>
                        <a:t> failure!");</a:t>
                      </a:r>
                      <a:endParaRPr lang="zh-CN" sz="2400" kern="100" dirty="0">
                        <a:effectLst/>
                      </a:endParaRPr>
                    </a:p>
                    <a:p>
                      <a:pPr algn="just">
                        <a:spcAft>
                          <a:spcPts val="0"/>
                        </a:spcAft>
                      </a:pPr>
                      <a:r>
                        <a:rPr lang="en-US" sz="2400" kern="100" dirty="0">
                          <a:effectLst/>
                        </a:rPr>
                        <a:t>	else{	</a:t>
                      </a:r>
                      <a:endParaRPr lang="zh-CN" sz="2400" kern="100" dirty="0">
                        <a:effectLst/>
                      </a:endParaRPr>
                    </a:p>
                    <a:p>
                      <a:pPr algn="just">
                        <a:spcAft>
                          <a:spcPts val="0"/>
                        </a:spcAft>
                      </a:pPr>
                      <a:r>
                        <a:rPr lang="en-US" sz="2400" kern="100" dirty="0">
                          <a:effectLst/>
                        </a:rPr>
                        <a:t>			</a:t>
                      </a:r>
                      <a:r>
                        <a:rPr lang="en-US" sz="2400" kern="100" dirty="0">
                          <a:solidFill>
                            <a:srgbClr val="0000FF"/>
                          </a:solidFill>
                          <a:effectLst/>
                        </a:rPr>
                        <a:t>p-&gt;data = x;             //</a:t>
                      </a:r>
                      <a:r>
                        <a:rPr lang="zh-CN" sz="2400" kern="100" dirty="0">
                          <a:solidFill>
                            <a:srgbClr val="0000FF"/>
                          </a:solidFill>
                          <a:effectLst/>
                        </a:rPr>
                        <a:t>数据域赋值</a:t>
                      </a:r>
                      <a:endParaRPr lang="zh-CN" sz="2400" kern="100" dirty="0">
                        <a:solidFill>
                          <a:srgbClr val="0000FF"/>
                        </a:solidFill>
                        <a:effectLst/>
                      </a:endParaRPr>
                    </a:p>
                    <a:p>
                      <a:pPr algn="just">
                        <a:spcAft>
                          <a:spcPts val="0"/>
                        </a:spcAft>
                      </a:pPr>
                      <a:r>
                        <a:rPr lang="en-US" sz="2400" kern="100" dirty="0">
                          <a:solidFill>
                            <a:srgbClr val="0000FF"/>
                          </a:solidFill>
                          <a:effectLst/>
                        </a:rPr>
                        <a:t>			p-&gt;link = NULL;          //</a:t>
                      </a:r>
                      <a:r>
                        <a:rPr lang="zh-CN" sz="2400" kern="100" dirty="0">
                          <a:solidFill>
                            <a:srgbClr val="0000FF"/>
                          </a:solidFill>
                          <a:effectLst/>
                        </a:rPr>
                        <a:t>指针域赋值</a:t>
                      </a:r>
                      <a:endParaRPr lang="zh-CN" sz="2400" kern="100" dirty="0">
                        <a:solidFill>
                          <a:srgbClr val="0000FF"/>
                        </a:solidFill>
                        <a:effectLst/>
                      </a:endParaRPr>
                    </a:p>
                    <a:p>
                      <a:pPr algn="just">
                        <a:spcAft>
                          <a:spcPts val="0"/>
                        </a:spcAft>
                      </a:pPr>
                      <a:r>
                        <a:rPr lang="en-US" sz="2400" kern="100" dirty="0">
                          <a:effectLst/>
                        </a:rPr>
                        <a:t>			</a:t>
                      </a:r>
                      <a:r>
                        <a:rPr lang="en-US" sz="2400" kern="100" dirty="0">
                          <a:solidFill>
                            <a:srgbClr val="FF0000"/>
                          </a:solidFill>
                          <a:effectLst/>
                        </a:rPr>
                        <a:t>if (</a:t>
                      </a:r>
                      <a:r>
                        <a:rPr lang="en-US" sz="2400" kern="100" dirty="0" err="1">
                          <a:solidFill>
                            <a:srgbClr val="FF0000"/>
                          </a:solidFill>
                          <a:effectLst/>
                        </a:rPr>
                        <a:t>lqueue</a:t>
                      </a:r>
                      <a:r>
                        <a:rPr lang="en-US" sz="2400" kern="100" dirty="0">
                          <a:solidFill>
                            <a:srgbClr val="FF0000"/>
                          </a:solidFill>
                          <a:effectLst/>
                        </a:rPr>
                        <a:t>-&gt;f == NULL) </a:t>
                      </a:r>
                      <a:r>
                        <a:rPr lang="en-US" altLang="zh-CN" sz="2400" kern="100" dirty="0" smtClean="0">
                          <a:solidFill>
                            <a:srgbClr val="FF0000"/>
                          </a:solidFill>
                          <a:effectLst/>
                        </a:rPr>
                        <a:t>{     </a:t>
                      </a:r>
                      <a:r>
                        <a:rPr lang="en-US" sz="2400" kern="100" dirty="0" smtClean="0">
                          <a:solidFill>
                            <a:srgbClr val="FF0000"/>
                          </a:solidFill>
                          <a:effectLst/>
                        </a:rPr>
                        <a:t>//</a:t>
                      </a:r>
                      <a:r>
                        <a:rPr lang="zh-CN" sz="2400" kern="100" dirty="0">
                          <a:solidFill>
                            <a:srgbClr val="FF0000"/>
                          </a:solidFill>
                          <a:effectLst/>
                        </a:rPr>
                        <a:t>空队列的特殊</a:t>
                      </a:r>
                      <a:r>
                        <a:rPr lang="zh-CN" sz="2400" kern="100" dirty="0" smtClean="0">
                          <a:solidFill>
                            <a:srgbClr val="FF0000"/>
                          </a:solidFill>
                          <a:effectLst/>
                        </a:rPr>
                        <a:t>处理</a:t>
                      </a:r>
                      <a:r>
                        <a:rPr lang="en-US" sz="2400" kern="100" dirty="0" smtClean="0">
                          <a:solidFill>
                            <a:srgbClr val="FF0000"/>
                          </a:solidFill>
                          <a:effectLst/>
                        </a:rPr>
                        <a:t> </a:t>
                      </a:r>
                      <a:r>
                        <a:rPr lang="en-US" sz="2400" kern="100" dirty="0">
                          <a:solidFill>
                            <a:srgbClr val="FF0000"/>
                          </a:solidFill>
                          <a:effectLst/>
                        </a:rPr>
                        <a:t>	</a:t>
                      </a:r>
                      <a:endParaRPr lang="zh-CN" sz="2400" kern="100" dirty="0">
                        <a:solidFill>
                          <a:srgbClr val="FF0000"/>
                        </a:solidFill>
                        <a:effectLst/>
                      </a:endParaRPr>
                    </a:p>
                    <a:p>
                      <a:pPr algn="just">
                        <a:spcAft>
                          <a:spcPts val="0"/>
                        </a:spcAft>
                      </a:pPr>
                      <a:r>
                        <a:rPr lang="en-US" sz="2400" kern="100" dirty="0">
                          <a:solidFill>
                            <a:srgbClr val="FF0000"/>
                          </a:solidFill>
                          <a:effectLst/>
                        </a:rPr>
                        <a:t>				</a:t>
                      </a:r>
                      <a:r>
                        <a:rPr lang="en-US" sz="2400" kern="100" dirty="0" err="1">
                          <a:solidFill>
                            <a:srgbClr val="FF0000"/>
                          </a:solidFill>
                          <a:effectLst/>
                        </a:rPr>
                        <a:t>lqueue</a:t>
                      </a:r>
                      <a:r>
                        <a:rPr lang="en-US" sz="2400" kern="100" dirty="0">
                          <a:solidFill>
                            <a:srgbClr val="FF0000"/>
                          </a:solidFill>
                          <a:effectLst/>
                        </a:rPr>
                        <a:t>-&gt;f = p;</a:t>
                      </a:r>
                      <a:endParaRPr lang="zh-CN" sz="2400" kern="100" dirty="0">
                        <a:solidFill>
                          <a:srgbClr val="FF0000"/>
                        </a:solidFill>
                        <a:effectLst/>
                      </a:endParaRPr>
                    </a:p>
                    <a:p>
                      <a:pPr algn="just">
                        <a:spcAft>
                          <a:spcPts val="0"/>
                        </a:spcAft>
                      </a:pPr>
                      <a:r>
                        <a:rPr lang="en-US" sz="2400" kern="100" dirty="0">
                          <a:solidFill>
                            <a:srgbClr val="FF0000"/>
                          </a:solidFill>
                          <a:effectLst/>
                        </a:rPr>
                        <a:t>				</a:t>
                      </a:r>
                      <a:r>
                        <a:rPr lang="en-US" sz="2400" kern="100" dirty="0" err="1">
                          <a:solidFill>
                            <a:srgbClr val="FF0000"/>
                          </a:solidFill>
                          <a:effectLst/>
                        </a:rPr>
                        <a:t>lqueue</a:t>
                      </a:r>
                      <a:r>
                        <a:rPr lang="en-US" sz="2400" kern="100" dirty="0">
                          <a:solidFill>
                            <a:srgbClr val="FF0000"/>
                          </a:solidFill>
                          <a:effectLst/>
                        </a:rPr>
                        <a:t>-&gt;r = p;</a:t>
                      </a:r>
                      <a:endParaRPr lang="zh-CN" sz="2400" kern="100" dirty="0">
                        <a:solidFill>
                          <a:srgbClr val="FF0000"/>
                        </a:solidFill>
                        <a:effectLst/>
                      </a:endParaRPr>
                    </a:p>
                    <a:p>
                      <a:pPr algn="just">
                        <a:spcAft>
                          <a:spcPts val="0"/>
                        </a:spcAft>
                      </a:pPr>
                      <a:r>
                        <a:rPr lang="en-US" sz="2400" kern="100" dirty="0">
                          <a:solidFill>
                            <a:srgbClr val="FF0000"/>
                          </a:solidFill>
                          <a:effectLst/>
                        </a:rPr>
                        <a:t>			}</a:t>
                      </a:r>
                      <a:endParaRPr lang="zh-CN" sz="2400" kern="100" dirty="0">
                        <a:solidFill>
                          <a:srgbClr val="FF0000"/>
                        </a:solidFill>
                        <a:effectLst/>
                      </a:endParaRPr>
                    </a:p>
                    <a:p>
                      <a:pPr algn="just">
                        <a:spcAft>
                          <a:spcPts val="0"/>
                        </a:spcAft>
                      </a:pPr>
                      <a:r>
                        <a:rPr lang="en-US" sz="2400" kern="100" dirty="0">
                          <a:effectLst/>
                        </a:rPr>
                        <a:t>	  		</a:t>
                      </a:r>
                      <a:r>
                        <a:rPr lang="en-US" sz="2400" kern="100" dirty="0" smtClean="0">
                          <a:solidFill>
                            <a:srgbClr val="0000FF"/>
                          </a:solidFill>
                          <a:effectLst/>
                        </a:rPr>
                        <a:t>else{ </a:t>
                      </a:r>
                      <a:r>
                        <a:rPr lang="en-US" sz="2400" kern="100" dirty="0">
                          <a:solidFill>
                            <a:srgbClr val="0000FF"/>
                          </a:solidFill>
                          <a:effectLst/>
                        </a:rPr>
                        <a:t>	</a:t>
                      </a:r>
                      <a:endParaRPr lang="zh-CN" sz="2400" kern="100" dirty="0">
                        <a:solidFill>
                          <a:srgbClr val="0000FF"/>
                        </a:solidFill>
                        <a:effectLst/>
                      </a:endParaRPr>
                    </a:p>
                    <a:p>
                      <a:pPr algn="just">
                        <a:spcAft>
                          <a:spcPts val="0"/>
                        </a:spcAft>
                      </a:pPr>
                      <a:r>
                        <a:rPr lang="en-US" sz="2400" kern="100" dirty="0">
                          <a:solidFill>
                            <a:srgbClr val="0000FF"/>
                          </a:solidFill>
                          <a:effectLst/>
                        </a:rPr>
                        <a:t>				</a:t>
                      </a:r>
                      <a:r>
                        <a:rPr lang="en-US" sz="2400" kern="100" dirty="0" err="1">
                          <a:solidFill>
                            <a:srgbClr val="0000FF"/>
                          </a:solidFill>
                          <a:effectLst/>
                        </a:rPr>
                        <a:t>lqueue</a:t>
                      </a:r>
                      <a:r>
                        <a:rPr lang="en-US" sz="2400" kern="100" dirty="0">
                          <a:solidFill>
                            <a:srgbClr val="0000FF"/>
                          </a:solidFill>
                          <a:effectLst/>
                        </a:rPr>
                        <a:t>-&gt;r-&gt;link = p; //</a:t>
                      </a:r>
                      <a:r>
                        <a:rPr lang="zh-CN" sz="2400" kern="100" dirty="0">
                          <a:solidFill>
                            <a:srgbClr val="0000FF"/>
                          </a:solidFill>
                          <a:effectLst/>
                        </a:rPr>
                        <a:t>插入队尾</a:t>
                      </a:r>
                      <a:endParaRPr lang="zh-CN" sz="2400" kern="100" dirty="0">
                        <a:solidFill>
                          <a:srgbClr val="0000FF"/>
                        </a:solidFill>
                        <a:effectLst/>
                      </a:endParaRPr>
                    </a:p>
                    <a:p>
                      <a:pPr algn="just">
                        <a:spcAft>
                          <a:spcPts val="0"/>
                        </a:spcAft>
                      </a:pPr>
                      <a:r>
                        <a:rPr lang="en-US" sz="2400" kern="100" dirty="0">
                          <a:solidFill>
                            <a:srgbClr val="0000FF"/>
                          </a:solidFill>
                          <a:effectLst/>
                        </a:rPr>
                        <a:t>				</a:t>
                      </a:r>
                      <a:r>
                        <a:rPr lang="en-US" sz="2400" kern="100" dirty="0" err="1">
                          <a:solidFill>
                            <a:srgbClr val="0000FF"/>
                          </a:solidFill>
                          <a:effectLst/>
                        </a:rPr>
                        <a:t>lqueue</a:t>
                      </a:r>
                      <a:r>
                        <a:rPr lang="en-US" sz="2400" kern="100" dirty="0">
                          <a:solidFill>
                            <a:srgbClr val="0000FF"/>
                          </a:solidFill>
                          <a:effectLst/>
                        </a:rPr>
                        <a:t>-&gt;r = p;       //</a:t>
                      </a:r>
                      <a:r>
                        <a:rPr lang="zh-CN" sz="2400" kern="100" dirty="0">
                          <a:solidFill>
                            <a:srgbClr val="0000FF"/>
                          </a:solidFill>
                          <a:effectLst/>
                        </a:rPr>
                        <a:t>修改队尾指针</a:t>
                      </a:r>
                      <a:endParaRPr lang="zh-CN" sz="2400" kern="100" dirty="0">
                        <a:solidFill>
                          <a:srgbClr val="0000FF"/>
                        </a:solidFill>
                        <a:effectLst/>
                      </a:endParaRPr>
                    </a:p>
                    <a:p>
                      <a:pPr algn="just">
                        <a:spcAft>
                          <a:spcPts val="0"/>
                        </a:spcAft>
                      </a:pPr>
                      <a:r>
                        <a:rPr lang="en-US" sz="2400" kern="100" dirty="0">
                          <a:solidFill>
                            <a:srgbClr val="0000FF"/>
                          </a:solidFill>
                          <a:effectLst/>
                        </a:rPr>
                        <a:t>			}</a:t>
                      </a:r>
                      <a:endParaRPr lang="zh-CN" sz="2400" kern="100" dirty="0">
                        <a:solidFill>
                          <a:srgbClr val="0000FF"/>
                        </a:solidFill>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sp>
        <p:nvSpPr>
          <p:cNvPr id="3" name="Text Box 4"/>
          <p:cNvSpPr txBox="1">
            <a:spLocks noChangeArrowheads="1"/>
          </p:cNvSpPr>
          <p:nvPr/>
        </p:nvSpPr>
        <p:spPr bwMode="auto">
          <a:xfrm>
            <a:off x="9912424" y="1052736"/>
            <a:ext cx="20972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b="1" dirty="0" smtClean="0">
                <a:solidFill>
                  <a:srgbClr val="FF0000"/>
                </a:solidFill>
                <a:latin typeface="微软雅黑" panose="020B0503020204020204" pitchFamily="34" charset="-122"/>
                <a:ea typeface="微软雅黑" panose="020B0503020204020204" pitchFamily="34" charset="-122"/>
              </a:rPr>
              <a:t>算法</a:t>
            </a:r>
            <a:r>
              <a:rPr lang="en-US" altLang="zh-CN" sz="3200" b="1" dirty="0" smtClean="0">
                <a:solidFill>
                  <a:srgbClr val="FF0000"/>
                </a:solidFill>
                <a:latin typeface="微软雅黑" panose="020B0503020204020204" pitchFamily="34" charset="-122"/>
                <a:ea typeface="微软雅黑" panose="020B0503020204020204" pitchFamily="34" charset="-122"/>
              </a:rPr>
              <a:t>3-26</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5231904" y="1844824"/>
            <a:ext cx="1575656" cy="52588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noAutofit/>
          </a:bodyPr>
          <a:lstStyle/>
          <a:p>
            <a:pPr eaLnBrk="1" hangingPunct="1">
              <a:buFont typeface="Arial" panose="020B0604020202020204" pitchFamily="34" charset="0"/>
              <a:buNone/>
            </a:pPr>
            <a:r>
              <a:rPr lang="en-US" altLang="zh-CN" sz="2800" dirty="0" smtClean="0">
                <a:latin typeface="华文中宋" panose="02010600040101010101" pitchFamily="2" charset="-122"/>
                <a:ea typeface="华文中宋" panose="02010600040101010101" pitchFamily="2" charset="-122"/>
              </a:rPr>
              <a:t>r</a:t>
            </a:r>
            <a:endParaRPr lang="zh-CN" altLang="en-US" sz="2800" dirty="0">
              <a:latin typeface="华文中宋" panose="02010600040101010101" pitchFamily="2" charset="-122"/>
              <a:ea typeface="华文中宋" panose="02010600040101010101" pitchFamily="2" charset="-122"/>
            </a:endParaRPr>
          </a:p>
        </p:txBody>
      </p:sp>
      <p:sp>
        <p:nvSpPr>
          <p:cNvPr id="13" name="矩形 12"/>
          <p:cNvSpPr/>
          <p:nvPr/>
        </p:nvSpPr>
        <p:spPr bwMode="auto">
          <a:xfrm>
            <a:off x="3686333" y="1844823"/>
            <a:ext cx="1575656" cy="52588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noAutofit/>
          </a:bodyPr>
          <a:lstStyle/>
          <a:p>
            <a:pPr eaLnBrk="1" hangingPunct="1">
              <a:buFont typeface="Arial" panose="020B0604020202020204" pitchFamily="34" charset="0"/>
              <a:buNone/>
            </a:pPr>
            <a:r>
              <a:rPr lang="en-US" altLang="zh-CN" sz="2800" dirty="0" smtClean="0">
                <a:latin typeface="华文中宋" panose="02010600040101010101" pitchFamily="2" charset="-122"/>
                <a:ea typeface="华文中宋" panose="02010600040101010101" pitchFamily="2" charset="-122"/>
              </a:rPr>
              <a:t>f</a:t>
            </a:r>
            <a:endParaRPr lang="zh-CN" altLang="en-US" sz="2800" dirty="0">
              <a:latin typeface="华文中宋" panose="02010600040101010101" pitchFamily="2" charset="-122"/>
              <a:ea typeface="华文中宋" panose="02010600040101010101" pitchFamily="2" charset="-122"/>
            </a:endParaRPr>
          </a:p>
        </p:txBody>
      </p:sp>
      <p:sp>
        <p:nvSpPr>
          <p:cNvPr id="15" name="矩形 14"/>
          <p:cNvSpPr/>
          <p:nvPr/>
        </p:nvSpPr>
        <p:spPr bwMode="auto">
          <a:xfrm>
            <a:off x="2192724" y="1760759"/>
            <a:ext cx="1081378" cy="64893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457200" eaLnBrk="1" hangingPunct="1"/>
            <a:endParaRPr lang="zh-CN" altLang="en-US" sz="2800">
              <a:latin typeface="Arial" panose="020B0604020202020204" pitchFamily="34" charset="0"/>
            </a:endParaRPr>
          </a:p>
        </p:txBody>
      </p:sp>
      <p:sp>
        <p:nvSpPr>
          <p:cNvPr id="16" name="文本框 15"/>
          <p:cNvSpPr txBox="1"/>
          <p:nvPr/>
        </p:nvSpPr>
        <p:spPr>
          <a:xfrm>
            <a:off x="2006731" y="1278310"/>
            <a:ext cx="1435582" cy="471949"/>
          </a:xfrm>
          <a:prstGeom prst="rect">
            <a:avLst/>
          </a:prstGeom>
          <a:noFill/>
          <a:ln w="9525">
            <a:noFill/>
            <a:miter lim="800000"/>
          </a:ln>
        </p:spPr>
        <p:txBody>
          <a:bodyPr vert="horz" wrap="square" lIns="91440" tIns="45720" rIns="91440" bIns="45720" numCol="1" anchor="t" anchorCtr="0" compatLnSpc="1"/>
          <a:lstStyle>
            <a:lvl1pPr marL="319405" indent="-319405" defTabSz="0">
              <a:lnSpc>
                <a:spcPts val="3000"/>
              </a:lnSpc>
              <a:spcBef>
                <a:spcPts val="700"/>
              </a:spcBef>
              <a:buClr>
                <a:schemeClr val="accent2"/>
              </a:buClr>
              <a:buSzPct val="60000"/>
              <a:buFont typeface="Wingdings" panose="05000000000000000000" pitchFamily="2" charset="2"/>
              <a:buChar char=""/>
              <a:defRPr sz="2800">
                <a:latin typeface="华文中宋" panose="02010600040101010101" pitchFamily="2" charset="-122"/>
                <a:ea typeface="华文中宋" panose="02010600040101010101" pitchFamily="2" charset="-122"/>
                <a:sym typeface="Tw Cen MT" panose="020B0602020104020603"/>
              </a:defRPr>
            </a:lvl1pPr>
            <a:lvl2pPr marL="640080" indent="-271780" defTabSz="0">
              <a:lnSpc>
                <a:spcPts val="3000"/>
              </a:lnSpc>
              <a:spcBef>
                <a:spcPts val="550"/>
              </a:spcBef>
              <a:buClr>
                <a:schemeClr val="accent1"/>
              </a:buClr>
              <a:buSzPct val="70000"/>
              <a:buFont typeface="Wingdings 2" panose="05020102010507070707" pitchFamily="18" charset="2"/>
              <a:buChar char=""/>
              <a:defRPr sz="2400">
                <a:latin typeface="华文中宋" panose="02010600040101010101" pitchFamily="2" charset="-122"/>
                <a:ea typeface="华文中宋" panose="02010600040101010101" pitchFamily="2" charset="-122"/>
                <a:sym typeface="Tw Cen MT" panose="020B0602020104020603"/>
              </a:defRPr>
            </a:lvl2pPr>
            <a:lvl3pPr indent="-228600" defTabSz="0">
              <a:lnSpc>
                <a:spcPts val="3000"/>
              </a:lnSpc>
              <a:spcBef>
                <a:spcPts val="500"/>
              </a:spcBef>
              <a:buClr>
                <a:schemeClr val="accent2"/>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3pPr>
            <a:lvl4pPr indent="-228600" defTabSz="0">
              <a:lnSpc>
                <a:spcPts val="3000"/>
              </a:lnSpc>
              <a:spcBef>
                <a:spcPts val="400"/>
              </a:spcBef>
              <a:buClr>
                <a:srgbClr val="A5AB81"/>
              </a:buClr>
              <a:buSzPct val="7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4pPr>
            <a:lvl5pPr indent="-228600" defTabSz="0">
              <a:lnSpc>
                <a:spcPts val="3000"/>
              </a:lnSpc>
              <a:spcBef>
                <a:spcPts val="400"/>
              </a:spcBef>
              <a:buClr>
                <a:srgbClr val="D8B25C"/>
              </a:buClr>
              <a:buSzPct val="65000"/>
              <a:buFont typeface="Wingdings" panose="05000000000000000000" pitchFamily="2" charset="2"/>
              <a:buChar char=""/>
              <a:defRPr sz="2000">
                <a:latin typeface="华文中宋" panose="02010600040101010101" pitchFamily="2" charset="-122"/>
                <a:ea typeface="华文中宋" panose="02010600040101010101" pitchFamily="2" charset="-122"/>
                <a:sym typeface="Tw Cen MT" panose="020B0602020104020603"/>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en-US" altLang="zh-CN" dirty="0" err="1" smtClean="0"/>
              <a:t>lqueue</a:t>
            </a:r>
            <a:endParaRPr lang="zh-CN" altLang="en-US" dirty="0"/>
          </a:p>
        </p:txBody>
      </p:sp>
      <p:cxnSp>
        <p:nvCxnSpPr>
          <p:cNvPr id="17" name="直接连接符 16"/>
          <p:cNvCxnSpPr/>
          <p:nvPr/>
        </p:nvCxnSpPr>
        <p:spPr bwMode="auto">
          <a:xfrm>
            <a:off x="2896287" y="2087156"/>
            <a:ext cx="790046" cy="1"/>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矩形 26"/>
          <p:cNvSpPr/>
          <p:nvPr/>
        </p:nvSpPr>
        <p:spPr bwMode="auto">
          <a:xfrm>
            <a:off x="2102495" y="3410115"/>
            <a:ext cx="981112" cy="52953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lstStyle/>
          <a:p>
            <a:pPr eaLnBrk="1" hangingPunct="1">
              <a:buFont typeface="Arial" panose="020B0604020202020204" pitchFamily="34" charset="0"/>
              <a:buNone/>
            </a:pPr>
            <a:endParaRPr lang="zh-CN" altLang="en-US" sz="2800">
              <a:latin typeface="华文中宋" panose="02010600040101010101" pitchFamily="2" charset="-122"/>
              <a:ea typeface="华文中宋" panose="02010600040101010101" pitchFamily="2" charset="-122"/>
            </a:endParaRPr>
          </a:p>
        </p:txBody>
      </p:sp>
      <p:cxnSp>
        <p:nvCxnSpPr>
          <p:cNvPr id="29" name="直接连接符 28"/>
          <p:cNvCxnSpPr>
            <a:stCxn id="13" idx="2"/>
            <a:endCxn id="27" idx="0"/>
          </p:cNvCxnSpPr>
          <p:nvPr/>
        </p:nvCxnSpPr>
        <p:spPr bwMode="auto">
          <a:xfrm flipH="1">
            <a:off x="2593051" y="2370703"/>
            <a:ext cx="1881110" cy="1039412"/>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6598808" y="2161993"/>
            <a:ext cx="2449520" cy="1227637"/>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矩形 34"/>
          <p:cNvSpPr/>
          <p:nvPr/>
        </p:nvSpPr>
        <p:spPr bwMode="auto">
          <a:xfrm>
            <a:off x="3080611" y="3408315"/>
            <a:ext cx="605723" cy="529534"/>
          </a:xfrm>
          <a:prstGeom prst="rect">
            <a:avLst/>
          </a:prstGeom>
          <a:solidFill>
            <a:srgbClr val="FFE69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lstStyle/>
          <a:p>
            <a:pPr eaLnBrk="1" hangingPunct="1">
              <a:buFont typeface="Arial" panose="020B0604020202020204" pitchFamily="34" charset="0"/>
              <a:buNone/>
            </a:pPr>
            <a:endParaRPr lang="zh-CN" altLang="en-US" sz="2800">
              <a:latin typeface="华文中宋" panose="02010600040101010101" pitchFamily="2" charset="-122"/>
              <a:ea typeface="华文中宋" panose="02010600040101010101" pitchFamily="2" charset="-122"/>
            </a:endParaRPr>
          </a:p>
        </p:txBody>
      </p:sp>
      <p:cxnSp>
        <p:nvCxnSpPr>
          <p:cNvPr id="38" name="直接连接符 37"/>
          <p:cNvCxnSpPr/>
          <p:nvPr/>
        </p:nvCxnSpPr>
        <p:spPr bwMode="auto">
          <a:xfrm>
            <a:off x="3385895" y="3693663"/>
            <a:ext cx="790046" cy="1"/>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矩形 38"/>
          <p:cNvSpPr/>
          <p:nvPr/>
        </p:nvSpPr>
        <p:spPr bwMode="auto">
          <a:xfrm>
            <a:off x="4140277" y="3414450"/>
            <a:ext cx="981112" cy="52953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lstStyle/>
          <a:p>
            <a:pPr eaLnBrk="1" hangingPunct="1">
              <a:buFont typeface="Arial" panose="020B0604020202020204" pitchFamily="34" charset="0"/>
              <a:buNone/>
            </a:pPr>
            <a:endParaRPr lang="zh-CN" altLang="en-US" sz="2800">
              <a:latin typeface="华文中宋" panose="02010600040101010101" pitchFamily="2" charset="-122"/>
              <a:ea typeface="华文中宋" panose="02010600040101010101" pitchFamily="2" charset="-122"/>
            </a:endParaRPr>
          </a:p>
        </p:txBody>
      </p:sp>
      <p:sp>
        <p:nvSpPr>
          <p:cNvPr id="40" name="矩形 39"/>
          <p:cNvSpPr/>
          <p:nvPr/>
        </p:nvSpPr>
        <p:spPr bwMode="auto">
          <a:xfrm>
            <a:off x="5132202" y="3401812"/>
            <a:ext cx="605723" cy="529534"/>
          </a:xfrm>
          <a:prstGeom prst="rect">
            <a:avLst/>
          </a:prstGeom>
          <a:solidFill>
            <a:srgbClr val="FFE69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lstStyle/>
          <a:p>
            <a:pPr eaLnBrk="1" hangingPunct="1">
              <a:buFont typeface="Arial" panose="020B0604020202020204" pitchFamily="34" charset="0"/>
              <a:buNone/>
            </a:pPr>
            <a:endParaRPr lang="zh-CN" altLang="en-US" sz="2800">
              <a:latin typeface="华文中宋" panose="02010600040101010101" pitchFamily="2" charset="-122"/>
              <a:ea typeface="华文中宋" panose="02010600040101010101" pitchFamily="2" charset="-122"/>
            </a:endParaRPr>
          </a:p>
        </p:txBody>
      </p:sp>
      <p:cxnSp>
        <p:nvCxnSpPr>
          <p:cNvPr id="41" name="直接连接符 40"/>
          <p:cNvCxnSpPr/>
          <p:nvPr/>
        </p:nvCxnSpPr>
        <p:spPr bwMode="auto">
          <a:xfrm>
            <a:off x="5423677" y="3697998"/>
            <a:ext cx="790046" cy="1"/>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矩形 41"/>
          <p:cNvSpPr/>
          <p:nvPr/>
        </p:nvSpPr>
        <p:spPr bwMode="auto">
          <a:xfrm>
            <a:off x="6227532" y="3391430"/>
            <a:ext cx="981112" cy="52953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lstStyle/>
          <a:p>
            <a:pPr eaLnBrk="1" hangingPunct="1">
              <a:buFont typeface="Arial" panose="020B0604020202020204" pitchFamily="34" charset="0"/>
              <a:buNone/>
            </a:pPr>
            <a:endParaRPr lang="zh-CN" altLang="en-US" sz="2800">
              <a:latin typeface="华文中宋" panose="02010600040101010101" pitchFamily="2" charset="-122"/>
              <a:ea typeface="华文中宋" panose="02010600040101010101" pitchFamily="2" charset="-122"/>
            </a:endParaRPr>
          </a:p>
        </p:txBody>
      </p:sp>
      <p:sp>
        <p:nvSpPr>
          <p:cNvPr id="43" name="矩形 42"/>
          <p:cNvSpPr/>
          <p:nvPr/>
        </p:nvSpPr>
        <p:spPr bwMode="auto">
          <a:xfrm>
            <a:off x="7205648" y="3389630"/>
            <a:ext cx="605723" cy="529534"/>
          </a:xfrm>
          <a:prstGeom prst="rect">
            <a:avLst/>
          </a:prstGeom>
          <a:solidFill>
            <a:srgbClr val="FFE69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lstStyle/>
          <a:p>
            <a:pPr eaLnBrk="1" hangingPunct="1">
              <a:buFont typeface="Arial" panose="020B0604020202020204" pitchFamily="34" charset="0"/>
              <a:buNone/>
            </a:pPr>
            <a:endParaRPr lang="zh-CN" altLang="en-US" sz="2800">
              <a:latin typeface="华文中宋" panose="02010600040101010101" pitchFamily="2" charset="-122"/>
              <a:ea typeface="华文中宋" panose="02010600040101010101" pitchFamily="2" charset="-122"/>
            </a:endParaRPr>
          </a:p>
        </p:txBody>
      </p:sp>
      <p:cxnSp>
        <p:nvCxnSpPr>
          <p:cNvPr id="44" name="直接连接符 43"/>
          <p:cNvCxnSpPr/>
          <p:nvPr/>
        </p:nvCxnSpPr>
        <p:spPr bwMode="auto">
          <a:xfrm>
            <a:off x="7510932" y="3674978"/>
            <a:ext cx="790046" cy="1"/>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矩形 44"/>
          <p:cNvSpPr/>
          <p:nvPr/>
        </p:nvSpPr>
        <p:spPr bwMode="auto">
          <a:xfrm>
            <a:off x="8310814" y="3433231"/>
            <a:ext cx="981112" cy="52953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lstStyle/>
          <a:p>
            <a:pPr eaLnBrk="1" hangingPunct="1">
              <a:buFont typeface="Arial" panose="020B0604020202020204" pitchFamily="34" charset="0"/>
              <a:buNone/>
            </a:pPr>
            <a:endParaRPr lang="zh-CN" altLang="en-US" sz="2800">
              <a:latin typeface="华文中宋" panose="02010600040101010101" pitchFamily="2" charset="-122"/>
              <a:ea typeface="华文中宋" panose="02010600040101010101" pitchFamily="2" charset="-122"/>
            </a:endParaRPr>
          </a:p>
        </p:txBody>
      </p:sp>
      <p:sp>
        <p:nvSpPr>
          <p:cNvPr id="46" name="矩形 45"/>
          <p:cNvSpPr/>
          <p:nvPr/>
        </p:nvSpPr>
        <p:spPr bwMode="auto">
          <a:xfrm>
            <a:off x="9288930" y="3431431"/>
            <a:ext cx="1631606" cy="529534"/>
          </a:xfrm>
          <a:prstGeom prst="rect">
            <a:avLst/>
          </a:prstGeom>
          <a:solidFill>
            <a:srgbClr val="FFE69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lstStyle/>
          <a:p>
            <a:pPr eaLnBrk="1" hangingPunct="1">
              <a:buFont typeface="Arial" panose="020B0604020202020204" pitchFamily="34" charset="0"/>
              <a:buNone/>
            </a:pPr>
            <a:r>
              <a:rPr lang="en-US" altLang="zh-CN" sz="2800" dirty="0">
                <a:latin typeface="华文中宋" panose="02010600040101010101" pitchFamily="2" charset="-122"/>
                <a:ea typeface="华文中宋" panose="02010600040101010101" pitchFamily="2" charset="-122"/>
              </a:rPr>
              <a:t>NULL</a:t>
            </a:r>
            <a:endParaRPr lang="zh-CN" altLang="en-US" sz="2800" dirty="0">
              <a:latin typeface="华文中宋" panose="02010600040101010101" pitchFamily="2" charset="-122"/>
              <a:ea typeface="华文中宋" panose="02010600040101010101" pitchFamily="2" charset="-122"/>
            </a:endParaRPr>
          </a:p>
        </p:txBody>
      </p:sp>
      <p:sp>
        <p:nvSpPr>
          <p:cNvPr id="7" name="矩形 6"/>
          <p:cNvSpPr/>
          <p:nvPr/>
        </p:nvSpPr>
        <p:spPr>
          <a:xfrm>
            <a:off x="3627680" y="4803903"/>
            <a:ext cx="4023080" cy="477054"/>
          </a:xfrm>
          <a:prstGeom prst="rect">
            <a:avLst/>
          </a:prstGeom>
          <a:solidFill>
            <a:srgbClr val="FFC000"/>
          </a:solidFill>
        </p:spPr>
        <p:txBody>
          <a:bodyPr wrap="square">
            <a:spAutoFit/>
          </a:bodyPr>
          <a:lstStyle/>
          <a:p>
            <a:pPr defTabSz="0">
              <a:lnSpc>
                <a:spcPts val="3000"/>
              </a:lnSpc>
              <a:spcBef>
                <a:spcPts val="700"/>
              </a:spcBef>
              <a:buClr>
                <a:schemeClr val="accent2"/>
              </a:buClr>
              <a:buSzPct val="60000"/>
            </a:pPr>
            <a:r>
              <a:rPr lang="zh-CN" altLang="en-US" sz="2800" dirty="0" smtClean="0">
                <a:latin typeface="华文中宋" panose="02010600040101010101" pitchFamily="2" charset="-122"/>
                <a:ea typeface="华文中宋" panose="02010600040101010101" pitchFamily="2" charset="-122"/>
              </a:rPr>
              <a:t>（</a:t>
            </a:r>
            <a:r>
              <a:rPr lang="en-US" altLang="zh-CN" sz="2800" dirty="0" smtClean="0">
                <a:latin typeface="华文中宋" panose="02010600040101010101" pitchFamily="2" charset="-122"/>
                <a:ea typeface="华文中宋" panose="02010600040101010101" pitchFamily="2" charset="-122"/>
              </a:rPr>
              <a:t>1</a:t>
            </a:r>
            <a:r>
              <a:rPr lang="zh-CN" altLang="en-US" sz="2800" dirty="0" smtClean="0">
                <a:latin typeface="华文中宋" panose="02010600040101010101" pitchFamily="2" charset="-122"/>
                <a:ea typeface="华文中宋" panose="02010600040101010101" pitchFamily="2" charset="-122"/>
              </a:rPr>
              <a:t>）</a:t>
            </a:r>
            <a:r>
              <a:rPr lang="en-US" altLang="zh-CN" sz="2800" dirty="0" smtClean="0">
                <a:latin typeface="华文中宋" panose="02010600040101010101" pitchFamily="2" charset="-122"/>
                <a:ea typeface="华文中宋" panose="02010600040101010101" pitchFamily="2" charset="-122"/>
              </a:rPr>
              <a:t>p </a:t>
            </a:r>
            <a:r>
              <a:rPr lang="en-US" altLang="zh-CN" sz="2800" dirty="0">
                <a:latin typeface="华文中宋" panose="02010600040101010101" pitchFamily="2" charset="-122"/>
                <a:ea typeface="华文中宋" panose="02010600040101010101" pitchFamily="2" charset="-122"/>
              </a:rPr>
              <a:t>= </a:t>
            </a:r>
            <a:r>
              <a:rPr lang="en-US" altLang="zh-CN" sz="2800" dirty="0" err="1">
                <a:latin typeface="华文中宋" panose="02010600040101010101" pitchFamily="2" charset="-122"/>
                <a:ea typeface="华文中宋" panose="02010600040101010101" pitchFamily="2" charset="-122"/>
              </a:rPr>
              <a:t>lqueue</a:t>
            </a:r>
            <a:r>
              <a:rPr lang="en-US" altLang="zh-CN" sz="2800" dirty="0">
                <a:latin typeface="华文中宋" panose="02010600040101010101" pitchFamily="2" charset="-122"/>
                <a:ea typeface="华文中宋" panose="02010600040101010101" pitchFamily="2" charset="-122"/>
              </a:rPr>
              <a:t>-&gt;f;</a:t>
            </a:r>
            <a:endParaRPr lang="en-US" altLang="zh-CN" sz="2800" dirty="0">
              <a:latin typeface="华文中宋" panose="02010600040101010101" pitchFamily="2" charset="-122"/>
              <a:ea typeface="华文中宋" panose="02010600040101010101" pitchFamily="2" charset="-122"/>
            </a:endParaRPr>
          </a:p>
        </p:txBody>
      </p:sp>
      <p:sp>
        <p:nvSpPr>
          <p:cNvPr id="8" name="矩形 7"/>
          <p:cNvSpPr/>
          <p:nvPr/>
        </p:nvSpPr>
        <p:spPr>
          <a:xfrm>
            <a:off x="4649666" y="2748765"/>
            <a:ext cx="4470670" cy="477054"/>
          </a:xfrm>
          <a:prstGeom prst="rect">
            <a:avLst/>
          </a:prstGeom>
          <a:solidFill>
            <a:srgbClr val="FFC000"/>
          </a:solidFill>
        </p:spPr>
        <p:txBody>
          <a:bodyPr wrap="square">
            <a:spAutoFit/>
          </a:bodyPr>
          <a:lstStyle/>
          <a:p>
            <a:pPr defTabSz="0">
              <a:lnSpc>
                <a:spcPts val="3000"/>
              </a:lnSpc>
              <a:spcBef>
                <a:spcPts val="700"/>
              </a:spcBef>
              <a:buClr>
                <a:schemeClr val="accent2"/>
              </a:buClr>
              <a:buSzPct val="60000"/>
            </a:pPr>
            <a:r>
              <a:rPr lang="en-US" altLang="zh-CN" sz="2800" dirty="0" smtClean="0">
                <a:latin typeface="华文中宋" panose="02010600040101010101" pitchFamily="2" charset="-122"/>
                <a:ea typeface="华文中宋" panose="02010600040101010101" pitchFamily="2" charset="-122"/>
              </a:rPr>
              <a:t>(2</a:t>
            </a:r>
            <a:r>
              <a:rPr lang="zh-CN" altLang="en-US" sz="2800" dirty="0" smtClean="0">
                <a:latin typeface="华文中宋" panose="02010600040101010101" pitchFamily="2" charset="-122"/>
                <a:ea typeface="华文中宋" panose="02010600040101010101" pitchFamily="2" charset="-122"/>
              </a:rPr>
              <a:t>）</a:t>
            </a:r>
            <a:r>
              <a:rPr lang="en-US" altLang="zh-CN" sz="2800" dirty="0" err="1">
                <a:latin typeface="华文中宋" panose="02010600040101010101" pitchFamily="2" charset="-122"/>
                <a:ea typeface="华文中宋" panose="02010600040101010101" pitchFamily="2" charset="-122"/>
              </a:rPr>
              <a:t>lqueue</a:t>
            </a:r>
            <a:r>
              <a:rPr lang="en-US" altLang="zh-CN" sz="2800" dirty="0">
                <a:latin typeface="华文中宋" panose="02010600040101010101" pitchFamily="2" charset="-122"/>
                <a:ea typeface="华文中宋" panose="02010600040101010101" pitchFamily="2" charset="-122"/>
              </a:rPr>
              <a:t>-&gt;f = p -&gt;link; </a:t>
            </a:r>
            <a:endParaRPr lang="en-US" altLang="zh-CN" sz="2800" dirty="0">
              <a:latin typeface="华文中宋" panose="02010600040101010101" pitchFamily="2" charset="-122"/>
              <a:ea typeface="华文中宋" panose="02010600040101010101" pitchFamily="2" charset="-122"/>
            </a:endParaRPr>
          </a:p>
        </p:txBody>
      </p:sp>
      <p:sp>
        <p:nvSpPr>
          <p:cNvPr id="9" name="矩形 8"/>
          <p:cNvSpPr/>
          <p:nvPr/>
        </p:nvSpPr>
        <p:spPr>
          <a:xfrm>
            <a:off x="1045416" y="2829947"/>
            <a:ext cx="2324675" cy="477054"/>
          </a:xfrm>
          <a:prstGeom prst="rect">
            <a:avLst/>
          </a:prstGeom>
          <a:solidFill>
            <a:srgbClr val="FFC000"/>
          </a:solidFill>
        </p:spPr>
        <p:txBody>
          <a:bodyPr wrap="none">
            <a:spAutoFit/>
          </a:bodyPr>
          <a:lstStyle/>
          <a:p>
            <a:pPr defTabSz="0">
              <a:lnSpc>
                <a:spcPts val="3000"/>
              </a:lnSpc>
              <a:spcBef>
                <a:spcPts val="700"/>
              </a:spcBef>
              <a:buClr>
                <a:schemeClr val="accent2"/>
              </a:buClr>
              <a:buSzPct val="60000"/>
            </a:pPr>
            <a:r>
              <a:rPr lang="zh-CN" altLang="en-US" sz="2800" dirty="0" smtClean="0">
                <a:latin typeface="华文中宋" panose="02010600040101010101" pitchFamily="2" charset="-122"/>
                <a:ea typeface="华文中宋" panose="02010600040101010101" pitchFamily="2" charset="-122"/>
              </a:rPr>
              <a:t>（</a:t>
            </a:r>
            <a:r>
              <a:rPr lang="en-US" altLang="zh-CN" sz="2800" dirty="0" smtClean="0">
                <a:latin typeface="华文中宋" panose="02010600040101010101" pitchFamily="2" charset="-122"/>
                <a:ea typeface="华文中宋" panose="02010600040101010101" pitchFamily="2" charset="-122"/>
              </a:rPr>
              <a:t>3</a:t>
            </a:r>
            <a:r>
              <a:rPr lang="zh-CN" altLang="en-US" sz="2800" dirty="0" smtClean="0">
                <a:latin typeface="华文中宋" panose="02010600040101010101" pitchFamily="2" charset="-122"/>
                <a:ea typeface="华文中宋" panose="02010600040101010101" pitchFamily="2" charset="-122"/>
              </a:rPr>
              <a:t>）</a:t>
            </a:r>
            <a:r>
              <a:rPr lang="en-US" altLang="zh-CN" sz="2800" dirty="0" smtClean="0">
                <a:latin typeface="华文中宋" panose="02010600040101010101" pitchFamily="2" charset="-122"/>
                <a:ea typeface="华文中宋" panose="02010600040101010101" pitchFamily="2" charset="-122"/>
              </a:rPr>
              <a:t>free(p</a:t>
            </a:r>
            <a:r>
              <a:rPr lang="en-US" altLang="zh-CN" sz="2800" dirty="0">
                <a:latin typeface="华文中宋" panose="02010600040101010101" pitchFamily="2" charset="-122"/>
                <a:ea typeface="华文中宋" panose="02010600040101010101" pitchFamily="2" charset="-122"/>
              </a:rPr>
              <a:t>);</a:t>
            </a:r>
            <a:endParaRPr lang="zh-CN" altLang="en-US" sz="2800" dirty="0"/>
          </a:p>
        </p:txBody>
      </p:sp>
      <p:sp>
        <p:nvSpPr>
          <p:cNvPr id="31" name="矩形 30"/>
          <p:cNvSpPr/>
          <p:nvPr/>
        </p:nvSpPr>
        <p:spPr bwMode="auto">
          <a:xfrm>
            <a:off x="2322757" y="4727892"/>
            <a:ext cx="968553" cy="529534"/>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457200" eaLnBrk="1" hangingPunct="1"/>
            <a:endParaRPr lang="zh-CN" altLang="en-US" sz="2800">
              <a:latin typeface="Arial" panose="020B0604020202020204" pitchFamily="34" charset="0"/>
            </a:endParaRPr>
          </a:p>
        </p:txBody>
      </p:sp>
      <p:cxnSp>
        <p:nvCxnSpPr>
          <p:cNvPr id="32" name="直接连接符 31"/>
          <p:cNvCxnSpPr>
            <a:endCxn id="27" idx="2"/>
          </p:cNvCxnSpPr>
          <p:nvPr/>
        </p:nvCxnSpPr>
        <p:spPr bwMode="auto">
          <a:xfrm flipV="1">
            <a:off x="2593051" y="3939649"/>
            <a:ext cx="0" cy="1062504"/>
          </a:xfrm>
          <a:prstGeom prst="line">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文本框 32"/>
          <p:cNvSpPr txBox="1"/>
          <p:nvPr/>
        </p:nvSpPr>
        <p:spPr>
          <a:xfrm>
            <a:off x="1877051" y="4757737"/>
            <a:ext cx="407484" cy="523220"/>
          </a:xfrm>
          <a:prstGeom prst="rect">
            <a:avLst/>
          </a:prstGeom>
          <a:noFill/>
        </p:spPr>
        <p:txBody>
          <a:bodyPr wrap="none" rtlCol="0">
            <a:spAutoFit/>
          </a:bodyPr>
          <a:lstStyle/>
          <a:p>
            <a:r>
              <a:rPr lang="en-US" altLang="zh-CN" sz="2800" dirty="0">
                <a:latin typeface="华文中宋" panose="02010600040101010101" pitchFamily="2" charset="-122"/>
                <a:ea typeface="华文中宋" panose="02010600040101010101" pitchFamily="2" charset="-122"/>
              </a:rPr>
              <a:t>p</a:t>
            </a:r>
            <a:endParaRPr lang="zh-CN" altLang="en-US" sz="2800" dirty="0">
              <a:latin typeface="华文中宋" panose="02010600040101010101" pitchFamily="2" charset="-122"/>
              <a:ea typeface="华文中宋" panose="02010600040101010101" pitchFamily="2" charset="-122"/>
            </a:endParaRPr>
          </a:p>
        </p:txBody>
      </p:sp>
      <p:cxnSp>
        <p:nvCxnSpPr>
          <p:cNvPr id="18" name="直接箭头连接符 17"/>
          <p:cNvCxnSpPr/>
          <p:nvPr/>
        </p:nvCxnSpPr>
        <p:spPr bwMode="auto">
          <a:xfrm>
            <a:off x="4583832" y="2315256"/>
            <a:ext cx="0" cy="1359722"/>
          </a:xfrm>
          <a:prstGeom prst="straightConnector1">
            <a:avLst/>
          </a:prstGeom>
          <a:solidFill>
            <a:schemeClr val="accent1"/>
          </a:solidFill>
          <a:ln w="38100"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a:xfrm flipV="1">
            <a:off x="35970" y="620688"/>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4" name="Rectangle 3"/>
          <p:cNvSpPr>
            <a:spLocks noChangeArrowheads="1"/>
          </p:cNvSpPr>
          <p:nvPr/>
        </p:nvSpPr>
        <p:spPr bwMode="auto">
          <a:xfrm>
            <a:off x="263352" y="44624"/>
            <a:ext cx="33643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200" b="1" dirty="0" smtClean="0">
                <a:solidFill>
                  <a:schemeClr val="tx1"/>
                </a:solidFill>
                <a:latin typeface="微软雅黑" panose="020B0503020204020204" pitchFamily="34" charset="-122"/>
                <a:ea typeface="微软雅黑" panose="020B0503020204020204" pitchFamily="34" charset="-122"/>
              </a:rPr>
              <a:t>3.10.4 </a:t>
            </a:r>
            <a:r>
              <a:rPr kumimoji="1" lang="zh-CN" altLang="en-US" sz="3200" b="1" dirty="0" smtClean="0">
                <a:solidFill>
                  <a:schemeClr val="tx1"/>
                </a:solidFill>
                <a:latin typeface="微软雅黑" panose="020B0503020204020204" pitchFamily="34" charset="-122"/>
                <a:ea typeface="微软雅黑" panose="020B0503020204020204" pitchFamily="34" charset="-122"/>
              </a:rPr>
              <a:t>出队</a:t>
            </a:r>
            <a:endParaRPr kumimoji="1" lang="zh-CN" altLang="en-US" sz="3200" b="1" dirty="0">
              <a:solidFill>
                <a:schemeClr val="tx1"/>
              </a:solidFill>
              <a:latin typeface="微软雅黑" panose="020B0503020204020204" pitchFamily="34" charset="-122"/>
              <a:ea typeface="微软雅黑" panose="020B0503020204020204" pitchFamily="34" charset="-122"/>
            </a:endParaRPr>
          </a:p>
        </p:txBody>
      </p:sp>
      <p:sp>
        <p:nvSpPr>
          <p:cNvPr id="37" name="矩形 36"/>
          <p:cNvSpPr/>
          <p:nvPr/>
        </p:nvSpPr>
        <p:spPr>
          <a:xfrm>
            <a:off x="2363782" y="4803903"/>
            <a:ext cx="1322549" cy="461665"/>
          </a:xfrm>
          <a:prstGeom prst="rect">
            <a:avLst/>
          </a:prstGeom>
        </p:spPr>
        <p:txBody>
          <a:bodyPr wrap="square">
            <a:spAutoFit/>
          </a:bodyPr>
          <a:lstStyle/>
          <a:p>
            <a:r>
              <a:rPr lang="en-US" altLang="zh-CN" sz="2400" dirty="0">
                <a:latin typeface="华文中宋" panose="02010600040101010101" pitchFamily="2" charset="-122"/>
                <a:ea typeface="华文中宋" panose="02010600040101010101" pitchFamily="2" charset="-122"/>
              </a:rPr>
              <a:t>NULL</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xit" presetSubtype="0" fill="hold" nodeType="withEffect">
                                  <p:stCondLst>
                                    <p:cond delay="0"/>
                                  </p:stCondLst>
                                  <p:childTnLst>
                                    <p:animEffect transition="out" filter="fade">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xit" presetSubtype="0" fill="hold" grpId="0" nodeType="withEffect">
                                  <p:stCondLst>
                                    <p:cond delay="0"/>
                                  </p:stCondLst>
                                  <p:childTnLst>
                                    <p:animEffect transition="out" filter="fade">
                                      <p:cBhvr>
                                        <p:cTn id="34" dur="500"/>
                                        <p:tgtEl>
                                          <p:spTgt spid="27"/>
                                        </p:tgtEl>
                                      </p:cBhvr>
                                    </p:animEffect>
                                    <p:set>
                                      <p:cBhvr>
                                        <p:cTn id="35" dur="1" fill="hold">
                                          <p:stCondLst>
                                            <p:cond delay="499"/>
                                          </p:stCondLst>
                                        </p:cTn>
                                        <p:tgtEl>
                                          <p:spTgt spid="27"/>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35"/>
                                        </p:tgtEl>
                                      </p:cBhvr>
                                    </p:animEffect>
                                    <p:set>
                                      <p:cBhvr>
                                        <p:cTn id="38" dur="1" fill="hold">
                                          <p:stCondLst>
                                            <p:cond delay="499"/>
                                          </p:stCondLst>
                                        </p:cTn>
                                        <p:tgtEl>
                                          <p:spTgt spid="3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8"/>
                                        </p:tgtEl>
                                      </p:cBhvr>
                                    </p:animEffect>
                                    <p:set>
                                      <p:cBhvr>
                                        <p:cTn id="41" dur="1" fill="hold">
                                          <p:stCondLst>
                                            <p:cond delay="499"/>
                                          </p:stCondLst>
                                        </p:cTn>
                                        <p:tgtEl>
                                          <p:spTgt spid="38"/>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2"/>
                                        </p:tgtEl>
                                      </p:cBhvr>
                                    </p:animEffect>
                                    <p:set>
                                      <p:cBhvr>
                                        <p:cTn id="44" dur="1" fill="hold">
                                          <p:stCondLst>
                                            <p:cond delay="499"/>
                                          </p:stCondLst>
                                        </p:cTn>
                                        <p:tgtEl>
                                          <p:spTgt spid="32"/>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5" grpId="0" animBg="1"/>
      <p:bldP spid="7" grpId="0" animBg="1"/>
      <p:bldP spid="8" grpId="0" animBg="1"/>
      <p:bldP spid="9" grpId="0" animBg="1"/>
      <p:bldP spid="31" grpId="0" animBg="1"/>
      <p:bldP spid="33" grpId="0"/>
      <p:bldP spid="3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78835" y="908720"/>
          <a:ext cx="11017224" cy="5120640"/>
        </p:xfrm>
        <a:graphic>
          <a:graphicData uri="http://schemas.openxmlformats.org/drawingml/2006/table">
            <a:tbl>
              <a:tblPr firstRow="1" firstCol="1" bandRow="1">
                <a:tableStyleId>{8A107856-5554-42FB-B03E-39F5DBC370BA}</a:tableStyleId>
              </a:tblPr>
              <a:tblGrid>
                <a:gridCol w="743241"/>
                <a:gridCol w="10273983"/>
              </a:tblGrid>
              <a:tr h="4317112">
                <a:tc>
                  <a:txBody>
                    <a:bodyPr/>
                    <a:lstStyle/>
                    <a:p>
                      <a:pPr algn="just">
                        <a:spcAft>
                          <a:spcPts val="0"/>
                        </a:spcAft>
                      </a:pPr>
                      <a:r>
                        <a:rPr lang="en-US" sz="2800" kern="100" dirty="0">
                          <a:effectLst/>
                        </a:rPr>
                        <a:t>1</a:t>
                      </a:r>
                      <a:endParaRPr lang="zh-CN" sz="2800" kern="100" dirty="0">
                        <a:effectLst/>
                      </a:endParaRPr>
                    </a:p>
                    <a:p>
                      <a:pPr algn="just">
                        <a:spcAft>
                          <a:spcPts val="0"/>
                        </a:spcAft>
                      </a:pPr>
                      <a:r>
                        <a:rPr lang="en-US" sz="2800" kern="100" dirty="0">
                          <a:effectLst/>
                        </a:rPr>
                        <a:t>2</a:t>
                      </a:r>
                      <a:endParaRPr lang="zh-CN" sz="2800" kern="100" dirty="0">
                        <a:effectLst/>
                      </a:endParaRPr>
                    </a:p>
                    <a:p>
                      <a:pPr algn="just">
                        <a:spcAft>
                          <a:spcPts val="0"/>
                        </a:spcAft>
                      </a:pPr>
                      <a:r>
                        <a:rPr lang="en-US" sz="2800" kern="100" dirty="0">
                          <a:effectLst/>
                        </a:rPr>
                        <a:t>3</a:t>
                      </a:r>
                      <a:endParaRPr lang="zh-CN" sz="2800" kern="100" dirty="0">
                        <a:effectLst/>
                      </a:endParaRPr>
                    </a:p>
                    <a:p>
                      <a:pPr algn="just">
                        <a:spcAft>
                          <a:spcPts val="0"/>
                        </a:spcAft>
                      </a:pPr>
                      <a:r>
                        <a:rPr lang="en-US" sz="2800" kern="100" dirty="0">
                          <a:effectLst/>
                        </a:rPr>
                        <a:t>4</a:t>
                      </a:r>
                      <a:endParaRPr lang="zh-CN" sz="2800" kern="100" dirty="0">
                        <a:effectLst/>
                      </a:endParaRPr>
                    </a:p>
                    <a:p>
                      <a:pPr algn="just">
                        <a:spcAft>
                          <a:spcPts val="0"/>
                        </a:spcAft>
                      </a:pPr>
                      <a:r>
                        <a:rPr lang="en-US" sz="2800" kern="100" dirty="0">
                          <a:effectLst/>
                        </a:rPr>
                        <a:t>5</a:t>
                      </a:r>
                      <a:endParaRPr lang="zh-CN" sz="2800" kern="100" dirty="0">
                        <a:effectLst/>
                      </a:endParaRPr>
                    </a:p>
                    <a:p>
                      <a:pPr algn="just">
                        <a:spcAft>
                          <a:spcPts val="0"/>
                        </a:spcAft>
                      </a:pPr>
                      <a:r>
                        <a:rPr lang="en-US" sz="2800" kern="100" dirty="0">
                          <a:effectLst/>
                        </a:rPr>
                        <a:t>6</a:t>
                      </a:r>
                      <a:endParaRPr lang="zh-CN" sz="2800" kern="100" dirty="0">
                        <a:effectLst/>
                      </a:endParaRPr>
                    </a:p>
                    <a:p>
                      <a:pPr algn="just">
                        <a:spcAft>
                          <a:spcPts val="0"/>
                        </a:spcAft>
                      </a:pPr>
                      <a:r>
                        <a:rPr lang="en-US" sz="2800" kern="100" dirty="0">
                          <a:effectLst/>
                        </a:rPr>
                        <a:t>7</a:t>
                      </a:r>
                      <a:endParaRPr lang="zh-CN" sz="2800" kern="100" dirty="0">
                        <a:effectLst/>
                      </a:endParaRPr>
                    </a:p>
                    <a:p>
                      <a:pPr algn="just">
                        <a:spcAft>
                          <a:spcPts val="0"/>
                        </a:spcAft>
                      </a:pPr>
                      <a:r>
                        <a:rPr lang="en-US" sz="2800" kern="100" dirty="0">
                          <a:effectLst/>
                        </a:rPr>
                        <a:t>8</a:t>
                      </a:r>
                      <a:endParaRPr lang="zh-CN" sz="2800" kern="100" dirty="0">
                        <a:effectLst/>
                      </a:endParaRPr>
                    </a:p>
                    <a:p>
                      <a:pPr algn="just">
                        <a:spcAft>
                          <a:spcPts val="0"/>
                        </a:spcAft>
                      </a:pPr>
                      <a:r>
                        <a:rPr lang="en-US" sz="2800" kern="100" dirty="0">
                          <a:effectLst/>
                        </a:rPr>
                        <a:t>9</a:t>
                      </a:r>
                      <a:endParaRPr lang="zh-CN" sz="2800" kern="100" dirty="0">
                        <a:effectLst/>
                      </a:endParaRPr>
                    </a:p>
                    <a:p>
                      <a:pPr algn="just">
                        <a:spcAft>
                          <a:spcPts val="0"/>
                        </a:spcAft>
                      </a:pPr>
                      <a:r>
                        <a:rPr lang="en-US" sz="2800" kern="100" dirty="0">
                          <a:effectLst/>
                        </a:rPr>
                        <a:t>11</a:t>
                      </a:r>
                      <a:endParaRPr lang="zh-CN" sz="2800" kern="100" dirty="0">
                        <a:effectLst/>
                      </a:endParaRPr>
                    </a:p>
                    <a:p>
                      <a:pPr algn="just">
                        <a:spcAft>
                          <a:spcPts val="0"/>
                        </a:spcAft>
                      </a:pPr>
                      <a:r>
                        <a:rPr lang="en-US" sz="2800" kern="100" dirty="0">
                          <a:effectLst/>
                        </a:rPr>
                        <a:t>12</a:t>
                      </a:r>
                      <a:endParaRPr lang="zh-CN" sz="2800" kern="100" dirty="0">
                        <a:effectLst/>
                      </a:endParaRPr>
                    </a:p>
                    <a:p>
                      <a:pPr algn="just">
                        <a:spcAft>
                          <a:spcPts val="0"/>
                        </a:spcAft>
                      </a:pPr>
                      <a:r>
                        <a:rPr lang="en-US" sz="2800" kern="100" dirty="0">
                          <a:effectLst/>
                        </a:rPr>
                        <a:t>13</a:t>
                      </a:r>
                      <a:endParaRPr lang="zh-CN" sz="2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800" kern="100" dirty="0">
                          <a:effectLst/>
                        </a:rPr>
                        <a:t>void </a:t>
                      </a:r>
                      <a:r>
                        <a:rPr lang="en-US" sz="2800" kern="100" dirty="0" err="1">
                          <a:effectLst/>
                        </a:rPr>
                        <a:t>DeQueue_link</a:t>
                      </a:r>
                      <a:r>
                        <a:rPr lang="en-US" sz="2800" kern="100" dirty="0">
                          <a:effectLst/>
                        </a:rPr>
                        <a:t>(</a:t>
                      </a:r>
                      <a:r>
                        <a:rPr lang="en-US" sz="2800" kern="100" dirty="0" err="1">
                          <a:effectLst/>
                        </a:rPr>
                        <a:t>LinkQueue</a:t>
                      </a:r>
                      <a:r>
                        <a:rPr lang="en-US" sz="2800" kern="100" dirty="0">
                          <a:effectLst/>
                        </a:rPr>
                        <a:t> </a:t>
                      </a:r>
                      <a:r>
                        <a:rPr lang="en-US" sz="2800" kern="100" dirty="0" err="1">
                          <a:effectLst/>
                        </a:rPr>
                        <a:t>lqueue</a:t>
                      </a:r>
                      <a:r>
                        <a:rPr lang="en-US" sz="2800" kern="100" dirty="0">
                          <a:effectLst/>
                        </a:rPr>
                        <a:t>) //</a:t>
                      </a:r>
                      <a:r>
                        <a:rPr lang="zh-CN" sz="2800" kern="100" dirty="0">
                          <a:effectLst/>
                        </a:rPr>
                        <a:t>出队</a:t>
                      </a:r>
                      <a:endParaRPr lang="zh-CN" sz="2800" kern="100" dirty="0">
                        <a:effectLst/>
                      </a:endParaRPr>
                    </a:p>
                    <a:p>
                      <a:pPr algn="just">
                        <a:spcAft>
                          <a:spcPts val="0"/>
                        </a:spcAft>
                      </a:pPr>
                      <a:r>
                        <a:rPr lang="en-US" sz="2800" kern="100" dirty="0">
                          <a:effectLst/>
                        </a:rPr>
                        <a:t>{	</a:t>
                      </a:r>
                      <a:endParaRPr lang="zh-CN" sz="2800" kern="100" dirty="0">
                        <a:effectLst/>
                      </a:endParaRPr>
                    </a:p>
                    <a:p>
                      <a:pPr algn="just">
                        <a:spcAft>
                          <a:spcPts val="0"/>
                        </a:spcAft>
                      </a:pPr>
                      <a:r>
                        <a:rPr lang="en-US" sz="2800" kern="100" dirty="0">
                          <a:effectLst/>
                        </a:rPr>
                        <a:t>	</a:t>
                      </a:r>
                      <a:r>
                        <a:rPr lang="en-US" sz="2800" kern="100" dirty="0" err="1">
                          <a:effectLst/>
                        </a:rPr>
                        <a:t>struct</a:t>
                      </a:r>
                      <a:r>
                        <a:rPr lang="en-US" sz="2800" kern="100" dirty="0">
                          <a:effectLst/>
                        </a:rPr>
                        <a:t> Node  * p;</a:t>
                      </a:r>
                      <a:endParaRPr lang="zh-CN" sz="2800" kern="100" dirty="0">
                        <a:effectLst/>
                      </a:endParaRPr>
                    </a:p>
                    <a:p>
                      <a:pPr algn="just">
                        <a:spcAft>
                          <a:spcPts val="0"/>
                        </a:spcAft>
                      </a:pPr>
                      <a:r>
                        <a:rPr lang="en-US" sz="2800" kern="100" dirty="0">
                          <a:effectLst/>
                        </a:rPr>
                        <a:t>	if (</a:t>
                      </a:r>
                      <a:r>
                        <a:rPr lang="en-US" sz="2800" kern="100" dirty="0" err="1">
                          <a:effectLst/>
                        </a:rPr>
                        <a:t>lqueue</a:t>
                      </a:r>
                      <a:r>
                        <a:rPr lang="en-US" sz="2800" kern="100" dirty="0">
                          <a:effectLst/>
                        </a:rPr>
                        <a:t>-&gt;f == NULL)  //</a:t>
                      </a:r>
                      <a:r>
                        <a:rPr lang="zh-CN" sz="2800" kern="100" dirty="0">
                          <a:effectLst/>
                        </a:rPr>
                        <a:t>判断队列是否为空</a:t>
                      </a:r>
                      <a:endParaRPr lang="zh-CN" sz="2800" kern="100" dirty="0">
                        <a:effectLst/>
                      </a:endParaRPr>
                    </a:p>
                    <a:p>
                      <a:pPr algn="just">
                        <a:spcAft>
                          <a:spcPts val="0"/>
                        </a:spcAft>
                      </a:pPr>
                      <a:r>
                        <a:rPr lang="en-US" sz="2800" kern="100" dirty="0">
                          <a:effectLst/>
                        </a:rPr>
                        <a:t>		</a:t>
                      </a:r>
                      <a:r>
                        <a:rPr lang="en-US" sz="2800" kern="100" dirty="0" err="1">
                          <a:effectLst/>
                        </a:rPr>
                        <a:t>printf</a:t>
                      </a:r>
                      <a:r>
                        <a:rPr lang="en-US" sz="2800" kern="100" dirty="0">
                          <a:effectLst/>
                        </a:rPr>
                        <a:t>( "It is empty queue!\n ");</a:t>
                      </a:r>
                      <a:endParaRPr lang="zh-CN" sz="2800" kern="100" dirty="0">
                        <a:effectLst/>
                      </a:endParaRPr>
                    </a:p>
                    <a:p>
                      <a:pPr algn="just">
                        <a:spcAft>
                          <a:spcPts val="0"/>
                        </a:spcAft>
                      </a:pPr>
                      <a:r>
                        <a:rPr lang="en-US" sz="2800" kern="100" dirty="0">
                          <a:effectLst/>
                        </a:rPr>
                        <a:t>  	else</a:t>
                      </a:r>
                      <a:endParaRPr lang="zh-CN" sz="2800" kern="100" dirty="0">
                        <a:effectLst/>
                      </a:endParaRPr>
                    </a:p>
                    <a:p>
                      <a:pPr algn="just">
                        <a:spcAft>
                          <a:spcPts val="0"/>
                        </a:spcAft>
                      </a:pPr>
                      <a:r>
                        <a:rPr lang="en-US" sz="2800" kern="100" dirty="0">
                          <a:effectLst/>
                        </a:rPr>
                        <a:t>	{ 	</a:t>
                      </a:r>
                      <a:endParaRPr lang="zh-CN" sz="2800" kern="100" dirty="0">
                        <a:effectLst/>
                      </a:endParaRPr>
                    </a:p>
                    <a:p>
                      <a:pPr algn="just">
                        <a:spcAft>
                          <a:spcPts val="0"/>
                        </a:spcAft>
                      </a:pPr>
                      <a:r>
                        <a:rPr lang="en-US" sz="2800" kern="100" dirty="0">
                          <a:effectLst/>
                        </a:rPr>
                        <a:t>		</a:t>
                      </a:r>
                      <a:r>
                        <a:rPr lang="en-US" sz="2800" kern="100" dirty="0">
                          <a:solidFill>
                            <a:srgbClr val="FF0000"/>
                          </a:solidFill>
                          <a:effectLst/>
                        </a:rPr>
                        <a:t>p = </a:t>
                      </a:r>
                      <a:r>
                        <a:rPr lang="en-US" sz="2800" kern="100" dirty="0" err="1">
                          <a:solidFill>
                            <a:srgbClr val="FF0000"/>
                          </a:solidFill>
                          <a:effectLst/>
                        </a:rPr>
                        <a:t>lqueue</a:t>
                      </a:r>
                      <a:r>
                        <a:rPr lang="en-US" sz="2800" kern="100" dirty="0">
                          <a:solidFill>
                            <a:srgbClr val="FF0000"/>
                          </a:solidFill>
                          <a:effectLst/>
                        </a:rPr>
                        <a:t>-&gt;f;     </a:t>
                      </a:r>
                      <a:r>
                        <a:rPr lang="en-US" sz="2800" kern="100" dirty="0" smtClean="0">
                          <a:solidFill>
                            <a:srgbClr val="FF0000"/>
                          </a:solidFill>
                          <a:effectLst/>
                        </a:rPr>
                        <a:t>//</a:t>
                      </a:r>
                      <a:r>
                        <a:rPr lang="en-US" sz="2800" kern="100" dirty="0">
                          <a:solidFill>
                            <a:srgbClr val="FF0000"/>
                          </a:solidFill>
                          <a:effectLst/>
                        </a:rPr>
                        <a:t>p</a:t>
                      </a:r>
                      <a:r>
                        <a:rPr lang="zh-CN" sz="2800" kern="100" dirty="0">
                          <a:solidFill>
                            <a:srgbClr val="FF0000"/>
                          </a:solidFill>
                          <a:effectLst/>
                        </a:rPr>
                        <a:t>指向队头结点，以方便后面的释放 </a:t>
                      </a:r>
                      <a:endParaRPr lang="zh-CN" sz="2800" kern="100" dirty="0">
                        <a:solidFill>
                          <a:srgbClr val="FF0000"/>
                        </a:solidFill>
                        <a:effectLst/>
                      </a:endParaRPr>
                    </a:p>
                    <a:p>
                      <a:pPr algn="just">
                        <a:spcAft>
                          <a:spcPts val="0"/>
                        </a:spcAft>
                      </a:pPr>
                      <a:r>
                        <a:rPr lang="en-US" sz="2800" kern="100" dirty="0">
                          <a:solidFill>
                            <a:srgbClr val="FF0000"/>
                          </a:solidFill>
                          <a:effectLst/>
                        </a:rPr>
                        <a:t>		</a:t>
                      </a:r>
                      <a:r>
                        <a:rPr lang="en-US" sz="2800" kern="100" dirty="0" err="1">
                          <a:solidFill>
                            <a:srgbClr val="FF0000"/>
                          </a:solidFill>
                          <a:effectLst/>
                        </a:rPr>
                        <a:t>lqueue</a:t>
                      </a:r>
                      <a:r>
                        <a:rPr lang="en-US" sz="2800" kern="100" dirty="0">
                          <a:solidFill>
                            <a:srgbClr val="FF0000"/>
                          </a:solidFill>
                          <a:effectLst/>
                        </a:rPr>
                        <a:t>-&gt;f = </a:t>
                      </a:r>
                      <a:r>
                        <a:rPr lang="en-US" sz="2800" kern="100" dirty="0" err="1">
                          <a:solidFill>
                            <a:srgbClr val="FF0000"/>
                          </a:solidFill>
                          <a:effectLst/>
                        </a:rPr>
                        <a:t>lqueue</a:t>
                      </a:r>
                      <a:r>
                        <a:rPr lang="en-US" sz="2800" kern="100" dirty="0">
                          <a:solidFill>
                            <a:srgbClr val="FF0000"/>
                          </a:solidFill>
                          <a:effectLst/>
                        </a:rPr>
                        <a:t>-&gt;f-&gt;link;  //</a:t>
                      </a:r>
                      <a:r>
                        <a:rPr lang="zh-CN" sz="2800" kern="100" dirty="0">
                          <a:solidFill>
                            <a:srgbClr val="FF0000"/>
                          </a:solidFill>
                          <a:effectLst/>
                        </a:rPr>
                        <a:t>修改队头指针</a:t>
                      </a:r>
                      <a:endParaRPr lang="zh-CN" sz="2800" kern="100" dirty="0">
                        <a:solidFill>
                          <a:srgbClr val="FF0000"/>
                        </a:solidFill>
                        <a:effectLst/>
                      </a:endParaRPr>
                    </a:p>
                    <a:p>
                      <a:pPr algn="just">
                        <a:spcAft>
                          <a:spcPts val="0"/>
                        </a:spcAft>
                      </a:pPr>
                      <a:r>
                        <a:rPr lang="en-US" sz="2800" kern="100" dirty="0">
                          <a:solidFill>
                            <a:srgbClr val="FF0000"/>
                          </a:solidFill>
                          <a:effectLst/>
                        </a:rPr>
                        <a:t>		free(p);                          //</a:t>
                      </a:r>
                      <a:r>
                        <a:rPr lang="zh-CN" sz="2800" kern="100" dirty="0">
                          <a:solidFill>
                            <a:srgbClr val="FF0000"/>
                          </a:solidFill>
                          <a:effectLst/>
                        </a:rPr>
                        <a:t>是否结点空间</a:t>
                      </a:r>
                      <a:endParaRPr lang="zh-CN" sz="2800" kern="100" dirty="0">
                        <a:solidFill>
                          <a:srgbClr val="FF0000"/>
                        </a:solidFill>
                        <a:effectLst/>
                      </a:endParaRPr>
                    </a:p>
                    <a:p>
                      <a:pPr algn="just">
                        <a:spcAft>
                          <a:spcPts val="0"/>
                        </a:spcAft>
                      </a:pPr>
                      <a:r>
                        <a:rPr lang="en-US" sz="2800" kern="100" dirty="0">
                          <a:effectLst/>
                        </a:rPr>
                        <a:t>	}</a:t>
                      </a:r>
                      <a:endParaRPr lang="zh-CN" sz="2800" kern="100" dirty="0">
                        <a:effectLst/>
                      </a:endParaRPr>
                    </a:p>
                    <a:p>
                      <a:pPr algn="just">
                        <a:spcAft>
                          <a:spcPts val="0"/>
                        </a:spcAft>
                      </a:pPr>
                      <a:r>
                        <a:rPr lang="en-US" sz="2800" kern="100" dirty="0">
                          <a:effectLst/>
                        </a:rPr>
                        <a:t>}</a:t>
                      </a:r>
                      <a:endParaRPr lang="zh-CN" sz="2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cxnSp>
        <p:nvCxnSpPr>
          <p:cNvPr id="4" name="直接连接符 3"/>
          <p:cNvCxnSpPr/>
          <p:nvPr/>
        </p:nvCxnSpPr>
        <p:spPr>
          <a:xfrm flipV="1">
            <a:off x="35970" y="692696"/>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263352" y="116632"/>
            <a:ext cx="33643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3.10.4 </a:t>
            </a:r>
            <a:r>
              <a:rPr kumimoji="1" lang="zh-CN" altLang="en-US" sz="3600" b="1" dirty="0" smtClean="0">
                <a:solidFill>
                  <a:schemeClr val="tx1"/>
                </a:solidFill>
                <a:latin typeface="微软雅黑" panose="020B0503020204020204" pitchFamily="34" charset="-122"/>
                <a:ea typeface="微软雅黑" panose="020B0503020204020204" pitchFamily="34" charset="-122"/>
              </a:rPr>
              <a:t>出队</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6" name="Text Box 4"/>
          <p:cNvSpPr txBox="1">
            <a:spLocks noChangeArrowheads="1"/>
          </p:cNvSpPr>
          <p:nvPr/>
        </p:nvSpPr>
        <p:spPr bwMode="auto">
          <a:xfrm>
            <a:off x="5767771" y="116632"/>
            <a:ext cx="20972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b="1" dirty="0" smtClean="0">
                <a:solidFill>
                  <a:srgbClr val="FF0000"/>
                </a:solidFill>
                <a:latin typeface="微软雅黑" panose="020B0503020204020204" pitchFamily="34" charset="-122"/>
                <a:ea typeface="微软雅黑" panose="020B0503020204020204" pitchFamily="34" charset="-122"/>
              </a:rPr>
              <a:t>算法</a:t>
            </a:r>
            <a:r>
              <a:rPr lang="en-US" altLang="zh-CN" sz="3200" b="1" dirty="0" smtClean="0">
                <a:solidFill>
                  <a:srgbClr val="FF0000"/>
                </a:solidFill>
                <a:latin typeface="微软雅黑" panose="020B0503020204020204" pitchFamily="34" charset="-122"/>
                <a:ea typeface="微软雅黑" panose="020B0503020204020204" pitchFamily="34" charset="-122"/>
              </a:rPr>
              <a:t>3-27</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13665" y="66040"/>
            <a:ext cx="586930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600" b="1" dirty="0">
                <a:solidFill>
                  <a:schemeClr val="tx1"/>
                </a:solidFill>
                <a:latin typeface="微软雅黑" panose="020B0503020204020204" pitchFamily="34" charset="-122"/>
                <a:ea typeface="微软雅黑" panose="020B0503020204020204" pitchFamily="34" charset="-122"/>
              </a:rPr>
              <a:t>使用栈和队列进行</a:t>
            </a:r>
            <a:r>
              <a:rPr kumimoji="1" lang="zh-CN" altLang="en-US" sz="3600" b="1" dirty="0">
                <a:solidFill>
                  <a:srgbClr val="FF0000"/>
                </a:solidFill>
                <a:latin typeface="微软雅黑" panose="020B0503020204020204" pitchFamily="34" charset="-122"/>
                <a:ea typeface="微软雅黑" panose="020B0503020204020204" pitchFamily="34" charset="-122"/>
              </a:rPr>
              <a:t>回文</a:t>
            </a:r>
            <a:r>
              <a:rPr kumimoji="1" lang="zh-CN" altLang="en-US" sz="3600" b="1" dirty="0">
                <a:solidFill>
                  <a:schemeClr val="tx1"/>
                </a:solidFill>
                <a:latin typeface="微软雅黑" panose="020B0503020204020204" pitchFamily="34" charset="-122"/>
                <a:ea typeface="微软雅黑" panose="020B0503020204020204" pitchFamily="34" charset="-122"/>
              </a:rPr>
              <a:t>判断</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113927" y="63966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 name="Rectangle 3"/>
          <p:cNvSpPr>
            <a:spLocks noChangeArrowheads="1"/>
          </p:cNvSpPr>
          <p:nvPr/>
        </p:nvSpPr>
        <p:spPr bwMode="auto">
          <a:xfrm>
            <a:off x="969010" y="1480820"/>
            <a:ext cx="5869305" cy="2085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600" b="1" dirty="0">
                <a:solidFill>
                  <a:schemeClr val="tx1"/>
                </a:solidFill>
                <a:latin typeface="微软雅黑" panose="020B0503020204020204" pitchFamily="34" charset="-122"/>
                <a:ea typeface="微软雅黑" panose="020B0503020204020204" pitchFamily="34" charset="-122"/>
              </a:rPr>
              <a:t>上海自来水来自海上</a:t>
            </a:r>
            <a:endParaRPr kumimoji="1" lang="zh-CN" altLang="en-US" sz="3600" b="1" dirty="0">
              <a:solidFill>
                <a:schemeClr val="tx1"/>
              </a:solidFill>
              <a:latin typeface="微软雅黑" panose="020B0503020204020204" pitchFamily="34" charset="-122"/>
              <a:ea typeface="微软雅黑" panose="020B0503020204020204" pitchFamily="34" charset="-122"/>
            </a:endParaRPr>
          </a:p>
          <a:p>
            <a:pPr>
              <a:lnSpc>
                <a:spcPct val="100000"/>
              </a:lnSpc>
              <a:spcBef>
                <a:spcPct val="30000"/>
              </a:spcBef>
              <a:spcAft>
                <a:spcPct val="0"/>
              </a:spcAft>
              <a:buClrTx/>
              <a:buSzTx/>
              <a:buFontTx/>
              <a:buNone/>
            </a:pPr>
            <a:r>
              <a:rPr kumimoji="1" lang="en-US" altLang="zh-CN" sz="3600" b="1" dirty="0">
                <a:solidFill>
                  <a:schemeClr val="tx1"/>
                </a:solidFill>
                <a:latin typeface="微软雅黑" panose="020B0503020204020204" pitchFamily="34" charset="-122"/>
                <a:ea typeface="微软雅黑" panose="020B0503020204020204" pitchFamily="34" charset="-122"/>
              </a:rPr>
              <a:t>ABCBA</a:t>
            </a:r>
            <a:endParaRPr kumimoji="1" lang="en-US" altLang="zh-CN" sz="3600" b="1" dirty="0">
              <a:solidFill>
                <a:schemeClr val="tx1"/>
              </a:solidFill>
              <a:latin typeface="微软雅黑" panose="020B0503020204020204" pitchFamily="34" charset="-122"/>
              <a:ea typeface="微软雅黑" panose="020B0503020204020204" pitchFamily="34" charset="-122"/>
            </a:endParaRPr>
          </a:p>
          <a:p>
            <a:pPr>
              <a:lnSpc>
                <a:spcPct val="100000"/>
              </a:lnSpc>
              <a:spcBef>
                <a:spcPct val="30000"/>
              </a:spcBef>
              <a:spcAft>
                <a:spcPct val="0"/>
              </a:spcAft>
              <a:buClrTx/>
              <a:buSzTx/>
              <a:buFontTx/>
              <a:buNone/>
            </a:pPr>
            <a:r>
              <a:rPr kumimoji="1" lang="en-US" altLang="zh-CN" sz="3600" b="1" dirty="0">
                <a:solidFill>
                  <a:schemeClr val="tx1"/>
                </a:solidFill>
                <a:latin typeface="微软雅黑" panose="020B0503020204020204" pitchFamily="34" charset="-122"/>
                <a:ea typeface="微软雅黑" panose="020B0503020204020204" pitchFamily="34" charset="-122"/>
              </a:rPr>
              <a:t>ABBA</a:t>
            </a:r>
            <a:endParaRPr kumimoji="1" lang="en-US" altLang="zh-CN" sz="36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22651" y="64946"/>
            <a:ext cx="482453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600" b="1" dirty="0" smtClean="0">
                <a:solidFill>
                  <a:schemeClr val="tx1"/>
                </a:solidFill>
                <a:latin typeface="微软雅黑" panose="020B0503020204020204" pitchFamily="34" charset="-122"/>
                <a:ea typeface="微软雅黑" panose="020B0503020204020204" pitchFamily="34" charset="-122"/>
              </a:rPr>
              <a:t>队列应用：</a:t>
            </a:r>
            <a:r>
              <a:rPr kumimoji="1" lang="en-US" altLang="zh-CN" sz="3600" b="1" dirty="0" smtClean="0">
                <a:latin typeface="微软雅黑" panose="020B0503020204020204" pitchFamily="34" charset="-122"/>
                <a:ea typeface="微软雅黑" panose="020B0503020204020204" pitchFamily="34" charset="-122"/>
              </a:rPr>
              <a:t> </a:t>
            </a:r>
            <a:r>
              <a:rPr kumimoji="1" lang="zh-CN" altLang="en-US" sz="3600" b="1" dirty="0" smtClean="0">
                <a:latin typeface="微软雅黑" panose="020B0503020204020204" pitchFamily="34" charset="-122"/>
                <a:ea typeface="微软雅黑" panose="020B0503020204020204" pitchFamily="34" charset="-122"/>
              </a:rPr>
              <a:t>迷宫问题</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113927" y="63966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圆角矩形标注 4"/>
          <p:cNvSpPr/>
          <p:nvPr/>
        </p:nvSpPr>
        <p:spPr>
          <a:xfrm>
            <a:off x="1415480" y="901340"/>
            <a:ext cx="858735" cy="720080"/>
          </a:xfrm>
          <a:prstGeom prst="wedgeRoundRectCallout">
            <a:avLst>
              <a:gd name="adj1" fmla="val 192189"/>
              <a:gd name="adj2" fmla="val -6903"/>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rPr>
              <a:t>入口</a:t>
            </a: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tx1"/>
                </a:solidFill>
                <a:latin typeface="微软雅黑" panose="020B0503020204020204" pitchFamily="34" charset="-122"/>
                <a:ea typeface="微软雅黑" panose="020B0503020204020204" pitchFamily="34" charset="-122"/>
              </a:rPr>
              <a:t>(1,1)</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4511824" y="35913"/>
            <a:ext cx="7632848" cy="584775"/>
          </a:xfrm>
          <a:prstGeom prst="rect">
            <a:avLst/>
          </a:prstGeom>
        </p:spPr>
        <p:txBody>
          <a:bodyPr wrap="square">
            <a:spAutoFit/>
          </a:bodyPr>
          <a:lstStyle/>
          <a:p>
            <a:pPr algn="just">
              <a:spcAft>
                <a:spcPts val="0"/>
              </a:spcAft>
            </a:pPr>
            <a:r>
              <a:rPr lang="zh-CN" altLang="en-US"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如何找到一条从入口到出口的</a:t>
            </a:r>
            <a:r>
              <a:rPr lang="zh-CN" altLang="en-US" sz="3200" b="1" dirty="0">
                <a:solidFill>
                  <a:srgbClr val="00B050"/>
                </a:solidFill>
                <a:latin typeface="微软雅黑" panose="020B0503020204020204" pitchFamily="34" charset="-122"/>
                <a:ea typeface="微软雅黑" panose="020B0503020204020204" pitchFamily="34" charset="-122"/>
              </a:rPr>
              <a:t>最短</a:t>
            </a:r>
            <a:r>
              <a:rPr lang="zh-CN" altLang="en-US"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路径？</a:t>
            </a:r>
            <a:endParaRPr lang="en-US"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8" name="内容占位符 6"/>
          <p:cNvGraphicFramePr/>
          <p:nvPr/>
        </p:nvGraphicFramePr>
        <p:xfrm>
          <a:off x="3630072" y="1052737"/>
          <a:ext cx="4698175" cy="4392488"/>
        </p:xfrm>
        <a:graphic>
          <a:graphicData uri="http://schemas.openxmlformats.org/drawingml/2006/table">
            <a:tbl>
              <a:tblPr firstRow="1" bandRow="1">
                <a:tableStyleId>{5C22544A-7EE6-4342-B048-85BDC9FD1C3A}</a:tableStyleId>
              </a:tblPr>
              <a:tblGrid>
                <a:gridCol w="662628"/>
                <a:gridCol w="668956"/>
                <a:gridCol w="656300"/>
                <a:gridCol w="662628"/>
                <a:gridCol w="662628"/>
                <a:gridCol w="662628"/>
                <a:gridCol w="722407"/>
              </a:tblGrid>
              <a:tr h="630926">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626927">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8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kern="1200" dirty="0">
                        <a:noFill/>
                        <a:latin typeface="+mn-lt"/>
                        <a:ea typeface="+mn-ea"/>
                        <a:cs typeface="+mn-cs"/>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26927">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626927">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626927">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26927">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626927">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圆角矩形标注 5"/>
          <p:cNvSpPr/>
          <p:nvPr/>
        </p:nvSpPr>
        <p:spPr>
          <a:xfrm>
            <a:off x="8904312" y="5264328"/>
            <a:ext cx="858735" cy="720080"/>
          </a:xfrm>
          <a:prstGeom prst="wedgeRoundRectCallout">
            <a:avLst>
              <a:gd name="adj1" fmla="val -221180"/>
              <a:gd name="adj2" fmla="val -130179"/>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rPr>
              <a:t>出口</a:t>
            </a: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tx1"/>
                </a:solidFill>
                <a:latin typeface="微软雅黑" panose="020B0503020204020204" pitchFamily="34" charset="-122"/>
                <a:ea typeface="微软雅黑" panose="020B0503020204020204" pitchFamily="34" charset="-122"/>
              </a:rPr>
              <a:t>(6,6)</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418999" y="868176"/>
            <a:ext cx="1616149" cy="112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63352" y="93707"/>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600" dirty="0" smtClean="0">
                <a:solidFill>
                  <a:schemeClr val="tx1"/>
                </a:solidFill>
                <a:latin typeface="微软雅黑" panose="020B0503020204020204" pitchFamily="34" charset="-122"/>
                <a:ea typeface="微软雅黑" panose="020B0503020204020204" pitchFamily="34" charset="-122"/>
              </a:rPr>
              <a:t>队列的应用：迷宫</a:t>
            </a:r>
            <a:endParaRPr kumimoji="1" lang="zh-CN" altLang="en-US" sz="3600"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0" y="70423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aphicFrame>
        <p:nvGraphicFramePr>
          <p:cNvPr id="9" name="内容占位符 6"/>
          <p:cNvGraphicFramePr/>
          <p:nvPr/>
        </p:nvGraphicFramePr>
        <p:xfrm>
          <a:off x="679910" y="1207203"/>
          <a:ext cx="4104454" cy="3888429"/>
        </p:xfrm>
        <a:graphic>
          <a:graphicData uri="http://schemas.openxmlformats.org/drawingml/2006/table">
            <a:tbl>
              <a:tblPr firstRow="1" bandRow="1">
                <a:tableStyleId>{5C22544A-7EE6-4342-B048-85BDC9FD1C3A}</a:tableStyleId>
              </a:tblPr>
              <a:tblGrid>
                <a:gridCol w="578890"/>
                <a:gridCol w="584419"/>
                <a:gridCol w="573361"/>
                <a:gridCol w="578890"/>
                <a:gridCol w="578890"/>
                <a:gridCol w="578890"/>
                <a:gridCol w="631114"/>
              </a:tblGrid>
              <a:tr h="558525">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6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54984">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800" dirty="0" smtClean="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kern="1200" dirty="0">
                        <a:noFill/>
                        <a:latin typeface="+mn-lt"/>
                        <a:ea typeface="+mn-ea"/>
                        <a:cs typeface="+mn-cs"/>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4984">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54984">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54984">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4984">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54984">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1800" dirty="0">
                        <a:noFill/>
                      </a:endParaRPr>
                    </a:p>
                  </a:txBody>
                  <a:tcPr marL="91421" marR="91421"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矩形 9"/>
          <p:cNvSpPr/>
          <p:nvPr/>
        </p:nvSpPr>
        <p:spPr>
          <a:xfrm>
            <a:off x="2732137" y="5598604"/>
            <a:ext cx="5328592" cy="461665"/>
          </a:xfrm>
          <a:prstGeom prst="rect">
            <a:avLst/>
          </a:prstGeom>
        </p:spPr>
        <p:txBody>
          <a:bodyPr wrap="square">
            <a:spAutoFit/>
          </a:bodyPr>
          <a:lstStyle/>
          <a:p>
            <a:pPr algn="just">
              <a:spcAft>
                <a:spcPts val="0"/>
              </a:spcAft>
            </a:pPr>
            <a:r>
              <a:rPr lang="en-US" altLang="zh-CN" sz="2400"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(1,1) (1,2) (2,3) (3,4) (4,5) (5,6) (6,6)</a:t>
            </a:r>
            <a:endParaRPr lang="en-US" altLang="zh-CN" sz="2400"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79232" y="1078317"/>
            <a:ext cx="4193232" cy="419323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63352" y="93707"/>
            <a:ext cx="50032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3.11 </a:t>
            </a:r>
            <a:r>
              <a:rPr kumimoji="1" lang="zh-CN" altLang="en-US" sz="3600" b="1" dirty="0" smtClean="0">
                <a:solidFill>
                  <a:schemeClr val="tx1"/>
                </a:solidFill>
                <a:latin typeface="微软雅黑" panose="020B0503020204020204" pitchFamily="34" charset="-122"/>
                <a:ea typeface="微软雅黑" panose="020B0503020204020204" pitchFamily="34" charset="-122"/>
              </a:rPr>
              <a:t>队列的应用：迷宫</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0" y="70423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Text Box 4"/>
          <p:cNvSpPr txBox="1">
            <a:spLocks noChangeArrowheads="1"/>
          </p:cNvSpPr>
          <p:nvPr/>
        </p:nvSpPr>
        <p:spPr bwMode="auto">
          <a:xfrm>
            <a:off x="5464274" y="79338"/>
            <a:ext cx="65363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b="1" dirty="0" smtClean="0">
                <a:solidFill>
                  <a:srgbClr val="FF0000"/>
                </a:solidFill>
                <a:latin typeface="微软雅黑" panose="020B0503020204020204" pitchFamily="34" charset="-122"/>
                <a:ea typeface="微软雅黑" panose="020B0503020204020204" pitchFamily="34" charset="-122"/>
              </a:rPr>
              <a:t>假设考虑</a:t>
            </a:r>
            <a:r>
              <a:rPr lang="en-US" altLang="zh-CN" sz="3200" b="1" dirty="0" smtClean="0">
                <a:solidFill>
                  <a:srgbClr val="FF0000"/>
                </a:solidFill>
                <a:latin typeface="微软雅黑" panose="020B0503020204020204" pitchFamily="34" charset="-122"/>
                <a:ea typeface="微软雅黑" panose="020B0503020204020204" pitchFamily="34" charset="-122"/>
              </a:rPr>
              <a:t>3.7</a:t>
            </a:r>
            <a:r>
              <a:rPr lang="zh-CN" altLang="en-US" sz="3200" b="1" dirty="0" smtClean="0">
                <a:solidFill>
                  <a:srgbClr val="FF0000"/>
                </a:solidFill>
                <a:latin typeface="微软雅黑" panose="020B0503020204020204" pitchFamily="34" charset="-122"/>
                <a:ea typeface="微软雅黑" panose="020B0503020204020204" pitchFamily="34" charset="-122"/>
              </a:rPr>
              <a:t>节的迷宫图有</a:t>
            </a:r>
            <a:r>
              <a:rPr lang="en-US" altLang="zh-CN" sz="3200" b="1" dirty="0" smtClean="0">
                <a:solidFill>
                  <a:srgbClr val="FF0000"/>
                </a:solidFill>
                <a:latin typeface="微软雅黑" panose="020B0503020204020204" pitchFamily="34" charset="-122"/>
                <a:ea typeface="微软雅黑" panose="020B0503020204020204" pitchFamily="34" charset="-122"/>
              </a:rPr>
              <a:t>8</a:t>
            </a:r>
            <a:r>
              <a:rPr lang="zh-CN" altLang="en-US" sz="3200" b="1" dirty="0" smtClean="0">
                <a:solidFill>
                  <a:srgbClr val="FF0000"/>
                </a:solidFill>
                <a:latin typeface="微软雅黑" panose="020B0503020204020204" pitchFamily="34" charset="-122"/>
                <a:ea typeface="微软雅黑" panose="020B0503020204020204" pitchFamily="34" charset="-122"/>
              </a:rPr>
              <a:t>个方向</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239586" y="936854"/>
            <a:ext cx="5416868" cy="461665"/>
          </a:xfrm>
          <a:prstGeom prst="rect">
            <a:avLst/>
          </a:prstGeom>
        </p:spPr>
        <p:txBody>
          <a:bodyPr wrap="none">
            <a:spAutoFit/>
          </a:bodyPr>
          <a:lstStyle/>
          <a:p>
            <a:r>
              <a:rPr lang="zh-CN"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虚线</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表示探索过的位置，实线表示路径</a:t>
            </a:r>
            <a:endParaRPr lang="zh-CN" altLang="en-US" sz="2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79976" y="1916832"/>
            <a:ext cx="5882998" cy="4185532"/>
          </a:xfrm>
          <a:prstGeom prst="rect">
            <a:avLst/>
          </a:prstGeom>
        </p:spPr>
      </p:pic>
      <p:sp>
        <p:nvSpPr>
          <p:cNvPr id="11" name="矩形 10"/>
          <p:cNvSpPr/>
          <p:nvPr/>
        </p:nvSpPr>
        <p:spPr>
          <a:xfrm>
            <a:off x="5316766" y="936854"/>
            <a:ext cx="6831398" cy="769441"/>
          </a:xfrm>
          <a:prstGeom prst="rect">
            <a:avLst/>
          </a:prstGeom>
        </p:spPr>
        <p:txBody>
          <a:bodyPr wrap="square">
            <a:spAutoFit/>
          </a:bodyPr>
          <a:lstStyle/>
          <a:p>
            <a:pPr marL="266700" indent="266700" algn="just">
              <a:spcAft>
                <a:spcPts val="0"/>
              </a:spcAft>
            </a:pPr>
            <a:r>
              <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direction[8][2] = { { 0, 1 }, { 1, 1 }, { 1, 0 }, </a:t>
            </a:r>
            <a:endParaRPr lang="en-US" altLang="zh-CN" sz="2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66700" indent="266700" algn="just">
              <a:spcAft>
                <a:spcPts val="0"/>
              </a:spcAft>
            </a:pPr>
            <a:r>
              <a:rPr lang="en-US" altLang="zh-CN" sz="22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1, -1 }, { 0, -1 }, { -1, -1 }, { -1, 0 }, { -1, 1 } }</a:t>
            </a:r>
            <a:endParaRPr lang="zh-CN" altLang="zh-CN" sz="2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79" y="1495245"/>
            <a:ext cx="4193232" cy="4193232"/>
          </a:xfrm>
          <a:prstGeom prst="rect">
            <a:avLst/>
          </a:prstGeom>
        </p:spPr>
      </p:pic>
      <p:sp>
        <p:nvSpPr>
          <p:cNvPr id="8" name="矩形 7"/>
          <p:cNvSpPr/>
          <p:nvPr/>
        </p:nvSpPr>
        <p:spPr>
          <a:xfrm>
            <a:off x="7896200" y="3778765"/>
            <a:ext cx="2339102" cy="461665"/>
          </a:xfrm>
          <a:prstGeom prst="rect">
            <a:avLst/>
          </a:prstGeom>
        </p:spPr>
        <p:txBody>
          <a:bodyPr wrap="none">
            <a:spAutoFit/>
          </a:bodyPr>
          <a:lstStyle/>
          <a:p>
            <a:r>
              <a:rPr lang="zh-CN"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正东</a:t>
            </a:r>
            <a:r>
              <a:rPr lang="zh-CN"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按照顺时针</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63352" y="93707"/>
            <a:ext cx="22322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600" b="1" dirty="0" smtClean="0">
                <a:solidFill>
                  <a:schemeClr val="tx1"/>
                </a:solidFill>
                <a:latin typeface="微软雅黑" panose="020B0503020204020204" pitchFamily="34" charset="-122"/>
                <a:ea typeface="微软雅黑" panose="020B0503020204020204" pitchFamily="34" charset="-122"/>
              </a:rPr>
              <a:t>迷宫问题</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0" y="70423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a:stretch>
            <a:fillRect/>
          </a:stretch>
        </p:blipFill>
        <p:spPr>
          <a:xfrm>
            <a:off x="5603557" y="3068960"/>
            <a:ext cx="3186261" cy="3149298"/>
          </a:xfrm>
          <a:prstGeom prst="rect">
            <a:avLst/>
          </a:prstGeom>
        </p:spPr>
      </p:pic>
      <p:pic>
        <p:nvPicPr>
          <p:cNvPr id="14" name="图片 13"/>
          <p:cNvPicPr>
            <a:picLocks noChangeAspect="1"/>
          </p:cNvPicPr>
          <p:nvPr/>
        </p:nvPicPr>
        <p:blipFill>
          <a:blip r:embed="rId1"/>
          <a:stretch>
            <a:fillRect/>
          </a:stretch>
        </p:blipFill>
        <p:spPr>
          <a:xfrm>
            <a:off x="2202023" y="3068960"/>
            <a:ext cx="3173898" cy="3137078"/>
          </a:xfrm>
          <a:prstGeom prst="rect">
            <a:avLst/>
          </a:prstGeom>
        </p:spPr>
      </p:pic>
      <p:sp>
        <p:nvSpPr>
          <p:cNvPr id="15" name="矩形 14"/>
          <p:cNvSpPr/>
          <p:nvPr/>
        </p:nvSpPr>
        <p:spPr>
          <a:xfrm>
            <a:off x="366697" y="841087"/>
            <a:ext cx="4361152" cy="2677656"/>
          </a:xfrm>
          <a:prstGeom prst="rect">
            <a:avLst/>
          </a:prstGeom>
        </p:spPr>
        <p:txBody>
          <a:bodyPr wrap="square">
            <a:spAutoFit/>
          </a:bodyPr>
          <a:lstStyle/>
          <a:p>
            <a:pPr algn="just">
              <a:spcAft>
                <a:spcPts val="0"/>
              </a:spcAft>
            </a:pPr>
            <a:r>
              <a:rPr lang="zh-CN" altLang="en-US"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如何</a:t>
            </a:r>
            <a:r>
              <a:rPr lang="zh-CN" altLang="en-US" sz="2800" b="1" kern="100" dirty="0" smtClean="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最快</a:t>
            </a:r>
            <a:r>
              <a:rPr lang="zh-CN" altLang="en-US"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找到一条从入口</a:t>
            </a:r>
            <a:endParaRPr lang="en-US" altLang="zh-CN"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altLang="en-US"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到出口的路径？</a:t>
            </a:r>
            <a:endParaRPr lang="en-US" altLang="zh-CN"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spcAft>
                <a:spcPts val="0"/>
              </a:spcAft>
              <a:buFont typeface="Wingdings" panose="05000000000000000000" pitchFamily="2" charset="2"/>
              <a:buChar char="Ø"/>
            </a:pP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迷宫的规模</a:t>
            </a:r>
            <a:endPar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spcAft>
                <a:spcPts val="0"/>
              </a:spcAft>
              <a:buFont typeface="Wingdings" panose="05000000000000000000" pitchFamily="2" charset="2"/>
              <a:buChar char="Ø"/>
            </a:pP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迷宫的形态</a:t>
            </a:r>
            <a:endPar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spcAft>
                <a:spcPts val="0"/>
              </a:spcAft>
              <a:buFont typeface="Wingdings" panose="05000000000000000000" pitchFamily="2" charset="2"/>
              <a:buChar char="Ø"/>
            </a:pP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入口和出口的设置</a:t>
            </a:r>
            <a:endPar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spcAft>
                <a:spcPts val="0"/>
              </a:spcAft>
              <a:buFont typeface="Wingdings" panose="05000000000000000000" pitchFamily="2" charset="2"/>
              <a:buChar char="Ø"/>
            </a:pPr>
            <a:r>
              <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5375921" y="841087"/>
            <a:ext cx="6780762" cy="1815882"/>
          </a:xfrm>
          <a:prstGeom prst="rect">
            <a:avLst/>
          </a:prstGeom>
        </p:spPr>
        <p:txBody>
          <a:bodyPr wrap="square">
            <a:spAutoFit/>
          </a:bodyPr>
          <a:lstStyle/>
          <a:p>
            <a:pPr algn="just">
              <a:spcAft>
                <a:spcPts val="0"/>
              </a:spcAft>
            </a:pPr>
            <a:r>
              <a:rPr lang="zh-CN" altLang="en-US"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如何找到一条从入口到出口的</a:t>
            </a:r>
            <a:r>
              <a:rPr lang="zh-CN" altLang="en-US" sz="2800" b="1" kern="100" dirty="0" smtClean="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最短</a:t>
            </a:r>
            <a:r>
              <a:rPr lang="zh-CN" altLang="en-US"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路径？</a:t>
            </a:r>
            <a:endParaRPr lang="en-US" altLang="zh-CN"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spcAft>
                <a:spcPts val="0"/>
              </a:spcAft>
              <a:buFont typeface="Wingdings" panose="05000000000000000000" pitchFamily="2" charset="2"/>
              <a:buChar char="Ø"/>
            </a:pP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图论中的最短路径算法？盲目搜索算法</a:t>
            </a:r>
            <a:endPar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spcAft>
                <a:spcPts val="0"/>
              </a:spcAft>
              <a:buFont typeface="Wingdings" panose="05000000000000000000" pitchFamily="2" charset="2"/>
              <a:buChar char="Ø"/>
            </a:pPr>
            <a:r>
              <a:rPr lang="zh-CN" altLang="en-US" sz="2800" b="1" kern="1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游戏地图？采用启发式搜索算法</a:t>
            </a:r>
            <a:r>
              <a:rPr lang="en-US" altLang="zh-CN" sz="2800" b="1" kern="1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800" b="1" kern="1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算法</a:t>
            </a:r>
            <a:endParaRPr lang="en-US" altLang="zh-CN" sz="2800" b="1" kern="1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spcAft>
                <a:spcPts val="0"/>
              </a:spcAft>
              <a:buFont typeface="Wingdings" panose="05000000000000000000" pitchFamily="2" charset="2"/>
              <a:buChar char="Ø"/>
            </a:pPr>
            <a:r>
              <a:rPr lang="zh-CN" altLang="en-US" sz="2800" b="1" kern="1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人工智能方面的算法</a:t>
            </a:r>
            <a:endPar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4294967295"/>
          </p:nvPr>
        </p:nvSpPr>
        <p:spPr>
          <a:xfrm>
            <a:off x="767408" y="1196752"/>
            <a:ext cx="10873531" cy="4680421"/>
          </a:xfrm>
        </p:spPr>
        <p:txBody>
          <a:bodyPr/>
          <a:lstStyle/>
          <a:p>
            <a:pPr eaLnBrk="1" hangingPunct="1">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顺序栈是一个</a:t>
            </a:r>
            <a:r>
              <a:rPr lang="zh-CN" altLang="en-US" sz="2800" dirty="0" smtClean="0">
                <a:solidFill>
                  <a:srgbClr val="FF0000"/>
                </a:solidFill>
                <a:latin typeface="微软雅黑" panose="020B0503020204020204" pitchFamily="34" charset="-122"/>
                <a:ea typeface="微软雅黑" panose="020B0503020204020204" pitchFamily="34" charset="-122"/>
              </a:rPr>
              <a:t>静态结构</a:t>
            </a:r>
            <a:r>
              <a:rPr lang="zh-CN" altLang="en-US" sz="2800" dirty="0" smtClean="0">
                <a:latin typeface="微软雅黑" panose="020B0503020204020204" pitchFamily="34" charset="-122"/>
                <a:ea typeface="微软雅黑" panose="020B0503020204020204" pitchFamily="34" charset="-122"/>
              </a:rPr>
              <a:t>，需要提前分配好空间位置</a:t>
            </a:r>
            <a:endParaRPr lang="en-US" altLang="zh-CN" sz="2800" dirty="0" smtClean="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endParaRPr lang="zh-CN" altLang="en-US" sz="2800" dirty="0" smtClean="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Ø"/>
            </a:pPr>
            <a:r>
              <a:rPr lang="zh-CN" altLang="en-US" sz="2800" dirty="0" smtClean="0">
                <a:solidFill>
                  <a:srgbClr val="FF0000"/>
                </a:solidFill>
                <a:latin typeface="微软雅黑" panose="020B0503020204020204" pitchFamily="34" charset="-122"/>
                <a:ea typeface="微软雅黑" panose="020B0503020204020204" pitchFamily="34" charset="-122"/>
              </a:rPr>
              <a:t>进栈：</a:t>
            </a:r>
            <a:r>
              <a:rPr lang="en-US" altLang="zh-CN" sz="2800" dirty="0" smtClean="0">
                <a:latin typeface="微软雅黑" panose="020B0503020204020204" pitchFamily="34" charset="-122"/>
                <a:ea typeface="微软雅黑" panose="020B0503020204020204" pitchFamily="34" charset="-122"/>
              </a:rPr>
              <a:t>MAXNUM</a:t>
            </a:r>
            <a:r>
              <a:rPr lang="zh-CN" altLang="en-US" sz="2800" dirty="0" smtClean="0">
                <a:latin typeface="微软雅黑" panose="020B0503020204020204" pitchFamily="34" charset="-122"/>
                <a:ea typeface="微软雅黑" panose="020B0503020204020204" pitchFamily="34" charset="-122"/>
              </a:rPr>
              <a:t>是栈中最大元素个数，当栈中已经有这么多元素时，再进行进栈操作，就会产生溢出，称为</a:t>
            </a:r>
            <a:r>
              <a:rPr lang="zh-CN" altLang="en-US" sz="2800" dirty="0" smtClean="0">
                <a:solidFill>
                  <a:srgbClr val="FF0000"/>
                </a:solidFill>
                <a:latin typeface="微软雅黑" panose="020B0503020204020204" pitchFamily="34" charset="-122"/>
                <a:ea typeface="微软雅黑" panose="020B0503020204020204" pitchFamily="34" charset="-122"/>
              </a:rPr>
              <a:t>上溢（</a:t>
            </a:r>
            <a:r>
              <a:rPr lang="en-US" altLang="zh-CN" sz="2800" dirty="0" smtClean="0">
                <a:solidFill>
                  <a:srgbClr val="FF0000"/>
                </a:solidFill>
                <a:latin typeface="微软雅黑" panose="020B0503020204020204" pitchFamily="34" charset="-122"/>
                <a:ea typeface="微软雅黑" panose="020B0503020204020204" pitchFamily="34" charset="-122"/>
              </a:rPr>
              <a:t>overflow)</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endParaRPr lang="en-US" altLang="zh-CN" sz="2800" dirty="0" smtClean="0">
              <a:solidFill>
                <a:srgbClr val="00B05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Ø"/>
            </a:pPr>
            <a:r>
              <a:rPr lang="zh-CN" altLang="en-US" sz="2800" dirty="0" smtClean="0">
                <a:solidFill>
                  <a:srgbClr val="FF0000"/>
                </a:solidFill>
                <a:latin typeface="微软雅黑" panose="020B0503020204020204" pitchFamily="34" charset="-122"/>
                <a:ea typeface="微软雅黑" panose="020B0503020204020204" pitchFamily="34" charset="-122"/>
              </a:rPr>
              <a:t>出栈：</a:t>
            </a:r>
            <a:r>
              <a:rPr lang="zh-CN" altLang="en-US" sz="2800" dirty="0" smtClean="0">
                <a:latin typeface="微软雅黑" panose="020B0503020204020204" pitchFamily="34" charset="-122"/>
                <a:ea typeface="微软雅黑" panose="020B0503020204020204" pitchFamily="34" charset="-122"/>
              </a:rPr>
              <a:t>对出栈运算时，需要判断是否为空栈，否则同样会产生溢出，称为</a:t>
            </a:r>
            <a:r>
              <a:rPr lang="zh-CN" altLang="en-US" sz="2800" dirty="0" smtClean="0">
                <a:solidFill>
                  <a:srgbClr val="FF0000"/>
                </a:solidFill>
                <a:latin typeface="微软雅黑" panose="020B0503020204020204" pitchFamily="34" charset="-122"/>
                <a:ea typeface="微软雅黑" panose="020B0503020204020204" pitchFamily="34" charset="-122"/>
              </a:rPr>
              <a:t>下溢（</a:t>
            </a:r>
            <a:r>
              <a:rPr lang="en-US" altLang="zh-CN" sz="2800" dirty="0" smtClean="0">
                <a:solidFill>
                  <a:srgbClr val="FF0000"/>
                </a:solidFill>
                <a:latin typeface="微软雅黑" panose="020B0503020204020204" pitchFamily="34" charset="-122"/>
                <a:ea typeface="微软雅黑" panose="020B0503020204020204" pitchFamily="34" charset="-122"/>
              </a:rPr>
              <a:t>underflow)</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endParaRPr lang="en-US" altLang="zh-CN" sz="2800" dirty="0" smtClean="0">
              <a:solidFill>
                <a:srgbClr val="00B05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写相应运算的算法时，注意</a:t>
            </a:r>
            <a:r>
              <a:rPr lang="zh-CN" altLang="en-US" sz="2800" dirty="0" smtClean="0">
                <a:solidFill>
                  <a:srgbClr val="FF0000"/>
                </a:solidFill>
                <a:latin typeface="微软雅黑" panose="020B0503020204020204" pitchFamily="34" charset="-122"/>
                <a:ea typeface="微软雅黑" panose="020B0503020204020204" pitchFamily="34" charset="-122"/>
              </a:rPr>
              <a:t>判断栈满或栈空</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5" name="Rectangle 2"/>
          <p:cNvSpPr txBox="1">
            <a:spLocks noRot="1" noChangeArrowheads="1"/>
          </p:cNvSpPr>
          <p:nvPr/>
        </p:nvSpPr>
        <p:spPr>
          <a:xfrm>
            <a:off x="0" y="0"/>
            <a:ext cx="12192000" cy="615950"/>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2pPr>
            <a:lvl3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3pPr>
            <a:lvl4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4pPr>
            <a:lvl5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4000" b="1" dirty="0" smtClean="0">
                <a:solidFill>
                  <a:schemeClr val="tx1"/>
                </a:solidFill>
                <a:latin typeface="华文中宋" panose="02010600040101010101" pitchFamily="2" charset="-122"/>
                <a:ea typeface="华文中宋" panose="02010600040101010101" pitchFamily="2" charset="-122"/>
              </a:rPr>
              <a:t> </a:t>
            </a:r>
            <a:r>
              <a:rPr lang="en-US" altLang="zh-CN" sz="3600" b="1" dirty="0" smtClean="0">
                <a:solidFill>
                  <a:schemeClr val="tx1"/>
                </a:solidFill>
                <a:latin typeface="微软雅黑" panose="020B0503020204020204" pitchFamily="34" charset="-122"/>
                <a:ea typeface="微软雅黑" panose="020B0503020204020204" pitchFamily="34" charset="-122"/>
              </a:rPr>
              <a:t>3.2 </a:t>
            </a:r>
            <a:r>
              <a:rPr lang="zh-CN" altLang="en-US" sz="3600" b="1" dirty="0" smtClean="0">
                <a:solidFill>
                  <a:schemeClr val="tx1"/>
                </a:solidFill>
                <a:latin typeface="微软雅黑" panose="020B0503020204020204" pitchFamily="34" charset="-122"/>
                <a:ea typeface="微软雅黑" panose="020B0503020204020204" pitchFamily="34" charset="-122"/>
              </a:rPr>
              <a:t>顺序栈</a:t>
            </a:r>
            <a:endParaRPr lang="zh-CN" altLang="en-US" sz="36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356" y="801969"/>
            <a:ext cx="11593288" cy="5693866"/>
          </a:xfrm>
          <a:prstGeom prst="rect">
            <a:avLst/>
          </a:prstGeom>
        </p:spPr>
        <p:txBody>
          <a:bodyPr wrap="square">
            <a:spAutoFit/>
          </a:bodyPr>
          <a:lstStyle/>
          <a:p>
            <a:pPr indent="266700" algn="just">
              <a:spcAft>
                <a:spcPts val="0"/>
              </a:spcAft>
            </a:pP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迷宫的表示和搜索</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个方向的顺序同前面的定义</a:t>
            </a:r>
            <a:r>
              <a:rPr lang="zh-CN"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zh-CN" altLang="zh-CN"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迷宫算法</a:t>
            </a:r>
            <a:r>
              <a:rPr lang="zh-CN" altLang="en-US"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思路</a:t>
            </a:r>
            <a:r>
              <a:rPr lang="zh-CN" altLang="zh-CN"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创建两个</a:t>
            </a:r>
            <a:r>
              <a:rPr lang="zh-CN"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空</a:t>
            </a: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队列</a:t>
            </a:r>
            <a:r>
              <a:rPr lang="en-US" altLang="zh-CN" sz="2800" b="1" kern="100" dirty="0" err="1" smtClean="0">
                <a:latin typeface="微软雅黑" panose="020B0503020204020204" pitchFamily="34" charset="-122"/>
                <a:ea typeface="微软雅黑" panose="020B0503020204020204" pitchFamily="34" charset="-122"/>
                <a:cs typeface="Times New Roman" panose="02020603050405020304" pitchFamily="18" charset="0"/>
              </a:rPr>
              <a:t>linkQueueX</a:t>
            </a: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linkQueueY</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2800" b="1" kern="1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将入口</a:t>
            </a:r>
            <a:r>
              <a:rPr lang="en-US" altLang="zh-CN" sz="2800" b="1" kern="100" dirty="0" err="1">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entryX</a:t>
            </a:r>
            <a:r>
              <a:rPr lang="zh-CN" altLang="zh-CN" sz="2800" b="1" kern="1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kern="100" dirty="0" err="1">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entryY</a:t>
            </a:r>
            <a:r>
              <a:rPr lang="zh-CN" altLang="zh-CN" sz="2800" b="1" kern="1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分别</a:t>
            </a:r>
            <a:r>
              <a:rPr lang="zh-CN" altLang="zh-CN" sz="2800" b="1" kern="100" dirty="0" smtClean="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压入</a:t>
            </a:r>
            <a:r>
              <a:rPr lang="zh-CN" altLang="en-US" sz="2800" b="1" kern="100" dirty="0" smtClean="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队</a:t>
            </a:r>
            <a:r>
              <a:rPr lang="en-US" altLang="zh-CN" sz="2800" b="1" kern="100" dirty="0" err="1" smtClean="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linkQueueX</a:t>
            </a:r>
            <a:r>
              <a:rPr lang="zh-CN" altLang="zh-CN" sz="2800" b="1" kern="1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kern="100" dirty="0" err="1">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linkQueueY</a:t>
            </a:r>
            <a:r>
              <a:rPr lang="zh-CN" altLang="zh-CN" sz="2800" b="1" kern="1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中</a:t>
            </a:r>
            <a:endParaRPr lang="zh-CN" altLang="zh-CN" sz="2800" b="1" kern="1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sz="2800" b="1" kern="1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while</a:t>
            </a:r>
            <a:r>
              <a:rPr lang="zh-CN" altLang="zh-CN" sz="2800" b="1" kern="1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（队列不空）</a:t>
            </a:r>
            <a:endParaRPr lang="zh-CN" altLang="zh-CN" sz="2800" b="1" kern="1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gn="just">
              <a:spcAft>
                <a:spcPts val="0"/>
              </a:spcAft>
              <a:buFont typeface="Wingdings" panose="05000000000000000000" pitchFamily="2" charset="2"/>
              <a:buChar char=""/>
            </a:pP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取队头元素，出队</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gn="just">
              <a:spcAft>
                <a:spcPts val="0"/>
              </a:spcAft>
              <a:buFont typeface="Wingdings" panose="05000000000000000000" pitchFamily="2" charset="2"/>
              <a:buChar char=""/>
            </a:pPr>
            <a:r>
              <a:rPr lang="en-US"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for(</a:t>
            </a:r>
            <a:r>
              <a:rPr lang="en-US" altLang="zh-CN" sz="2800" b="1" kern="1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mov</a:t>
            </a:r>
            <a:r>
              <a:rPr lang="en-US"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=0;mov &lt; 8;mov++)</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，即还存在可以探索的相邻方向</a:t>
            </a:r>
            <a:endPar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1143000" lvl="2" indent="-228600" algn="just">
              <a:spcAft>
                <a:spcPts val="0"/>
              </a:spcAft>
              <a:buFont typeface="Wingdings" panose="05000000000000000000" pitchFamily="2" charset="2"/>
              <a:buChar char=""/>
            </a:pP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按照顺时针依次探索各个位置</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(X, Y)</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1143000" lvl="2" indent="-228600" algn="just">
              <a:spcAft>
                <a:spcPts val="0"/>
              </a:spcAft>
              <a:buFont typeface="Wingdings" panose="05000000000000000000" pitchFamily="2" charset="2"/>
              <a:buChar char=""/>
            </a:pPr>
            <a:r>
              <a:rPr lang="zh-CN"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kern="100" dirty="0" err="1">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posX</a:t>
            </a:r>
            <a:r>
              <a:rPr lang="en-US"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posY</a:t>
            </a:r>
            <a:r>
              <a:rPr lang="en-US"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是出口，则输出路径，</a:t>
            </a:r>
            <a:r>
              <a:rPr lang="zh-CN" altLang="zh-CN" sz="2800" b="1" kern="100" dirty="0" smtClean="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返回</a:t>
            </a:r>
            <a:r>
              <a:rPr lang="en-US" altLang="zh-CN" sz="2800" b="1" kern="100" dirty="0" smtClean="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endParaRPr>
          </a:p>
          <a:p>
            <a:pPr marL="1143000" lvl="2" indent="-228600" algn="just">
              <a:spcAft>
                <a:spcPts val="0"/>
              </a:spcAft>
              <a:buFont typeface="Wingdings" panose="05000000000000000000" pitchFamily="2" charset="2"/>
              <a:buChar char=""/>
            </a:pP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kern="1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posX</a:t>
            </a:r>
            <a:r>
              <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posY</a:t>
            </a:r>
            <a:r>
              <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是没有走过的</a:t>
            </a:r>
            <a:r>
              <a:rPr lang="zh-CN" altLang="zh-CN" sz="2800" b="1" kern="1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通路</a:t>
            </a:r>
            <a:endPar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1600200" lvl="3" indent="-228600" algn="just">
              <a:spcAft>
                <a:spcPts val="0"/>
              </a:spcAft>
              <a:buFont typeface="Wingdings" panose="05000000000000000000" pitchFamily="2" charset="2"/>
              <a:buChar char=""/>
            </a:pP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设置标志</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mark[</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posX</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posY</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 1</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1600200" lvl="3" indent="-228600" algn="just">
              <a:spcAft>
                <a:spcPts val="0"/>
              </a:spcAft>
              <a:buFont typeface="Wingdings" panose="05000000000000000000" pitchFamily="2" charset="2"/>
              <a:buChar char=""/>
            </a:pP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当前位置入队</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1600200" lvl="3" indent="-228600" algn="just">
              <a:spcAft>
                <a:spcPts val="0"/>
              </a:spcAft>
              <a:buFont typeface="Wingdings" panose="05000000000000000000" pitchFamily="2" charset="2"/>
              <a:buChar char=""/>
            </a:pP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记录前驱位置，方便输出路径</a:t>
            </a:r>
            <a:endParaRPr lang="zh-CN" altLang="zh-CN" sz="2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3"/>
          <p:cNvSpPr>
            <a:spLocks noChangeArrowheads="1"/>
          </p:cNvSpPr>
          <p:nvPr/>
        </p:nvSpPr>
        <p:spPr bwMode="auto">
          <a:xfrm>
            <a:off x="0" y="93707"/>
            <a:ext cx="482453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zh-CN" altLang="en-US" sz="3600" b="1" dirty="0" smtClean="0">
                <a:solidFill>
                  <a:schemeClr val="tx1"/>
                </a:solidFill>
                <a:latin typeface="微软雅黑" panose="020B0503020204020204" pitchFamily="34" charset="-122"/>
                <a:ea typeface="微软雅黑" panose="020B0503020204020204" pitchFamily="34" charset="-122"/>
              </a:rPr>
              <a:t>队列的应用：迷宫问题</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0" y="70423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Text Box 4"/>
          <p:cNvSpPr txBox="1">
            <a:spLocks noChangeArrowheads="1"/>
          </p:cNvSpPr>
          <p:nvPr/>
        </p:nvSpPr>
        <p:spPr bwMode="auto">
          <a:xfrm>
            <a:off x="6672064" y="155263"/>
            <a:ext cx="41601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b="1" dirty="0" smtClean="0">
                <a:solidFill>
                  <a:srgbClr val="FF0000"/>
                </a:solidFill>
                <a:latin typeface="微软雅黑" panose="020B0503020204020204" pitchFamily="34" charset="-122"/>
                <a:ea typeface="微软雅黑" panose="020B0503020204020204" pitchFamily="34" charset="-122"/>
              </a:rPr>
              <a:t>具体实现见算法</a:t>
            </a:r>
            <a:r>
              <a:rPr lang="en-US" altLang="zh-CN" sz="3200" b="1" dirty="0" smtClean="0">
                <a:solidFill>
                  <a:srgbClr val="FF0000"/>
                </a:solidFill>
                <a:latin typeface="微软雅黑" panose="020B0503020204020204" pitchFamily="34" charset="-122"/>
                <a:ea typeface="微软雅黑" panose="020B0503020204020204" pitchFamily="34" charset="-122"/>
              </a:rPr>
              <a:t>3-29</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97593" y="3538424"/>
            <a:ext cx="974502" cy="974502"/>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8159" y="2448583"/>
            <a:ext cx="812698" cy="812698"/>
          </a:xfrm>
          <a:prstGeom prst="rect">
            <a:avLst/>
          </a:prstGeom>
        </p:spPr>
      </p:pic>
      <p:cxnSp>
        <p:nvCxnSpPr>
          <p:cNvPr id="9" name="直接连接符 8"/>
          <p:cNvCxnSpPr/>
          <p:nvPr/>
        </p:nvCxnSpPr>
        <p:spPr>
          <a:xfrm>
            <a:off x="2336862" y="3469357"/>
            <a:ext cx="7431546"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380227" y="2181116"/>
            <a:ext cx="7431546" cy="342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560507" y="4801134"/>
            <a:ext cx="4235303" cy="40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0           0           0         0</a:t>
            </a:r>
            <a:endParaRPr lang="zh-CN" altLang="en-US" sz="3200" dirty="0"/>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998" y="3738871"/>
            <a:ext cx="765613" cy="765613"/>
          </a:xfrm>
          <a:prstGeom prst="rect">
            <a:avLst/>
          </a:prstGeom>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9103" y="3642868"/>
            <a:ext cx="765613" cy="765613"/>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9117" y="3653934"/>
            <a:ext cx="743479" cy="743479"/>
          </a:xfrm>
          <a:prstGeom prst="rect">
            <a:avLst/>
          </a:prstGeom>
        </p:spPr>
      </p:pic>
      <p:sp>
        <p:nvSpPr>
          <p:cNvPr id="22" name="矩形 21"/>
          <p:cNvSpPr/>
          <p:nvPr/>
        </p:nvSpPr>
        <p:spPr>
          <a:xfrm>
            <a:off x="3560507" y="820349"/>
            <a:ext cx="4235303" cy="41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1           1           1        1</a:t>
            </a:r>
            <a:endParaRPr lang="zh-CN" altLang="en-US" sz="3200" dirty="0"/>
          </a:p>
        </p:txBody>
      </p:sp>
      <p:sp>
        <p:nvSpPr>
          <p:cNvPr id="23" name="矩形 22"/>
          <p:cNvSpPr/>
          <p:nvPr/>
        </p:nvSpPr>
        <p:spPr>
          <a:xfrm>
            <a:off x="34298" y="5495595"/>
            <a:ext cx="7431546" cy="77799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TIPS1:</a:t>
            </a:r>
            <a:r>
              <a:rPr lang="zh-CN" altLang="en-US" sz="2800" b="1" dirty="0" smtClean="0">
                <a:solidFill>
                  <a:schemeClr val="tx1"/>
                </a:solidFill>
                <a:latin typeface="微软雅黑" panose="020B0503020204020204" pitchFamily="34" charset="-122"/>
                <a:ea typeface="微软雅黑" panose="020B0503020204020204" pitchFamily="34" charset="-122"/>
              </a:rPr>
              <a:t>农夫只能一个人或者带一个物品坐船</a:t>
            </a:r>
            <a:endParaRPr lang="en-US" altLang="zh-CN" sz="2800" b="1" dirty="0" smtClean="0">
              <a:solidFill>
                <a:schemeClr val="tx1"/>
              </a:solidFill>
              <a:latin typeface="微软雅黑" panose="020B0503020204020204" pitchFamily="34" charset="-122"/>
              <a:ea typeface="微软雅黑" panose="020B0503020204020204" pitchFamily="34" charset="-122"/>
            </a:endParaRPr>
          </a:p>
          <a:p>
            <a:pPr algn="ctr"/>
            <a:r>
              <a:rPr lang="en-US" altLang="zh-CN" sz="2800" b="1" dirty="0" smtClean="0">
                <a:solidFill>
                  <a:schemeClr val="tx1"/>
                </a:solidFill>
                <a:latin typeface="微软雅黑" panose="020B0503020204020204" pitchFamily="34" charset="-122"/>
                <a:ea typeface="微软雅黑" panose="020B0503020204020204" pitchFamily="34" charset="-122"/>
              </a:rPr>
              <a:t>TIPS2</a:t>
            </a:r>
            <a:r>
              <a:rPr lang="zh-CN" altLang="en-US" sz="2800" b="1" dirty="0" smtClean="0">
                <a:solidFill>
                  <a:schemeClr val="tx1"/>
                </a:solidFill>
                <a:latin typeface="微软雅黑" panose="020B0503020204020204" pitchFamily="34" charset="-122"/>
                <a:ea typeface="微软雅黑" panose="020B0503020204020204" pitchFamily="34" charset="-122"/>
              </a:rPr>
              <a:t>：农夫必须和物品在同一岸才能带走</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263352" y="93707"/>
            <a:ext cx="59266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3.12 </a:t>
            </a:r>
            <a:r>
              <a:rPr kumimoji="1" lang="zh-CN" altLang="en-US" sz="3600" b="1" dirty="0" smtClean="0">
                <a:solidFill>
                  <a:schemeClr val="tx1"/>
                </a:solidFill>
                <a:latin typeface="微软雅黑" panose="020B0503020204020204" pitchFamily="34" charset="-122"/>
                <a:ea typeface="微软雅黑" panose="020B0503020204020204" pitchFamily="34" charset="-122"/>
              </a:rPr>
              <a:t>队列的应用：农夫过河</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0" y="70423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2" presetClass="emph" presetSubtype="0" repeatCount="3000" fill="hold"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64" presetClass="path" presetSubtype="0" accel="50000" decel="50000" fill="hold" nodeType="withEffect">
                                  <p:stCondLst>
                                    <p:cond delay="0"/>
                                  </p:stCondLst>
                                  <p:childTnLst>
                                    <p:animMotion origin="layout" path="M -0.01093 -0.00162 L -0.00403 -0.33588 " pathEditMode="relative" rAng="0" ptsTypes="AA">
                                      <p:cBhvr>
                                        <p:cTn id="12" dur="2000" fill="hold"/>
                                        <p:tgtEl>
                                          <p:spTgt spid="5"/>
                                        </p:tgtEl>
                                        <p:attrNameLst>
                                          <p:attrName>ppt_x</p:attrName>
                                          <p:attrName>ppt_y</p:attrName>
                                        </p:attrNameLst>
                                      </p:cBhvr>
                                      <p:rCtr x="339" y="-16713"/>
                                    </p:animMotion>
                                  </p:childTnLst>
                                </p:cTn>
                              </p:par>
                              <p:par>
                                <p:cTn id="13" presetID="64" presetClass="path" presetSubtype="0" accel="50000" decel="50000" fill="hold" nodeType="withEffect">
                                  <p:stCondLst>
                                    <p:cond delay="0"/>
                                  </p:stCondLst>
                                  <p:childTnLst>
                                    <p:animMotion origin="layout" path="M -0.00338 0.01597 L 0.00222 -0.34861 " pathEditMode="relative" rAng="0" ptsTypes="AA">
                                      <p:cBhvr>
                                        <p:cTn id="14" dur="2000" fill="hold"/>
                                        <p:tgtEl>
                                          <p:spTgt spid="19"/>
                                        </p:tgtEl>
                                        <p:attrNameLst>
                                          <p:attrName>ppt_x</p:attrName>
                                          <p:attrName>ppt_y</p:attrName>
                                        </p:attrNameLst>
                                      </p:cBhvr>
                                      <p:rCtr x="273" y="-18241"/>
                                    </p:animMotion>
                                  </p:childTnLst>
                                </p:cTn>
                              </p:par>
                              <p:par>
                                <p:cTn id="15" presetID="64" presetClass="path" presetSubtype="0" accel="50000" decel="50000" fill="hold" nodeType="withEffect">
                                  <p:stCondLst>
                                    <p:cond delay="0"/>
                                  </p:stCondLst>
                                  <p:childTnLst>
                                    <p:animMotion origin="layout" path="M 1.45833E-6 4.07407E-6 L 0.00404 -0.34977 " pathEditMode="relative" rAng="0" ptsTypes="AA">
                                      <p:cBhvr>
                                        <p:cTn id="16" dur="2000" fill="hold"/>
                                        <p:tgtEl>
                                          <p:spTgt spid="18"/>
                                        </p:tgtEl>
                                        <p:attrNameLst>
                                          <p:attrName>ppt_x</p:attrName>
                                          <p:attrName>ppt_y</p:attrName>
                                        </p:attrNameLst>
                                      </p:cBhvr>
                                      <p:rCtr x="195" y="-17500"/>
                                    </p:animMotion>
                                  </p:childTnLst>
                                </p:cTn>
                              </p:par>
                              <p:par>
                                <p:cTn id="17" presetID="64" presetClass="path" presetSubtype="0" accel="50000" decel="50000" fill="hold" nodeType="withEffect">
                                  <p:stCondLst>
                                    <p:cond delay="0"/>
                                  </p:stCondLst>
                                  <p:childTnLst>
                                    <p:animMotion origin="layout" path="M -0.01263 -0.00023 L -0.01341 -0.34861 " pathEditMode="relative" rAng="0" ptsTypes="AA">
                                      <p:cBhvr>
                                        <p:cTn id="18" dur="2000" fill="hold"/>
                                        <p:tgtEl>
                                          <p:spTgt spid="20"/>
                                        </p:tgtEl>
                                        <p:attrNameLst>
                                          <p:attrName>ppt_x</p:attrName>
                                          <p:attrName>ppt_y</p:attrName>
                                        </p:attrNameLst>
                                      </p:cBhvr>
                                      <p:rCtr x="-39" y="-17431"/>
                                    </p:animMotion>
                                  </p:childTnLst>
                                </p:cTn>
                              </p:par>
                            </p:childTnLst>
                          </p:cTn>
                        </p:par>
                      </p:childTnLst>
                    </p:cTn>
                  </p:par>
                </p:childTnLst>
              </p:cTn>
              <p:nextCondLst>
                <p:cond evt="onClick" delay="0">
                  <p:tgtEl>
                    <p:spTgt spid="5"/>
                  </p:tgtEl>
                </p:cond>
              </p:nextCondLst>
            </p:seq>
            <p:seq concurrent="1" nextAc="seek">
              <p:cTn id="19" restart="whenNotActive" fill="hold" evtFilter="cancelBubble" nodeType="interactiveSeq">
                <p:stCondLst>
                  <p:cond evt="onClick" delay="0">
                    <p:tgtEl>
                      <p:spTgt spid="23"/>
                    </p:tgtEl>
                  </p:cond>
                </p:stCondLst>
                <p:endSync evt="end" delay="0">
                  <p:rtn val="all"/>
                </p:endSync>
                <p:childTnLst>
                  <p:par>
                    <p:cTn id="20" fill="hold">
                      <p:stCondLst>
                        <p:cond delay="0"/>
                      </p:stCondLst>
                      <p:childTnLst>
                        <p:par>
                          <p:cTn id="21" fill="hold">
                            <p:stCondLst>
                              <p:cond delay="0"/>
                            </p:stCondLst>
                            <p:childTnLst>
                              <p:par>
                                <p:cTn id="22" presetID="6" presetClass="emph" presetSubtype="0" fill="hold" grpId="0" nodeType="clickEffect">
                                  <p:stCondLst>
                                    <p:cond delay="0"/>
                                  </p:stCondLst>
                                  <p:childTnLst>
                                    <p:animScale>
                                      <p:cBhvr>
                                        <p:cTn id="23" dur="2000" fill="hold"/>
                                        <p:tgtEl>
                                          <p:spTgt spid="23"/>
                                        </p:tgtEl>
                                      </p:cBhvr>
                                      <p:by x="150000" y="150000"/>
                                    </p:animScale>
                                  </p:childTnLst>
                                </p:cTn>
                              </p:par>
                            </p:childTnLst>
                          </p:cTn>
                        </p:par>
                      </p:childTnLst>
                    </p:cTn>
                  </p:par>
                </p:childTnLst>
              </p:cTn>
              <p:nextCondLst>
                <p:cond evt="onClick" delay="0">
                  <p:tgtEl>
                    <p:spTgt spid="23"/>
                  </p:tgtEl>
                </p:cond>
              </p:nextCondLst>
            </p:seq>
          </p:childTnLst>
        </p:cTn>
      </p:par>
    </p:tnLst>
    <p:bldLst>
      <p:bldP spid="2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6523" y="764704"/>
            <a:ext cx="11449272" cy="3970318"/>
          </a:xfrm>
          <a:prstGeom prst="rect">
            <a:avLst/>
          </a:prstGeom>
        </p:spPr>
        <p:txBody>
          <a:bodyPr wrap="square">
            <a:spAutoFit/>
          </a:bodyPr>
          <a:lstStyle/>
          <a:p>
            <a:pPr indent="266700" algn="just">
              <a:spcAft>
                <a:spcPts val="0"/>
              </a:spcAft>
            </a:pPr>
            <a:r>
              <a:rPr lang="zh-CN" altLang="zh-CN" sz="3600" b="1" kern="100" dirty="0">
                <a:latin typeface="微软雅黑" panose="020B0503020204020204" pitchFamily="34" charset="-122"/>
                <a:ea typeface="微软雅黑" panose="020B0503020204020204" pitchFamily="34" charset="-122"/>
                <a:cs typeface="Times New Roman" panose="02020603050405020304" pitchFamily="18" charset="0"/>
              </a:rPr>
              <a:t>要找到可行的方案并输出，需要解决三个问题</a:t>
            </a:r>
            <a:r>
              <a:rPr lang="zh-CN" altLang="zh-CN" sz="36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36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）位置与状态</a:t>
            </a:r>
            <a:endPar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227965" algn="just">
              <a:spcAft>
                <a:spcPts val="0"/>
              </a:spcAft>
            </a:pP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为了表示每个物品的位置，采用二进制位来区分南岸和北岸，</a:t>
            </a:r>
            <a:r>
              <a:rPr lang="en-US"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表示在南岸，</a:t>
            </a:r>
            <a:r>
              <a:rPr lang="en-US"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表示在北岸</a:t>
            </a:r>
            <a:r>
              <a:rPr lang="zh-CN"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227965" algn="just">
              <a:spcAft>
                <a:spcPts val="0"/>
              </a:spcAft>
            </a:pP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用</a:t>
            </a: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四个二进制位</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XXXX</a:t>
            </a: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分别表示农夫、狼、菜和羊四个物品所在的位置</a:t>
            </a: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。例如</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1110</a:t>
            </a: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表示农夫、狼和菜在北岸，菜在南岸</a:t>
            </a: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27965" algn="just">
              <a:spcAft>
                <a:spcPts val="0"/>
              </a:spcAft>
            </a:pP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农夫过河问题的</a:t>
            </a:r>
            <a:r>
              <a:rPr lang="zh-CN"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初始状态为</a:t>
            </a:r>
            <a:r>
              <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0000</a:t>
            </a:r>
            <a:r>
              <a:rPr lang="zh-CN"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，结束状态为</a:t>
            </a:r>
            <a:r>
              <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1111</a:t>
            </a:r>
            <a:endPar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endPar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3"/>
          <p:cNvSpPr>
            <a:spLocks noChangeArrowheads="1"/>
          </p:cNvSpPr>
          <p:nvPr/>
        </p:nvSpPr>
        <p:spPr bwMode="auto">
          <a:xfrm>
            <a:off x="256523" y="22260"/>
            <a:ext cx="65598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4000" b="1" dirty="0" smtClean="0">
                <a:solidFill>
                  <a:schemeClr val="tx1"/>
                </a:solidFill>
                <a:latin typeface="微软雅黑" panose="020B0503020204020204" pitchFamily="34" charset="-122"/>
                <a:ea typeface="微软雅黑" panose="020B0503020204020204" pitchFamily="34" charset="-122"/>
              </a:rPr>
              <a:t>3.12 </a:t>
            </a:r>
            <a:r>
              <a:rPr kumimoji="1" lang="zh-CN" altLang="en-US" sz="4000" b="1" dirty="0" smtClean="0">
                <a:solidFill>
                  <a:schemeClr val="tx1"/>
                </a:solidFill>
                <a:latin typeface="微软雅黑" panose="020B0503020204020204" pitchFamily="34" charset="-122"/>
                <a:ea typeface="微软雅黑" panose="020B0503020204020204" pitchFamily="34" charset="-122"/>
              </a:rPr>
              <a:t>队列的应用：农夫过河</a:t>
            </a:r>
            <a:endParaRPr kumimoji="1" lang="zh-CN" altLang="en-US" sz="4000" b="1"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6829" y="63278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7909369" y="4754697"/>
            <a:ext cx="4235303" cy="1554623"/>
            <a:chOff x="7765353" y="4745510"/>
            <a:chExt cx="4235303" cy="1554623"/>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65355" y="4904870"/>
              <a:ext cx="974502" cy="974502"/>
            </a:xfrm>
            <a:prstGeom prst="rect">
              <a:avLst/>
            </a:prstGeom>
          </p:spPr>
        </p:pic>
        <p:sp>
          <p:nvSpPr>
            <p:cNvPr id="7" name="矩形 6"/>
            <p:cNvSpPr/>
            <p:nvPr/>
          </p:nvSpPr>
          <p:spPr>
            <a:xfrm>
              <a:off x="7765353" y="5500606"/>
              <a:ext cx="4235303" cy="40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0           0           0         0</a:t>
              </a:r>
              <a:endParaRPr lang="zh-CN" altLang="en-US" sz="32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7391" y="4862713"/>
              <a:ext cx="765613" cy="765613"/>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8089" y="4797152"/>
              <a:ext cx="765613" cy="765613"/>
            </a:xfrm>
            <a:prstGeom prst="rect">
              <a:avLst/>
            </a:prstGeom>
          </p:spPr>
        </p:pic>
        <p:sp>
          <p:nvSpPr>
            <p:cNvPr id="10" name="矩形 9"/>
            <p:cNvSpPr/>
            <p:nvPr/>
          </p:nvSpPr>
          <p:spPr>
            <a:xfrm>
              <a:off x="7765353" y="5893880"/>
              <a:ext cx="4235303" cy="40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1           1           1         1</a:t>
              </a:r>
              <a:endParaRPr lang="zh-CN" altLang="en-US" sz="3200" dirty="0"/>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8448" y="4745510"/>
              <a:ext cx="743479" cy="743479"/>
            </a:xfrm>
            <a:prstGeom prst="rect">
              <a:avLst/>
            </a:prstGeom>
          </p:spPr>
        </p:pic>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0364" y="1052736"/>
            <a:ext cx="11071381" cy="4093428"/>
          </a:xfrm>
          <a:prstGeom prst="rect">
            <a:avLst/>
          </a:prstGeom>
        </p:spPr>
        <p:txBody>
          <a:bodyPr wrap="square">
            <a:spAutoFit/>
          </a:bodyPr>
          <a:lstStyle/>
          <a:p>
            <a:pPr indent="266700" algn="just">
              <a:spcAft>
                <a:spcPts val="0"/>
              </a:spcAft>
            </a:pPr>
            <a:r>
              <a:rPr lang="zh-CN" altLang="zh-CN" sz="3600" b="1" kern="100" dirty="0">
                <a:latin typeface="微软雅黑" panose="020B0503020204020204" pitchFamily="34" charset="-122"/>
                <a:ea typeface="微软雅黑" panose="020B0503020204020204" pitchFamily="34" charset="-122"/>
                <a:cs typeface="Times New Roman" panose="02020603050405020304" pitchFamily="18" charset="0"/>
              </a:rPr>
              <a:t>要找到可行的方案并输出，需要解决三个问题</a:t>
            </a:r>
            <a:r>
              <a:rPr lang="zh-CN" altLang="zh-CN" sz="36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36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）安全状态判断</a:t>
            </a:r>
            <a:endPar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227965" algn="just">
              <a:spcAft>
                <a:spcPts val="0"/>
              </a:spcAft>
            </a:pP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在算法求解过程中，</a:t>
            </a:r>
            <a:r>
              <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需要判断状态是否安全</a:t>
            </a: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27965" algn="just">
              <a:spcAft>
                <a:spcPts val="0"/>
              </a:spcAft>
            </a:pP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例如</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1110</a:t>
            </a: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是安全的状态，而</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1000</a:t>
            </a: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是不安全的状态</a:t>
            </a: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27965" algn="just">
              <a:spcAft>
                <a:spcPts val="0"/>
              </a:spcAft>
            </a:pP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分析</a:t>
            </a: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所有的状态，其中不安全的状态有两</a:t>
            </a: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个</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27965" algn="just">
              <a:spcAft>
                <a:spcPts val="0"/>
              </a:spcAft>
            </a:pPr>
            <a:r>
              <a:rPr lang="zh-CN"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a:t>
            </a:r>
            <a:r>
              <a:rPr lang="zh-CN" altLang="en-US"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个</a:t>
            </a:r>
            <a:r>
              <a:rPr lang="zh-CN"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是</a:t>
            </a:r>
            <a:r>
              <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羊和菜在同一岸但是农夫没有和它们在一起</a:t>
            </a:r>
            <a:r>
              <a:rPr lang="zh-CN"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227965" algn="just">
              <a:spcAft>
                <a:spcPts val="0"/>
              </a:spcAft>
            </a:pPr>
            <a:r>
              <a:rPr lang="zh-CN"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a:t>
            </a:r>
            <a:r>
              <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个是狼和羊在同一岸但是农夫没有和他们在一起</a:t>
            </a:r>
            <a:r>
              <a:rPr lang="zh-CN"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227965" algn="just">
              <a:spcAft>
                <a:spcPts val="0"/>
              </a:spcAft>
            </a:pPr>
            <a:r>
              <a:rPr lang="zh-CN"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其他</a:t>
            </a:r>
            <a:r>
              <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的都是安全状态</a:t>
            </a:r>
            <a:r>
              <a:rPr lang="zh-CN"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3"/>
          <p:cNvSpPr>
            <a:spLocks noChangeArrowheads="1"/>
          </p:cNvSpPr>
          <p:nvPr/>
        </p:nvSpPr>
        <p:spPr bwMode="auto">
          <a:xfrm>
            <a:off x="256523" y="22260"/>
            <a:ext cx="65598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4000" b="1" dirty="0" smtClean="0">
                <a:solidFill>
                  <a:schemeClr val="tx1"/>
                </a:solidFill>
                <a:latin typeface="微软雅黑" panose="020B0503020204020204" pitchFamily="34" charset="-122"/>
                <a:ea typeface="微软雅黑" panose="020B0503020204020204" pitchFamily="34" charset="-122"/>
              </a:rPr>
              <a:t>3.12 </a:t>
            </a:r>
            <a:r>
              <a:rPr kumimoji="1" lang="zh-CN" altLang="en-US" sz="4000" b="1" dirty="0" smtClean="0">
                <a:solidFill>
                  <a:schemeClr val="tx1"/>
                </a:solidFill>
                <a:latin typeface="微软雅黑" panose="020B0503020204020204" pitchFamily="34" charset="-122"/>
                <a:ea typeface="微软雅黑" panose="020B0503020204020204" pitchFamily="34" charset="-122"/>
              </a:rPr>
              <a:t>队列的应用：农夫过河</a:t>
            </a:r>
            <a:endParaRPr kumimoji="1" lang="zh-CN" altLang="en-US" sz="4000" b="1"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6829" y="63278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7909369" y="4754697"/>
            <a:ext cx="4235303" cy="1554623"/>
            <a:chOff x="7765353" y="4745510"/>
            <a:chExt cx="4235303" cy="1554623"/>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65355" y="4904870"/>
              <a:ext cx="974502" cy="974502"/>
            </a:xfrm>
            <a:prstGeom prst="rect">
              <a:avLst/>
            </a:prstGeom>
          </p:spPr>
        </p:pic>
        <p:sp>
          <p:nvSpPr>
            <p:cNvPr id="8" name="矩形 7"/>
            <p:cNvSpPr/>
            <p:nvPr/>
          </p:nvSpPr>
          <p:spPr>
            <a:xfrm>
              <a:off x="7765353" y="5500606"/>
              <a:ext cx="4235303" cy="40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0           0           0         0</a:t>
              </a:r>
              <a:endParaRPr lang="zh-CN" altLang="en-US" sz="3200"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7391" y="4862713"/>
              <a:ext cx="765613" cy="765613"/>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8089" y="4797152"/>
              <a:ext cx="765613" cy="765613"/>
            </a:xfrm>
            <a:prstGeom prst="rect">
              <a:avLst/>
            </a:prstGeom>
          </p:spPr>
        </p:pic>
        <p:sp>
          <p:nvSpPr>
            <p:cNvPr id="11" name="矩形 10"/>
            <p:cNvSpPr/>
            <p:nvPr/>
          </p:nvSpPr>
          <p:spPr>
            <a:xfrm>
              <a:off x="7765353" y="5893880"/>
              <a:ext cx="4235303" cy="40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1           1           1         1</a:t>
              </a:r>
              <a:endParaRPr lang="zh-CN" altLang="en-US" sz="3200" dirty="0"/>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8448" y="4745510"/>
              <a:ext cx="743479" cy="743479"/>
            </a:xfrm>
            <a:prstGeom prst="rect">
              <a:avLst/>
            </a:prstGeom>
          </p:spPr>
        </p:pic>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926" y="704397"/>
            <a:ext cx="12030947" cy="4584700"/>
          </a:xfrm>
          <a:prstGeom prst="rect">
            <a:avLst/>
          </a:prstGeom>
        </p:spPr>
        <p:txBody>
          <a:bodyPr wrap="square">
            <a:spAutoFit/>
          </a:bodyPr>
          <a:lstStyle/>
          <a:p>
            <a:pPr indent="266700" algn="just">
              <a:spcAft>
                <a:spcPts val="0"/>
              </a:spcAft>
            </a:pPr>
            <a:r>
              <a:rPr lang="zh-CN" altLang="zh-CN" sz="3600" b="1" kern="100" dirty="0">
                <a:latin typeface="微软雅黑" panose="020B0503020204020204" pitchFamily="34" charset="-122"/>
                <a:ea typeface="微软雅黑" panose="020B0503020204020204" pitchFamily="34" charset="-122"/>
                <a:cs typeface="Times New Roman" panose="02020603050405020304" pitchFamily="18" charset="0"/>
              </a:rPr>
              <a:t>要找到可行的方案并输出，需要解决三个问题。</a:t>
            </a:r>
            <a:endParaRPr lang="zh-CN" altLang="zh-CN" sz="36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）中间状态记录</a:t>
            </a:r>
            <a:endPar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为了方便的记录中间的状态，设置一维数</a:t>
            </a: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据</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status[16</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初始时</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status [j]=-1(j=0,…15)</a:t>
            </a: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如果</a:t>
            </a: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状态</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j</a:t>
            </a: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由状态</a:t>
            </a:r>
            <a:r>
              <a:rPr lang="en-US" altLang="zh-CN" sz="3200" b="1"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得到，则</a:t>
            </a: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更新</a:t>
            </a:r>
            <a:r>
              <a:rPr lang="en-US"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status[j]=i</a:t>
            </a:r>
            <a:r>
              <a:rPr lang="zh-CN" altLang="zh-CN" sz="3200" b="1" kern="0" dirty="0" smtClean="0">
                <a:highlight>
                  <a:srgbClr val="FFFFFF"/>
                </a:highlight>
                <a:latin typeface="微软雅黑" panose="020B0503020204020204" pitchFamily="34" charset="-122"/>
                <a:ea typeface="微软雅黑" panose="020B0503020204020204" pitchFamily="34" charset="-122"/>
                <a:cs typeface="Arial" panose="020B0604020202020204" pitchFamily="34" charset="0"/>
              </a:rPr>
              <a:t>。</a:t>
            </a:r>
            <a:endParaRPr lang="en-US" altLang="zh-CN" sz="3200" b="1" kern="0" dirty="0" smtClean="0">
              <a:highlight>
                <a:srgbClr val="FFFFFF"/>
              </a:highlight>
              <a:latin typeface="微软雅黑" panose="020B0503020204020204" pitchFamily="34" charset="-122"/>
              <a:ea typeface="微软雅黑" panose="020B0503020204020204" pitchFamily="34" charset="-122"/>
              <a:cs typeface="Arial" panose="020B0604020202020204" pitchFamily="34" charset="0"/>
            </a:endParaRPr>
          </a:p>
          <a:p>
            <a:pPr indent="266700" algn="just">
              <a:spcAft>
                <a:spcPts val="0"/>
              </a:spcAft>
            </a:pPr>
            <a:r>
              <a:rPr lang="zh-CN" altLang="zh-CN" sz="3200" b="1" kern="0" dirty="0" smtClean="0">
                <a:highlight>
                  <a:srgbClr val="FFFFFF"/>
                </a:highlight>
                <a:latin typeface="微软雅黑" panose="020B0503020204020204" pitchFamily="34" charset="-122"/>
                <a:ea typeface="微软雅黑" panose="020B0503020204020204" pitchFamily="34" charset="-122"/>
                <a:cs typeface="Arial" panose="020B0604020202020204" pitchFamily="34" charset="0"/>
              </a:rPr>
              <a:t>这样</a:t>
            </a:r>
            <a:r>
              <a:rPr lang="zh-CN" altLang="zh-CN" sz="3200" b="1" kern="0" dirty="0">
                <a:highlight>
                  <a:srgbClr val="FFFFFF"/>
                </a:highlight>
                <a:latin typeface="微软雅黑" panose="020B0503020204020204" pitchFamily="34" charset="-122"/>
                <a:ea typeface="微软雅黑" panose="020B0503020204020204" pitchFamily="34" charset="-122"/>
                <a:cs typeface="Arial" panose="020B0604020202020204" pitchFamily="34" charset="0"/>
              </a:rPr>
              <a:t>当到达</a:t>
            </a: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结束</a:t>
            </a: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状态时</a:t>
            </a: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，可以通过</a:t>
            </a:r>
            <a:r>
              <a:rPr lang="en-US" altLang="zh-CN" sz="32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status</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数组反向回推到初始状态</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0000</a:t>
            </a:r>
            <a:r>
              <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，中间的状态则是农夫过河问题的一个解</a:t>
            </a: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这里同队列解决迷宫类似。因为在结束状态时队列中并没有保留</a:t>
            </a:r>
            <a:endPar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经过的中间状态。</a:t>
            </a:r>
            <a:endParaRPr lang="zh-CN" altLang="zh-CN" sz="3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3"/>
          <p:cNvSpPr>
            <a:spLocks noChangeArrowheads="1"/>
          </p:cNvSpPr>
          <p:nvPr/>
        </p:nvSpPr>
        <p:spPr bwMode="auto">
          <a:xfrm>
            <a:off x="256523" y="22260"/>
            <a:ext cx="59266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3.12 </a:t>
            </a:r>
            <a:r>
              <a:rPr kumimoji="1" lang="zh-CN" altLang="en-US" sz="3600" b="1" dirty="0" smtClean="0">
                <a:solidFill>
                  <a:schemeClr val="tx1"/>
                </a:solidFill>
                <a:latin typeface="微软雅黑" panose="020B0503020204020204" pitchFamily="34" charset="-122"/>
                <a:ea typeface="微软雅黑" panose="020B0503020204020204" pitchFamily="34" charset="-122"/>
              </a:rPr>
              <a:t>队列的应用：农夫过河</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6829" y="63215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7909369" y="4754697"/>
            <a:ext cx="4235303" cy="1554623"/>
            <a:chOff x="7765353" y="4745510"/>
            <a:chExt cx="4235303" cy="1554623"/>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65355" y="4904870"/>
              <a:ext cx="974502" cy="974502"/>
            </a:xfrm>
            <a:prstGeom prst="rect">
              <a:avLst/>
            </a:prstGeom>
          </p:spPr>
        </p:pic>
        <p:sp>
          <p:nvSpPr>
            <p:cNvPr id="8" name="矩形 7"/>
            <p:cNvSpPr/>
            <p:nvPr/>
          </p:nvSpPr>
          <p:spPr>
            <a:xfrm>
              <a:off x="7765353" y="5500606"/>
              <a:ext cx="4235303" cy="40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0           0           0         0</a:t>
              </a:r>
              <a:endParaRPr lang="zh-CN" altLang="en-US" sz="3200"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7391" y="4862713"/>
              <a:ext cx="765613" cy="765613"/>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8089" y="4797152"/>
              <a:ext cx="765613" cy="765613"/>
            </a:xfrm>
            <a:prstGeom prst="rect">
              <a:avLst/>
            </a:prstGeom>
          </p:spPr>
        </p:pic>
        <p:sp>
          <p:nvSpPr>
            <p:cNvPr id="11" name="矩形 10"/>
            <p:cNvSpPr/>
            <p:nvPr/>
          </p:nvSpPr>
          <p:spPr>
            <a:xfrm>
              <a:off x="7765353" y="5893880"/>
              <a:ext cx="4235303" cy="40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1           1           1         1</a:t>
              </a:r>
              <a:endParaRPr lang="zh-CN" altLang="en-US" sz="3200" dirty="0"/>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8448" y="4745510"/>
              <a:ext cx="743479" cy="743479"/>
            </a:xfrm>
            <a:prstGeom prst="rect">
              <a:avLst/>
            </a:prstGeom>
          </p:spPr>
        </p:pic>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29" y="704397"/>
            <a:ext cx="6189974" cy="2554545"/>
          </a:xfrm>
          <a:prstGeom prst="rect">
            <a:avLst/>
          </a:prstGeom>
        </p:spPr>
        <p:txBody>
          <a:bodyPr wrap="square">
            <a:spAutoFit/>
          </a:bodyPr>
          <a:lstStyle/>
          <a:p>
            <a:pPr algn="just">
              <a:spcAft>
                <a:spcPts val="0"/>
              </a:spcAft>
            </a:pP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其他细节问题</a:t>
            </a:r>
            <a:endPar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如何表示状态翻转？</a:t>
            </a:r>
            <a:endPar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altLang="zh-CN" sz="3200" b="1" kern="100" dirty="0" smtClean="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0</a:t>
            </a:r>
            <a:r>
              <a:rPr lang="en-US" altLang="zh-CN" sz="3200" b="1" kern="10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b="1"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异或</a:t>
            </a:r>
            <a:r>
              <a:rPr lang="zh-CN" altLang="en-US" sz="3200" b="1" kern="100" dirty="0" smtClean="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smtClean="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3200" b="1" kern="100" dirty="0" smtClean="0">
                <a:effectLst/>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3200" b="1" kern="100" dirty="0" smtClean="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1</a:t>
            </a:r>
            <a:endParaRPr lang="en-US" altLang="zh-CN" sz="3200" b="1" kern="100" dirty="0" smtClean="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异或 </a:t>
            </a:r>
            <a:r>
              <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0</a:t>
            </a:r>
            <a:endPar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endParaRPr lang="en-US" altLang="zh-CN" sz="32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3"/>
          <p:cNvSpPr>
            <a:spLocks noChangeArrowheads="1"/>
          </p:cNvSpPr>
          <p:nvPr/>
        </p:nvSpPr>
        <p:spPr bwMode="auto">
          <a:xfrm>
            <a:off x="256523" y="22260"/>
            <a:ext cx="59266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3.12 </a:t>
            </a:r>
            <a:r>
              <a:rPr kumimoji="1" lang="zh-CN" altLang="en-US" sz="3600" b="1" dirty="0" smtClean="0">
                <a:solidFill>
                  <a:schemeClr val="tx1"/>
                </a:solidFill>
                <a:latin typeface="微软雅黑" panose="020B0503020204020204" pitchFamily="34" charset="-122"/>
                <a:ea typeface="微软雅黑" panose="020B0503020204020204" pitchFamily="34" charset="-122"/>
              </a:rPr>
              <a:t>队列的应用：农夫过河</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6829" y="63278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7909369" y="4754697"/>
            <a:ext cx="4235303" cy="1554623"/>
            <a:chOff x="7765353" y="4745510"/>
            <a:chExt cx="4235303" cy="1554623"/>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65355" y="4904870"/>
              <a:ext cx="974502" cy="974502"/>
            </a:xfrm>
            <a:prstGeom prst="rect">
              <a:avLst/>
            </a:prstGeom>
          </p:spPr>
        </p:pic>
        <p:sp>
          <p:nvSpPr>
            <p:cNvPr id="8" name="矩形 7"/>
            <p:cNvSpPr/>
            <p:nvPr/>
          </p:nvSpPr>
          <p:spPr>
            <a:xfrm>
              <a:off x="7765353" y="5500606"/>
              <a:ext cx="4235303" cy="40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0           0           0         0</a:t>
              </a:r>
              <a:endParaRPr lang="zh-CN" altLang="en-US" sz="3200"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7391" y="4862713"/>
              <a:ext cx="765613" cy="765613"/>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8089" y="4797152"/>
              <a:ext cx="765613" cy="765613"/>
            </a:xfrm>
            <a:prstGeom prst="rect">
              <a:avLst/>
            </a:prstGeom>
          </p:spPr>
        </p:pic>
        <p:sp>
          <p:nvSpPr>
            <p:cNvPr id="11" name="矩形 10"/>
            <p:cNvSpPr/>
            <p:nvPr/>
          </p:nvSpPr>
          <p:spPr>
            <a:xfrm>
              <a:off x="7765353" y="5893880"/>
              <a:ext cx="4235303" cy="40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1           1           1         1</a:t>
              </a:r>
              <a:endParaRPr lang="zh-CN" altLang="en-US" sz="3200" dirty="0"/>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8448" y="4745510"/>
              <a:ext cx="743479" cy="743479"/>
            </a:xfrm>
            <a:prstGeom prst="rect">
              <a:avLst/>
            </a:prstGeom>
          </p:spPr>
        </p:pic>
      </p:grpSp>
      <p:sp>
        <p:nvSpPr>
          <p:cNvPr id="13" name="矩形 12"/>
          <p:cNvSpPr/>
          <p:nvPr/>
        </p:nvSpPr>
        <p:spPr>
          <a:xfrm>
            <a:off x="5937744" y="800120"/>
            <a:ext cx="6189974" cy="1077218"/>
          </a:xfrm>
          <a:prstGeom prst="rect">
            <a:avLst/>
          </a:prstGeom>
        </p:spPr>
        <p:txBody>
          <a:bodyPr wrap="square">
            <a:spAutoFit/>
          </a:bodyPr>
          <a:lstStyle/>
          <a:p>
            <a:pPr algn="just">
              <a:spcAft>
                <a:spcPts val="0"/>
              </a:spcAft>
            </a:pPr>
            <a:endPar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256523" y="3636784"/>
            <a:ext cx="6189974" cy="2554545"/>
          </a:xfrm>
          <a:prstGeom prst="rect">
            <a:avLst/>
          </a:prstGeom>
        </p:spPr>
        <p:txBody>
          <a:bodyPr wrap="square">
            <a:spAutoFit/>
          </a:bodyPr>
          <a:lstStyle/>
          <a:p>
            <a:pPr indent="266700" algn="just">
              <a:spcAft>
                <a:spcPts val="0"/>
              </a:spcAft>
            </a:pPr>
            <a:r>
              <a:rPr lang="zh-CN" altLang="en-US"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如何表示农夫带某个物品走呢？</a:t>
            </a:r>
            <a:endParaRPr lang="en-US" altLang="zh-CN" sz="3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altLang="zh-CN" sz="3200" b="1" kern="100" dirty="0" smtClean="0">
                <a:effectLst/>
                <a:latin typeface="微软雅黑" panose="020B0503020204020204" pitchFamily="34" charset="-122"/>
                <a:ea typeface="微软雅黑" panose="020B0503020204020204" pitchFamily="34" charset="-122"/>
                <a:cs typeface="Times New Roman" panose="02020603050405020304" pitchFamily="18" charset="0"/>
              </a:rPr>
              <a:t>0x08 </a:t>
            </a:r>
            <a:r>
              <a:rPr lang="zh-CN" altLang="en-US" sz="3200" b="1" kern="100" dirty="0" smtClean="0">
                <a:effectLst/>
                <a:latin typeface="微软雅黑" panose="020B0503020204020204" pitchFamily="34" charset="-122"/>
                <a:ea typeface="微软雅黑" panose="020B0503020204020204" pitchFamily="34" charset="-122"/>
                <a:cs typeface="Times New Roman" panose="02020603050405020304" pitchFamily="18" charset="0"/>
              </a:rPr>
              <a:t>或 </a:t>
            </a:r>
            <a:r>
              <a:rPr lang="en-US" altLang="zh-CN" sz="3200" b="1" kern="100" dirty="0" smtClean="0">
                <a:effectLst/>
                <a:latin typeface="微软雅黑" panose="020B0503020204020204" pitchFamily="34" charset="-122"/>
                <a:ea typeface="微软雅黑" panose="020B0503020204020204" pitchFamily="34" charset="-122"/>
                <a:cs typeface="Times New Roman" panose="02020603050405020304" pitchFamily="18" charset="0"/>
              </a:rPr>
              <a:t>0x01  </a:t>
            </a:r>
            <a:r>
              <a:rPr lang="zh-CN" altLang="en-US" sz="3200" b="1"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农夫带着羊</a:t>
            </a:r>
            <a:endParaRPr lang="en-US" altLang="zh-CN" sz="3200" b="1"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0x08 </a:t>
            </a:r>
            <a:r>
              <a:rPr lang="zh-CN" altLang="en-US" sz="3200" b="1" kern="100" dirty="0">
                <a:latin typeface="微软雅黑" panose="020B0503020204020204" pitchFamily="34" charset="-122"/>
                <a:ea typeface="微软雅黑" panose="020B0503020204020204" pitchFamily="34" charset="-122"/>
                <a:cs typeface="Times New Roman" panose="02020603050405020304" pitchFamily="18" charset="0"/>
              </a:rPr>
              <a:t>或 </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0x02  </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农夫带着菜</a:t>
            </a:r>
            <a:endPar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0x08 </a:t>
            </a:r>
            <a:r>
              <a:rPr lang="zh-CN" altLang="en-US" sz="3200" b="1" kern="100" dirty="0">
                <a:latin typeface="微软雅黑" panose="020B0503020204020204" pitchFamily="34" charset="-122"/>
                <a:ea typeface="微软雅黑" panose="020B0503020204020204" pitchFamily="34" charset="-122"/>
                <a:cs typeface="Times New Roman" panose="02020603050405020304" pitchFamily="18" charset="0"/>
              </a:rPr>
              <a:t>或 </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0x04  </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农夫带着狼</a:t>
            </a:r>
            <a:endPar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0x08 </a:t>
            </a:r>
            <a:r>
              <a:rPr lang="zh-CN" altLang="en-US" sz="3200" b="1" kern="100" dirty="0">
                <a:latin typeface="微软雅黑" panose="020B0503020204020204" pitchFamily="34" charset="-122"/>
                <a:ea typeface="微软雅黑" panose="020B0503020204020204" pitchFamily="34" charset="-122"/>
                <a:cs typeface="Times New Roman" panose="02020603050405020304" pitchFamily="18" charset="0"/>
              </a:rPr>
              <a:t>或 </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0x08  </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农夫自己走</a:t>
            </a:r>
            <a:endPar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344" y="2824768"/>
            <a:ext cx="11048814" cy="6042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676761" y="4346704"/>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b="1" kern="1200" dirty="0" smtClean="0">
                <a:solidFill>
                  <a:srgbClr val="FF0000"/>
                </a:solidFill>
              </a:rPr>
              <a:t>0000</a:t>
            </a:r>
            <a:endParaRPr lang="zh-CN" altLang="en-US" sz="3100" b="1" kern="1200" dirty="0">
              <a:solidFill>
                <a:srgbClr val="FF0000"/>
              </a:solidFill>
            </a:endParaRPr>
          </a:p>
        </p:txBody>
      </p:sp>
      <p:sp>
        <p:nvSpPr>
          <p:cNvPr id="12" name="任意多边形 11"/>
          <p:cNvSpPr/>
          <p:nvPr/>
        </p:nvSpPr>
        <p:spPr>
          <a:xfrm rot="17692822">
            <a:off x="1424818" y="4152475"/>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9" rIns="478902" bIns="-1741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2122022" y="345632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1000</a:t>
            </a:r>
            <a:endParaRPr lang="zh-CN" altLang="en-US" sz="3100" kern="1200" dirty="0"/>
          </a:p>
        </p:txBody>
      </p:sp>
      <p:sp>
        <p:nvSpPr>
          <p:cNvPr id="14" name="任意多边形 13"/>
          <p:cNvSpPr/>
          <p:nvPr/>
        </p:nvSpPr>
        <p:spPr>
          <a:xfrm rot="19457599">
            <a:off x="1661293" y="4449270"/>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1"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122022" y="4049909"/>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1001</a:t>
            </a:r>
            <a:endParaRPr lang="zh-CN" altLang="en-US" sz="3100" kern="1200" dirty="0"/>
          </a:p>
        </p:txBody>
      </p:sp>
      <p:sp>
        <p:nvSpPr>
          <p:cNvPr id="16" name="任意多边形 15"/>
          <p:cNvSpPr/>
          <p:nvPr/>
        </p:nvSpPr>
        <p:spPr>
          <a:xfrm rot="17692822">
            <a:off x="2870079" y="3855680"/>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7" rIns="478902" bIns="-17419"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3567284" y="315952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0001</a:t>
            </a:r>
            <a:endParaRPr lang="zh-CN" altLang="en-US" sz="3100" kern="1200" dirty="0"/>
          </a:p>
        </p:txBody>
      </p:sp>
      <p:sp>
        <p:nvSpPr>
          <p:cNvPr id="18" name="任意多边形 17"/>
          <p:cNvSpPr/>
          <p:nvPr/>
        </p:nvSpPr>
        <p:spPr>
          <a:xfrm rot="16983315">
            <a:off x="3892071" y="2520104"/>
            <a:ext cx="1828018" cy="14238"/>
          </a:xfrm>
          <a:custGeom>
            <a:avLst/>
            <a:gdLst>
              <a:gd name="connsiteX0" fmla="*/ 0 w 1828018"/>
              <a:gd name="connsiteY0" fmla="*/ 7119 h 14238"/>
              <a:gd name="connsiteX1" fmla="*/ 1828018 w 1828018"/>
              <a:gd name="connsiteY1" fmla="*/ 7119 h 14238"/>
            </a:gdLst>
            <a:ahLst/>
            <a:cxnLst>
              <a:cxn ang="0">
                <a:pos x="connsiteX0" y="connsiteY0"/>
              </a:cxn>
              <a:cxn ang="0">
                <a:pos x="connsiteX1" y="connsiteY1"/>
              </a:cxn>
            </a:cxnLst>
            <a:rect l="l" t="t" r="r" b="b"/>
            <a:pathLst>
              <a:path w="1828018" h="14238">
                <a:moveTo>
                  <a:pt x="0" y="7119"/>
                </a:moveTo>
                <a:lnTo>
                  <a:pt x="1828018"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81009" tIns="-38583" rIns="881008" bIns="-38580" numCol="1" spcCol="1270" anchor="ctr" anchorCtr="0">
            <a:noAutofit/>
          </a:bodyPr>
          <a:lstStyle/>
          <a:p>
            <a:pPr lvl="0" algn="ctr" defTabSz="266700">
              <a:lnSpc>
                <a:spcPct val="90000"/>
              </a:lnSpc>
              <a:spcBef>
                <a:spcPct val="0"/>
              </a:spcBef>
              <a:spcAft>
                <a:spcPct val="35000"/>
              </a:spcAft>
            </a:pPr>
            <a:endParaRPr lang="zh-CN" altLang="en-US" sz="600" kern="1200"/>
          </a:p>
        </p:txBody>
      </p:sp>
      <p:sp>
        <p:nvSpPr>
          <p:cNvPr id="19" name="任意多边形 18"/>
          <p:cNvSpPr/>
          <p:nvPr/>
        </p:nvSpPr>
        <p:spPr>
          <a:xfrm>
            <a:off x="5012546" y="1378756"/>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1001</a:t>
            </a:r>
            <a:endParaRPr lang="zh-CN" altLang="en-US" sz="3100" kern="1200" dirty="0"/>
          </a:p>
        </p:txBody>
      </p:sp>
      <p:sp>
        <p:nvSpPr>
          <p:cNvPr id="20" name="任意多边形 19"/>
          <p:cNvSpPr/>
          <p:nvPr/>
        </p:nvSpPr>
        <p:spPr>
          <a:xfrm rot="17350740">
            <a:off x="4177608" y="2816898"/>
            <a:ext cx="1256943" cy="14238"/>
          </a:xfrm>
          <a:custGeom>
            <a:avLst/>
            <a:gdLst>
              <a:gd name="connsiteX0" fmla="*/ 0 w 1256943"/>
              <a:gd name="connsiteY0" fmla="*/ 7119 h 14238"/>
              <a:gd name="connsiteX1" fmla="*/ 1256943 w 1256943"/>
              <a:gd name="connsiteY1" fmla="*/ 7119 h 14238"/>
            </a:gdLst>
            <a:ahLst/>
            <a:cxnLst>
              <a:cxn ang="0">
                <a:pos x="connsiteX0" y="connsiteY0"/>
              </a:cxn>
              <a:cxn ang="0">
                <a:pos x="connsiteX1" y="connsiteY1"/>
              </a:cxn>
            </a:cxnLst>
            <a:rect l="l" t="t" r="r" b="b"/>
            <a:pathLst>
              <a:path w="1256943" h="14238">
                <a:moveTo>
                  <a:pt x="0" y="7119"/>
                </a:moveTo>
                <a:lnTo>
                  <a:pt x="1256943"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09747" tIns="-24304" rIns="609748" bIns="-243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1" name="任意多边形 20"/>
          <p:cNvSpPr/>
          <p:nvPr/>
        </p:nvSpPr>
        <p:spPr>
          <a:xfrm>
            <a:off x="5012546" y="1972346"/>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1000</a:t>
            </a:r>
            <a:endParaRPr lang="zh-CN" altLang="en-US" sz="3100" kern="1200" dirty="0"/>
          </a:p>
        </p:txBody>
      </p:sp>
      <p:sp>
        <p:nvSpPr>
          <p:cNvPr id="22" name="任意多边形 21"/>
          <p:cNvSpPr/>
          <p:nvPr/>
        </p:nvSpPr>
        <p:spPr>
          <a:xfrm rot="18289469">
            <a:off x="4444534" y="3113693"/>
            <a:ext cx="723091" cy="14238"/>
          </a:xfrm>
          <a:custGeom>
            <a:avLst/>
            <a:gdLst>
              <a:gd name="connsiteX0" fmla="*/ 0 w 723091"/>
              <a:gd name="connsiteY0" fmla="*/ 7119 h 14238"/>
              <a:gd name="connsiteX1" fmla="*/ 723091 w 723091"/>
              <a:gd name="connsiteY1" fmla="*/ 7119 h 14238"/>
            </a:gdLst>
            <a:ahLst/>
            <a:cxnLst>
              <a:cxn ang="0">
                <a:pos x="connsiteX0" y="connsiteY0"/>
              </a:cxn>
              <a:cxn ang="0">
                <a:pos x="connsiteX1" y="connsiteY1"/>
              </a:cxn>
            </a:cxnLst>
            <a:rect l="l" t="t" r="r" b="b"/>
            <a:pathLst>
              <a:path w="723091" h="14238">
                <a:moveTo>
                  <a:pt x="0" y="7119"/>
                </a:moveTo>
                <a:lnTo>
                  <a:pt x="723091"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6168" tIns="-10958" rIns="356168" bIns="-10959"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3" name="任意多边形 22"/>
          <p:cNvSpPr/>
          <p:nvPr/>
        </p:nvSpPr>
        <p:spPr>
          <a:xfrm>
            <a:off x="5012546" y="256593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1011</a:t>
            </a:r>
            <a:endParaRPr lang="zh-CN" altLang="en-US" sz="3100" kern="1200" dirty="0"/>
          </a:p>
        </p:txBody>
      </p:sp>
      <p:sp>
        <p:nvSpPr>
          <p:cNvPr id="24" name="任意多边形 23"/>
          <p:cNvSpPr/>
          <p:nvPr/>
        </p:nvSpPr>
        <p:spPr>
          <a:xfrm rot="17692822">
            <a:off x="5760603" y="2371706"/>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2" tIns="-17418" rIns="478901"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5" name="任意多边形 24"/>
          <p:cNvSpPr/>
          <p:nvPr/>
        </p:nvSpPr>
        <p:spPr>
          <a:xfrm>
            <a:off x="6457807" y="1675551"/>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0011</a:t>
            </a:r>
            <a:endParaRPr lang="zh-CN" altLang="en-US" sz="3100" kern="1200" dirty="0"/>
          </a:p>
        </p:txBody>
      </p:sp>
      <p:sp>
        <p:nvSpPr>
          <p:cNvPr id="26" name="任意多边形 25"/>
          <p:cNvSpPr/>
          <p:nvPr/>
        </p:nvSpPr>
        <p:spPr>
          <a:xfrm rot="19457599">
            <a:off x="5997078" y="2668501"/>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0"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7" name="任意多边形 26"/>
          <p:cNvSpPr/>
          <p:nvPr/>
        </p:nvSpPr>
        <p:spPr>
          <a:xfrm>
            <a:off x="6457807" y="226914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0010</a:t>
            </a:r>
            <a:endParaRPr lang="zh-CN" altLang="en-US" sz="3100" kern="1200" dirty="0"/>
          </a:p>
        </p:txBody>
      </p:sp>
      <p:sp>
        <p:nvSpPr>
          <p:cNvPr id="28" name="任意多边形 27"/>
          <p:cNvSpPr/>
          <p:nvPr/>
        </p:nvSpPr>
        <p:spPr>
          <a:xfrm rot="17692822">
            <a:off x="7205865" y="2074911"/>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0" tIns="-17418" rIns="478903"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9" name="任意多边形 28"/>
          <p:cNvSpPr/>
          <p:nvPr/>
        </p:nvSpPr>
        <p:spPr>
          <a:xfrm>
            <a:off x="7903069" y="1378756"/>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1010</a:t>
            </a:r>
            <a:endParaRPr lang="zh-CN" altLang="en-US" sz="3100" kern="1200" dirty="0"/>
          </a:p>
        </p:txBody>
      </p:sp>
      <p:sp>
        <p:nvSpPr>
          <p:cNvPr id="30" name="任意多边形 29"/>
          <p:cNvSpPr/>
          <p:nvPr/>
        </p:nvSpPr>
        <p:spPr>
          <a:xfrm rot="19457599">
            <a:off x="7442340" y="2371706"/>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49" tIns="-5594" rIns="254251"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31" name="任意多边形 30"/>
          <p:cNvSpPr/>
          <p:nvPr/>
        </p:nvSpPr>
        <p:spPr>
          <a:xfrm>
            <a:off x="7903069" y="1972346"/>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1011</a:t>
            </a:r>
            <a:endParaRPr lang="zh-CN" altLang="en-US" sz="3100" kern="1200" dirty="0"/>
          </a:p>
        </p:txBody>
      </p:sp>
      <p:sp>
        <p:nvSpPr>
          <p:cNvPr id="32" name="任意多边形 31"/>
          <p:cNvSpPr/>
          <p:nvPr/>
        </p:nvSpPr>
        <p:spPr>
          <a:xfrm rot="2142401">
            <a:off x="7442340" y="2668501"/>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5" rIns="254250"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33" name="任意多边形 32"/>
          <p:cNvSpPr/>
          <p:nvPr/>
        </p:nvSpPr>
        <p:spPr>
          <a:xfrm>
            <a:off x="7903069" y="256593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1000</a:t>
            </a:r>
            <a:endParaRPr lang="zh-CN" altLang="en-US" sz="3100" kern="1200" dirty="0"/>
          </a:p>
        </p:txBody>
      </p:sp>
      <p:sp>
        <p:nvSpPr>
          <p:cNvPr id="34" name="任意多边形 33"/>
          <p:cNvSpPr/>
          <p:nvPr/>
        </p:nvSpPr>
        <p:spPr>
          <a:xfrm rot="3907178">
            <a:off x="7205865" y="2965296"/>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0" tIns="-17418" rIns="478903"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35" name="任意多边形 34"/>
          <p:cNvSpPr/>
          <p:nvPr/>
        </p:nvSpPr>
        <p:spPr>
          <a:xfrm>
            <a:off x="7903069" y="315952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1110</a:t>
            </a:r>
            <a:endParaRPr lang="zh-CN" altLang="en-US" sz="3100" kern="1200" dirty="0"/>
          </a:p>
        </p:txBody>
      </p:sp>
      <p:sp>
        <p:nvSpPr>
          <p:cNvPr id="36" name="任意多边形 35"/>
          <p:cNvSpPr/>
          <p:nvPr/>
        </p:nvSpPr>
        <p:spPr>
          <a:xfrm rot="17692822">
            <a:off x="8651126" y="2965296"/>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2" tIns="-17418" rIns="478901"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37" name="任意多边形 36"/>
          <p:cNvSpPr/>
          <p:nvPr/>
        </p:nvSpPr>
        <p:spPr>
          <a:xfrm>
            <a:off x="9348331" y="226914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0110</a:t>
            </a:r>
            <a:endParaRPr lang="zh-CN" altLang="en-US" sz="3100" kern="1200" dirty="0"/>
          </a:p>
        </p:txBody>
      </p:sp>
      <p:sp>
        <p:nvSpPr>
          <p:cNvPr id="38" name="任意多边形 37"/>
          <p:cNvSpPr/>
          <p:nvPr/>
        </p:nvSpPr>
        <p:spPr>
          <a:xfrm rot="17692822">
            <a:off x="10096388" y="2074911"/>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7" rIns="478902" bIns="-17419"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39" name="任意多边形 38"/>
          <p:cNvSpPr/>
          <p:nvPr/>
        </p:nvSpPr>
        <p:spPr>
          <a:xfrm>
            <a:off x="10793593" y="1378756"/>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1110</a:t>
            </a:r>
            <a:endParaRPr lang="zh-CN" altLang="en-US" sz="3100" kern="1200" dirty="0"/>
          </a:p>
        </p:txBody>
      </p:sp>
      <p:sp>
        <p:nvSpPr>
          <p:cNvPr id="40" name="任意多边形 39"/>
          <p:cNvSpPr/>
          <p:nvPr/>
        </p:nvSpPr>
        <p:spPr>
          <a:xfrm rot="19457599">
            <a:off x="10332863" y="2371706"/>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0"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41" name="任意多边形 40"/>
          <p:cNvSpPr/>
          <p:nvPr/>
        </p:nvSpPr>
        <p:spPr>
          <a:xfrm>
            <a:off x="10793593" y="1972346"/>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b="1" kern="1200" dirty="0" smtClean="0">
                <a:solidFill>
                  <a:srgbClr val="FF0000"/>
                </a:solidFill>
              </a:rPr>
              <a:t>1111</a:t>
            </a:r>
            <a:endParaRPr lang="zh-CN" altLang="en-US" sz="3100" b="1" kern="1200" dirty="0">
              <a:solidFill>
                <a:srgbClr val="FF0000"/>
              </a:solidFill>
            </a:endParaRPr>
          </a:p>
        </p:txBody>
      </p:sp>
      <p:sp>
        <p:nvSpPr>
          <p:cNvPr id="42" name="任意多边形 41"/>
          <p:cNvSpPr/>
          <p:nvPr/>
        </p:nvSpPr>
        <p:spPr>
          <a:xfrm rot="2142401">
            <a:off x="10332863" y="2668501"/>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5" rIns="254250"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43" name="任意多边形 42"/>
          <p:cNvSpPr/>
          <p:nvPr/>
        </p:nvSpPr>
        <p:spPr>
          <a:xfrm>
            <a:off x="10793593" y="256593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1100</a:t>
            </a:r>
            <a:endParaRPr lang="zh-CN" altLang="en-US" sz="3100" kern="1200" dirty="0"/>
          </a:p>
        </p:txBody>
      </p:sp>
      <p:sp>
        <p:nvSpPr>
          <p:cNvPr id="44" name="任意多边形 43"/>
          <p:cNvSpPr/>
          <p:nvPr/>
        </p:nvSpPr>
        <p:spPr>
          <a:xfrm rot="3907178">
            <a:off x="10096388" y="2965296"/>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9" rIns="478902" bIns="-1741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45" name="任意多边形 44"/>
          <p:cNvSpPr/>
          <p:nvPr/>
        </p:nvSpPr>
        <p:spPr>
          <a:xfrm>
            <a:off x="10793593" y="315952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1010</a:t>
            </a:r>
            <a:endParaRPr lang="zh-CN" altLang="en-US" sz="3100" kern="1200" dirty="0"/>
          </a:p>
        </p:txBody>
      </p:sp>
      <p:sp>
        <p:nvSpPr>
          <p:cNvPr id="46" name="任意多边形 45"/>
          <p:cNvSpPr/>
          <p:nvPr/>
        </p:nvSpPr>
        <p:spPr>
          <a:xfrm rot="19457599">
            <a:off x="8887601" y="3262091"/>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0"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47" name="任意多边形 46"/>
          <p:cNvSpPr/>
          <p:nvPr/>
        </p:nvSpPr>
        <p:spPr>
          <a:xfrm>
            <a:off x="9367154" y="2865051"/>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0111</a:t>
            </a:r>
            <a:endParaRPr lang="zh-CN" altLang="en-US" sz="3100" kern="1200" dirty="0"/>
          </a:p>
        </p:txBody>
      </p:sp>
      <p:sp>
        <p:nvSpPr>
          <p:cNvPr id="48" name="任意多边形 47"/>
          <p:cNvSpPr/>
          <p:nvPr/>
        </p:nvSpPr>
        <p:spPr>
          <a:xfrm rot="2142401">
            <a:off x="8887601" y="3558886"/>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6" rIns="254250" bIns="-5593"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49" name="任意多边形 48"/>
          <p:cNvSpPr/>
          <p:nvPr/>
        </p:nvSpPr>
        <p:spPr>
          <a:xfrm>
            <a:off x="9348331" y="345632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0100</a:t>
            </a:r>
            <a:endParaRPr lang="zh-CN" altLang="en-US" sz="3100" kern="1200" dirty="0"/>
          </a:p>
        </p:txBody>
      </p:sp>
      <p:sp>
        <p:nvSpPr>
          <p:cNvPr id="50" name="任意多边形 49"/>
          <p:cNvSpPr/>
          <p:nvPr/>
        </p:nvSpPr>
        <p:spPr>
          <a:xfrm rot="3907178">
            <a:off x="8651126" y="3855680"/>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2" tIns="-17418" rIns="478901"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1" name="任意多边形 50"/>
          <p:cNvSpPr/>
          <p:nvPr/>
        </p:nvSpPr>
        <p:spPr>
          <a:xfrm>
            <a:off x="9348331" y="4049909"/>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0010</a:t>
            </a:r>
            <a:endParaRPr lang="zh-CN" altLang="en-US" sz="3100" kern="1200" dirty="0"/>
          </a:p>
        </p:txBody>
      </p:sp>
      <p:sp>
        <p:nvSpPr>
          <p:cNvPr id="52" name="任意多边形 51"/>
          <p:cNvSpPr/>
          <p:nvPr/>
        </p:nvSpPr>
        <p:spPr>
          <a:xfrm rot="2142401">
            <a:off x="5997078" y="2965296"/>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49" tIns="-5594" rIns="254251"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3" name="任意多边形 52"/>
          <p:cNvSpPr/>
          <p:nvPr/>
        </p:nvSpPr>
        <p:spPr>
          <a:xfrm>
            <a:off x="6457807" y="286273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0001</a:t>
            </a:r>
            <a:endParaRPr lang="zh-CN" altLang="en-US" sz="3100" kern="1200" dirty="0"/>
          </a:p>
        </p:txBody>
      </p:sp>
      <p:sp>
        <p:nvSpPr>
          <p:cNvPr id="54" name="任意多边形 53"/>
          <p:cNvSpPr/>
          <p:nvPr/>
        </p:nvSpPr>
        <p:spPr>
          <a:xfrm rot="3907178">
            <a:off x="5760603" y="3262091"/>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9" rIns="478902" bIns="-1741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5" name="任意多边形 54"/>
          <p:cNvSpPr/>
          <p:nvPr/>
        </p:nvSpPr>
        <p:spPr>
          <a:xfrm>
            <a:off x="6457807" y="345632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0111</a:t>
            </a:r>
            <a:endParaRPr lang="zh-CN" altLang="en-US" sz="3100" kern="1200" dirty="0"/>
          </a:p>
        </p:txBody>
      </p:sp>
      <p:sp>
        <p:nvSpPr>
          <p:cNvPr id="56" name="任意多边形 55"/>
          <p:cNvSpPr/>
          <p:nvPr/>
        </p:nvSpPr>
        <p:spPr>
          <a:xfrm rot="4616685">
            <a:off x="3892071" y="4300873"/>
            <a:ext cx="1828018" cy="14238"/>
          </a:xfrm>
          <a:custGeom>
            <a:avLst/>
            <a:gdLst>
              <a:gd name="connsiteX0" fmla="*/ 0 w 1828018"/>
              <a:gd name="connsiteY0" fmla="*/ 7119 h 14238"/>
              <a:gd name="connsiteX1" fmla="*/ 1828018 w 1828018"/>
              <a:gd name="connsiteY1" fmla="*/ 7119 h 14238"/>
            </a:gdLst>
            <a:ahLst/>
            <a:cxnLst>
              <a:cxn ang="0">
                <a:pos x="connsiteX0" y="connsiteY0"/>
              </a:cxn>
              <a:cxn ang="0">
                <a:pos x="connsiteX1" y="connsiteY1"/>
              </a:cxn>
            </a:cxnLst>
            <a:rect l="l" t="t" r="r" b="b"/>
            <a:pathLst>
              <a:path w="1828018" h="14238">
                <a:moveTo>
                  <a:pt x="0" y="7119"/>
                </a:moveTo>
                <a:lnTo>
                  <a:pt x="1828018"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81007" tIns="-38581" rIns="881010" bIns="-38582" numCol="1" spcCol="1270" anchor="ctr" anchorCtr="0">
            <a:noAutofit/>
          </a:bodyPr>
          <a:lstStyle/>
          <a:p>
            <a:pPr lvl="0" algn="ctr" defTabSz="266700">
              <a:lnSpc>
                <a:spcPct val="90000"/>
              </a:lnSpc>
              <a:spcBef>
                <a:spcPct val="0"/>
              </a:spcBef>
              <a:spcAft>
                <a:spcPct val="35000"/>
              </a:spcAft>
            </a:pPr>
            <a:endParaRPr lang="zh-CN" altLang="en-US" sz="600" kern="1200"/>
          </a:p>
        </p:txBody>
      </p:sp>
      <p:sp>
        <p:nvSpPr>
          <p:cNvPr id="57" name="任意多边形 56"/>
          <p:cNvSpPr/>
          <p:nvPr/>
        </p:nvSpPr>
        <p:spPr>
          <a:xfrm>
            <a:off x="5012546" y="4940294"/>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1101</a:t>
            </a:r>
            <a:endParaRPr lang="zh-CN" altLang="en-US" sz="3100" kern="1200" dirty="0"/>
          </a:p>
        </p:txBody>
      </p:sp>
      <p:sp>
        <p:nvSpPr>
          <p:cNvPr id="58" name="任意多边形 57"/>
          <p:cNvSpPr/>
          <p:nvPr/>
        </p:nvSpPr>
        <p:spPr>
          <a:xfrm rot="17692822">
            <a:off x="5760603" y="4746065"/>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2" tIns="-17418" rIns="478901"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9" name="任意多边形 58"/>
          <p:cNvSpPr/>
          <p:nvPr/>
        </p:nvSpPr>
        <p:spPr>
          <a:xfrm>
            <a:off x="6457807" y="4049909"/>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0101</a:t>
            </a:r>
            <a:endParaRPr lang="zh-CN" altLang="en-US" sz="3100" kern="1200" dirty="0"/>
          </a:p>
        </p:txBody>
      </p:sp>
      <p:sp>
        <p:nvSpPr>
          <p:cNvPr id="60" name="任意多边形 59"/>
          <p:cNvSpPr/>
          <p:nvPr/>
        </p:nvSpPr>
        <p:spPr>
          <a:xfrm rot="19457599">
            <a:off x="5997078" y="5042860"/>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0"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1" name="任意多边形 60"/>
          <p:cNvSpPr/>
          <p:nvPr/>
        </p:nvSpPr>
        <p:spPr>
          <a:xfrm>
            <a:off x="6457807" y="4643499"/>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0100</a:t>
            </a:r>
            <a:endParaRPr lang="zh-CN" altLang="en-US" sz="3100" kern="1200" dirty="0"/>
          </a:p>
        </p:txBody>
      </p:sp>
      <p:sp>
        <p:nvSpPr>
          <p:cNvPr id="62" name="任意多边形 61"/>
          <p:cNvSpPr/>
          <p:nvPr/>
        </p:nvSpPr>
        <p:spPr>
          <a:xfrm rot="17692822">
            <a:off x="7205865" y="4449270"/>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9" rIns="478902" bIns="-1741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3" name="任意多边形 62"/>
          <p:cNvSpPr/>
          <p:nvPr/>
        </p:nvSpPr>
        <p:spPr>
          <a:xfrm>
            <a:off x="7903069" y="3753114"/>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1100</a:t>
            </a:r>
            <a:endParaRPr lang="zh-CN" altLang="en-US" sz="3100" kern="1200" dirty="0"/>
          </a:p>
        </p:txBody>
      </p:sp>
      <p:sp>
        <p:nvSpPr>
          <p:cNvPr id="64" name="任意多边形 63"/>
          <p:cNvSpPr/>
          <p:nvPr/>
        </p:nvSpPr>
        <p:spPr>
          <a:xfrm rot="19457599">
            <a:off x="7442340" y="4746065"/>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1"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5" name="任意多边形 64"/>
          <p:cNvSpPr/>
          <p:nvPr/>
        </p:nvSpPr>
        <p:spPr>
          <a:xfrm>
            <a:off x="7903069" y="4346704"/>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1101</a:t>
            </a:r>
            <a:endParaRPr lang="zh-CN" altLang="en-US" sz="3100" kern="1200" dirty="0"/>
          </a:p>
        </p:txBody>
      </p:sp>
      <p:sp>
        <p:nvSpPr>
          <p:cNvPr id="66" name="任意多边形 65"/>
          <p:cNvSpPr/>
          <p:nvPr/>
        </p:nvSpPr>
        <p:spPr>
          <a:xfrm rot="2142401">
            <a:off x="7442340" y="5042860"/>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0"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7" name="任意多边形 66"/>
          <p:cNvSpPr/>
          <p:nvPr/>
        </p:nvSpPr>
        <p:spPr>
          <a:xfrm>
            <a:off x="7903069" y="4940294"/>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1110</a:t>
            </a:r>
            <a:endParaRPr lang="zh-CN" altLang="en-US" sz="3100" kern="1200" dirty="0"/>
          </a:p>
        </p:txBody>
      </p:sp>
      <p:sp>
        <p:nvSpPr>
          <p:cNvPr id="68" name="任意多边形 67"/>
          <p:cNvSpPr/>
          <p:nvPr/>
        </p:nvSpPr>
        <p:spPr>
          <a:xfrm rot="3907178">
            <a:off x="7205865" y="5339654"/>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7" rIns="478902" bIns="-17419"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9" name="任意多边形 68"/>
          <p:cNvSpPr/>
          <p:nvPr/>
        </p:nvSpPr>
        <p:spPr>
          <a:xfrm>
            <a:off x="7903069" y="5533883"/>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1000</a:t>
            </a:r>
            <a:endParaRPr lang="zh-CN" altLang="en-US" sz="3100" kern="1200" dirty="0"/>
          </a:p>
        </p:txBody>
      </p:sp>
      <p:sp>
        <p:nvSpPr>
          <p:cNvPr id="70" name="任意多边形 69"/>
          <p:cNvSpPr/>
          <p:nvPr/>
        </p:nvSpPr>
        <p:spPr>
          <a:xfrm rot="2142401">
            <a:off x="5997078" y="5339654"/>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49" tIns="-5594" rIns="254251"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71" name="任意多边形 70"/>
          <p:cNvSpPr/>
          <p:nvPr/>
        </p:nvSpPr>
        <p:spPr>
          <a:xfrm>
            <a:off x="6457807" y="5237089"/>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0111</a:t>
            </a:r>
            <a:endParaRPr lang="zh-CN" altLang="en-US" sz="3100" kern="1200" dirty="0"/>
          </a:p>
        </p:txBody>
      </p:sp>
      <p:sp>
        <p:nvSpPr>
          <p:cNvPr id="72" name="任意多边形 71"/>
          <p:cNvSpPr/>
          <p:nvPr/>
        </p:nvSpPr>
        <p:spPr>
          <a:xfrm rot="3907178">
            <a:off x="5760603" y="5636449"/>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9" rIns="478902" bIns="-1741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73" name="任意多边形 72"/>
          <p:cNvSpPr/>
          <p:nvPr/>
        </p:nvSpPr>
        <p:spPr>
          <a:xfrm>
            <a:off x="6457807" y="5830678"/>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0001</a:t>
            </a:r>
            <a:endParaRPr lang="zh-CN" altLang="en-US" sz="3100" kern="1200" dirty="0"/>
          </a:p>
        </p:txBody>
      </p:sp>
      <p:sp>
        <p:nvSpPr>
          <p:cNvPr id="74" name="任意多边形 73"/>
          <p:cNvSpPr/>
          <p:nvPr/>
        </p:nvSpPr>
        <p:spPr>
          <a:xfrm rot="19457599">
            <a:off x="3106554" y="4152475"/>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0"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75" name="任意多边形 74"/>
          <p:cNvSpPr/>
          <p:nvPr/>
        </p:nvSpPr>
        <p:spPr>
          <a:xfrm>
            <a:off x="3567284" y="3753114"/>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0000</a:t>
            </a:r>
            <a:endParaRPr lang="zh-CN" altLang="en-US" sz="3100" kern="1200" dirty="0"/>
          </a:p>
        </p:txBody>
      </p:sp>
      <p:sp>
        <p:nvSpPr>
          <p:cNvPr id="76" name="任意多边形 75"/>
          <p:cNvSpPr/>
          <p:nvPr/>
        </p:nvSpPr>
        <p:spPr>
          <a:xfrm rot="2142401">
            <a:off x="3106554" y="4449270"/>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5" rIns="254250"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77" name="任意多边形 76"/>
          <p:cNvSpPr/>
          <p:nvPr/>
        </p:nvSpPr>
        <p:spPr>
          <a:xfrm>
            <a:off x="3567284" y="4346704"/>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smtClean="0"/>
              <a:t>0011</a:t>
            </a:r>
            <a:endParaRPr lang="zh-CN" altLang="en-US" sz="3100" kern="1200" dirty="0"/>
          </a:p>
        </p:txBody>
      </p:sp>
      <p:sp>
        <p:nvSpPr>
          <p:cNvPr id="78" name="任意多边形 77"/>
          <p:cNvSpPr/>
          <p:nvPr/>
        </p:nvSpPr>
        <p:spPr>
          <a:xfrm rot="3907178">
            <a:off x="2870079" y="4746065"/>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9" rIns="478902" bIns="-1741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79" name="任意多边形 78"/>
          <p:cNvSpPr/>
          <p:nvPr/>
        </p:nvSpPr>
        <p:spPr>
          <a:xfrm>
            <a:off x="3567284" y="4940294"/>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0101</a:t>
            </a:r>
            <a:endParaRPr lang="zh-CN" altLang="en-US" sz="3100" kern="1200" dirty="0"/>
          </a:p>
        </p:txBody>
      </p:sp>
      <p:sp>
        <p:nvSpPr>
          <p:cNvPr id="80" name="任意多边形 79"/>
          <p:cNvSpPr/>
          <p:nvPr/>
        </p:nvSpPr>
        <p:spPr>
          <a:xfrm rot="2142401">
            <a:off x="1661293" y="4746065"/>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5" rIns="254250"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1" name="任意多边形 80"/>
          <p:cNvSpPr/>
          <p:nvPr/>
        </p:nvSpPr>
        <p:spPr>
          <a:xfrm>
            <a:off x="2122022" y="4643499"/>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1010</a:t>
            </a:r>
            <a:endParaRPr lang="zh-CN" altLang="en-US" sz="3100" kern="1200" dirty="0"/>
          </a:p>
        </p:txBody>
      </p:sp>
      <p:sp>
        <p:nvSpPr>
          <p:cNvPr id="82" name="任意多边形 81"/>
          <p:cNvSpPr/>
          <p:nvPr/>
        </p:nvSpPr>
        <p:spPr>
          <a:xfrm rot="3907178">
            <a:off x="1424818" y="5042860"/>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0" tIns="-17418" rIns="478903"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3" name="任意多边形 82"/>
          <p:cNvSpPr/>
          <p:nvPr/>
        </p:nvSpPr>
        <p:spPr>
          <a:xfrm>
            <a:off x="2122022" y="5237089"/>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1100</a:t>
            </a:r>
            <a:endParaRPr lang="zh-CN" altLang="en-US" sz="3100" kern="1200"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678" y="17513"/>
            <a:ext cx="974502" cy="974502"/>
          </a:xfrm>
          <a:prstGeom prst="rect">
            <a:avLst/>
          </a:prstGeom>
        </p:spPr>
      </p:pic>
      <p:sp>
        <p:nvSpPr>
          <p:cNvPr id="4" name="矩形 3"/>
          <p:cNvSpPr/>
          <p:nvPr/>
        </p:nvSpPr>
        <p:spPr>
          <a:xfrm>
            <a:off x="-24680" y="613249"/>
            <a:ext cx="4235303" cy="40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0           0           0         0</a:t>
            </a:r>
            <a:endParaRPr lang="zh-CN" altLang="en-US" sz="3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8" y="-24644"/>
            <a:ext cx="765613" cy="7656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056" y="-90205"/>
            <a:ext cx="765613" cy="76561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2231" y="-133327"/>
            <a:ext cx="743479" cy="743479"/>
          </a:xfrm>
          <a:prstGeom prst="rect">
            <a:avLst/>
          </a:prstGeom>
        </p:spPr>
      </p:pic>
      <p:sp>
        <p:nvSpPr>
          <p:cNvPr id="8" name="矩形 7"/>
          <p:cNvSpPr/>
          <p:nvPr/>
        </p:nvSpPr>
        <p:spPr>
          <a:xfrm>
            <a:off x="-24680" y="1006523"/>
            <a:ext cx="4235303" cy="40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1           1           1         1</a:t>
            </a:r>
            <a:endParaRPr lang="zh-CN" altLang="en-US" sz="3200" dirty="0"/>
          </a:p>
        </p:txBody>
      </p:sp>
      <p:sp>
        <p:nvSpPr>
          <p:cNvPr id="9" name="矩形 8"/>
          <p:cNvSpPr/>
          <p:nvPr/>
        </p:nvSpPr>
        <p:spPr>
          <a:xfrm>
            <a:off x="5012546" y="34643"/>
            <a:ext cx="7179454" cy="77799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TIPS1:</a:t>
            </a:r>
            <a:r>
              <a:rPr lang="zh-CN" altLang="en-US" sz="2800" b="1" dirty="0" smtClean="0">
                <a:solidFill>
                  <a:schemeClr val="tx1"/>
                </a:solidFill>
                <a:latin typeface="微软雅黑" panose="020B0503020204020204" pitchFamily="34" charset="-122"/>
                <a:ea typeface="微软雅黑" panose="020B0503020204020204" pitchFamily="34" charset="-122"/>
              </a:rPr>
              <a:t>农夫只能一个人或者带一个物品坐船</a:t>
            </a:r>
            <a:endParaRPr lang="en-US" altLang="zh-CN" sz="2800" b="1" dirty="0" smtClean="0">
              <a:solidFill>
                <a:schemeClr val="tx1"/>
              </a:solidFill>
              <a:latin typeface="微软雅黑" panose="020B0503020204020204" pitchFamily="34" charset="-122"/>
              <a:ea typeface="微软雅黑" panose="020B0503020204020204" pitchFamily="34" charset="-122"/>
            </a:endParaRPr>
          </a:p>
          <a:p>
            <a:pPr algn="ctr"/>
            <a:r>
              <a:rPr lang="en-US" altLang="zh-CN" sz="2800" b="1" dirty="0" smtClean="0">
                <a:solidFill>
                  <a:schemeClr val="tx1"/>
                </a:solidFill>
                <a:latin typeface="微软雅黑" panose="020B0503020204020204" pitchFamily="34" charset="-122"/>
                <a:ea typeface="微软雅黑" panose="020B0503020204020204" pitchFamily="34" charset="-122"/>
              </a:rPr>
              <a:t>TIPS2</a:t>
            </a:r>
            <a:r>
              <a:rPr lang="zh-CN" altLang="en-US" sz="2800" b="1" dirty="0" smtClean="0">
                <a:solidFill>
                  <a:schemeClr val="tx1"/>
                </a:solidFill>
                <a:latin typeface="微软雅黑" panose="020B0503020204020204" pitchFamily="34" charset="-122"/>
                <a:ea typeface="微软雅黑" panose="020B0503020204020204" pitchFamily="34" charset="-122"/>
              </a:rPr>
              <a:t>：农夫必须和物品在同一岸才能带走</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02" name="矩形 101"/>
          <p:cNvSpPr/>
          <p:nvPr/>
        </p:nvSpPr>
        <p:spPr>
          <a:xfrm>
            <a:off x="-24680" y="1412776"/>
            <a:ext cx="4830759" cy="122037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chemeClr val="tx1"/>
                </a:solidFill>
                <a:latin typeface="微软雅黑" panose="020B0503020204020204" pitchFamily="34" charset="-122"/>
                <a:ea typeface="微软雅黑" panose="020B0503020204020204" pitchFamily="34" charset="-122"/>
              </a:rPr>
              <a:t>1</a:t>
            </a:r>
            <a:r>
              <a:rPr lang="zh-CN" altLang="en-US" sz="2400" b="1" dirty="0" smtClean="0">
                <a:solidFill>
                  <a:schemeClr val="tx1"/>
                </a:solidFill>
                <a:latin typeface="微软雅黑" panose="020B0503020204020204" pitchFamily="34" charset="-122"/>
                <a:ea typeface="微软雅黑" panose="020B0503020204020204" pitchFamily="34" charset="-122"/>
              </a:rPr>
              <a:t>不可能：通过判断是否在同一岸</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r>
              <a:rPr lang="en-US" altLang="zh-CN" sz="2400" b="1" dirty="0" smtClean="0">
                <a:solidFill>
                  <a:schemeClr val="tx1"/>
                </a:solidFill>
                <a:latin typeface="微软雅黑" panose="020B0503020204020204" pitchFamily="34" charset="-122"/>
                <a:ea typeface="微软雅黑" panose="020B0503020204020204" pitchFamily="34" charset="-122"/>
              </a:rPr>
              <a:t>2</a:t>
            </a:r>
            <a:r>
              <a:rPr lang="zh-CN" altLang="en-US" sz="2400" b="1" dirty="0" smtClean="0">
                <a:solidFill>
                  <a:schemeClr val="tx1"/>
                </a:solidFill>
                <a:latin typeface="微软雅黑" panose="020B0503020204020204" pitchFamily="34" charset="-122"/>
                <a:ea typeface="微软雅黑" panose="020B0503020204020204" pitchFamily="34" charset="-122"/>
              </a:rPr>
              <a:t>不安全：通过安全函数判断</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r>
              <a:rPr lang="en-US" altLang="zh-CN" sz="2400" b="1" dirty="0" smtClean="0">
                <a:solidFill>
                  <a:schemeClr val="tx1"/>
                </a:solidFill>
                <a:latin typeface="微软雅黑" panose="020B0503020204020204" pitchFamily="34" charset="-122"/>
                <a:ea typeface="微软雅黑" panose="020B0503020204020204" pitchFamily="34" charset="-122"/>
              </a:rPr>
              <a:t>3</a:t>
            </a:r>
            <a:r>
              <a:rPr lang="zh-CN" altLang="en-US" sz="2400" b="1" dirty="0" smtClean="0">
                <a:solidFill>
                  <a:schemeClr val="tx1"/>
                </a:solidFill>
                <a:latin typeface="微软雅黑" panose="020B0503020204020204" pitchFamily="34" charset="-122"/>
                <a:ea typeface="微软雅黑" panose="020B0503020204020204" pitchFamily="34" charset="-122"/>
              </a:rPr>
              <a:t>处理过：记录处理过的状态</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21" presetClass="emph" presetSubtype="0" fill="hold" grpId="0" nodeType="clickEffect">
                                  <p:stCondLst>
                                    <p:cond delay="0"/>
                                  </p:stCondLst>
                                  <p:iterate type="lt">
                                    <p:tmPct val="0"/>
                                  </p:iterate>
                                  <p:childTnLst>
                                    <p:animClr clrSpc="hsl" dir="cw">
                                      <p:cBhvr override="childStyle">
                                        <p:cTn id="6" dur="500" fill="hold"/>
                                        <p:tgtEl>
                                          <p:spTgt spid="11"/>
                                        </p:tgtEl>
                                        <p:attrNameLst>
                                          <p:attrName>style.color</p:attrName>
                                        </p:attrNameLst>
                                      </p:cBhvr>
                                      <p:by>
                                        <p:hsl h="7200000" s="0" l="0"/>
                                      </p:by>
                                    </p:animClr>
                                    <p:animClr clrSpc="hsl" dir="cw">
                                      <p:cBhvr>
                                        <p:cTn id="7" dur="500" fill="hold"/>
                                        <p:tgtEl>
                                          <p:spTgt spid="11"/>
                                        </p:tgtEl>
                                        <p:attrNameLst>
                                          <p:attrName>fillcolor</p:attrName>
                                        </p:attrNameLst>
                                      </p:cBhvr>
                                      <p:by>
                                        <p:hsl h="7200000" s="0" l="0"/>
                                      </p:by>
                                    </p:animClr>
                                    <p:animClr clrSpc="hsl" dir="cw">
                                      <p:cBhvr>
                                        <p:cTn id="8" dur="500" fill="hold"/>
                                        <p:tgtEl>
                                          <p:spTgt spid="11"/>
                                        </p:tgtEl>
                                        <p:attrNameLst>
                                          <p:attrName>stroke.color</p:attrName>
                                        </p:attrNameLst>
                                      </p:cBhvr>
                                      <p:by>
                                        <p:hsl h="7200000" s="0" l="0"/>
                                      </p:by>
                                    </p:animClr>
                                    <p:set>
                                      <p:cBhvr>
                                        <p:cTn id="9" dur="500" fill="hold"/>
                                        <p:tgtEl>
                                          <p:spTgt spid="11"/>
                                        </p:tgtEl>
                                        <p:attrNameLst>
                                          <p:attrName>fill.type</p:attrName>
                                        </p:attrNameLst>
                                      </p:cBhvr>
                                      <p:to>
                                        <p:strVal val="solid"/>
                                      </p:to>
                                    </p:set>
                                  </p:childTnLst>
                                </p:cTn>
                              </p:par>
                              <p:par>
                                <p:cTn id="10" presetID="32" presetClass="emph" presetSubtype="0" fill="hold" grpId="1" nodeType="withEffect">
                                  <p:stCondLst>
                                    <p:cond delay="0"/>
                                  </p:stCondLst>
                                  <p:iterate type="lt">
                                    <p:tmPct val="2000"/>
                                  </p:iterate>
                                  <p:childTnLst>
                                    <p:animRot by="120000">
                                      <p:cBhvr>
                                        <p:cTn id="11" dur="100" fill="hold">
                                          <p:stCondLst>
                                            <p:cond delay="0"/>
                                          </p:stCondLst>
                                        </p:cTn>
                                        <p:tgtEl>
                                          <p:spTgt spid="11"/>
                                        </p:tgtEl>
                                        <p:attrNameLst>
                                          <p:attrName>r</p:attrName>
                                        </p:attrNameLst>
                                      </p:cBhvr>
                                    </p:animRot>
                                    <p:animRot by="-240000">
                                      <p:cBhvr>
                                        <p:cTn id="12" dur="200" fill="hold">
                                          <p:stCondLst>
                                            <p:cond delay="200"/>
                                          </p:stCondLst>
                                        </p:cTn>
                                        <p:tgtEl>
                                          <p:spTgt spid="11"/>
                                        </p:tgtEl>
                                        <p:attrNameLst>
                                          <p:attrName>r</p:attrName>
                                        </p:attrNameLst>
                                      </p:cBhvr>
                                    </p:animRot>
                                    <p:animRot by="240000">
                                      <p:cBhvr>
                                        <p:cTn id="13" dur="200" fill="hold">
                                          <p:stCondLst>
                                            <p:cond delay="400"/>
                                          </p:stCondLst>
                                        </p:cTn>
                                        <p:tgtEl>
                                          <p:spTgt spid="11"/>
                                        </p:tgtEl>
                                        <p:attrNameLst>
                                          <p:attrName>r</p:attrName>
                                        </p:attrNameLst>
                                      </p:cBhvr>
                                    </p:animRot>
                                    <p:animRot by="-240000">
                                      <p:cBhvr>
                                        <p:cTn id="14" dur="200" fill="hold">
                                          <p:stCondLst>
                                            <p:cond delay="600"/>
                                          </p:stCondLst>
                                        </p:cTn>
                                        <p:tgtEl>
                                          <p:spTgt spid="11"/>
                                        </p:tgtEl>
                                        <p:attrNameLst>
                                          <p:attrName>r</p:attrName>
                                        </p:attrNameLst>
                                      </p:cBhvr>
                                    </p:animRot>
                                    <p:animRot by="120000">
                                      <p:cBhvr>
                                        <p:cTn id="15" dur="200" fill="hold">
                                          <p:stCondLst>
                                            <p:cond delay="800"/>
                                          </p:stCondLst>
                                        </p:cTn>
                                        <p:tgtEl>
                                          <p:spTgt spid="11"/>
                                        </p:tgtEl>
                                        <p:attrNameLst>
                                          <p:attrName>r</p:attrName>
                                        </p:attrNameLst>
                                      </p:cBhvr>
                                    </p:animRot>
                                  </p:childTnLst>
                                  <p:subTnLst>
                                    <p:animClr clrSpc="rgb" dir="cw">
                                      <p:cBhvr override="childStyle">
                                        <p:cTn dur="1" fill="hold" display="0" masterRel="nextClick" afterEffect="1"/>
                                        <p:tgtEl>
                                          <p:spTgt spid="11"/>
                                        </p:tgtEl>
                                        <p:attrNameLst>
                                          <p:attrName>ppt_c</p:attrName>
                                        </p:attrNameLst>
                                      </p:cBhvr>
                                      <p:to>
                                        <a:schemeClr val="hlink"/>
                                      </p:to>
                                    </p:animClr>
                                  </p:subTnLst>
                                </p:cTn>
                              </p:par>
                            </p:childTnLst>
                          </p:cTn>
                        </p:par>
                      </p:childTnLst>
                    </p:cTn>
                  </p:par>
                </p:childTnLst>
              </p:cTn>
              <p:nextCondLst>
                <p:cond evt="onClick" delay="0">
                  <p:tgtEl>
                    <p:spTgt spid="11"/>
                  </p:tgtEl>
                </p:cond>
              </p:nextCondLst>
            </p:seq>
            <p:seq concurrent="1" nextAc="seek">
              <p:cTn id="16" restart="whenNotActive" fill="hold" evtFilter="cancelBubble" nodeType="interactiveSeq">
                <p:stCondLst>
                  <p:cond evt="onClick" delay="0">
                    <p:tgtEl>
                      <p:spTgt spid="15"/>
                    </p:tgtEl>
                  </p:cond>
                </p:stCondLst>
                <p:endSync evt="end" delay="0">
                  <p:rtn val="all"/>
                </p:endSync>
                <p:childTnLst>
                  <p:par>
                    <p:cTn id="17" fill="hold">
                      <p:stCondLst>
                        <p:cond delay="0"/>
                      </p:stCondLst>
                      <p:childTnLst>
                        <p:par>
                          <p:cTn id="18" fill="hold">
                            <p:stCondLst>
                              <p:cond delay="0"/>
                            </p:stCondLst>
                            <p:childTnLst>
                              <p:par>
                                <p:cTn id="19" presetID="21" presetClass="emph" presetSubtype="0" fill="hold" grpId="0" nodeType="clickEffect">
                                  <p:stCondLst>
                                    <p:cond delay="0"/>
                                  </p:stCondLst>
                                  <p:iterate type="lt">
                                    <p:tmPct val="0"/>
                                  </p:iterate>
                                  <p:childTnLst>
                                    <p:animClr clrSpc="hsl" dir="cw">
                                      <p:cBhvr override="childStyle">
                                        <p:cTn id="20" dur="500" fill="hold"/>
                                        <p:tgtEl>
                                          <p:spTgt spid="15"/>
                                        </p:tgtEl>
                                        <p:attrNameLst>
                                          <p:attrName>style.color</p:attrName>
                                        </p:attrNameLst>
                                      </p:cBhvr>
                                      <p:by>
                                        <p:hsl h="7200000" s="0" l="0"/>
                                      </p:by>
                                    </p:animClr>
                                    <p:animClr clrSpc="hsl" dir="cw">
                                      <p:cBhvr>
                                        <p:cTn id="21" dur="500" fill="hold"/>
                                        <p:tgtEl>
                                          <p:spTgt spid="15"/>
                                        </p:tgtEl>
                                        <p:attrNameLst>
                                          <p:attrName>fillcolor</p:attrName>
                                        </p:attrNameLst>
                                      </p:cBhvr>
                                      <p:by>
                                        <p:hsl h="7200000" s="0" l="0"/>
                                      </p:by>
                                    </p:animClr>
                                    <p:animClr clrSpc="hsl" dir="cw">
                                      <p:cBhvr>
                                        <p:cTn id="22" dur="500" fill="hold"/>
                                        <p:tgtEl>
                                          <p:spTgt spid="15"/>
                                        </p:tgtEl>
                                        <p:attrNameLst>
                                          <p:attrName>stroke.color</p:attrName>
                                        </p:attrNameLst>
                                      </p:cBhvr>
                                      <p:by>
                                        <p:hsl h="7200000" s="0" l="0"/>
                                      </p:by>
                                    </p:animClr>
                                    <p:set>
                                      <p:cBhvr>
                                        <p:cTn id="23" dur="500" fill="hold"/>
                                        <p:tgtEl>
                                          <p:spTgt spid="15"/>
                                        </p:tgtEl>
                                        <p:attrNameLst>
                                          <p:attrName>fill.type</p:attrName>
                                        </p:attrNameLst>
                                      </p:cBhvr>
                                      <p:to>
                                        <p:strVal val="solid"/>
                                      </p:to>
                                    </p:set>
                                  </p:childTnLst>
                                </p:cTn>
                              </p:par>
                              <p:par>
                                <p:cTn id="24" presetID="32" presetClass="emph" presetSubtype="0" fill="hold" grpId="1" nodeType="withEffect">
                                  <p:stCondLst>
                                    <p:cond delay="0"/>
                                  </p:stCondLst>
                                  <p:iterate type="lt">
                                    <p:tmPct val="2000"/>
                                  </p:iterate>
                                  <p:childTnLst>
                                    <p:animRot by="120000">
                                      <p:cBhvr>
                                        <p:cTn id="25" dur="100" fill="hold">
                                          <p:stCondLst>
                                            <p:cond delay="0"/>
                                          </p:stCondLst>
                                        </p:cTn>
                                        <p:tgtEl>
                                          <p:spTgt spid="15"/>
                                        </p:tgtEl>
                                        <p:attrNameLst>
                                          <p:attrName>r</p:attrName>
                                        </p:attrNameLst>
                                      </p:cBhvr>
                                    </p:animRot>
                                    <p:animRot by="-240000">
                                      <p:cBhvr>
                                        <p:cTn id="26" dur="200" fill="hold">
                                          <p:stCondLst>
                                            <p:cond delay="200"/>
                                          </p:stCondLst>
                                        </p:cTn>
                                        <p:tgtEl>
                                          <p:spTgt spid="15"/>
                                        </p:tgtEl>
                                        <p:attrNameLst>
                                          <p:attrName>r</p:attrName>
                                        </p:attrNameLst>
                                      </p:cBhvr>
                                    </p:animRot>
                                    <p:animRot by="240000">
                                      <p:cBhvr>
                                        <p:cTn id="27" dur="200" fill="hold">
                                          <p:stCondLst>
                                            <p:cond delay="400"/>
                                          </p:stCondLst>
                                        </p:cTn>
                                        <p:tgtEl>
                                          <p:spTgt spid="15"/>
                                        </p:tgtEl>
                                        <p:attrNameLst>
                                          <p:attrName>r</p:attrName>
                                        </p:attrNameLst>
                                      </p:cBhvr>
                                    </p:animRot>
                                    <p:animRot by="-240000">
                                      <p:cBhvr>
                                        <p:cTn id="28" dur="200" fill="hold">
                                          <p:stCondLst>
                                            <p:cond delay="600"/>
                                          </p:stCondLst>
                                        </p:cTn>
                                        <p:tgtEl>
                                          <p:spTgt spid="15"/>
                                        </p:tgtEl>
                                        <p:attrNameLst>
                                          <p:attrName>r</p:attrName>
                                        </p:attrNameLst>
                                      </p:cBhvr>
                                    </p:animRot>
                                    <p:animRot by="120000">
                                      <p:cBhvr>
                                        <p:cTn id="29" dur="200" fill="hold">
                                          <p:stCondLst>
                                            <p:cond delay="800"/>
                                          </p:stCondLst>
                                        </p:cTn>
                                        <p:tgtEl>
                                          <p:spTgt spid="15"/>
                                        </p:tgtEl>
                                        <p:attrNameLst>
                                          <p:attrName>r</p:attrName>
                                        </p:attrNameLst>
                                      </p:cBhvr>
                                    </p:animRot>
                                  </p:childTnLst>
                                  <p:subTnLst>
                                    <p:animClr clrSpc="rgb" dir="cw">
                                      <p:cBhvr override="childStyle">
                                        <p:cTn dur="1" fill="hold" display="0" masterRel="nextClick" afterEffect="1"/>
                                        <p:tgtEl>
                                          <p:spTgt spid="15"/>
                                        </p:tgtEl>
                                        <p:attrNameLst>
                                          <p:attrName>ppt_c</p:attrName>
                                        </p:attrNameLst>
                                      </p:cBhvr>
                                      <p:to>
                                        <a:schemeClr val="hlink"/>
                                      </p:to>
                                    </p:animClr>
                                  </p:subTnLst>
                                </p:cTn>
                              </p:par>
                            </p:childTnLst>
                          </p:cTn>
                        </p:par>
                      </p:childTnLst>
                    </p:cTn>
                  </p:par>
                </p:childTnLst>
              </p:cTn>
              <p:nextCondLst>
                <p:cond evt="onClick" delay="0">
                  <p:tgtEl>
                    <p:spTgt spid="15"/>
                  </p:tgtEl>
                </p:cond>
              </p:nextCondLst>
            </p:seq>
            <p:seq concurrent="1" nextAc="seek">
              <p:cTn id="30" restart="whenNotActive" fill="hold" evtFilter="cancelBubble" nodeType="interactiveSeq">
                <p:stCondLst>
                  <p:cond evt="onClick" delay="0">
                    <p:tgtEl>
                      <p:spTgt spid="13"/>
                    </p:tgtEl>
                  </p:cond>
                </p:stCondLst>
                <p:endSync evt="end" delay="0">
                  <p:rtn val="all"/>
                </p:endSync>
                <p:childTnLst>
                  <p:par>
                    <p:cTn id="31" fill="hold">
                      <p:stCondLst>
                        <p:cond delay="0"/>
                      </p:stCondLst>
                      <p:childTnLst>
                        <p:par>
                          <p:cTn id="32" fill="hold">
                            <p:stCondLst>
                              <p:cond delay="0"/>
                            </p:stCondLst>
                            <p:childTnLst>
                              <p:par>
                                <p:cTn id="33" presetID="21" presetClass="emph" presetSubtype="0" fill="hold" grpId="0" nodeType="clickEffect">
                                  <p:stCondLst>
                                    <p:cond delay="0"/>
                                  </p:stCondLst>
                                  <p:iterate type="lt">
                                    <p:tmPct val="0"/>
                                  </p:iterate>
                                  <p:childTnLst>
                                    <p:animClr clrSpc="hsl" dir="cw">
                                      <p:cBhvr override="childStyle">
                                        <p:cTn id="34" dur="500" fill="hold"/>
                                        <p:tgtEl>
                                          <p:spTgt spid="13"/>
                                        </p:tgtEl>
                                        <p:attrNameLst>
                                          <p:attrName>style.color</p:attrName>
                                        </p:attrNameLst>
                                      </p:cBhvr>
                                      <p:by>
                                        <p:hsl h="7200000" s="0" l="0"/>
                                      </p:by>
                                    </p:animClr>
                                    <p:animClr clrSpc="hsl" dir="cw">
                                      <p:cBhvr>
                                        <p:cTn id="35" dur="500" fill="hold"/>
                                        <p:tgtEl>
                                          <p:spTgt spid="13"/>
                                        </p:tgtEl>
                                        <p:attrNameLst>
                                          <p:attrName>fillcolor</p:attrName>
                                        </p:attrNameLst>
                                      </p:cBhvr>
                                      <p:by>
                                        <p:hsl h="7200000" s="0" l="0"/>
                                      </p:by>
                                    </p:animClr>
                                    <p:animClr clrSpc="hsl" dir="cw">
                                      <p:cBhvr>
                                        <p:cTn id="36" dur="500" fill="hold"/>
                                        <p:tgtEl>
                                          <p:spTgt spid="13"/>
                                        </p:tgtEl>
                                        <p:attrNameLst>
                                          <p:attrName>stroke.color</p:attrName>
                                        </p:attrNameLst>
                                      </p:cBhvr>
                                      <p:by>
                                        <p:hsl h="7200000" s="0" l="0"/>
                                      </p:by>
                                    </p:animClr>
                                    <p:set>
                                      <p:cBhvr>
                                        <p:cTn id="37" dur="500" fill="hold"/>
                                        <p:tgtEl>
                                          <p:spTgt spid="13"/>
                                        </p:tgtEl>
                                        <p:attrNameLst>
                                          <p:attrName>fill.type</p:attrName>
                                        </p:attrNameLst>
                                      </p:cBhvr>
                                      <p:to>
                                        <p:strVal val="solid"/>
                                      </p:to>
                                    </p:set>
                                  </p:childTnLst>
                                </p:cTn>
                              </p:par>
                              <p:par>
                                <p:cTn id="38" presetID="32" presetClass="emph" presetSubtype="0" fill="hold" grpId="1" nodeType="withEffect">
                                  <p:stCondLst>
                                    <p:cond delay="0"/>
                                  </p:stCondLst>
                                  <p:iterate type="lt">
                                    <p:tmPct val="2000"/>
                                  </p:iterate>
                                  <p:childTnLst>
                                    <p:animRot by="120000">
                                      <p:cBhvr>
                                        <p:cTn id="39" dur="100" fill="hold">
                                          <p:stCondLst>
                                            <p:cond delay="0"/>
                                          </p:stCondLst>
                                        </p:cTn>
                                        <p:tgtEl>
                                          <p:spTgt spid="13"/>
                                        </p:tgtEl>
                                        <p:attrNameLst>
                                          <p:attrName>r</p:attrName>
                                        </p:attrNameLst>
                                      </p:cBhvr>
                                    </p:animRot>
                                    <p:animRot by="-240000">
                                      <p:cBhvr>
                                        <p:cTn id="40" dur="200" fill="hold">
                                          <p:stCondLst>
                                            <p:cond delay="200"/>
                                          </p:stCondLst>
                                        </p:cTn>
                                        <p:tgtEl>
                                          <p:spTgt spid="13"/>
                                        </p:tgtEl>
                                        <p:attrNameLst>
                                          <p:attrName>r</p:attrName>
                                        </p:attrNameLst>
                                      </p:cBhvr>
                                    </p:animRot>
                                    <p:animRot by="240000">
                                      <p:cBhvr>
                                        <p:cTn id="41" dur="200" fill="hold">
                                          <p:stCondLst>
                                            <p:cond delay="400"/>
                                          </p:stCondLst>
                                        </p:cTn>
                                        <p:tgtEl>
                                          <p:spTgt spid="13"/>
                                        </p:tgtEl>
                                        <p:attrNameLst>
                                          <p:attrName>r</p:attrName>
                                        </p:attrNameLst>
                                      </p:cBhvr>
                                    </p:animRot>
                                    <p:animRot by="-240000">
                                      <p:cBhvr>
                                        <p:cTn id="42" dur="200" fill="hold">
                                          <p:stCondLst>
                                            <p:cond delay="600"/>
                                          </p:stCondLst>
                                        </p:cTn>
                                        <p:tgtEl>
                                          <p:spTgt spid="13"/>
                                        </p:tgtEl>
                                        <p:attrNameLst>
                                          <p:attrName>r</p:attrName>
                                        </p:attrNameLst>
                                      </p:cBhvr>
                                    </p:animRot>
                                    <p:animRot by="120000">
                                      <p:cBhvr>
                                        <p:cTn id="43" dur="200" fill="hold">
                                          <p:stCondLst>
                                            <p:cond delay="800"/>
                                          </p:stCondLst>
                                        </p:cTn>
                                        <p:tgtEl>
                                          <p:spTgt spid="13"/>
                                        </p:tgtEl>
                                        <p:attrNameLst>
                                          <p:attrName>r</p:attrName>
                                        </p:attrNameLst>
                                      </p:cBhvr>
                                    </p:animRot>
                                  </p:childTnLst>
                                  <p:subTnLst>
                                    <p:animClr clrSpc="rgb" dir="cw">
                                      <p:cBhvr override="childStyle">
                                        <p:cTn dur="1" fill="hold" display="0" masterRel="nextClick" afterEffect="1"/>
                                        <p:tgtEl>
                                          <p:spTgt spid="13"/>
                                        </p:tgtEl>
                                        <p:attrNameLst>
                                          <p:attrName>ppt_c</p:attrName>
                                        </p:attrNameLst>
                                      </p:cBhvr>
                                      <p:to>
                                        <a:schemeClr val="hlink"/>
                                      </p:to>
                                    </p:animClr>
                                  </p:subTnLst>
                                </p:cTn>
                              </p:par>
                            </p:childTnLst>
                          </p:cTn>
                        </p:par>
                      </p:childTnLst>
                    </p:cTn>
                  </p:par>
                </p:childTnLst>
              </p:cTn>
              <p:nextCondLst>
                <p:cond evt="onClick" delay="0">
                  <p:tgtEl>
                    <p:spTgt spid="13"/>
                  </p:tgtEl>
                </p:cond>
              </p:nextCondLst>
            </p:seq>
            <p:seq concurrent="1" nextAc="seek">
              <p:cTn id="44" restart="whenNotActive" fill="hold" evtFilter="cancelBubble" nodeType="interactiveSeq">
                <p:stCondLst>
                  <p:cond evt="onClick" delay="0">
                    <p:tgtEl>
                      <p:spTgt spid="81"/>
                    </p:tgtEl>
                  </p:cond>
                </p:stCondLst>
                <p:endSync evt="end" delay="0">
                  <p:rtn val="all"/>
                </p:endSync>
                <p:childTnLst>
                  <p:par>
                    <p:cTn id="45" fill="hold">
                      <p:stCondLst>
                        <p:cond delay="0"/>
                      </p:stCondLst>
                      <p:childTnLst>
                        <p:par>
                          <p:cTn id="46" fill="hold">
                            <p:stCondLst>
                              <p:cond delay="0"/>
                            </p:stCondLst>
                            <p:childTnLst>
                              <p:par>
                                <p:cTn id="47" presetID="21" presetClass="emph" presetSubtype="0" fill="hold" grpId="0" nodeType="clickEffect">
                                  <p:stCondLst>
                                    <p:cond delay="0"/>
                                  </p:stCondLst>
                                  <p:iterate type="lt">
                                    <p:tmPct val="0"/>
                                  </p:iterate>
                                  <p:childTnLst>
                                    <p:animClr clrSpc="hsl" dir="cw">
                                      <p:cBhvr override="childStyle">
                                        <p:cTn id="48" dur="500" fill="hold"/>
                                        <p:tgtEl>
                                          <p:spTgt spid="81"/>
                                        </p:tgtEl>
                                        <p:attrNameLst>
                                          <p:attrName>style.color</p:attrName>
                                        </p:attrNameLst>
                                      </p:cBhvr>
                                      <p:by>
                                        <p:hsl h="7200000" s="0" l="0"/>
                                      </p:by>
                                    </p:animClr>
                                    <p:animClr clrSpc="hsl" dir="cw">
                                      <p:cBhvr>
                                        <p:cTn id="49" dur="500" fill="hold"/>
                                        <p:tgtEl>
                                          <p:spTgt spid="81"/>
                                        </p:tgtEl>
                                        <p:attrNameLst>
                                          <p:attrName>fillcolor</p:attrName>
                                        </p:attrNameLst>
                                      </p:cBhvr>
                                      <p:by>
                                        <p:hsl h="7200000" s="0" l="0"/>
                                      </p:by>
                                    </p:animClr>
                                    <p:animClr clrSpc="hsl" dir="cw">
                                      <p:cBhvr>
                                        <p:cTn id="50" dur="500" fill="hold"/>
                                        <p:tgtEl>
                                          <p:spTgt spid="81"/>
                                        </p:tgtEl>
                                        <p:attrNameLst>
                                          <p:attrName>stroke.color</p:attrName>
                                        </p:attrNameLst>
                                      </p:cBhvr>
                                      <p:by>
                                        <p:hsl h="7200000" s="0" l="0"/>
                                      </p:by>
                                    </p:animClr>
                                    <p:set>
                                      <p:cBhvr>
                                        <p:cTn id="51" dur="500" fill="hold"/>
                                        <p:tgtEl>
                                          <p:spTgt spid="81"/>
                                        </p:tgtEl>
                                        <p:attrNameLst>
                                          <p:attrName>fill.type</p:attrName>
                                        </p:attrNameLst>
                                      </p:cBhvr>
                                      <p:to>
                                        <p:strVal val="solid"/>
                                      </p:to>
                                    </p:set>
                                  </p:childTnLst>
                                </p:cTn>
                              </p:par>
                              <p:par>
                                <p:cTn id="52" presetID="32" presetClass="emph" presetSubtype="0" fill="hold" grpId="1" nodeType="withEffect">
                                  <p:stCondLst>
                                    <p:cond delay="0"/>
                                  </p:stCondLst>
                                  <p:iterate type="lt">
                                    <p:tmPct val="2000"/>
                                  </p:iterate>
                                  <p:childTnLst>
                                    <p:animRot by="120000">
                                      <p:cBhvr>
                                        <p:cTn id="53" dur="100" fill="hold">
                                          <p:stCondLst>
                                            <p:cond delay="0"/>
                                          </p:stCondLst>
                                        </p:cTn>
                                        <p:tgtEl>
                                          <p:spTgt spid="81"/>
                                        </p:tgtEl>
                                        <p:attrNameLst>
                                          <p:attrName>r</p:attrName>
                                        </p:attrNameLst>
                                      </p:cBhvr>
                                    </p:animRot>
                                    <p:animRot by="-240000">
                                      <p:cBhvr>
                                        <p:cTn id="54" dur="200" fill="hold">
                                          <p:stCondLst>
                                            <p:cond delay="200"/>
                                          </p:stCondLst>
                                        </p:cTn>
                                        <p:tgtEl>
                                          <p:spTgt spid="81"/>
                                        </p:tgtEl>
                                        <p:attrNameLst>
                                          <p:attrName>r</p:attrName>
                                        </p:attrNameLst>
                                      </p:cBhvr>
                                    </p:animRot>
                                    <p:animRot by="240000">
                                      <p:cBhvr>
                                        <p:cTn id="55" dur="200" fill="hold">
                                          <p:stCondLst>
                                            <p:cond delay="400"/>
                                          </p:stCondLst>
                                        </p:cTn>
                                        <p:tgtEl>
                                          <p:spTgt spid="81"/>
                                        </p:tgtEl>
                                        <p:attrNameLst>
                                          <p:attrName>r</p:attrName>
                                        </p:attrNameLst>
                                      </p:cBhvr>
                                    </p:animRot>
                                    <p:animRot by="-240000">
                                      <p:cBhvr>
                                        <p:cTn id="56" dur="200" fill="hold">
                                          <p:stCondLst>
                                            <p:cond delay="600"/>
                                          </p:stCondLst>
                                        </p:cTn>
                                        <p:tgtEl>
                                          <p:spTgt spid="81"/>
                                        </p:tgtEl>
                                        <p:attrNameLst>
                                          <p:attrName>r</p:attrName>
                                        </p:attrNameLst>
                                      </p:cBhvr>
                                    </p:animRot>
                                    <p:animRot by="120000">
                                      <p:cBhvr>
                                        <p:cTn id="57" dur="200" fill="hold">
                                          <p:stCondLst>
                                            <p:cond delay="800"/>
                                          </p:stCondLst>
                                        </p:cTn>
                                        <p:tgtEl>
                                          <p:spTgt spid="81"/>
                                        </p:tgtEl>
                                        <p:attrNameLst>
                                          <p:attrName>r</p:attrName>
                                        </p:attrNameLst>
                                      </p:cBhvr>
                                    </p:animRot>
                                  </p:childTnLst>
                                  <p:subTnLst>
                                    <p:animClr clrSpc="rgb" dir="cw">
                                      <p:cBhvr override="childStyle">
                                        <p:cTn dur="1" fill="hold" display="0" masterRel="nextClick" afterEffect="1"/>
                                        <p:tgtEl>
                                          <p:spTgt spid="81"/>
                                        </p:tgtEl>
                                        <p:attrNameLst>
                                          <p:attrName>ppt_c</p:attrName>
                                        </p:attrNameLst>
                                      </p:cBhvr>
                                      <p:to>
                                        <a:schemeClr val="hlink"/>
                                      </p:to>
                                    </p:animClr>
                                  </p:subTnLst>
                                </p:cTn>
                              </p:par>
                            </p:childTnLst>
                          </p:cTn>
                        </p:par>
                      </p:childTnLst>
                    </p:cTn>
                  </p:par>
                </p:childTnLst>
              </p:cTn>
              <p:nextCondLst>
                <p:cond evt="onClick" delay="0">
                  <p:tgtEl>
                    <p:spTgt spid="81"/>
                  </p:tgtEl>
                </p:cond>
              </p:nextCondLst>
            </p:seq>
            <p:seq concurrent="1" nextAc="seek">
              <p:cTn id="58" restart="whenNotActive" fill="hold" evtFilter="cancelBubble" nodeType="interactiveSeq">
                <p:stCondLst>
                  <p:cond evt="onClick" delay="0">
                    <p:tgtEl>
                      <p:spTgt spid="83"/>
                    </p:tgtEl>
                  </p:cond>
                </p:stCondLst>
                <p:endSync evt="end" delay="0">
                  <p:rtn val="all"/>
                </p:endSync>
                <p:childTnLst>
                  <p:par>
                    <p:cTn id="59" fill="hold">
                      <p:stCondLst>
                        <p:cond delay="0"/>
                      </p:stCondLst>
                      <p:childTnLst>
                        <p:par>
                          <p:cTn id="60" fill="hold">
                            <p:stCondLst>
                              <p:cond delay="0"/>
                            </p:stCondLst>
                            <p:childTnLst>
                              <p:par>
                                <p:cTn id="61" presetID="21" presetClass="emph" presetSubtype="0" fill="hold" grpId="0" nodeType="clickEffect">
                                  <p:stCondLst>
                                    <p:cond delay="0"/>
                                  </p:stCondLst>
                                  <p:iterate type="lt">
                                    <p:tmPct val="0"/>
                                  </p:iterate>
                                  <p:childTnLst>
                                    <p:animClr clrSpc="hsl" dir="cw">
                                      <p:cBhvr override="childStyle">
                                        <p:cTn id="62" dur="500" fill="hold"/>
                                        <p:tgtEl>
                                          <p:spTgt spid="83"/>
                                        </p:tgtEl>
                                        <p:attrNameLst>
                                          <p:attrName>style.color</p:attrName>
                                        </p:attrNameLst>
                                      </p:cBhvr>
                                      <p:by>
                                        <p:hsl h="7200000" s="0" l="0"/>
                                      </p:by>
                                    </p:animClr>
                                    <p:animClr clrSpc="hsl" dir="cw">
                                      <p:cBhvr>
                                        <p:cTn id="63" dur="500" fill="hold"/>
                                        <p:tgtEl>
                                          <p:spTgt spid="83"/>
                                        </p:tgtEl>
                                        <p:attrNameLst>
                                          <p:attrName>fillcolor</p:attrName>
                                        </p:attrNameLst>
                                      </p:cBhvr>
                                      <p:by>
                                        <p:hsl h="7200000" s="0" l="0"/>
                                      </p:by>
                                    </p:animClr>
                                    <p:animClr clrSpc="hsl" dir="cw">
                                      <p:cBhvr>
                                        <p:cTn id="64" dur="500" fill="hold"/>
                                        <p:tgtEl>
                                          <p:spTgt spid="83"/>
                                        </p:tgtEl>
                                        <p:attrNameLst>
                                          <p:attrName>stroke.color</p:attrName>
                                        </p:attrNameLst>
                                      </p:cBhvr>
                                      <p:by>
                                        <p:hsl h="7200000" s="0" l="0"/>
                                      </p:by>
                                    </p:animClr>
                                    <p:set>
                                      <p:cBhvr>
                                        <p:cTn id="65" dur="500" fill="hold"/>
                                        <p:tgtEl>
                                          <p:spTgt spid="83"/>
                                        </p:tgtEl>
                                        <p:attrNameLst>
                                          <p:attrName>fill.type</p:attrName>
                                        </p:attrNameLst>
                                      </p:cBhvr>
                                      <p:to>
                                        <p:strVal val="solid"/>
                                      </p:to>
                                    </p:set>
                                  </p:childTnLst>
                                </p:cTn>
                              </p:par>
                              <p:par>
                                <p:cTn id="66" presetID="32" presetClass="emph" presetSubtype="0" fill="hold" grpId="1" nodeType="withEffect">
                                  <p:stCondLst>
                                    <p:cond delay="0"/>
                                  </p:stCondLst>
                                  <p:iterate type="lt">
                                    <p:tmPct val="2000"/>
                                  </p:iterate>
                                  <p:childTnLst>
                                    <p:animRot by="120000">
                                      <p:cBhvr>
                                        <p:cTn id="67" dur="100" fill="hold">
                                          <p:stCondLst>
                                            <p:cond delay="0"/>
                                          </p:stCondLst>
                                        </p:cTn>
                                        <p:tgtEl>
                                          <p:spTgt spid="83"/>
                                        </p:tgtEl>
                                        <p:attrNameLst>
                                          <p:attrName>r</p:attrName>
                                        </p:attrNameLst>
                                      </p:cBhvr>
                                    </p:animRot>
                                    <p:animRot by="-240000">
                                      <p:cBhvr>
                                        <p:cTn id="68" dur="200" fill="hold">
                                          <p:stCondLst>
                                            <p:cond delay="200"/>
                                          </p:stCondLst>
                                        </p:cTn>
                                        <p:tgtEl>
                                          <p:spTgt spid="83"/>
                                        </p:tgtEl>
                                        <p:attrNameLst>
                                          <p:attrName>r</p:attrName>
                                        </p:attrNameLst>
                                      </p:cBhvr>
                                    </p:animRot>
                                    <p:animRot by="240000">
                                      <p:cBhvr>
                                        <p:cTn id="69" dur="200" fill="hold">
                                          <p:stCondLst>
                                            <p:cond delay="400"/>
                                          </p:stCondLst>
                                        </p:cTn>
                                        <p:tgtEl>
                                          <p:spTgt spid="83"/>
                                        </p:tgtEl>
                                        <p:attrNameLst>
                                          <p:attrName>r</p:attrName>
                                        </p:attrNameLst>
                                      </p:cBhvr>
                                    </p:animRot>
                                    <p:animRot by="-240000">
                                      <p:cBhvr>
                                        <p:cTn id="70" dur="200" fill="hold">
                                          <p:stCondLst>
                                            <p:cond delay="600"/>
                                          </p:stCondLst>
                                        </p:cTn>
                                        <p:tgtEl>
                                          <p:spTgt spid="83"/>
                                        </p:tgtEl>
                                        <p:attrNameLst>
                                          <p:attrName>r</p:attrName>
                                        </p:attrNameLst>
                                      </p:cBhvr>
                                    </p:animRot>
                                    <p:animRot by="120000">
                                      <p:cBhvr>
                                        <p:cTn id="71" dur="200" fill="hold">
                                          <p:stCondLst>
                                            <p:cond delay="800"/>
                                          </p:stCondLst>
                                        </p:cTn>
                                        <p:tgtEl>
                                          <p:spTgt spid="83"/>
                                        </p:tgtEl>
                                        <p:attrNameLst>
                                          <p:attrName>r</p:attrName>
                                        </p:attrNameLst>
                                      </p:cBhvr>
                                    </p:animRot>
                                  </p:childTnLst>
                                  <p:subTnLst>
                                    <p:animClr clrSpc="rgb" dir="cw">
                                      <p:cBhvr override="childStyle">
                                        <p:cTn dur="1" fill="hold" display="0" masterRel="nextClick" afterEffect="1"/>
                                        <p:tgtEl>
                                          <p:spTgt spid="83"/>
                                        </p:tgtEl>
                                        <p:attrNameLst>
                                          <p:attrName>ppt_c</p:attrName>
                                        </p:attrNameLst>
                                      </p:cBhvr>
                                      <p:to>
                                        <a:schemeClr val="hlink"/>
                                      </p:to>
                                    </p:animClr>
                                  </p:subTnLst>
                                </p:cTn>
                              </p:par>
                            </p:childTnLst>
                          </p:cTn>
                        </p:par>
                      </p:childTnLst>
                    </p:cTn>
                  </p:par>
                </p:childTnLst>
              </p:cTn>
              <p:nextCondLst>
                <p:cond evt="onClick" delay="0">
                  <p:tgtEl>
                    <p:spTgt spid="83"/>
                  </p:tgtEl>
                </p:cond>
              </p:nextCondLst>
            </p:seq>
            <p:seq concurrent="1" nextAc="seek">
              <p:cTn id="72" restart="whenNotActive" fill="hold" evtFilter="cancelBubble" nodeType="interactiveSeq">
                <p:stCondLst>
                  <p:cond evt="onClick" delay="0">
                    <p:tgtEl>
                      <p:spTgt spid="17"/>
                    </p:tgtEl>
                  </p:cond>
                </p:stCondLst>
                <p:endSync evt="end" delay="0">
                  <p:rtn val="all"/>
                </p:endSync>
                <p:childTnLst>
                  <p:par>
                    <p:cTn id="73" fill="hold">
                      <p:stCondLst>
                        <p:cond delay="0"/>
                      </p:stCondLst>
                      <p:childTnLst>
                        <p:par>
                          <p:cTn id="74" fill="hold">
                            <p:stCondLst>
                              <p:cond delay="0"/>
                            </p:stCondLst>
                            <p:childTnLst>
                              <p:par>
                                <p:cTn id="75" presetID="21" presetClass="emph" presetSubtype="0" fill="hold" grpId="0" nodeType="clickEffect">
                                  <p:stCondLst>
                                    <p:cond delay="0"/>
                                  </p:stCondLst>
                                  <p:iterate type="lt">
                                    <p:tmPct val="0"/>
                                  </p:iterate>
                                  <p:childTnLst>
                                    <p:animClr clrSpc="hsl" dir="cw">
                                      <p:cBhvr override="childStyle">
                                        <p:cTn id="76" dur="500" fill="hold"/>
                                        <p:tgtEl>
                                          <p:spTgt spid="17"/>
                                        </p:tgtEl>
                                        <p:attrNameLst>
                                          <p:attrName>style.color</p:attrName>
                                        </p:attrNameLst>
                                      </p:cBhvr>
                                      <p:by>
                                        <p:hsl h="7200000" s="0" l="0"/>
                                      </p:by>
                                    </p:animClr>
                                    <p:animClr clrSpc="hsl" dir="cw">
                                      <p:cBhvr>
                                        <p:cTn id="77" dur="500" fill="hold"/>
                                        <p:tgtEl>
                                          <p:spTgt spid="17"/>
                                        </p:tgtEl>
                                        <p:attrNameLst>
                                          <p:attrName>fillcolor</p:attrName>
                                        </p:attrNameLst>
                                      </p:cBhvr>
                                      <p:by>
                                        <p:hsl h="7200000" s="0" l="0"/>
                                      </p:by>
                                    </p:animClr>
                                    <p:animClr clrSpc="hsl" dir="cw">
                                      <p:cBhvr>
                                        <p:cTn id="78" dur="500" fill="hold"/>
                                        <p:tgtEl>
                                          <p:spTgt spid="17"/>
                                        </p:tgtEl>
                                        <p:attrNameLst>
                                          <p:attrName>stroke.color</p:attrName>
                                        </p:attrNameLst>
                                      </p:cBhvr>
                                      <p:by>
                                        <p:hsl h="7200000" s="0" l="0"/>
                                      </p:by>
                                    </p:animClr>
                                    <p:set>
                                      <p:cBhvr>
                                        <p:cTn id="79" dur="500" fill="hold"/>
                                        <p:tgtEl>
                                          <p:spTgt spid="17"/>
                                        </p:tgtEl>
                                        <p:attrNameLst>
                                          <p:attrName>fill.type</p:attrName>
                                        </p:attrNameLst>
                                      </p:cBhvr>
                                      <p:to>
                                        <p:strVal val="solid"/>
                                      </p:to>
                                    </p:set>
                                  </p:childTnLst>
                                </p:cTn>
                              </p:par>
                              <p:par>
                                <p:cTn id="80" presetID="32" presetClass="emph" presetSubtype="0" fill="hold" grpId="1" nodeType="withEffect">
                                  <p:stCondLst>
                                    <p:cond delay="0"/>
                                  </p:stCondLst>
                                  <p:iterate type="lt">
                                    <p:tmPct val="2000"/>
                                  </p:iterate>
                                  <p:childTnLst>
                                    <p:animRot by="120000">
                                      <p:cBhvr>
                                        <p:cTn id="81" dur="100" fill="hold">
                                          <p:stCondLst>
                                            <p:cond delay="0"/>
                                          </p:stCondLst>
                                        </p:cTn>
                                        <p:tgtEl>
                                          <p:spTgt spid="17"/>
                                        </p:tgtEl>
                                        <p:attrNameLst>
                                          <p:attrName>r</p:attrName>
                                        </p:attrNameLst>
                                      </p:cBhvr>
                                    </p:animRot>
                                    <p:animRot by="-240000">
                                      <p:cBhvr>
                                        <p:cTn id="82" dur="200" fill="hold">
                                          <p:stCondLst>
                                            <p:cond delay="200"/>
                                          </p:stCondLst>
                                        </p:cTn>
                                        <p:tgtEl>
                                          <p:spTgt spid="17"/>
                                        </p:tgtEl>
                                        <p:attrNameLst>
                                          <p:attrName>r</p:attrName>
                                        </p:attrNameLst>
                                      </p:cBhvr>
                                    </p:animRot>
                                    <p:animRot by="240000">
                                      <p:cBhvr>
                                        <p:cTn id="83" dur="200" fill="hold">
                                          <p:stCondLst>
                                            <p:cond delay="400"/>
                                          </p:stCondLst>
                                        </p:cTn>
                                        <p:tgtEl>
                                          <p:spTgt spid="17"/>
                                        </p:tgtEl>
                                        <p:attrNameLst>
                                          <p:attrName>r</p:attrName>
                                        </p:attrNameLst>
                                      </p:cBhvr>
                                    </p:animRot>
                                    <p:animRot by="-240000">
                                      <p:cBhvr>
                                        <p:cTn id="84" dur="200" fill="hold">
                                          <p:stCondLst>
                                            <p:cond delay="600"/>
                                          </p:stCondLst>
                                        </p:cTn>
                                        <p:tgtEl>
                                          <p:spTgt spid="17"/>
                                        </p:tgtEl>
                                        <p:attrNameLst>
                                          <p:attrName>r</p:attrName>
                                        </p:attrNameLst>
                                      </p:cBhvr>
                                    </p:animRot>
                                    <p:animRot by="120000">
                                      <p:cBhvr>
                                        <p:cTn id="85" dur="200" fill="hold">
                                          <p:stCondLst>
                                            <p:cond delay="800"/>
                                          </p:stCondLst>
                                        </p:cTn>
                                        <p:tgtEl>
                                          <p:spTgt spid="17"/>
                                        </p:tgtEl>
                                        <p:attrNameLst>
                                          <p:attrName>r</p:attrName>
                                        </p:attrNameLst>
                                      </p:cBhvr>
                                    </p:animRot>
                                  </p:childTnLst>
                                  <p:subTnLst>
                                    <p:animClr clrSpc="rgb" dir="cw">
                                      <p:cBhvr override="childStyle">
                                        <p:cTn dur="1" fill="hold" display="0" masterRel="nextClick" afterEffect="1"/>
                                        <p:tgtEl>
                                          <p:spTgt spid="17"/>
                                        </p:tgtEl>
                                        <p:attrNameLst>
                                          <p:attrName>ppt_c</p:attrName>
                                        </p:attrNameLst>
                                      </p:cBhvr>
                                      <p:to>
                                        <a:schemeClr val="hlink"/>
                                      </p:to>
                                    </p:animClr>
                                  </p:subTnLst>
                                </p:cTn>
                              </p:par>
                            </p:childTnLst>
                          </p:cTn>
                        </p:par>
                      </p:childTnLst>
                    </p:cTn>
                  </p:par>
                </p:childTnLst>
              </p:cTn>
              <p:nextCondLst>
                <p:cond evt="onClick" delay="0">
                  <p:tgtEl>
                    <p:spTgt spid="17"/>
                  </p:tgtEl>
                </p:cond>
              </p:nextCondLst>
            </p:seq>
            <p:seq concurrent="1" nextAc="seek">
              <p:cTn id="86" restart="whenNotActive" fill="hold" evtFilter="cancelBubble" nodeType="interactiveSeq">
                <p:stCondLst>
                  <p:cond evt="onClick" delay="0">
                    <p:tgtEl>
                      <p:spTgt spid="75"/>
                    </p:tgtEl>
                  </p:cond>
                </p:stCondLst>
                <p:endSync evt="end" delay="0">
                  <p:rtn val="all"/>
                </p:endSync>
                <p:childTnLst>
                  <p:par>
                    <p:cTn id="87" fill="hold">
                      <p:stCondLst>
                        <p:cond delay="0"/>
                      </p:stCondLst>
                      <p:childTnLst>
                        <p:par>
                          <p:cTn id="88" fill="hold">
                            <p:stCondLst>
                              <p:cond delay="0"/>
                            </p:stCondLst>
                            <p:childTnLst>
                              <p:par>
                                <p:cTn id="89" presetID="21" presetClass="emph" presetSubtype="0" fill="hold" grpId="0" nodeType="clickEffect">
                                  <p:stCondLst>
                                    <p:cond delay="0"/>
                                  </p:stCondLst>
                                  <p:iterate type="lt">
                                    <p:tmPct val="0"/>
                                  </p:iterate>
                                  <p:childTnLst>
                                    <p:animClr clrSpc="hsl" dir="cw">
                                      <p:cBhvr override="childStyle">
                                        <p:cTn id="90" dur="500" fill="hold"/>
                                        <p:tgtEl>
                                          <p:spTgt spid="75"/>
                                        </p:tgtEl>
                                        <p:attrNameLst>
                                          <p:attrName>style.color</p:attrName>
                                        </p:attrNameLst>
                                      </p:cBhvr>
                                      <p:by>
                                        <p:hsl h="7200000" s="0" l="0"/>
                                      </p:by>
                                    </p:animClr>
                                    <p:animClr clrSpc="hsl" dir="cw">
                                      <p:cBhvr>
                                        <p:cTn id="91" dur="500" fill="hold"/>
                                        <p:tgtEl>
                                          <p:spTgt spid="75"/>
                                        </p:tgtEl>
                                        <p:attrNameLst>
                                          <p:attrName>fillcolor</p:attrName>
                                        </p:attrNameLst>
                                      </p:cBhvr>
                                      <p:by>
                                        <p:hsl h="7200000" s="0" l="0"/>
                                      </p:by>
                                    </p:animClr>
                                    <p:animClr clrSpc="hsl" dir="cw">
                                      <p:cBhvr>
                                        <p:cTn id="92" dur="500" fill="hold"/>
                                        <p:tgtEl>
                                          <p:spTgt spid="75"/>
                                        </p:tgtEl>
                                        <p:attrNameLst>
                                          <p:attrName>stroke.color</p:attrName>
                                        </p:attrNameLst>
                                      </p:cBhvr>
                                      <p:by>
                                        <p:hsl h="7200000" s="0" l="0"/>
                                      </p:by>
                                    </p:animClr>
                                    <p:set>
                                      <p:cBhvr>
                                        <p:cTn id="93" dur="500" fill="hold"/>
                                        <p:tgtEl>
                                          <p:spTgt spid="75"/>
                                        </p:tgtEl>
                                        <p:attrNameLst>
                                          <p:attrName>fill.type</p:attrName>
                                        </p:attrNameLst>
                                      </p:cBhvr>
                                      <p:to>
                                        <p:strVal val="solid"/>
                                      </p:to>
                                    </p:set>
                                  </p:childTnLst>
                                </p:cTn>
                              </p:par>
                              <p:par>
                                <p:cTn id="94" presetID="32" presetClass="emph" presetSubtype="0" fill="hold" grpId="1" nodeType="withEffect">
                                  <p:stCondLst>
                                    <p:cond delay="0"/>
                                  </p:stCondLst>
                                  <p:iterate type="lt">
                                    <p:tmPct val="2000"/>
                                  </p:iterate>
                                  <p:childTnLst>
                                    <p:animRot by="120000">
                                      <p:cBhvr>
                                        <p:cTn id="95" dur="100" fill="hold">
                                          <p:stCondLst>
                                            <p:cond delay="0"/>
                                          </p:stCondLst>
                                        </p:cTn>
                                        <p:tgtEl>
                                          <p:spTgt spid="75"/>
                                        </p:tgtEl>
                                        <p:attrNameLst>
                                          <p:attrName>r</p:attrName>
                                        </p:attrNameLst>
                                      </p:cBhvr>
                                    </p:animRot>
                                    <p:animRot by="-240000">
                                      <p:cBhvr>
                                        <p:cTn id="96" dur="200" fill="hold">
                                          <p:stCondLst>
                                            <p:cond delay="200"/>
                                          </p:stCondLst>
                                        </p:cTn>
                                        <p:tgtEl>
                                          <p:spTgt spid="75"/>
                                        </p:tgtEl>
                                        <p:attrNameLst>
                                          <p:attrName>r</p:attrName>
                                        </p:attrNameLst>
                                      </p:cBhvr>
                                    </p:animRot>
                                    <p:animRot by="240000">
                                      <p:cBhvr>
                                        <p:cTn id="97" dur="200" fill="hold">
                                          <p:stCondLst>
                                            <p:cond delay="400"/>
                                          </p:stCondLst>
                                        </p:cTn>
                                        <p:tgtEl>
                                          <p:spTgt spid="75"/>
                                        </p:tgtEl>
                                        <p:attrNameLst>
                                          <p:attrName>r</p:attrName>
                                        </p:attrNameLst>
                                      </p:cBhvr>
                                    </p:animRot>
                                    <p:animRot by="-240000">
                                      <p:cBhvr>
                                        <p:cTn id="98" dur="200" fill="hold">
                                          <p:stCondLst>
                                            <p:cond delay="600"/>
                                          </p:stCondLst>
                                        </p:cTn>
                                        <p:tgtEl>
                                          <p:spTgt spid="75"/>
                                        </p:tgtEl>
                                        <p:attrNameLst>
                                          <p:attrName>r</p:attrName>
                                        </p:attrNameLst>
                                      </p:cBhvr>
                                    </p:animRot>
                                    <p:animRot by="120000">
                                      <p:cBhvr>
                                        <p:cTn id="99" dur="200" fill="hold">
                                          <p:stCondLst>
                                            <p:cond delay="800"/>
                                          </p:stCondLst>
                                        </p:cTn>
                                        <p:tgtEl>
                                          <p:spTgt spid="75"/>
                                        </p:tgtEl>
                                        <p:attrNameLst>
                                          <p:attrName>r</p:attrName>
                                        </p:attrNameLst>
                                      </p:cBhvr>
                                    </p:animRot>
                                  </p:childTnLst>
                                  <p:subTnLst>
                                    <p:animClr clrSpc="rgb" dir="cw">
                                      <p:cBhvr override="childStyle">
                                        <p:cTn dur="1" fill="hold" display="0" masterRel="nextClick" afterEffect="1"/>
                                        <p:tgtEl>
                                          <p:spTgt spid="75"/>
                                        </p:tgtEl>
                                        <p:attrNameLst>
                                          <p:attrName>ppt_c</p:attrName>
                                        </p:attrNameLst>
                                      </p:cBhvr>
                                      <p:to>
                                        <a:schemeClr val="hlink"/>
                                      </p:to>
                                    </p:animClr>
                                  </p:subTnLst>
                                </p:cTn>
                              </p:par>
                            </p:childTnLst>
                          </p:cTn>
                        </p:par>
                      </p:childTnLst>
                    </p:cTn>
                  </p:par>
                </p:childTnLst>
              </p:cTn>
              <p:nextCondLst>
                <p:cond evt="onClick" delay="0">
                  <p:tgtEl>
                    <p:spTgt spid="75"/>
                  </p:tgtEl>
                </p:cond>
              </p:nextCondLst>
            </p:seq>
            <p:seq concurrent="1" nextAc="seek">
              <p:cTn id="100" restart="whenNotActive" fill="hold" evtFilter="cancelBubble" nodeType="interactiveSeq">
                <p:stCondLst>
                  <p:cond evt="onClick" delay="0">
                    <p:tgtEl>
                      <p:spTgt spid="77"/>
                    </p:tgtEl>
                  </p:cond>
                </p:stCondLst>
                <p:endSync evt="end" delay="0">
                  <p:rtn val="all"/>
                </p:endSync>
                <p:childTnLst>
                  <p:par>
                    <p:cTn id="101" fill="hold">
                      <p:stCondLst>
                        <p:cond delay="0"/>
                      </p:stCondLst>
                      <p:childTnLst>
                        <p:par>
                          <p:cTn id="102" fill="hold">
                            <p:stCondLst>
                              <p:cond delay="0"/>
                            </p:stCondLst>
                            <p:childTnLst>
                              <p:par>
                                <p:cTn id="103" presetID="21" presetClass="emph" presetSubtype="0" fill="hold" grpId="0" nodeType="clickEffect">
                                  <p:stCondLst>
                                    <p:cond delay="0"/>
                                  </p:stCondLst>
                                  <p:iterate type="lt">
                                    <p:tmPct val="0"/>
                                  </p:iterate>
                                  <p:childTnLst>
                                    <p:animClr clrSpc="hsl" dir="cw">
                                      <p:cBhvr override="childStyle">
                                        <p:cTn id="104" dur="500" fill="hold"/>
                                        <p:tgtEl>
                                          <p:spTgt spid="77"/>
                                        </p:tgtEl>
                                        <p:attrNameLst>
                                          <p:attrName>style.color</p:attrName>
                                        </p:attrNameLst>
                                      </p:cBhvr>
                                      <p:by>
                                        <p:hsl h="7200000" s="0" l="0"/>
                                      </p:by>
                                    </p:animClr>
                                    <p:animClr clrSpc="hsl" dir="cw">
                                      <p:cBhvr>
                                        <p:cTn id="105" dur="500" fill="hold"/>
                                        <p:tgtEl>
                                          <p:spTgt spid="77"/>
                                        </p:tgtEl>
                                        <p:attrNameLst>
                                          <p:attrName>fillcolor</p:attrName>
                                        </p:attrNameLst>
                                      </p:cBhvr>
                                      <p:by>
                                        <p:hsl h="7200000" s="0" l="0"/>
                                      </p:by>
                                    </p:animClr>
                                    <p:animClr clrSpc="hsl" dir="cw">
                                      <p:cBhvr>
                                        <p:cTn id="106" dur="500" fill="hold"/>
                                        <p:tgtEl>
                                          <p:spTgt spid="77"/>
                                        </p:tgtEl>
                                        <p:attrNameLst>
                                          <p:attrName>stroke.color</p:attrName>
                                        </p:attrNameLst>
                                      </p:cBhvr>
                                      <p:by>
                                        <p:hsl h="7200000" s="0" l="0"/>
                                      </p:by>
                                    </p:animClr>
                                    <p:set>
                                      <p:cBhvr>
                                        <p:cTn id="107" dur="500" fill="hold"/>
                                        <p:tgtEl>
                                          <p:spTgt spid="77"/>
                                        </p:tgtEl>
                                        <p:attrNameLst>
                                          <p:attrName>fill.type</p:attrName>
                                        </p:attrNameLst>
                                      </p:cBhvr>
                                      <p:to>
                                        <p:strVal val="solid"/>
                                      </p:to>
                                    </p:set>
                                  </p:childTnLst>
                                </p:cTn>
                              </p:par>
                              <p:par>
                                <p:cTn id="108" presetID="32" presetClass="emph" presetSubtype="0" fill="hold" grpId="1" nodeType="withEffect">
                                  <p:stCondLst>
                                    <p:cond delay="0"/>
                                  </p:stCondLst>
                                  <p:iterate type="lt">
                                    <p:tmPct val="2000"/>
                                  </p:iterate>
                                  <p:childTnLst>
                                    <p:animRot by="120000">
                                      <p:cBhvr>
                                        <p:cTn id="109" dur="100" fill="hold">
                                          <p:stCondLst>
                                            <p:cond delay="0"/>
                                          </p:stCondLst>
                                        </p:cTn>
                                        <p:tgtEl>
                                          <p:spTgt spid="77"/>
                                        </p:tgtEl>
                                        <p:attrNameLst>
                                          <p:attrName>r</p:attrName>
                                        </p:attrNameLst>
                                      </p:cBhvr>
                                    </p:animRot>
                                    <p:animRot by="-240000">
                                      <p:cBhvr>
                                        <p:cTn id="110" dur="200" fill="hold">
                                          <p:stCondLst>
                                            <p:cond delay="200"/>
                                          </p:stCondLst>
                                        </p:cTn>
                                        <p:tgtEl>
                                          <p:spTgt spid="77"/>
                                        </p:tgtEl>
                                        <p:attrNameLst>
                                          <p:attrName>r</p:attrName>
                                        </p:attrNameLst>
                                      </p:cBhvr>
                                    </p:animRot>
                                    <p:animRot by="240000">
                                      <p:cBhvr>
                                        <p:cTn id="111" dur="200" fill="hold">
                                          <p:stCondLst>
                                            <p:cond delay="400"/>
                                          </p:stCondLst>
                                        </p:cTn>
                                        <p:tgtEl>
                                          <p:spTgt spid="77"/>
                                        </p:tgtEl>
                                        <p:attrNameLst>
                                          <p:attrName>r</p:attrName>
                                        </p:attrNameLst>
                                      </p:cBhvr>
                                    </p:animRot>
                                    <p:animRot by="-240000">
                                      <p:cBhvr>
                                        <p:cTn id="112" dur="200" fill="hold">
                                          <p:stCondLst>
                                            <p:cond delay="600"/>
                                          </p:stCondLst>
                                        </p:cTn>
                                        <p:tgtEl>
                                          <p:spTgt spid="77"/>
                                        </p:tgtEl>
                                        <p:attrNameLst>
                                          <p:attrName>r</p:attrName>
                                        </p:attrNameLst>
                                      </p:cBhvr>
                                    </p:animRot>
                                    <p:animRot by="120000">
                                      <p:cBhvr>
                                        <p:cTn id="113" dur="200" fill="hold">
                                          <p:stCondLst>
                                            <p:cond delay="800"/>
                                          </p:stCondLst>
                                        </p:cTn>
                                        <p:tgtEl>
                                          <p:spTgt spid="77"/>
                                        </p:tgtEl>
                                        <p:attrNameLst>
                                          <p:attrName>r</p:attrName>
                                        </p:attrNameLst>
                                      </p:cBhvr>
                                    </p:animRot>
                                  </p:childTnLst>
                                  <p:subTnLst>
                                    <p:animClr clrSpc="rgb" dir="cw">
                                      <p:cBhvr override="childStyle">
                                        <p:cTn dur="1" fill="hold" display="0" masterRel="nextClick" afterEffect="1"/>
                                        <p:tgtEl>
                                          <p:spTgt spid="77"/>
                                        </p:tgtEl>
                                        <p:attrNameLst>
                                          <p:attrName>ppt_c</p:attrName>
                                        </p:attrNameLst>
                                      </p:cBhvr>
                                      <p:to>
                                        <a:schemeClr val="hlink"/>
                                      </p:to>
                                    </p:animClr>
                                  </p:subTnLst>
                                </p:cTn>
                              </p:par>
                            </p:childTnLst>
                          </p:cTn>
                        </p:par>
                      </p:childTnLst>
                    </p:cTn>
                  </p:par>
                </p:childTnLst>
              </p:cTn>
              <p:nextCondLst>
                <p:cond evt="onClick" delay="0">
                  <p:tgtEl>
                    <p:spTgt spid="77"/>
                  </p:tgtEl>
                </p:cond>
              </p:nextCondLst>
            </p:seq>
            <p:seq concurrent="1" nextAc="seek">
              <p:cTn id="114" restart="whenNotActive" fill="hold" evtFilter="cancelBubble" nodeType="interactiveSeq">
                <p:stCondLst>
                  <p:cond evt="onClick" delay="0">
                    <p:tgtEl>
                      <p:spTgt spid="79"/>
                    </p:tgtEl>
                  </p:cond>
                </p:stCondLst>
                <p:endSync evt="end" delay="0">
                  <p:rtn val="all"/>
                </p:endSync>
                <p:childTnLst>
                  <p:par>
                    <p:cTn id="115" fill="hold">
                      <p:stCondLst>
                        <p:cond delay="0"/>
                      </p:stCondLst>
                      <p:childTnLst>
                        <p:par>
                          <p:cTn id="116" fill="hold">
                            <p:stCondLst>
                              <p:cond delay="0"/>
                            </p:stCondLst>
                            <p:childTnLst>
                              <p:par>
                                <p:cTn id="117" presetID="21" presetClass="emph" presetSubtype="0" fill="hold" grpId="0" nodeType="clickEffect">
                                  <p:stCondLst>
                                    <p:cond delay="0"/>
                                  </p:stCondLst>
                                  <p:iterate type="lt">
                                    <p:tmPct val="0"/>
                                  </p:iterate>
                                  <p:childTnLst>
                                    <p:animClr clrSpc="hsl" dir="cw">
                                      <p:cBhvr override="childStyle">
                                        <p:cTn id="118" dur="500" fill="hold"/>
                                        <p:tgtEl>
                                          <p:spTgt spid="79"/>
                                        </p:tgtEl>
                                        <p:attrNameLst>
                                          <p:attrName>style.color</p:attrName>
                                        </p:attrNameLst>
                                      </p:cBhvr>
                                      <p:by>
                                        <p:hsl h="7200000" s="0" l="0"/>
                                      </p:by>
                                    </p:animClr>
                                    <p:animClr clrSpc="hsl" dir="cw">
                                      <p:cBhvr>
                                        <p:cTn id="119" dur="500" fill="hold"/>
                                        <p:tgtEl>
                                          <p:spTgt spid="79"/>
                                        </p:tgtEl>
                                        <p:attrNameLst>
                                          <p:attrName>fillcolor</p:attrName>
                                        </p:attrNameLst>
                                      </p:cBhvr>
                                      <p:by>
                                        <p:hsl h="7200000" s="0" l="0"/>
                                      </p:by>
                                    </p:animClr>
                                    <p:animClr clrSpc="hsl" dir="cw">
                                      <p:cBhvr>
                                        <p:cTn id="120" dur="500" fill="hold"/>
                                        <p:tgtEl>
                                          <p:spTgt spid="79"/>
                                        </p:tgtEl>
                                        <p:attrNameLst>
                                          <p:attrName>stroke.color</p:attrName>
                                        </p:attrNameLst>
                                      </p:cBhvr>
                                      <p:by>
                                        <p:hsl h="7200000" s="0" l="0"/>
                                      </p:by>
                                    </p:animClr>
                                    <p:set>
                                      <p:cBhvr>
                                        <p:cTn id="121" dur="500" fill="hold"/>
                                        <p:tgtEl>
                                          <p:spTgt spid="79"/>
                                        </p:tgtEl>
                                        <p:attrNameLst>
                                          <p:attrName>fill.type</p:attrName>
                                        </p:attrNameLst>
                                      </p:cBhvr>
                                      <p:to>
                                        <p:strVal val="solid"/>
                                      </p:to>
                                    </p:set>
                                  </p:childTnLst>
                                </p:cTn>
                              </p:par>
                              <p:par>
                                <p:cTn id="122" presetID="32" presetClass="emph" presetSubtype="0" fill="hold" grpId="1" nodeType="withEffect">
                                  <p:stCondLst>
                                    <p:cond delay="0"/>
                                  </p:stCondLst>
                                  <p:iterate type="lt">
                                    <p:tmPct val="2000"/>
                                  </p:iterate>
                                  <p:childTnLst>
                                    <p:animRot by="120000">
                                      <p:cBhvr>
                                        <p:cTn id="123" dur="100" fill="hold">
                                          <p:stCondLst>
                                            <p:cond delay="0"/>
                                          </p:stCondLst>
                                        </p:cTn>
                                        <p:tgtEl>
                                          <p:spTgt spid="79"/>
                                        </p:tgtEl>
                                        <p:attrNameLst>
                                          <p:attrName>r</p:attrName>
                                        </p:attrNameLst>
                                      </p:cBhvr>
                                    </p:animRot>
                                    <p:animRot by="-240000">
                                      <p:cBhvr>
                                        <p:cTn id="124" dur="200" fill="hold">
                                          <p:stCondLst>
                                            <p:cond delay="200"/>
                                          </p:stCondLst>
                                        </p:cTn>
                                        <p:tgtEl>
                                          <p:spTgt spid="79"/>
                                        </p:tgtEl>
                                        <p:attrNameLst>
                                          <p:attrName>r</p:attrName>
                                        </p:attrNameLst>
                                      </p:cBhvr>
                                    </p:animRot>
                                    <p:animRot by="240000">
                                      <p:cBhvr>
                                        <p:cTn id="125" dur="200" fill="hold">
                                          <p:stCondLst>
                                            <p:cond delay="400"/>
                                          </p:stCondLst>
                                        </p:cTn>
                                        <p:tgtEl>
                                          <p:spTgt spid="79"/>
                                        </p:tgtEl>
                                        <p:attrNameLst>
                                          <p:attrName>r</p:attrName>
                                        </p:attrNameLst>
                                      </p:cBhvr>
                                    </p:animRot>
                                    <p:animRot by="-240000">
                                      <p:cBhvr>
                                        <p:cTn id="126" dur="200" fill="hold">
                                          <p:stCondLst>
                                            <p:cond delay="600"/>
                                          </p:stCondLst>
                                        </p:cTn>
                                        <p:tgtEl>
                                          <p:spTgt spid="79"/>
                                        </p:tgtEl>
                                        <p:attrNameLst>
                                          <p:attrName>r</p:attrName>
                                        </p:attrNameLst>
                                      </p:cBhvr>
                                    </p:animRot>
                                    <p:animRot by="120000">
                                      <p:cBhvr>
                                        <p:cTn id="127" dur="200" fill="hold">
                                          <p:stCondLst>
                                            <p:cond delay="800"/>
                                          </p:stCondLst>
                                        </p:cTn>
                                        <p:tgtEl>
                                          <p:spTgt spid="79"/>
                                        </p:tgtEl>
                                        <p:attrNameLst>
                                          <p:attrName>r</p:attrName>
                                        </p:attrNameLst>
                                      </p:cBhvr>
                                    </p:animRot>
                                  </p:childTnLst>
                                  <p:subTnLst>
                                    <p:animClr clrSpc="rgb" dir="cw">
                                      <p:cBhvr override="childStyle">
                                        <p:cTn dur="1" fill="hold" display="0" masterRel="nextClick" afterEffect="1"/>
                                        <p:tgtEl>
                                          <p:spTgt spid="79"/>
                                        </p:tgtEl>
                                        <p:attrNameLst>
                                          <p:attrName>ppt_c</p:attrName>
                                        </p:attrNameLst>
                                      </p:cBhvr>
                                      <p:to>
                                        <a:schemeClr val="hlink"/>
                                      </p:to>
                                    </p:animClr>
                                  </p:subTnLst>
                                </p:cTn>
                              </p:par>
                            </p:childTnLst>
                          </p:cTn>
                        </p:par>
                      </p:childTnLst>
                    </p:cTn>
                  </p:par>
                </p:childTnLst>
              </p:cTn>
              <p:nextCondLst>
                <p:cond evt="onClick" delay="0">
                  <p:tgtEl>
                    <p:spTgt spid="79"/>
                  </p:tgtEl>
                </p:cond>
              </p:nextCondLst>
            </p:seq>
            <p:seq concurrent="1" nextAc="seek">
              <p:cTn id="128" restart="whenNotActive" fill="hold" evtFilter="cancelBubble" nodeType="interactiveSeq">
                <p:stCondLst>
                  <p:cond evt="onClick" delay="0">
                    <p:tgtEl>
                      <p:spTgt spid="19"/>
                    </p:tgtEl>
                  </p:cond>
                </p:stCondLst>
                <p:endSync evt="end" delay="0">
                  <p:rtn val="all"/>
                </p:endSync>
                <p:childTnLst>
                  <p:par>
                    <p:cTn id="129" fill="hold">
                      <p:stCondLst>
                        <p:cond delay="0"/>
                      </p:stCondLst>
                      <p:childTnLst>
                        <p:par>
                          <p:cTn id="130" fill="hold">
                            <p:stCondLst>
                              <p:cond delay="0"/>
                            </p:stCondLst>
                            <p:childTnLst>
                              <p:par>
                                <p:cTn id="131" presetID="21" presetClass="emph" presetSubtype="0" fill="hold" grpId="0" nodeType="clickEffect">
                                  <p:stCondLst>
                                    <p:cond delay="0"/>
                                  </p:stCondLst>
                                  <p:iterate type="lt">
                                    <p:tmPct val="0"/>
                                  </p:iterate>
                                  <p:childTnLst>
                                    <p:animClr clrSpc="hsl" dir="cw">
                                      <p:cBhvr override="childStyle">
                                        <p:cTn id="132" dur="500" fill="hold"/>
                                        <p:tgtEl>
                                          <p:spTgt spid="19"/>
                                        </p:tgtEl>
                                        <p:attrNameLst>
                                          <p:attrName>style.color</p:attrName>
                                        </p:attrNameLst>
                                      </p:cBhvr>
                                      <p:by>
                                        <p:hsl h="7200000" s="0" l="0"/>
                                      </p:by>
                                    </p:animClr>
                                    <p:animClr clrSpc="hsl" dir="cw">
                                      <p:cBhvr>
                                        <p:cTn id="133" dur="500" fill="hold"/>
                                        <p:tgtEl>
                                          <p:spTgt spid="19"/>
                                        </p:tgtEl>
                                        <p:attrNameLst>
                                          <p:attrName>fillcolor</p:attrName>
                                        </p:attrNameLst>
                                      </p:cBhvr>
                                      <p:by>
                                        <p:hsl h="7200000" s="0" l="0"/>
                                      </p:by>
                                    </p:animClr>
                                    <p:animClr clrSpc="hsl" dir="cw">
                                      <p:cBhvr>
                                        <p:cTn id="134" dur="500" fill="hold"/>
                                        <p:tgtEl>
                                          <p:spTgt spid="19"/>
                                        </p:tgtEl>
                                        <p:attrNameLst>
                                          <p:attrName>stroke.color</p:attrName>
                                        </p:attrNameLst>
                                      </p:cBhvr>
                                      <p:by>
                                        <p:hsl h="7200000" s="0" l="0"/>
                                      </p:by>
                                    </p:animClr>
                                    <p:set>
                                      <p:cBhvr>
                                        <p:cTn id="135" dur="500" fill="hold"/>
                                        <p:tgtEl>
                                          <p:spTgt spid="19"/>
                                        </p:tgtEl>
                                        <p:attrNameLst>
                                          <p:attrName>fill.type</p:attrName>
                                        </p:attrNameLst>
                                      </p:cBhvr>
                                      <p:to>
                                        <p:strVal val="solid"/>
                                      </p:to>
                                    </p:set>
                                  </p:childTnLst>
                                </p:cTn>
                              </p:par>
                              <p:par>
                                <p:cTn id="136" presetID="32" presetClass="emph" presetSubtype="0" fill="hold" grpId="1" nodeType="withEffect">
                                  <p:stCondLst>
                                    <p:cond delay="0"/>
                                  </p:stCondLst>
                                  <p:iterate type="lt">
                                    <p:tmPct val="2000"/>
                                  </p:iterate>
                                  <p:childTnLst>
                                    <p:animRot by="120000">
                                      <p:cBhvr>
                                        <p:cTn id="137" dur="100" fill="hold">
                                          <p:stCondLst>
                                            <p:cond delay="0"/>
                                          </p:stCondLst>
                                        </p:cTn>
                                        <p:tgtEl>
                                          <p:spTgt spid="19"/>
                                        </p:tgtEl>
                                        <p:attrNameLst>
                                          <p:attrName>r</p:attrName>
                                        </p:attrNameLst>
                                      </p:cBhvr>
                                    </p:animRot>
                                    <p:animRot by="-240000">
                                      <p:cBhvr>
                                        <p:cTn id="138" dur="200" fill="hold">
                                          <p:stCondLst>
                                            <p:cond delay="200"/>
                                          </p:stCondLst>
                                        </p:cTn>
                                        <p:tgtEl>
                                          <p:spTgt spid="19"/>
                                        </p:tgtEl>
                                        <p:attrNameLst>
                                          <p:attrName>r</p:attrName>
                                        </p:attrNameLst>
                                      </p:cBhvr>
                                    </p:animRot>
                                    <p:animRot by="240000">
                                      <p:cBhvr>
                                        <p:cTn id="139" dur="200" fill="hold">
                                          <p:stCondLst>
                                            <p:cond delay="400"/>
                                          </p:stCondLst>
                                        </p:cTn>
                                        <p:tgtEl>
                                          <p:spTgt spid="19"/>
                                        </p:tgtEl>
                                        <p:attrNameLst>
                                          <p:attrName>r</p:attrName>
                                        </p:attrNameLst>
                                      </p:cBhvr>
                                    </p:animRot>
                                    <p:animRot by="-240000">
                                      <p:cBhvr>
                                        <p:cTn id="140" dur="200" fill="hold">
                                          <p:stCondLst>
                                            <p:cond delay="600"/>
                                          </p:stCondLst>
                                        </p:cTn>
                                        <p:tgtEl>
                                          <p:spTgt spid="19"/>
                                        </p:tgtEl>
                                        <p:attrNameLst>
                                          <p:attrName>r</p:attrName>
                                        </p:attrNameLst>
                                      </p:cBhvr>
                                    </p:animRot>
                                    <p:animRot by="120000">
                                      <p:cBhvr>
                                        <p:cTn id="141" dur="200" fill="hold">
                                          <p:stCondLst>
                                            <p:cond delay="800"/>
                                          </p:stCondLst>
                                        </p:cTn>
                                        <p:tgtEl>
                                          <p:spTgt spid="19"/>
                                        </p:tgtEl>
                                        <p:attrNameLst>
                                          <p:attrName>r</p:attrName>
                                        </p:attrNameLst>
                                      </p:cBhvr>
                                    </p:animRot>
                                  </p:childTnLst>
                                  <p:subTnLst>
                                    <p:animClr clrSpc="rgb" dir="cw">
                                      <p:cBhvr override="childStyle">
                                        <p:cTn dur="1" fill="hold" display="0" masterRel="nextClick" afterEffect="1"/>
                                        <p:tgtEl>
                                          <p:spTgt spid="19"/>
                                        </p:tgtEl>
                                        <p:attrNameLst>
                                          <p:attrName>ppt_c</p:attrName>
                                        </p:attrNameLst>
                                      </p:cBhvr>
                                      <p:to>
                                        <a:schemeClr val="hlink"/>
                                      </p:to>
                                    </p:animClr>
                                  </p:subTnLst>
                                </p:cTn>
                              </p:par>
                            </p:childTnLst>
                          </p:cTn>
                        </p:par>
                      </p:childTnLst>
                    </p:cTn>
                  </p:par>
                </p:childTnLst>
              </p:cTn>
              <p:nextCondLst>
                <p:cond evt="onClick" delay="0">
                  <p:tgtEl>
                    <p:spTgt spid="19"/>
                  </p:tgtEl>
                </p:cond>
              </p:nextCondLst>
            </p:seq>
            <p:seq concurrent="1" nextAc="seek">
              <p:cTn id="142" restart="whenNotActive" fill="hold" evtFilter="cancelBubble" nodeType="interactiveSeq">
                <p:stCondLst>
                  <p:cond evt="onClick" delay="0">
                    <p:tgtEl>
                      <p:spTgt spid="21"/>
                    </p:tgtEl>
                  </p:cond>
                </p:stCondLst>
                <p:endSync evt="end" delay="0">
                  <p:rtn val="all"/>
                </p:endSync>
                <p:childTnLst>
                  <p:par>
                    <p:cTn id="143" fill="hold">
                      <p:stCondLst>
                        <p:cond delay="0"/>
                      </p:stCondLst>
                      <p:childTnLst>
                        <p:par>
                          <p:cTn id="144" fill="hold">
                            <p:stCondLst>
                              <p:cond delay="0"/>
                            </p:stCondLst>
                            <p:childTnLst>
                              <p:par>
                                <p:cTn id="145" presetID="21" presetClass="emph" presetSubtype="0" fill="hold" grpId="0" nodeType="clickEffect">
                                  <p:stCondLst>
                                    <p:cond delay="0"/>
                                  </p:stCondLst>
                                  <p:iterate type="lt">
                                    <p:tmPct val="0"/>
                                  </p:iterate>
                                  <p:childTnLst>
                                    <p:animClr clrSpc="hsl" dir="cw">
                                      <p:cBhvr override="childStyle">
                                        <p:cTn id="146" dur="500" fill="hold"/>
                                        <p:tgtEl>
                                          <p:spTgt spid="21"/>
                                        </p:tgtEl>
                                        <p:attrNameLst>
                                          <p:attrName>style.color</p:attrName>
                                        </p:attrNameLst>
                                      </p:cBhvr>
                                      <p:by>
                                        <p:hsl h="7200000" s="0" l="0"/>
                                      </p:by>
                                    </p:animClr>
                                    <p:animClr clrSpc="hsl" dir="cw">
                                      <p:cBhvr>
                                        <p:cTn id="147" dur="500" fill="hold"/>
                                        <p:tgtEl>
                                          <p:spTgt spid="21"/>
                                        </p:tgtEl>
                                        <p:attrNameLst>
                                          <p:attrName>fillcolor</p:attrName>
                                        </p:attrNameLst>
                                      </p:cBhvr>
                                      <p:by>
                                        <p:hsl h="7200000" s="0" l="0"/>
                                      </p:by>
                                    </p:animClr>
                                    <p:animClr clrSpc="hsl" dir="cw">
                                      <p:cBhvr>
                                        <p:cTn id="148" dur="500" fill="hold"/>
                                        <p:tgtEl>
                                          <p:spTgt spid="21"/>
                                        </p:tgtEl>
                                        <p:attrNameLst>
                                          <p:attrName>stroke.color</p:attrName>
                                        </p:attrNameLst>
                                      </p:cBhvr>
                                      <p:by>
                                        <p:hsl h="7200000" s="0" l="0"/>
                                      </p:by>
                                    </p:animClr>
                                    <p:set>
                                      <p:cBhvr>
                                        <p:cTn id="149" dur="500" fill="hold"/>
                                        <p:tgtEl>
                                          <p:spTgt spid="21"/>
                                        </p:tgtEl>
                                        <p:attrNameLst>
                                          <p:attrName>fill.type</p:attrName>
                                        </p:attrNameLst>
                                      </p:cBhvr>
                                      <p:to>
                                        <p:strVal val="solid"/>
                                      </p:to>
                                    </p:set>
                                  </p:childTnLst>
                                </p:cTn>
                              </p:par>
                              <p:par>
                                <p:cTn id="150" presetID="32" presetClass="emph" presetSubtype="0" fill="hold" grpId="1" nodeType="withEffect">
                                  <p:stCondLst>
                                    <p:cond delay="0"/>
                                  </p:stCondLst>
                                  <p:iterate type="lt">
                                    <p:tmPct val="2000"/>
                                  </p:iterate>
                                  <p:childTnLst>
                                    <p:animRot by="120000">
                                      <p:cBhvr>
                                        <p:cTn id="151" dur="100" fill="hold">
                                          <p:stCondLst>
                                            <p:cond delay="0"/>
                                          </p:stCondLst>
                                        </p:cTn>
                                        <p:tgtEl>
                                          <p:spTgt spid="21"/>
                                        </p:tgtEl>
                                        <p:attrNameLst>
                                          <p:attrName>r</p:attrName>
                                        </p:attrNameLst>
                                      </p:cBhvr>
                                    </p:animRot>
                                    <p:animRot by="-240000">
                                      <p:cBhvr>
                                        <p:cTn id="152" dur="200" fill="hold">
                                          <p:stCondLst>
                                            <p:cond delay="200"/>
                                          </p:stCondLst>
                                        </p:cTn>
                                        <p:tgtEl>
                                          <p:spTgt spid="21"/>
                                        </p:tgtEl>
                                        <p:attrNameLst>
                                          <p:attrName>r</p:attrName>
                                        </p:attrNameLst>
                                      </p:cBhvr>
                                    </p:animRot>
                                    <p:animRot by="240000">
                                      <p:cBhvr>
                                        <p:cTn id="153" dur="200" fill="hold">
                                          <p:stCondLst>
                                            <p:cond delay="400"/>
                                          </p:stCondLst>
                                        </p:cTn>
                                        <p:tgtEl>
                                          <p:spTgt spid="21"/>
                                        </p:tgtEl>
                                        <p:attrNameLst>
                                          <p:attrName>r</p:attrName>
                                        </p:attrNameLst>
                                      </p:cBhvr>
                                    </p:animRot>
                                    <p:animRot by="-240000">
                                      <p:cBhvr>
                                        <p:cTn id="154" dur="200" fill="hold">
                                          <p:stCondLst>
                                            <p:cond delay="600"/>
                                          </p:stCondLst>
                                        </p:cTn>
                                        <p:tgtEl>
                                          <p:spTgt spid="21"/>
                                        </p:tgtEl>
                                        <p:attrNameLst>
                                          <p:attrName>r</p:attrName>
                                        </p:attrNameLst>
                                      </p:cBhvr>
                                    </p:animRot>
                                    <p:animRot by="120000">
                                      <p:cBhvr>
                                        <p:cTn id="155" dur="200" fill="hold">
                                          <p:stCondLst>
                                            <p:cond delay="800"/>
                                          </p:stCondLst>
                                        </p:cTn>
                                        <p:tgtEl>
                                          <p:spTgt spid="21"/>
                                        </p:tgtEl>
                                        <p:attrNameLst>
                                          <p:attrName>r</p:attrName>
                                        </p:attrNameLst>
                                      </p:cBhvr>
                                    </p:animRot>
                                  </p:childTnLst>
                                  <p:subTnLst>
                                    <p:animClr clrSpc="rgb" dir="cw">
                                      <p:cBhvr override="childStyle">
                                        <p:cTn dur="1" fill="hold" display="0" masterRel="nextClick" afterEffect="1"/>
                                        <p:tgtEl>
                                          <p:spTgt spid="21"/>
                                        </p:tgtEl>
                                        <p:attrNameLst>
                                          <p:attrName>ppt_c</p:attrName>
                                        </p:attrNameLst>
                                      </p:cBhvr>
                                      <p:to>
                                        <a:schemeClr val="hlink"/>
                                      </p:to>
                                    </p:animClr>
                                  </p:subTnLst>
                                </p:cTn>
                              </p:par>
                            </p:childTnLst>
                          </p:cTn>
                        </p:par>
                      </p:childTnLst>
                    </p:cTn>
                  </p:par>
                </p:childTnLst>
              </p:cTn>
              <p:nextCondLst>
                <p:cond evt="onClick" delay="0">
                  <p:tgtEl>
                    <p:spTgt spid="21"/>
                  </p:tgtEl>
                </p:cond>
              </p:nextCondLst>
            </p:seq>
            <p:seq concurrent="1" nextAc="seek">
              <p:cTn id="156" restart="whenNotActive" fill="hold" evtFilter="cancelBubble" nodeType="interactiveSeq">
                <p:stCondLst>
                  <p:cond evt="onClick" delay="0">
                    <p:tgtEl>
                      <p:spTgt spid="23"/>
                    </p:tgtEl>
                  </p:cond>
                </p:stCondLst>
                <p:endSync evt="end" delay="0">
                  <p:rtn val="all"/>
                </p:endSync>
                <p:childTnLst>
                  <p:par>
                    <p:cTn id="157" fill="hold">
                      <p:stCondLst>
                        <p:cond delay="0"/>
                      </p:stCondLst>
                      <p:childTnLst>
                        <p:par>
                          <p:cTn id="158" fill="hold">
                            <p:stCondLst>
                              <p:cond delay="0"/>
                            </p:stCondLst>
                            <p:childTnLst>
                              <p:par>
                                <p:cTn id="159" presetID="21" presetClass="emph" presetSubtype="0" fill="hold" grpId="0" nodeType="clickEffect">
                                  <p:stCondLst>
                                    <p:cond delay="0"/>
                                  </p:stCondLst>
                                  <p:iterate type="lt">
                                    <p:tmPct val="0"/>
                                  </p:iterate>
                                  <p:childTnLst>
                                    <p:animClr clrSpc="hsl" dir="cw">
                                      <p:cBhvr override="childStyle">
                                        <p:cTn id="160" dur="500" fill="hold"/>
                                        <p:tgtEl>
                                          <p:spTgt spid="23"/>
                                        </p:tgtEl>
                                        <p:attrNameLst>
                                          <p:attrName>style.color</p:attrName>
                                        </p:attrNameLst>
                                      </p:cBhvr>
                                      <p:by>
                                        <p:hsl h="7200000" s="0" l="0"/>
                                      </p:by>
                                    </p:animClr>
                                    <p:animClr clrSpc="hsl" dir="cw">
                                      <p:cBhvr>
                                        <p:cTn id="161" dur="500" fill="hold"/>
                                        <p:tgtEl>
                                          <p:spTgt spid="23"/>
                                        </p:tgtEl>
                                        <p:attrNameLst>
                                          <p:attrName>fillcolor</p:attrName>
                                        </p:attrNameLst>
                                      </p:cBhvr>
                                      <p:by>
                                        <p:hsl h="7200000" s="0" l="0"/>
                                      </p:by>
                                    </p:animClr>
                                    <p:animClr clrSpc="hsl" dir="cw">
                                      <p:cBhvr>
                                        <p:cTn id="162" dur="500" fill="hold"/>
                                        <p:tgtEl>
                                          <p:spTgt spid="23"/>
                                        </p:tgtEl>
                                        <p:attrNameLst>
                                          <p:attrName>stroke.color</p:attrName>
                                        </p:attrNameLst>
                                      </p:cBhvr>
                                      <p:by>
                                        <p:hsl h="7200000" s="0" l="0"/>
                                      </p:by>
                                    </p:animClr>
                                    <p:set>
                                      <p:cBhvr>
                                        <p:cTn id="163" dur="500" fill="hold"/>
                                        <p:tgtEl>
                                          <p:spTgt spid="23"/>
                                        </p:tgtEl>
                                        <p:attrNameLst>
                                          <p:attrName>fill.type</p:attrName>
                                        </p:attrNameLst>
                                      </p:cBhvr>
                                      <p:to>
                                        <p:strVal val="solid"/>
                                      </p:to>
                                    </p:set>
                                  </p:childTnLst>
                                </p:cTn>
                              </p:par>
                              <p:par>
                                <p:cTn id="164" presetID="32" presetClass="emph" presetSubtype="0" fill="hold" grpId="1" nodeType="withEffect">
                                  <p:stCondLst>
                                    <p:cond delay="0"/>
                                  </p:stCondLst>
                                  <p:iterate type="lt">
                                    <p:tmPct val="2000"/>
                                  </p:iterate>
                                  <p:childTnLst>
                                    <p:animRot by="120000">
                                      <p:cBhvr>
                                        <p:cTn id="165" dur="100" fill="hold">
                                          <p:stCondLst>
                                            <p:cond delay="0"/>
                                          </p:stCondLst>
                                        </p:cTn>
                                        <p:tgtEl>
                                          <p:spTgt spid="23"/>
                                        </p:tgtEl>
                                        <p:attrNameLst>
                                          <p:attrName>r</p:attrName>
                                        </p:attrNameLst>
                                      </p:cBhvr>
                                    </p:animRot>
                                    <p:animRot by="-240000">
                                      <p:cBhvr>
                                        <p:cTn id="166" dur="200" fill="hold">
                                          <p:stCondLst>
                                            <p:cond delay="200"/>
                                          </p:stCondLst>
                                        </p:cTn>
                                        <p:tgtEl>
                                          <p:spTgt spid="23"/>
                                        </p:tgtEl>
                                        <p:attrNameLst>
                                          <p:attrName>r</p:attrName>
                                        </p:attrNameLst>
                                      </p:cBhvr>
                                    </p:animRot>
                                    <p:animRot by="240000">
                                      <p:cBhvr>
                                        <p:cTn id="167" dur="200" fill="hold">
                                          <p:stCondLst>
                                            <p:cond delay="400"/>
                                          </p:stCondLst>
                                        </p:cTn>
                                        <p:tgtEl>
                                          <p:spTgt spid="23"/>
                                        </p:tgtEl>
                                        <p:attrNameLst>
                                          <p:attrName>r</p:attrName>
                                        </p:attrNameLst>
                                      </p:cBhvr>
                                    </p:animRot>
                                    <p:animRot by="-240000">
                                      <p:cBhvr>
                                        <p:cTn id="168" dur="200" fill="hold">
                                          <p:stCondLst>
                                            <p:cond delay="600"/>
                                          </p:stCondLst>
                                        </p:cTn>
                                        <p:tgtEl>
                                          <p:spTgt spid="23"/>
                                        </p:tgtEl>
                                        <p:attrNameLst>
                                          <p:attrName>r</p:attrName>
                                        </p:attrNameLst>
                                      </p:cBhvr>
                                    </p:animRot>
                                    <p:animRot by="120000">
                                      <p:cBhvr>
                                        <p:cTn id="169" dur="200" fill="hold">
                                          <p:stCondLst>
                                            <p:cond delay="800"/>
                                          </p:stCondLst>
                                        </p:cTn>
                                        <p:tgtEl>
                                          <p:spTgt spid="23"/>
                                        </p:tgtEl>
                                        <p:attrNameLst>
                                          <p:attrName>r</p:attrName>
                                        </p:attrNameLst>
                                      </p:cBhvr>
                                    </p:animRo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childTnLst>
              </p:cTn>
              <p:nextCondLst>
                <p:cond evt="onClick" delay="0">
                  <p:tgtEl>
                    <p:spTgt spid="23"/>
                  </p:tgtEl>
                </p:cond>
              </p:nextCondLst>
            </p:seq>
            <p:seq concurrent="1" nextAc="seek">
              <p:cTn id="170" restart="whenNotActive" fill="hold" evtFilter="cancelBubble" nodeType="interactiveSeq">
                <p:stCondLst>
                  <p:cond evt="onClick" delay="0">
                    <p:tgtEl>
                      <p:spTgt spid="57"/>
                    </p:tgtEl>
                  </p:cond>
                </p:stCondLst>
                <p:endSync evt="end" delay="0">
                  <p:rtn val="all"/>
                </p:endSync>
                <p:childTnLst>
                  <p:par>
                    <p:cTn id="171" fill="hold">
                      <p:stCondLst>
                        <p:cond delay="0"/>
                      </p:stCondLst>
                      <p:childTnLst>
                        <p:par>
                          <p:cTn id="172" fill="hold">
                            <p:stCondLst>
                              <p:cond delay="0"/>
                            </p:stCondLst>
                            <p:childTnLst>
                              <p:par>
                                <p:cTn id="173" presetID="21" presetClass="emph" presetSubtype="0" fill="hold" grpId="0" nodeType="clickEffect">
                                  <p:stCondLst>
                                    <p:cond delay="0"/>
                                  </p:stCondLst>
                                  <p:iterate type="lt">
                                    <p:tmPct val="0"/>
                                  </p:iterate>
                                  <p:childTnLst>
                                    <p:animClr clrSpc="hsl" dir="cw">
                                      <p:cBhvr override="childStyle">
                                        <p:cTn id="174" dur="500" fill="hold"/>
                                        <p:tgtEl>
                                          <p:spTgt spid="57"/>
                                        </p:tgtEl>
                                        <p:attrNameLst>
                                          <p:attrName>style.color</p:attrName>
                                        </p:attrNameLst>
                                      </p:cBhvr>
                                      <p:by>
                                        <p:hsl h="7200000" s="0" l="0"/>
                                      </p:by>
                                    </p:animClr>
                                    <p:animClr clrSpc="hsl" dir="cw">
                                      <p:cBhvr>
                                        <p:cTn id="175" dur="500" fill="hold"/>
                                        <p:tgtEl>
                                          <p:spTgt spid="57"/>
                                        </p:tgtEl>
                                        <p:attrNameLst>
                                          <p:attrName>fillcolor</p:attrName>
                                        </p:attrNameLst>
                                      </p:cBhvr>
                                      <p:by>
                                        <p:hsl h="7200000" s="0" l="0"/>
                                      </p:by>
                                    </p:animClr>
                                    <p:animClr clrSpc="hsl" dir="cw">
                                      <p:cBhvr>
                                        <p:cTn id="176" dur="500" fill="hold"/>
                                        <p:tgtEl>
                                          <p:spTgt spid="57"/>
                                        </p:tgtEl>
                                        <p:attrNameLst>
                                          <p:attrName>stroke.color</p:attrName>
                                        </p:attrNameLst>
                                      </p:cBhvr>
                                      <p:by>
                                        <p:hsl h="7200000" s="0" l="0"/>
                                      </p:by>
                                    </p:animClr>
                                    <p:set>
                                      <p:cBhvr>
                                        <p:cTn id="177" dur="500" fill="hold"/>
                                        <p:tgtEl>
                                          <p:spTgt spid="57"/>
                                        </p:tgtEl>
                                        <p:attrNameLst>
                                          <p:attrName>fill.type</p:attrName>
                                        </p:attrNameLst>
                                      </p:cBhvr>
                                      <p:to>
                                        <p:strVal val="solid"/>
                                      </p:to>
                                    </p:set>
                                  </p:childTnLst>
                                </p:cTn>
                              </p:par>
                              <p:par>
                                <p:cTn id="178" presetID="32" presetClass="emph" presetSubtype="0" fill="hold" grpId="1" nodeType="withEffect">
                                  <p:stCondLst>
                                    <p:cond delay="0"/>
                                  </p:stCondLst>
                                  <p:iterate type="lt">
                                    <p:tmPct val="2000"/>
                                  </p:iterate>
                                  <p:childTnLst>
                                    <p:animRot by="120000">
                                      <p:cBhvr>
                                        <p:cTn id="179" dur="100" fill="hold">
                                          <p:stCondLst>
                                            <p:cond delay="0"/>
                                          </p:stCondLst>
                                        </p:cTn>
                                        <p:tgtEl>
                                          <p:spTgt spid="57"/>
                                        </p:tgtEl>
                                        <p:attrNameLst>
                                          <p:attrName>r</p:attrName>
                                        </p:attrNameLst>
                                      </p:cBhvr>
                                    </p:animRot>
                                    <p:animRot by="-240000">
                                      <p:cBhvr>
                                        <p:cTn id="180" dur="200" fill="hold">
                                          <p:stCondLst>
                                            <p:cond delay="200"/>
                                          </p:stCondLst>
                                        </p:cTn>
                                        <p:tgtEl>
                                          <p:spTgt spid="57"/>
                                        </p:tgtEl>
                                        <p:attrNameLst>
                                          <p:attrName>r</p:attrName>
                                        </p:attrNameLst>
                                      </p:cBhvr>
                                    </p:animRot>
                                    <p:animRot by="240000">
                                      <p:cBhvr>
                                        <p:cTn id="181" dur="200" fill="hold">
                                          <p:stCondLst>
                                            <p:cond delay="400"/>
                                          </p:stCondLst>
                                        </p:cTn>
                                        <p:tgtEl>
                                          <p:spTgt spid="57"/>
                                        </p:tgtEl>
                                        <p:attrNameLst>
                                          <p:attrName>r</p:attrName>
                                        </p:attrNameLst>
                                      </p:cBhvr>
                                    </p:animRot>
                                    <p:animRot by="-240000">
                                      <p:cBhvr>
                                        <p:cTn id="182" dur="200" fill="hold">
                                          <p:stCondLst>
                                            <p:cond delay="600"/>
                                          </p:stCondLst>
                                        </p:cTn>
                                        <p:tgtEl>
                                          <p:spTgt spid="57"/>
                                        </p:tgtEl>
                                        <p:attrNameLst>
                                          <p:attrName>r</p:attrName>
                                        </p:attrNameLst>
                                      </p:cBhvr>
                                    </p:animRot>
                                    <p:animRot by="120000">
                                      <p:cBhvr>
                                        <p:cTn id="183" dur="200" fill="hold">
                                          <p:stCondLst>
                                            <p:cond delay="800"/>
                                          </p:stCondLst>
                                        </p:cTn>
                                        <p:tgtEl>
                                          <p:spTgt spid="57"/>
                                        </p:tgtEl>
                                        <p:attrNameLst>
                                          <p:attrName>r</p:attrName>
                                        </p:attrNameLst>
                                      </p:cBhvr>
                                    </p:animRot>
                                  </p:childTnLst>
                                  <p:subTnLst>
                                    <p:animClr clrSpc="rgb" dir="cw">
                                      <p:cBhvr override="childStyle">
                                        <p:cTn dur="1" fill="hold" display="0" masterRel="nextClick" afterEffect="1"/>
                                        <p:tgtEl>
                                          <p:spTgt spid="57"/>
                                        </p:tgtEl>
                                        <p:attrNameLst>
                                          <p:attrName>ppt_c</p:attrName>
                                        </p:attrNameLst>
                                      </p:cBhvr>
                                      <p:to>
                                        <a:schemeClr val="hlink"/>
                                      </p:to>
                                    </p:animClr>
                                  </p:subTnLst>
                                </p:cTn>
                              </p:par>
                            </p:childTnLst>
                          </p:cTn>
                        </p:par>
                      </p:childTnLst>
                    </p:cTn>
                  </p:par>
                </p:childTnLst>
              </p:cTn>
              <p:nextCondLst>
                <p:cond evt="onClick" delay="0">
                  <p:tgtEl>
                    <p:spTgt spid="57"/>
                  </p:tgtEl>
                </p:cond>
              </p:nextCondLst>
            </p:seq>
            <p:seq concurrent="1" nextAc="seek">
              <p:cTn id="184" restart="whenNotActive" fill="hold" evtFilter="cancelBubble" nodeType="interactiveSeq">
                <p:stCondLst>
                  <p:cond evt="onClick" delay="0">
                    <p:tgtEl>
                      <p:spTgt spid="25"/>
                    </p:tgtEl>
                  </p:cond>
                </p:stCondLst>
                <p:endSync evt="end" delay="0">
                  <p:rtn val="all"/>
                </p:endSync>
                <p:childTnLst>
                  <p:par>
                    <p:cTn id="185" fill="hold">
                      <p:stCondLst>
                        <p:cond delay="0"/>
                      </p:stCondLst>
                      <p:childTnLst>
                        <p:par>
                          <p:cTn id="186" fill="hold">
                            <p:stCondLst>
                              <p:cond delay="0"/>
                            </p:stCondLst>
                            <p:childTnLst>
                              <p:par>
                                <p:cTn id="187" presetID="21" presetClass="emph" presetSubtype="0" fill="hold" grpId="0" nodeType="clickEffect">
                                  <p:stCondLst>
                                    <p:cond delay="0"/>
                                  </p:stCondLst>
                                  <p:iterate type="lt">
                                    <p:tmPct val="0"/>
                                  </p:iterate>
                                  <p:childTnLst>
                                    <p:animClr clrSpc="hsl" dir="cw">
                                      <p:cBhvr override="childStyle">
                                        <p:cTn id="188" dur="500" fill="hold"/>
                                        <p:tgtEl>
                                          <p:spTgt spid="25"/>
                                        </p:tgtEl>
                                        <p:attrNameLst>
                                          <p:attrName>style.color</p:attrName>
                                        </p:attrNameLst>
                                      </p:cBhvr>
                                      <p:by>
                                        <p:hsl h="7200000" s="0" l="0"/>
                                      </p:by>
                                    </p:animClr>
                                    <p:animClr clrSpc="hsl" dir="cw">
                                      <p:cBhvr>
                                        <p:cTn id="189" dur="500" fill="hold"/>
                                        <p:tgtEl>
                                          <p:spTgt spid="25"/>
                                        </p:tgtEl>
                                        <p:attrNameLst>
                                          <p:attrName>fillcolor</p:attrName>
                                        </p:attrNameLst>
                                      </p:cBhvr>
                                      <p:by>
                                        <p:hsl h="7200000" s="0" l="0"/>
                                      </p:by>
                                    </p:animClr>
                                    <p:animClr clrSpc="hsl" dir="cw">
                                      <p:cBhvr>
                                        <p:cTn id="190" dur="500" fill="hold"/>
                                        <p:tgtEl>
                                          <p:spTgt spid="25"/>
                                        </p:tgtEl>
                                        <p:attrNameLst>
                                          <p:attrName>stroke.color</p:attrName>
                                        </p:attrNameLst>
                                      </p:cBhvr>
                                      <p:by>
                                        <p:hsl h="7200000" s="0" l="0"/>
                                      </p:by>
                                    </p:animClr>
                                    <p:set>
                                      <p:cBhvr>
                                        <p:cTn id="191" dur="500" fill="hold"/>
                                        <p:tgtEl>
                                          <p:spTgt spid="25"/>
                                        </p:tgtEl>
                                        <p:attrNameLst>
                                          <p:attrName>fill.type</p:attrName>
                                        </p:attrNameLst>
                                      </p:cBhvr>
                                      <p:to>
                                        <p:strVal val="solid"/>
                                      </p:to>
                                    </p:set>
                                  </p:childTnLst>
                                </p:cTn>
                              </p:par>
                              <p:par>
                                <p:cTn id="192" presetID="32" presetClass="emph" presetSubtype="0" fill="hold" grpId="1" nodeType="withEffect">
                                  <p:stCondLst>
                                    <p:cond delay="0"/>
                                  </p:stCondLst>
                                  <p:iterate type="lt">
                                    <p:tmPct val="2000"/>
                                  </p:iterate>
                                  <p:childTnLst>
                                    <p:animRot by="120000">
                                      <p:cBhvr>
                                        <p:cTn id="193" dur="100" fill="hold">
                                          <p:stCondLst>
                                            <p:cond delay="0"/>
                                          </p:stCondLst>
                                        </p:cTn>
                                        <p:tgtEl>
                                          <p:spTgt spid="25"/>
                                        </p:tgtEl>
                                        <p:attrNameLst>
                                          <p:attrName>r</p:attrName>
                                        </p:attrNameLst>
                                      </p:cBhvr>
                                    </p:animRot>
                                    <p:animRot by="-240000">
                                      <p:cBhvr>
                                        <p:cTn id="194" dur="200" fill="hold">
                                          <p:stCondLst>
                                            <p:cond delay="200"/>
                                          </p:stCondLst>
                                        </p:cTn>
                                        <p:tgtEl>
                                          <p:spTgt spid="25"/>
                                        </p:tgtEl>
                                        <p:attrNameLst>
                                          <p:attrName>r</p:attrName>
                                        </p:attrNameLst>
                                      </p:cBhvr>
                                    </p:animRot>
                                    <p:animRot by="240000">
                                      <p:cBhvr>
                                        <p:cTn id="195" dur="200" fill="hold">
                                          <p:stCondLst>
                                            <p:cond delay="400"/>
                                          </p:stCondLst>
                                        </p:cTn>
                                        <p:tgtEl>
                                          <p:spTgt spid="25"/>
                                        </p:tgtEl>
                                        <p:attrNameLst>
                                          <p:attrName>r</p:attrName>
                                        </p:attrNameLst>
                                      </p:cBhvr>
                                    </p:animRot>
                                    <p:animRot by="-240000">
                                      <p:cBhvr>
                                        <p:cTn id="196" dur="200" fill="hold">
                                          <p:stCondLst>
                                            <p:cond delay="600"/>
                                          </p:stCondLst>
                                        </p:cTn>
                                        <p:tgtEl>
                                          <p:spTgt spid="25"/>
                                        </p:tgtEl>
                                        <p:attrNameLst>
                                          <p:attrName>r</p:attrName>
                                        </p:attrNameLst>
                                      </p:cBhvr>
                                    </p:animRot>
                                    <p:animRot by="120000">
                                      <p:cBhvr>
                                        <p:cTn id="197" dur="200" fill="hold">
                                          <p:stCondLst>
                                            <p:cond delay="800"/>
                                          </p:stCondLst>
                                        </p:cTn>
                                        <p:tgtEl>
                                          <p:spTgt spid="25"/>
                                        </p:tgtEl>
                                        <p:attrNameLst>
                                          <p:attrName>r</p:attrName>
                                        </p:attrNameLst>
                                      </p:cBhvr>
                                    </p:animRot>
                                  </p:childTnLst>
                                  <p:subTnLst>
                                    <p:animClr clrSpc="rgb" dir="cw">
                                      <p:cBhvr override="childStyle">
                                        <p:cTn dur="1" fill="hold" display="0" masterRel="nextClick" afterEffect="1"/>
                                        <p:tgtEl>
                                          <p:spTgt spid="25"/>
                                        </p:tgtEl>
                                        <p:attrNameLst>
                                          <p:attrName>ppt_c</p:attrName>
                                        </p:attrNameLst>
                                      </p:cBhvr>
                                      <p:to>
                                        <a:schemeClr val="hlink"/>
                                      </p:to>
                                    </p:animClr>
                                  </p:subTnLst>
                                </p:cTn>
                              </p:par>
                            </p:childTnLst>
                          </p:cTn>
                        </p:par>
                      </p:childTnLst>
                    </p:cTn>
                  </p:par>
                </p:childTnLst>
              </p:cTn>
              <p:nextCondLst>
                <p:cond evt="onClick" delay="0">
                  <p:tgtEl>
                    <p:spTgt spid="25"/>
                  </p:tgtEl>
                </p:cond>
              </p:nextCondLst>
            </p:seq>
            <p:seq concurrent="1" nextAc="seek">
              <p:cTn id="198" restart="whenNotActive" fill="hold" evtFilter="cancelBubble" nodeType="interactiveSeq">
                <p:stCondLst>
                  <p:cond evt="onClick" delay="0">
                    <p:tgtEl>
                      <p:spTgt spid="27"/>
                    </p:tgtEl>
                  </p:cond>
                </p:stCondLst>
                <p:endSync evt="end" delay="0">
                  <p:rtn val="all"/>
                </p:endSync>
                <p:childTnLst>
                  <p:par>
                    <p:cTn id="199" fill="hold">
                      <p:stCondLst>
                        <p:cond delay="0"/>
                      </p:stCondLst>
                      <p:childTnLst>
                        <p:par>
                          <p:cTn id="200" fill="hold">
                            <p:stCondLst>
                              <p:cond delay="0"/>
                            </p:stCondLst>
                            <p:childTnLst>
                              <p:par>
                                <p:cTn id="201" presetID="21" presetClass="emph" presetSubtype="0" fill="hold" grpId="0" nodeType="clickEffect">
                                  <p:stCondLst>
                                    <p:cond delay="0"/>
                                  </p:stCondLst>
                                  <p:iterate type="lt">
                                    <p:tmPct val="0"/>
                                  </p:iterate>
                                  <p:childTnLst>
                                    <p:animClr clrSpc="hsl" dir="cw">
                                      <p:cBhvr override="childStyle">
                                        <p:cTn id="202" dur="500" fill="hold"/>
                                        <p:tgtEl>
                                          <p:spTgt spid="27"/>
                                        </p:tgtEl>
                                        <p:attrNameLst>
                                          <p:attrName>style.color</p:attrName>
                                        </p:attrNameLst>
                                      </p:cBhvr>
                                      <p:by>
                                        <p:hsl h="7200000" s="0" l="0"/>
                                      </p:by>
                                    </p:animClr>
                                    <p:animClr clrSpc="hsl" dir="cw">
                                      <p:cBhvr>
                                        <p:cTn id="203" dur="500" fill="hold"/>
                                        <p:tgtEl>
                                          <p:spTgt spid="27"/>
                                        </p:tgtEl>
                                        <p:attrNameLst>
                                          <p:attrName>fillcolor</p:attrName>
                                        </p:attrNameLst>
                                      </p:cBhvr>
                                      <p:by>
                                        <p:hsl h="7200000" s="0" l="0"/>
                                      </p:by>
                                    </p:animClr>
                                    <p:animClr clrSpc="hsl" dir="cw">
                                      <p:cBhvr>
                                        <p:cTn id="204" dur="500" fill="hold"/>
                                        <p:tgtEl>
                                          <p:spTgt spid="27"/>
                                        </p:tgtEl>
                                        <p:attrNameLst>
                                          <p:attrName>stroke.color</p:attrName>
                                        </p:attrNameLst>
                                      </p:cBhvr>
                                      <p:by>
                                        <p:hsl h="7200000" s="0" l="0"/>
                                      </p:by>
                                    </p:animClr>
                                    <p:set>
                                      <p:cBhvr>
                                        <p:cTn id="205" dur="500" fill="hold"/>
                                        <p:tgtEl>
                                          <p:spTgt spid="27"/>
                                        </p:tgtEl>
                                        <p:attrNameLst>
                                          <p:attrName>fill.type</p:attrName>
                                        </p:attrNameLst>
                                      </p:cBhvr>
                                      <p:to>
                                        <p:strVal val="solid"/>
                                      </p:to>
                                    </p:set>
                                  </p:childTnLst>
                                </p:cTn>
                              </p:par>
                              <p:par>
                                <p:cTn id="206" presetID="32" presetClass="emph" presetSubtype="0" fill="hold" grpId="1" nodeType="withEffect">
                                  <p:stCondLst>
                                    <p:cond delay="0"/>
                                  </p:stCondLst>
                                  <p:iterate type="lt">
                                    <p:tmPct val="2000"/>
                                  </p:iterate>
                                  <p:childTnLst>
                                    <p:animRot by="120000">
                                      <p:cBhvr>
                                        <p:cTn id="207" dur="100" fill="hold">
                                          <p:stCondLst>
                                            <p:cond delay="0"/>
                                          </p:stCondLst>
                                        </p:cTn>
                                        <p:tgtEl>
                                          <p:spTgt spid="27"/>
                                        </p:tgtEl>
                                        <p:attrNameLst>
                                          <p:attrName>r</p:attrName>
                                        </p:attrNameLst>
                                      </p:cBhvr>
                                    </p:animRot>
                                    <p:animRot by="-240000">
                                      <p:cBhvr>
                                        <p:cTn id="208" dur="200" fill="hold">
                                          <p:stCondLst>
                                            <p:cond delay="200"/>
                                          </p:stCondLst>
                                        </p:cTn>
                                        <p:tgtEl>
                                          <p:spTgt spid="27"/>
                                        </p:tgtEl>
                                        <p:attrNameLst>
                                          <p:attrName>r</p:attrName>
                                        </p:attrNameLst>
                                      </p:cBhvr>
                                    </p:animRot>
                                    <p:animRot by="240000">
                                      <p:cBhvr>
                                        <p:cTn id="209" dur="200" fill="hold">
                                          <p:stCondLst>
                                            <p:cond delay="400"/>
                                          </p:stCondLst>
                                        </p:cTn>
                                        <p:tgtEl>
                                          <p:spTgt spid="27"/>
                                        </p:tgtEl>
                                        <p:attrNameLst>
                                          <p:attrName>r</p:attrName>
                                        </p:attrNameLst>
                                      </p:cBhvr>
                                    </p:animRot>
                                    <p:animRot by="-240000">
                                      <p:cBhvr>
                                        <p:cTn id="210" dur="200" fill="hold">
                                          <p:stCondLst>
                                            <p:cond delay="600"/>
                                          </p:stCondLst>
                                        </p:cTn>
                                        <p:tgtEl>
                                          <p:spTgt spid="27"/>
                                        </p:tgtEl>
                                        <p:attrNameLst>
                                          <p:attrName>r</p:attrName>
                                        </p:attrNameLst>
                                      </p:cBhvr>
                                    </p:animRot>
                                    <p:animRot by="120000">
                                      <p:cBhvr>
                                        <p:cTn id="211" dur="200" fill="hold">
                                          <p:stCondLst>
                                            <p:cond delay="800"/>
                                          </p:stCondLst>
                                        </p:cTn>
                                        <p:tgtEl>
                                          <p:spTgt spid="27"/>
                                        </p:tgtEl>
                                        <p:attrNameLst>
                                          <p:attrName>r</p:attrName>
                                        </p:attrNameLst>
                                      </p:cBhvr>
                                    </p:animRot>
                                  </p:childTnLst>
                                  <p:subTnLst>
                                    <p:animClr clrSpc="rgb" dir="cw">
                                      <p:cBhvr override="childStyle">
                                        <p:cTn dur="1" fill="hold" display="0" masterRel="nextClick" afterEffect="1"/>
                                        <p:tgtEl>
                                          <p:spTgt spid="27"/>
                                        </p:tgtEl>
                                        <p:attrNameLst>
                                          <p:attrName>ppt_c</p:attrName>
                                        </p:attrNameLst>
                                      </p:cBhvr>
                                      <p:to>
                                        <a:schemeClr val="hlink"/>
                                      </p:to>
                                    </p:animClr>
                                  </p:subTnLst>
                                </p:cTn>
                              </p:par>
                            </p:childTnLst>
                          </p:cTn>
                        </p:par>
                      </p:childTnLst>
                    </p:cTn>
                  </p:par>
                </p:childTnLst>
              </p:cTn>
              <p:nextCondLst>
                <p:cond evt="onClick" delay="0">
                  <p:tgtEl>
                    <p:spTgt spid="27"/>
                  </p:tgtEl>
                </p:cond>
              </p:nextCondLst>
            </p:seq>
            <p:seq concurrent="1" nextAc="seek">
              <p:cTn id="212" restart="whenNotActive" fill="hold" evtFilter="cancelBubble" nodeType="interactiveSeq">
                <p:stCondLst>
                  <p:cond evt="onClick" delay="0">
                    <p:tgtEl>
                      <p:spTgt spid="53"/>
                    </p:tgtEl>
                  </p:cond>
                </p:stCondLst>
                <p:endSync evt="end" delay="0">
                  <p:rtn val="all"/>
                </p:endSync>
                <p:childTnLst>
                  <p:par>
                    <p:cTn id="213" fill="hold">
                      <p:stCondLst>
                        <p:cond delay="0"/>
                      </p:stCondLst>
                      <p:childTnLst>
                        <p:par>
                          <p:cTn id="214" fill="hold">
                            <p:stCondLst>
                              <p:cond delay="0"/>
                            </p:stCondLst>
                            <p:childTnLst>
                              <p:par>
                                <p:cTn id="215" presetID="21" presetClass="emph" presetSubtype="0" fill="hold" grpId="0" nodeType="clickEffect">
                                  <p:stCondLst>
                                    <p:cond delay="0"/>
                                  </p:stCondLst>
                                  <p:iterate type="lt">
                                    <p:tmPct val="0"/>
                                  </p:iterate>
                                  <p:childTnLst>
                                    <p:animClr clrSpc="hsl" dir="cw">
                                      <p:cBhvr override="childStyle">
                                        <p:cTn id="216" dur="500" fill="hold"/>
                                        <p:tgtEl>
                                          <p:spTgt spid="53"/>
                                        </p:tgtEl>
                                        <p:attrNameLst>
                                          <p:attrName>style.color</p:attrName>
                                        </p:attrNameLst>
                                      </p:cBhvr>
                                      <p:by>
                                        <p:hsl h="7200000" s="0" l="0"/>
                                      </p:by>
                                    </p:animClr>
                                    <p:animClr clrSpc="hsl" dir="cw">
                                      <p:cBhvr>
                                        <p:cTn id="217" dur="500" fill="hold"/>
                                        <p:tgtEl>
                                          <p:spTgt spid="53"/>
                                        </p:tgtEl>
                                        <p:attrNameLst>
                                          <p:attrName>fillcolor</p:attrName>
                                        </p:attrNameLst>
                                      </p:cBhvr>
                                      <p:by>
                                        <p:hsl h="7200000" s="0" l="0"/>
                                      </p:by>
                                    </p:animClr>
                                    <p:animClr clrSpc="hsl" dir="cw">
                                      <p:cBhvr>
                                        <p:cTn id="218" dur="500" fill="hold"/>
                                        <p:tgtEl>
                                          <p:spTgt spid="53"/>
                                        </p:tgtEl>
                                        <p:attrNameLst>
                                          <p:attrName>stroke.color</p:attrName>
                                        </p:attrNameLst>
                                      </p:cBhvr>
                                      <p:by>
                                        <p:hsl h="7200000" s="0" l="0"/>
                                      </p:by>
                                    </p:animClr>
                                    <p:set>
                                      <p:cBhvr>
                                        <p:cTn id="219" dur="500" fill="hold"/>
                                        <p:tgtEl>
                                          <p:spTgt spid="53"/>
                                        </p:tgtEl>
                                        <p:attrNameLst>
                                          <p:attrName>fill.type</p:attrName>
                                        </p:attrNameLst>
                                      </p:cBhvr>
                                      <p:to>
                                        <p:strVal val="solid"/>
                                      </p:to>
                                    </p:set>
                                  </p:childTnLst>
                                </p:cTn>
                              </p:par>
                              <p:par>
                                <p:cTn id="220" presetID="32" presetClass="emph" presetSubtype="0" fill="hold" grpId="1" nodeType="withEffect">
                                  <p:stCondLst>
                                    <p:cond delay="0"/>
                                  </p:stCondLst>
                                  <p:iterate type="lt">
                                    <p:tmPct val="2000"/>
                                  </p:iterate>
                                  <p:childTnLst>
                                    <p:animRot by="120000">
                                      <p:cBhvr>
                                        <p:cTn id="221" dur="100" fill="hold">
                                          <p:stCondLst>
                                            <p:cond delay="0"/>
                                          </p:stCondLst>
                                        </p:cTn>
                                        <p:tgtEl>
                                          <p:spTgt spid="53"/>
                                        </p:tgtEl>
                                        <p:attrNameLst>
                                          <p:attrName>r</p:attrName>
                                        </p:attrNameLst>
                                      </p:cBhvr>
                                    </p:animRot>
                                    <p:animRot by="-240000">
                                      <p:cBhvr>
                                        <p:cTn id="222" dur="200" fill="hold">
                                          <p:stCondLst>
                                            <p:cond delay="200"/>
                                          </p:stCondLst>
                                        </p:cTn>
                                        <p:tgtEl>
                                          <p:spTgt spid="53"/>
                                        </p:tgtEl>
                                        <p:attrNameLst>
                                          <p:attrName>r</p:attrName>
                                        </p:attrNameLst>
                                      </p:cBhvr>
                                    </p:animRot>
                                    <p:animRot by="240000">
                                      <p:cBhvr>
                                        <p:cTn id="223" dur="200" fill="hold">
                                          <p:stCondLst>
                                            <p:cond delay="400"/>
                                          </p:stCondLst>
                                        </p:cTn>
                                        <p:tgtEl>
                                          <p:spTgt spid="53"/>
                                        </p:tgtEl>
                                        <p:attrNameLst>
                                          <p:attrName>r</p:attrName>
                                        </p:attrNameLst>
                                      </p:cBhvr>
                                    </p:animRot>
                                    <p:animRot by="-240000">
                                      <p:cBhvr>
                                        <p:cTn id="224" dur="200" fill="hold">
                                          <p:stCondLst>
                                            <p:cond delay="600"/>
                                          </p:stCondLst>
                                        </p:cTn>
                                        <p:tgtEl>
                                          <p:spTgt spid="53"/>
                                        </p:tgtEl>
                                        <p:attrNameLst>
                                          <p:attrName>r</p:attrName>
                                        </p:attrNameLst>
                                      </p:cBhvr>
                                    </p:animRot>
                                    <p:animRot by="120000">
                                      <p:cBhvr>
                                        <p:cTn id="225" dur="200" fill="hold">
                                          <p:stCondLst>
                                            <p:cond delay="800"/>
                                          </p:stCondLst>
                                        </p:cTn>
                                        <p:tgtEl>
                                          <p:spTgt spid="53"/>
                                        </p:tgtEl>
                                        <p:attrNameLst>
                                          <p:attrName>r</p:attrName>
                                        </p:attrNameLst>
                                      </p:cBhvr>
                                    </p:animRot>
                                  </p:childTnLst>
                                  <p:subTnLst>
                                    <p:animClr clrSpc="rgb" dir="cw">
                                      <p:cBhvr override="childStyle">
                                        <p:cTn dur="1" fill="hold" display="0" masterRel="nextClick" afterEffect="1"/>
                                        <p:tgtEl>
                                          <p:spTgt spid="53"/>
                                        </p:tgtEl>
                                        <p:attrNameLst>
                                          <p:attrName>ppt_c</p:attrName>
                                        </p:attrNameLst>
                                      </p:cBhvr>
                                      <p:to>
                                        <a:schemeClr val="hlink"/>
                                      </p:to>
                                    </p:animClr>
                                  </p:subTnLst>
                                </p:cTn>
                              </p:par>
                            </p:childTnLst>
                          </p:cTn>
                        </p:par>
                      </p:childTnLst>
                    </p:cTn>
                  </p:par>
                </p:childTnLst>
              </p:cTn>
              <p:nextCondLst>
                <p:cond evt="onClick" delay="0">
                  <p:tgtEl>
                    <p:spTgt spid="53"/>
                  </p:tgtEl>
                </p:cond>
              </p:nextCondLst>
            </p:seq>
            <p:seq concurrent="1" nextAc="seek">
              <p:cTn id="226" restart="whenNotActive" fill="hold" evtFilter="cancelBubble" nodeType="interactiveSeq">
                <p:stCondLst>
                  <p:cond evt="onClick" delay="0">
                    <p:tgtEl>
                      <p:spTgt spid="55"/>
                    </p:tgtEl>
                  </p:cond>
                </p:stCondLst>
                <p:endSync evt="end" delay="0">
                  <p:rtn val="all"/>
                </p:endSync>
                <p:childTnLst>
                  <p:par>
                    <p:cTn id="227" fill="hold">
                      <p:stCondLst>
                        <p:cond delay="0"/>
                      </p:stCondLst>
                      <p:childTnLst>
                        <p:par>
                          <p:cTn id="228" fill="hold">
                            <p:stCondLst>
                              <p:cond delay="0"/>
                            </p:stCondLst>
                            <p:childTnLst>
                              <p:par>
                                <p:cTn id="229" presetID="21" presetClass="emph" presetSubtype="0" fill="hold" grpId="0" nodeType="clickEffect">
                                  <p:stCondLst>
                                    <p:cond delay="0"/>
                                  </p:stCondLst>
                                  <p:iterate type="lt">
                                    <p:tmPct val="0"/>
                                  </p:iterate>
                                  <p:childTnLst>
                                    <p:animClr clrSpc="hsl" dir="cw">
                                      <p:cBhvr override="childStyle">
                                        <p:cTn id="230" dur="500" fill="hold"/>
                                        <p:tgtEl>
                                          <p:spTgt spid="55"/>
                                        </p:tgtEl>
                                        <p:attrNameLst>
                                          <p:attrName>style.color</p:attrName>
                                        </p:attrNameLst>
                                      </p:cBhvr>
                                      <p:by>
                                        <p:hsl h="7200000" s="0" l="0"/>
                                      </p:by>
                                    </p:animClr>
                                    <p:animClr clrSpc="hsl" dir="cw">
                                      <p:cBhvr>
                                        <p:cTn id="231" dur="500" fill="hold"/>
                                        <p:tgtEl>
                                          <p:spTgt spid="55"/>
                                        </p:tgtEl>
                                        <p:attrNameLst>
                                          <p:attrName>fillcolor</p:attrName>
                                        </p:attrNameLst>
                                      </p:cBhvr>
                                      <p:by>
                                        <p:hsl h="7200000" s="0" l="0"/>
                                      </p:by>
                                    </p:animClr>
                                    <p:animClr clrSpc="hsl" dir="cw">
                                      <p:cBhvr>
                                        <p:cTn id="232" dur="500" fill="hold"/>
                                        <p:tgtEl>
                                          <p:spTgt spid="55"/>
                                        </p:tgtEl>
                                        <p:attrNameLst>
                                          <p:attrName>stroke.color</p:attrName>
                                        </p:attrNameLst>
                                      </p:cBhvr>
                                      <p:by>
                                        <p:hsl h="7200000" s="0" l="0"/>
                                      </p:by>
                                    </p:animClr>
                                    <p:set>
                                      <p:cBhvr>
                                        <p:cTn id="233" dur="500" fill="hold"/>
                                        <p:tgtEl>
                                          <p:spTgt spid="55"/>
                                        </p:tgtEl>
                                        <p:attrNameLst>
                                          <p:attrName>fill.type</p:attrName>
                                        </p:attrNameLst>
                                      </p:cBhvr>
                                      <p:to>
                                        <p:strVal val="solid"/>
                                      </p:to>
                                    </p:set>
                                  </p:childTnLst>
                                </p:cTn>
                              </p:par>
                              <p:par>
                                <p:cTn id="234" presetID="32" presetClass="emph" presetSubtype="0" fill="hold" grpId="1" nodeType="withEffect">
                                  <p:stCondLst>
                                    <p:cond delay="0"/>
                                  </p:stCondLst>
                                  <p:iterate type="lt">
                                    <p:tmPct val="2000"/>
                                  </p:iterate>
                                  <p:childTnLst>
                                    <p:animRot by="120000">
                                      <p:cBhvr>
                                        <p:cTn id="235" dur="100" fill="hold">
                                          <p:stCondLst>
                                            <p:cond delay="0"/>
                                          </p:stCondLst>
                                        </p:cTn>
                                        <p:tgtEl>
                                          <p:spTgt spid="55"/>
                                        </p:tgtEl>
                                        <p:attrNameLst>
                                          <p:attrName>r</p:attrName>
                                        </p:attrNameLst>
                                      </p:cBhvr>
                                    </p:animRot>
                                    <p:animRot by="-240000">
                                      <p:cBhvr>
                                        <p:cTn id="236" dur="200" fill="hold">
                                          <p:stCondLst>
                                            <p:cond delay="200"/>
                                          </p:stCondLst>
                                        </p:cTn>
                                        <p:tgtEl>
                                          <p:spTgt spid="55"/>
                                        </p:tgtEl>
                                        <p:attrNameLst>
                                          <p:attrName>r</p:attrName>
                                        </p:attrNameLst>
                                      </p:cBhvr>
                                    </p:animRot>
                                    <p:animRot by="240000">
                                      <p:cBhvr>
                                        <p:cTn id="237" dur="200" fill="hold">
                                          <p:stCondLst>
                                            <p:cond delay="400"/>
                                          </p:stCondLst>
                                        </p:cTn>
                                        <p:tgtEl>
                                          <p:spTgt spid="55"/>
                                        </p:tgtEl>
                                        <p:attrNameLst>
                                          <p:attrName>r</p:attrName>
                                        </p:attrNameLst>
                                      </p:cBhvr>
                                    </p:animRot>
                                    <p:animRot by="-240000">
                                      <p:cBhvr>
                                        <p:cTn id="238" dur="200" fill="hold">
                                          <p:stCondLst>
                                            <p:cond delay="600"/>
                                          </p:stCondLst>
                                        </p:cTn>
                                        <p:tgtEl>
                                          <p:spTgt spid="55"/>
                                        </p:tgtEl>
                                        <p:attrNameLst>
                                          <p:attrName>r</p:attrName>
                                        </p:attrNameLst>
                                      </p:cBhvr>
                                    </p:animRot>
                                    <p:animRot by="120000">
                                      <p:cBhvr>
                                        <p:cTn id="239" dur="200" fill="hold">
                                          <p:stCondLst>
                                            <p:cond delay="800"/>
                                          </p:stCondLst>
                                        </p:cTn>
                                        <p:tgtEl>
                                          <p:spTgt spid="55"/>
                                        </p:tgtEl>
                                        <p:attrNameLst>
                                          <p:attrName>r</p:attrName>
                                        </p:attrNameLst>
                                      </p:cBhvr>
                                    </p:animRot>
                                  </p:childTnLst>
                                  <p:subTnLst>
                                    <p:animClr clrSpc="rgb" dir="cw">
                                      <p:cBhvr override="childStyle">
                                        <p:cTn dur="1" fill="hold" display="0" masterRel="nextClick" afterEffect="1"/>
                                        <p:tgtEl>
                                          <p:spTgt spid="55"/>
                                        </p:tgtEl>
                                        <p:attrNameLst>
                                          <p:attrName>ppt_c</p:attrName>
                                        </p:attrNameLst>
                                      </p:cBhvr>
                                      <p:to>
                                        <a:schemeClr val="hlink"/>
                                      </p:to>
                                    </p:animClr>
                                  </p:subTnLst>
                                </p:cTn>
                              </p:par>
                            </p:childTnLst>
                          </p:cTn>
                        </p:par>
                      </p:childTnLst>
                    </p:cTn>
                  </p:par>
                </p:childTnLst>
              </p:cTn>
              <p:nextCondLst>
                <p:cond evt="onClick" delay="0">
                  <p:tgtEl>
                    <p:spTgt spid="55"/>
                  </p:tgtEl>
                </p:cond>
              </p:nextCondLst>
            </p:seq>
            <p:seq concurrent="1" nextAc="seek">
              <p:cTn id="240" restart="whenNotActive" fill="hold" evtFilter="cancelBubble" nodeType="interactiveSeq">
                <p:stCondLst>
                  <p:cond evt="onClick" delay="0">
                    <p:tgtEl>
                      <p:spTgt spid="59"/>
                    </p:tgtEl>
                  </p:cond>
                </p:stCondLst>
                <p:endSync evt="end" delay="0">
                  <p:rtn val="all"/>
                </p:endSync>
                <p:childTnLst>
                  <p:par>
                    <p:cTn id="241" fill="hold">
                      <p:stCondLst>
                        <p:cond delay="0"/>
                      </p:stCondLst>
                      <p:childTnLst>
                        <p:par>
                          <p:cTn id="242" fill="hold">
                            <p:stCondLst>
                              <p:cond delay="0"/>
                            </p:stCondLst>
                            <p:childTnLst>
                              <p:par>
                                <p:cTn id="243" presetID="21" presetClass="emph" presetSubtype="0" fill="hold" grpId="0" nodeType="clickEffect">
                                  <p:stCondLst>
                                    <p:cond delay="0"/>
                                  </p:stCondLst>
                                  <p:iterate type="lt">
                                    <p:tmPct val="0"/>
                                  </p:iterate>
                                  <p:childTnLst>
                                    <p:animClr clrSpc="hsl" dir="cw">
                                      <p:cBhvr override="childStyle">
                                        <p:cTn id="244" dur="500" fill="hold"/>
                                        <p:tgtEl>
                                          <p:spTgt spid="59"/>
                                        </p:tgtEl>
                                        <p:attrNameLst>
                                          <p:attrName>style.color</p:attrName>
                                        </p:attrNameLst>
                                      </p:cBhvr>
                                      <p:by>
                                        <p:hsl h="7200000" s="0" l="0"/>
                                      </p:by>
                                    </p:animClr>
                                    <p:animClr clrSpc="hsl" dir="cw">
                                      <p:cBhvr>
                                        <p:cTn id="245" dur="500" fill="hold"/>
                                        <p:tgtEl>
                                          <p:spTgt spid="59"/>
                                        </p:tgtEl>
                                        <p:attrNameLst>
                                          <p:attrName>fillcolor</p:attrName>
                                        </p:attrNameLst>
                                      </p:cBhvr>
                                      <p:by>
                                        <p:hsl h="7200000" s="0" l="0"/>
                                      </p:by>
                                    </p:animClr>
                                    <p:animClr clrSpc="hsl" dir="cw">
                                      <p:cBhvr>
                                        <p:cTn id="246" dur="500" fill="hold"/>
                                        <p:tgtEl>
                                          <p:spTgt spid="59"/>
                                        </p:tgtEl>
                                        <p:attrNameLst>
                                          <p:attrName>stroke.color</p:attrName>
                                        </p:attrNameLst>
                                      </p:cBhvr>
                                      <p:by>
                                        <p:hsl h="7200000" s="0" l="0"/>
                                      </p:by>
                                    </p:animClr>
                                    <p:set>
                                      <p:cBhvr>
                                        <p:cTn id="247" dur="500" fill="hold"/>
                                        <p:tgtEl>
                                          <p:spTgt spid="59"/>
                                        </p:tgtEl>
                                        <p:attrNameLst>
                                          <p:attrName>fill.type</p:attrName>
                                        </p:attrNameLst>
                                      </p:cBhvr>
                                      <p:to>
                                        <p:strVal val="solid"/>
                                      </p:to>
                                    </p:set>
                                  </p:childTnLst>
                                </p:cTn>
                              </p:par>
                              <p:par>
                                <p:cTn id="248" presetID="32" presetClass="emph" presetSubtype="0" fill="hold" grpId="1" nodeType="withEffect">
                                  <p:stCondLst>
                                    <p:cond delay="0"/>
                                  </p:stCondLst>
                                  <p:iterate type="lt">
                                    <p:tmPct val="2000"/>
                                  </p:iterate>
                                  <p:childTnLst>
                                    <p:animRot by="120000">
                                      <p:cBhvr>
                                        <p:cTn id="249" dur="100" fill="hold">
                                          <p:stCondLst>
                                            <p:cond delay="0"/>
                                          </p:stCondLst>
                                        </p:cTn>
                                        <p:tgtEl>
                                          <p:spTgt spid="59"/>
                                        </p:tgtEl>
                                        <p:attrNameLst>
                                          <p:attrName>r</p:attrName>
                                        </p:attrNameLst>
                                      </p:cBhvr>
                                    </p:animRot>
                                    <p:animRot by="-240000">
                                      <p:cBhvr>
                                        <p:cTn id="250" dur="200" fill="hold">
                                          <p:stCondLst>
                                            <p:cond delay="200"/>
                                          </p:stCondLst>
                                        </p:cTn>
                                        <p:tgtEl>
                                          <p:spTgt spid="59"/>
                                        </p:tgtEl>
                                        <p:attrNameLst>
                                          <p:attrName>r</p:attrName>
                                        </p:attrNameLst>
                                      </p:cBhvr>
                                    </p:animRot>
                                    <p:animRot by="240000">
                                      <p:cBhvr>
                                        <p:cTn id="251" dur="200" fill="hold">
                                          <p:stCondLst>
                                            <p:cond delay="400"/>
                                          </p:stCondLst>
                                        </p:cTn>
                                        <p:tgtEl>
                                          <p:spTgt spid="59"/>
                                        </p:tgtEl>
                                        <p:attrNameLst>
                                          <p:attrName>r</p:attrName>
                                        </p:attrNameLst>
                                      </p:cBhvr>
                                    </p:animRot>
                                    <p:animRot by="-240000">
                                      <p:cBhvr>
                                        <p:cTn id="252" dur="200" fill="hold">
                                          <p:stCondLst>
                                            <p:cond delay="600"/>
                                          </p:stCondLst>
                                        </p:cTn>
                                        <p:tgtEl>
                                          <p:spTgt spid="59"/>
                                        </p:tgtEl>
                                        <p:attrNameLst>
                                          <p:attrName>r</p:attrName>
                                        </p:attrNameLst>
                                      </p:cBhvr>
                                    </p:animRot>
                                    <p:animRot by="120000">
                                      <p:cBhvr>
                                        <p:cTn id="253" dur="200" fill="hold">
                                          <p:stCondLst>
                                            <p:cond delay="800"/>
                                          </p:stCondLst>
                                        </p:cTn>
                                        <p:tgtEl>
                                          <p:spTgt spid="59"/>
                                        </p:tgtEl>
                                        <p:attrNameLst>
                                          <p:attrName>r</p:attrName>
                                        </p:attrNameLst>
                                      </p:cBhvr>
                                    </p:animRot>
                                  </p:childTnLst>
                                  <p:subTnLst>
                                    <p:animClr clrSpc="rgb" dir="cw">
                                      <p:cBhvr override="childStyle">
                                        <p:cTn dur="1" fill="hold" display="0" masterRel="nextClick" afterEffect="1"/>
                                        <p:tgtEl>
                                          <p:spTgt spid="59"/>
                                        </p:tgtEl>
                                        <p:attrNameLst>
                                          <p:attrName>ppt_c</p:attrName>
                                        </p:attrNameLst>
                                      </p:cBhvr>
                                      <p:to>
                                        <a:schemeClr val="hlink"/>
                                      </p:to>
                                    </p:animClr>
                                  </p:subTnLst>
                                </p:cTn>
                              </p:par>
                            </p:childTnLst>
                          </p:cTn>
                        </p:par>
                      </p:childTnLst>
                    </p:cTn>
                  </p:par>
                </p:childTnLst>
              </p:cTn>
              <p:nextCondLst>
                <p:cond evt="onClick" delay="0">
                  <p:tgtEl>
                    <p:spTgt spid="59"/>
                  </p:tgtEl>
                </p:cond>
              </p:nextCondLst>
            </p:seq>
            <p:seq concurrent="1" nextAc="seek">
              <p:cTn id="254" restart="whenNotActive" fill="hold" evtFilter="cancelBubble" nodeType="interactiveSeq">
                <p:stCondLst>
                  <p:cond evt="onClick" delay="0">
                    <p:tgtEl>
                      <p:spTgt spid="61"/>
                    </p:tgtEl>
                  </p:cond>
                </p:stCondLst>
                <p:endSync evt="end" delay="0">
                  <p:rtn val="all"/>
                </p:endSync>
                <p:childTnLst>
                  <p:par>
                    <p:cTn id="255" fill="hold">
                      <p:stCondLst>
                        <p:cond delay="0"/>
                      </p:stCondLst>
                      <p:childTnLst>
                        <p:par>
                          <p:cTn id="256" fill="hold">
                            <p:stCondLst>
                              <p:cond delay="0"/>
                            </p:stCondLst>
                            <p:childTnLst>
                              <p:par>
                                <p:cTn id="257" presetID="21" presetClass="emph" presetSubtype="0" fill="hold" grpId="0" nodeType="clickEffect">
                                  <p:stCondLst>
                                    <p:cond delay="0"/>
                                  </p:stCondLst>
                                  <p:iterate type="lt">
                                    <p:tmPct val="0"/>
                                  </p:iterate>
                                  <p:childTnLst>
                                    <p:animClr clrSpc="hsl" dir="cw">
                                      <p:cBhvr override="childStyle">
                                        <p:cTn id="258" dur="500" fill="hold"/>
                                        <p:tgtEl>
                                          <p:spTgt spid="61"/>
                                        </p:tgtEl>
                                        <p:attrNameLst>
                                          <p:attrName>style.color</p:attrName>
                                        </p:attrNameLst>
                                      </p:cBhvr>
                                      <p:by>
                                        <p:hsl h="7200000" s="0" l="0"/>
                                      </p:by>
                                    </p:animClr>
                                    <p:animClr clrSpc="hsl" dir="cw">
                                      <p:cBhvr>
                                        <p:cTn id="259" dur="500" fill="hold"/>
                                        <p:tgtEl>
                                          <p:spTgt spid="61"/>
                                        </p:tgtEl>
                                        <p:attrNameLst>
                                          <p:attrName>fillcolor</p:attrName>
                                        </p:attrNameLst>
                                      </p:cBhvr>
                                      <p:by>
                                        <p:hsl h="7200000" s="0" l="0"/>
                                      </p:by>
                                    </p:animClr>
                                    <p:animClr clrSpc="hsl" dir="cw">
                                      <p:cBhvr>
                                        <p:cTn id="260" dur="500" fill="hold"/>
                                        <p:tgtEl>
                                          <p:spTgt spid="61"/>
                                        </p:tgtEl>
                                        <p:attrNameLst>
                                          <p:attrName>stroke.color</p:attrName>
                                        </p:attrNameLst>
                                      </p:cBhvr>
                                      <p:by>
                                        <p:hsl h="7200000" s="0" l="0"/>
                                      </p:by>
                                    </p:animClr>
                                    <p:set>
                                      <p:cBhvr>
                                        <p:cTn id="261" dur="500" fill="hold"/>
                                        <p:tgtEl>
                                          <p:spTgt spid="61"/>
                                        </p:tgtEl>
                                        <p:attrNameLst>
                                          <p:attrName>fill.type</p:attrName>
                                        </p:attrNameLst>
                                      </p:cBhvr>
                                      <p:to>
                                        <p:strVal val="solid"/>
                                      </p:to>
                                    </p:set>
                                  </p:childTnLst>
                                </p:cTn>
                              </p:par>
                              <p:par>
                                <p:cTn id="262" presetID="32" presetClass="emph" presetSubtype="0" fill="hold" grpId="1" nodeType="withEffect">
                                  <p:stCondLst>
                                    <p:cond delay="0"/>
                                  </p:stCondLst>
                                  <p:iterate type="lt">
                                    <p:tmPct val="2000"/>
                                  </p:iterate>
                                  <p:childTnLst>
                                    <p:animRot by="120000">
                                      <p:cBhvr>
                                        <p:cTn id="263" dur="100" fill="hold">
                                          <p:stCondLst>
                                            <p:cond delay="0"/>
                                          </p:stCondLst>
                                        </p:cTn>
                                        <p:tgtEl>
                                          <p:spTgt spid="61"/>
                                        </p:tgtEl>
                                        <p:attrNameLst>
                                          <p:attrName>r</p:attrName>
                                        </p:attrNameLst>
                                      </p:cBhvr>
                                    </p:animRot>
                                    <p:animRot by="-240000">
                                      <p:cBhvr>
                                        <p:cTn id="264" dur="200" fill="hold">
                                          <p:stCondLst>
                                            <p:cond delay="200"/>
                                          </p:stCondLst>
                                        </p:cTn>
                                        <p:tgtEl>
                                          <p:spTgt spid="61"/>
                                        </p:tgtEl>
                                        <p:attrNameLst>
                                          <p:attrName>r</p:attrName>
                                        </p:attrNameLst>
                                      </p:cBhvr>
                                    </p:animRot>
                                    <p:animRot by="240000">
                                      <p:cBhvr>
                                        <p:cTn id="265" dur="200" fill="hold">
                                          <p:stCondLst>
                                            <p:cond delay="400"/>
                                          </p:stCondLst>
                                        </p:cTn>
                                        <p:tgtEl>
                                          <p:spTgt spid="61"/>
                                        </p:tgtEl>
                                        <p:attrNameLst>
                                          <p:attrName>r</p:attrName>
                                        </p:attrNameLst>
                                      </p:cBhvr>
                                    </p:animRot>
                                    <p:animRot by="-240000">
                                      <p:cBhvr>
                                        <p:cTn id="266" dur="200" fill="hold">
                                          <p:stCondLst>
                                            <p:cond delay="600"/>
                                          </p:stCondLst>
                                        </p:cTn>
                                        <p:tgtEl>
                                          <p:spTgt spid="61"/>
                                        </p:tgtEl>
                                        <p:attrNameLst>
                                          <p:attrName>r</p:attrName>
                                        </p:attrNameLst>
                                      </p:cBhvr>
                                    </p:animRot>
                                    <p:animRot by="120000">
                                      <p:cBhvr>
                                        <p:cTn id="267" dur="200" fill="hold">
                                          <p:stCondLst>
                                            <p:cond delay="800"/>
                                          </p:stCondLst>
                                        </p:cTn>
                                        <p:tgtEl>
                                          <p:spTgt spid="61"/>
                                        </p:tgtEl>
                                        <p:attrNameLst>
                                          <p:attrName>r</p:attrName>
                                        </p:attrNameLst>
                                      </p:cBhvr>
                                    </p:animRot>
                                  </p:childTnLst>
                                  <p:subTnLst>
                                    <p:animClr clrSpc="rgb" dir="cw">
                                      <p:cBhvr override="childStyle">
                                        <p:cTn dur="1" fill="hold" display="0" masterRel="nextClick" afterEffect="1"/>
                                        <p:tgtEl>
                                          <p:spTgt spid="61"/>
                                        </p:tgtEl>
                                        <p:attrNameLst>
                                          <p:attrName>ppt_c</p:attrName>
                                        </p:attrNameLst>
                                      </p:cBhvr>
                                      <p:to>
                                        <a:schemeClr val="hlink"/>
                                      </p:to>
                                    </p:animClr>
                                  </p:subTnLst>
                                </p:cTn>
                              </p:par>
                            </p:childTnLst>
                          </p:cTn>
                        </p:par>
                      </p:childTnLst>
                    </p:cTn>
                  </p:par>
                </p:childTnLst>
              </p:cTn>
              <p:nextCondLst>
                <p:cond evt="onClick" delay="0">
                  <p:tgtEl>
                    <p:spTgt spid="61"/>
                  </p:tgtEl>
                </p:cond>
              </p:nextCondLst>
            </p:seq>
            <p:seq concurrent="1" nextAc="seek">
              <p:cTn id="268" restart="whenNotActive" fill="hold" evtFilter="cancelBubble" nodeType="interactiveSeq">
                <p:stCondLst>
                  <p:cond evt="onClick" delay="0">
                    <p:tgtEl>
                      <p:spTgt spid="71"/>
                    </p:tgtEl>
                  </p:cond>
                </p:stCondLst>
                <p:endSync evt="end" delay="0">
                  <p:rtn val="all"/>
                </p:endSync>
                <p:childTnLst>
                  <p:par>
                    <p:cTn id="269" fill="hold">
                      <p:stCondLst>
                        <p:cond delay="0"/>
                      </p:stCondLst>
                      <p:childTnLst>
                        <p:par>
                          <p:cTn id="270" fill="hold">
                            <p:stCondLst>
                              <p:cond delay="0"/>
                            </p:stCondLst>
                            <p:childTnLst>
                              <p:par>
                                <p:cTn id="271" presetID="21" presetClass="emph" presetSubtype="0" fill="hold" grpId="0" nodeType="clickEffect">
                                  <p:stCondLst>
                                    <p:cond delay="0"/>
                                  </p:stCondLst>
                                  <p:iterate type="lt">
                                    <p:tmPct val="0"/>
                                  </p:iterate>
                                  <p:childTnLst>
                                    <p:animClr clrSpc="hsl" dir="cw">
                                      <p:cBhvr override="childStyle">
                                        <p:cTn id="272" dur="500" fill="hold"/>
                                        <p:tgtEl>
                                          <p:spTgt spid="71"/>
                                        </p:tgtEl>
                                        <p:attrNameLst>
                                          <p:attrName>style.color</p:attrName>
                                        </p:attrNameLst>
                                      </p:cBhvr>
                                      <p:by>
                                        <p:hsl h="7200000" s="0" l="0"/>
                                      </p:by>
                                    </p:animClr>
                                    <p:animClr clrSpc="hsl" dir="cw">
                                      <p:cBhvr>
                                        <p:cTn id="273" dur="500" fill="hold"/>
                                        <p:tgtEl>
                                          <p:spTgt spid="71"/>
                                        </p:tgtEl>
                                        <p:attrNameLst>
                                          <p:attrName>fillcolor</p:attrName>
                                        </p:attrNameLst>
                                      </p:cBhvr>
                                      <p:by>
                                        <p:hsl h="7200000" s="0" l="0"/>
                                      </p:by>
                                    </p:animClr>
                                    <p:animClr clrSpc="hsl" dir="cw">
                                      <p:cBhvr>
                                        <p:cTn id="274" dur="500" fill="hold"/>
                                        <p:tgtEl>
                                          <p:spTgt spid="71"/>
                                        </p:tgtEl>
                                        <p:attrNameLst>
                                          <p:attrName>stroke.color</p:attrName>
                                        </p:attrNameLst>
                                      </p:cBhvr>
                                      <p:by>
                                        <p:hsl h="7200000" s="0" l="0"/>
                                      </p:by>
                                    </p:animClr>
                                    <p:set>
                                      <p:cBhvr>
                                        <p:cTn id="275" dur="500" fill="hold"/>
                                        <p:tgtEl>
                                          <p:spTgt spid="71"/>
                                        </p:tgtEl>
                                        <p:attrNameLst>
                                          <p:attrName>fill.type</p:attrName>
                                        </p:attrNameLst>
                                      </p:cBhvr>
                                      <p:to>
                                        <p:strVal val="solid"/>
                                      </p:to>
                                    </p:set>
                                  </p:childTnLst>
                                </p:cTn>
                              </p:par>
                              <p:par>
                                <p:cTn id="276" presetID="32" presetClass="emph" presetSubtype="0" fill="hold" grpId="1" nodeType="withEffect">
                                  <p:stCondLst>
                                    <p:cond delay="0"/>
                                  </p:stCondLst>
                                  <p:iterate type="lt">
                                    <p:tmPct val="2000"/>
                                  </p:iterate>
                                  <p:childTnLst>
                                    <p:animRot by="120000">
                                      <p:cBhvr>
                                        <p:cTn id="277" dur="100" fill="hold">
                                          <p:stCondLst>
                                            <p:cond delay="0"/>
                                          </p:stCondLst>
                                        </p:cTn>
                                        <p:tgtEl>
                                          <p:spTgt spid="71"/>
                                        </p:tgtEl>
                                        <p:attrNameLst>
                                          <p:attrName>r</p:attrName>
                                        </p:attrNameLst>
                                      </p:cBhvr>
                                    </p:animRot>
                                    <p:animRot by="-240000">
                                      <p:cBhvr>
                                        <p:cTn id="278" dur="200" fill="hold">
                                          <p:stCondLst>
                                            <p:cond delay="200"/>
                                          </p:stCondLst>
                                        </p:cTn>
                                        <p:tgtEl>
                                          <p:spTgt spid="71"/>
                                        </p:tgtEl>
                                        <p:attrNameLst>
                                          <p:attrName>r</p:attrName>
                                        </p:attrNameLst>
                                      </p:cBhvr>
                                    </p:animRot>
                                    <p:animRot by="240000">
                                      <p:cBhvr>
                                        <p:cTn id="279" dur="200" fill="hold">
                                          <p:stCondLst>
                                            <p:cond delay="400"/>
                                          </p:stCondLst>
                                        </p:cTn>
                                        <p:tgtEl>
                                          <p:spTgt spid="71"/>
                                        </p:tgtEl>
                                        <p:attrNameLst>
                                          <p:attrName>r</p:attrName>
                                        </p:attrNameLst>
                                      </p:cBhvr>
                                    </p:animRot>
                                    <p:animRot by="-240000">
                                      <p:cBhvr>
                                        <p:cTn id="280" dur="200" fill="hold">
                                          <p:stCondLst>
                                            <p:cond delay="600"/>
                                          </p:stCondLst>
                                        </p:cTn>
                                        <p:tgtEl>
                                          <p:spTgt spid="71"/>
                                        </p:tgtEl>
                                        <p:attrNameLst>
                                          <p:attrName>r</p:attrName>
                                        </p:attrNameLst>
                                      </p:cBhvr>
                                    </p:animRot>
                                    <p:animRot by="120000">
                                      <p:cBhvr>
                                        <p:cTn id="281" dur="200" fill="hold">
                                          <p:stCondLst>
                                            <p:cond delay="800"/>
                                          </p:stCondLst>
                                        </p:cTn>
                                        <p:tgtEl>
                                          <p:spTgt spid="71"/>
                                        </p:tgtEl>
                                        <p:attrNameLst>
                                          <p:attrName>r</p:attrName>
                                        </p:attrNameLst>
                                      </p:cBhvr>
                                    </p:animRot>
                                  </p:childTnLst>
                                  <p:subTnLst>
                                    <p:animClr clrSpc="rgb" dir="cw">
                                      <p:cBhvr override="childStyle">
                                        <p:cTn dur="1" fill="hold" display="0" masterRel="nextClick" afterEffect="1"/>
                                        <p:tgtEl>
                                          <p:spTgt spid="71"/>
                                        </p:tgtEl>
                                        <p:attrNameLst>
                                          <p:attrName>ppt_c</p:attrName>
                                        </p:attrNameLst>
                                      </p:cBhvr>
                                      <p:to>
                                        <a:schemeClr val="hlink"/>
                                      </p:to>
                                    </p:animClr>
                                  </p:subTnLst>
                                </p:cTn>
                              </p:par>
                            </p:childTnLst>
                          </p:cTn>
                        </p:par>
                      </p:childTnLst>
                    </p:cTn>
                  </p:par>
                </p:childTnLst>
              </p:cTn>
              <p:nextCondLst>
                <p:cond evt="onClick" delay="0">
                  <p:tgtEl>
                    <p:spTgt spid="71"/>
                  </p:tgtEl>
                </p:cond>
              </p:nextCondLst>
            </p:seq>
            <p:seq concurrent="1" nextAc="seek">
              <p:cTn id="282" restart="whenNotActive" fill="hold" evtFilter="cancelBubble" nodeType="interactiveSeq">
                <p:stCondLst>
                  <p:cond evt="onClick" delay="0">
                    <p:tgtEl>
                      <p:spTgt spid="73"/>
                    </p:tgtEl>
                  </p:cond>
                </p:stCondLst>
                <p:endSync evt="end" delay="0">
                  <p:rtn val="all"/>
                </p:endSync>
                <p:childTnLst>
                  <p:par>
                    <p:cTn id="283" fill="hold">
                      <p:stCondLst>
                        <p:cond delay="0"/>
                      </p:stCondLst>
                      <p:childTnLst>
                        <p:par>
                          <p:cTn id="284" fill="hold">
                            <p:stCondLst>
                              <p:cond delay="0"/>
                            </p:stCondLst>
                            <p:childTnLst>
                              <p:par>
                                <p:cTn id="285" presetID="21" presetClass="emph" presetSubtype="0" fill="hold" grpId="0" nodeType="clickEffect">
                                  <p:stCondLst>
                                    <p:cond delay="0"/>
                                  </p:stCondLst>
                                  <p:iterate type="lt">
                                    <p:tmPct val="0"/>
                                  </p:iterate>
                                  <p:childTnLst>
                                    <p:animClr clrSpc="hsl" dir="cw">
                                      <p:cBhvr override="childStyle">
                                        <p:cTn id="286" dur="500" fill="hold"/>
                                        <p:tgtEl>
                                          <p:spTgt spid="73"/>
                                        </p:tgtEl>
                                        <p:attrNameLst>
                                          <p:attrName>style.color</p:attrName>
                                        </p:attrNameLst>
                                      </p:cBhvr>
                                      <p:by>
                                        <p:hsl h="7200000" s="0" l="0"/>
                                      </p:by>
                                    </p:animClr>
                                    <p:animClr clrSpc="hsl" dir="cw">
                                      <p:cBhvr>
                                        <p:cTn id="287" dur="500" fill="hold"/>
                                        <p:tgtEl>
                                          <p:spTgt spid="73"/>
                                        </p:tgtEl>
                                        <p:attrNameLst>
                                          <p:attrName>fillcolor</p:attrName>
                                        </p:attrNameLst>
                                      </p:cBhvr>
                                      <p:by>
                                        <p:hsl h="7200000" s="0" l="0"/>
                                      </p:by>
                                    </p:animClr>
                                    <p:animClr clrSpc="hsl" dir="cw">
                                      <p:cBhvr>
                                        <p:cTn id="288" dur="500" fill="hold"/>
                                        <p:tgtEl>
                                          <p:spTgt spid="73"/>
                                        </p:tgtEl>
                                        <p:attrNameLst>
                                          <p:attrName>stroke.color</p:attrName>
                                        </p:attrNameLst>
                                      </p:cBhvr>
                                      <p:by>
                                        <p:hsl h="7200000" s="0" l="0"/>
                                      </p:by>
                                    </p:animClr>
                                    <p:set>
                                      <p:cBhvr>
                                        <p:cTn id="289" dur="500" fill="hold"/>
                                        <p:tgtEl>
                                          <p:spTgt spid="73"/>
                                        </p:tgtEl>
                                        <p:attrNameLst>
                                          <p:attrName>fill.type</p:attrName>
                                        </p:attrNameLst>
                                      </p:cBhvr>
                                      <p:to>
                                        <p:strVal val="solid"/>
                                      </p:to>
                                    </p:set>
                                  </p:childTnLst>
                                </p:cTn>
                              </p:par>
                              <p:par>
                                <p:cTn id="290" presetID="32" presetClass="emph" presetSubtype="0" fill="hold" grpId="1" nodeType="withEffect">
                                  <p:stCondLst>
                                    <p:cond delay="0"/>
                                  </p:stCondLst>
                                  <p:iterate type="lt">
                                    <p:tmPct val="2000"/>
                                  </p:iterate>
                                  <p:childTnLst>
                                    <p:animRot by="120000">
                                      <p:cBhvr>
                                        <p:cTn id="291" dur="100" fill="hold">
                                          <p:stCondLst>
                                            <p:cond delay="0"/>
                                          </p:stCondLst>
                                        </p:cTn>
                                        <p:tgtEl>
                                          <p:spTgt spid="73"/>
                                        </p:tgtEl>
                                        <p:attrNameLst>
                                          <p:attrName>r</p:attrName>
                                        </p:attrNameLst>
                                      </p:cBhvr>
                                    </p:animRot>
                                    <p:animRot by="-240000">
                                      <p:cBhvr>
                                        <p:cTn id="292" dur="200" fill="hold">
                                          <p:stCondLst>
                                            <p:cond delay="200"/>
                                          </p:stCondLst>
                                        </p:cTn>
                                        <p:tgtEl>
                                          <p:spTgt spid="73"/>
                                        </p:tgtEl>
                                        <p:attrNameLst>
                                          <p:attrName>r</p:attrName>
                                        </p:attrNameLst>
                                      </p:cBhvr>
                                    </p:animRot>
                                    <p:animRot by="240000">
                                      <p:cBhvr>
                                        <p:cTn id="293" dur="200" fill="hold">
                                          <p:stCondLst>
                                            <p:cond delay="400"/>
                                          </p:stCondLst>
                                        </p:cTn>
                                        <p:tgtEl>
                                          <p:spTgt spid="73"/>
                                        </p:tgtEl>
                                        <p:attrNameLst>
                                          <p:attrName>r</p:attrName>
                                        </p:attrNameLst>
                                      </p:cBhvr>
                                    </p:animRot>
                                    <p:animRot by="-240000">
                                      <p:cBhvr>
                                        <p:cTn id="294" dur="200" fill="hold">
                                          <p:stCondLst>
                                            <p:cond delay="600"/>
                                          </p:stCondLst>
                                        </p:cTn>
                                        <p:tgtEl>
                                          <p:spTgt spid="73"/>
                                        </p:tgtEl>
                                        <p:attrNameLst>
                                          <p:attrName>r</p:attrName>
                                        </p:attrNameLst>
                                      </p:cBhvr>
                                    </p:animRot>
                                    <p:animRot by="120000">
                                      <p:cBhvr>
                                        <p:cTn id="295" dur="200" fill="hold">
                                          <p:stCondLst>
                                            <p:cond delay="800"/>
                                          </p:stCondLst>
                                        </p:cTn>
                                        <p:tgtEl>
                                          <p:spTgt spid="73"/>
                                        </p:tgtEl>
                                        <p:attrNameLst>
                                          <p:attrName>r</p:attrName>
                                        </p:attrNameLst>
                                      </p:cBhvr>
                                    </p:animRot>
                                  </p:childTnLst>
                                  <p:subTnLst>
                                    <p:animClr clrSpc="rgb" dir="cw">
                                      <p:cBhvr override="childStyle">
                                        <p:cTn dur="1" fill="hold" display="0" masterRel="nextClick" afterEffect="1"/>
                                        <p:tgtEl>
                                          <p:spTgt spid="73"/>
                                        </p:tgtEl>
                                        <p:attrNameLst>
                                          <p:attrName>ppt_c</p:attrName>
                                        </p:attrNameLst>
                                      </p:cBhvr>
                                      <p:to>
                                        <a:schemeClr val="hlink"/>
                                      </p:to>
                                    </p:animClr>
                                  </p:subTnLst>
                                </p:cTn>
                              </p:par>
                            </p:childTnLst>
                          </p:cTn>
                        </p:par>
                      </p:childTnLst>
                    </p:cTn>
                  </p:par>
                </p:childTnLst>
              </p:cTn>
              <p:nextCondLst>
                <p:cond evt="onClick" delay="0">
                  <p:tgtEl>
                    <p:spTgt spid="73"/>
                  </p:tgtEl>
                </p:cond>
              </p:nextCondLst>
            </p:seq>
            <p:seq concurrent="1" nextAc="seek">
              <p:cTn id="296" restart="whenNotActive" fill="hold" evtFilter="cancelBubble" nodeType="interactiveSeq">
                <p:stCondLst>
                  <p:cond evt="onClick" delay="0">
                    <p:tgtEl>
                      <p:spTgt spid="29"/>
                    </p:tgtEl>
                  </p:cond>
                </p:stCondLst>
                <p:endSync evt="end" delay="0">
                  <p:rtn val="all"/>
                </p:endSync>
                <p:childTnLst>
                  <p:par>
                    <p:cTn id="297" fill="hold">
                      <p:stCondLst>
                        <p:cond delay="0"/>
                      </p:stCondLst>
                      <p:childTnLst>
                        <p:par>
                          <p:cTn id="298" fill="hold">
                            <p:stCondLst>
                              <p:cond delay="0"/>
                            </p:stCondLst>
                            <p:childTnLst>
                              <p:par>
                                <p:cTn id="299" presetID="21" presetClass="emph" presetSubtype="0" fill="hold" grpId="0" nodeType="clickEffect">
                                  <p:stCondLst>
                                    <p:cond delay="0"/>
                                  </p:stCondLst>
                                  <p:iterate type="lt">
                                    <p:tmPct val="0"/>
                                  </p:iterate>
                                  <p:childTnLst>
                                    <p:animClr clrSpc="hsl" dir="cw">
                                      <p:cBhvr override="childStyle">
                                        <p:cTn id="300" dur="500" fill="hold"/>
                                        <p:tgtEl>
                                          <p:spTgt spid="29"/>
                                        </p:tgtEl>
                                        <p:attrNameLst>
                                          <p:attrName>style.color</p:attrName>
                                        </p:attrNameLst>
                                      </p:cBhvr>
                                      <p:by>
                                        <p:hsl h="7200000" s="0" l="0"/>
                                      </p:by>
                                    </p:animClr>
                                    <p:animClr clrSpc="hsl" dir="cw">
                                      <p:cBhvr>
                                        <p:cTn id="301" dur="500" fill="hold"/>
                                        <p:tgtEl>
                                          <p:spTgt spid="29"/>
                                        </p:tgtEl>
                                        <p:attrNameLst>
                                          <p:attrName>fillcolor</p:attrName>
                                        </p:attrNameLst>
                                      </p:cBhvr>
                                      <p:by>
                                        <p:hsl h="7200000" s="0" l="0"/>
                                      </p:by>
                                    </p:animClr>
                                    <p:animClr clrSpc="hsl" dir="cw">
                                      <p:cBhvr>
                                        <p:cTn id="302" dur="500" fill="hold"/>
                                        <p:tgtEl>
                                          <p:spTgt spid="29"/>
                                        </p:tgtEl>
                                        <p:attrNameLst>
                                          <p:attrName>stroke.color</p:attrName>
                                        </p:attrNameLst>
                                      </p:cBhvr>
                                      <p:by>
                                        <p:hsl h="7200000" s="0" l="0"/>
                                      </p:by>
                                    </p:animClr>
                                    <p:set>
                                      <p:cBhvr>
                                        <p:cTn id="303" dur="500" fill="hold"/>
                                        <p:tgtEl>
                                          <p:spTgt spid="29"/>
                                        </p:tgtEl>
                                        <p:attrNameLst>
                                          <p:attrName>fill.type</p:attrName>
                                        </p:attrNameLst>
                                      </p:cBhvr>
                                      <p:to>
                                        <p:strVal val="solid"/>
                                      </p:to>
                                    </p:set>
                                  </p:childTnLst>
                                </p:cTn>
                              </p:par>
                              <p:par>
                                <p:cTn id="304" presetID="32" presetClass="emph" presetSubtype="0" fill="hold" grpId="1" nodeType="withEffect">
                                  <p:stCondLst>
                                    <p:cond delay="0"/>
                                  </p:stCondLst>
                                  <p:iterate type="lt">
                                    <p:tmPct val="2000"/>
                                  </p:iterate>
                                  <p:childTnLst>
                                    <p:animRot by="120000">
                                      <p:cBhvr>
                                        <p:cTn id="305" dur="100" fill="hold">
                                          <p:stCondLst>
                                            <p:cond delay="0"/>
                                          </p:stCondLst>
                                        </p:cTn>
                                        <p:tgtEl>
                                          <p:spTgt spid="29"/>
                                        </p:tgtEl>
                                        <p:attrNameLst>
                                          <p:attrName>r</p:attrName>
                                        </p:attrNameLst>
                                      </p:cBhvr>
                                    </p:animRot>
                                    <p:animRot by="-240000">
                                      <p:cBhvr>
                                        <p:cTn id="306" dur="200" fill="hold">
                                          <p:stCondLst>
                                            <p:cond delay="200"/>
                                          </p:stCondLst>
                                        </p:cTn>
                                        <p:tgtEl>
                                          <p:spTgt spid="29"/>
                                        </p:tgtEl>
                                        <p:attrNameLst>
                                          <p:attrName>r</p:attrName>
                                        </p:attrNameLst>
                                      </p:cBhvr>
                                    </p:animRot>
                                    <p:animRot by="240000">
                                      <p:cBhvr>
                                        <p:cTn id="307" dur="200" fill="hold">
                                          <p:stCondLst>
                                            <p:cond delay="400"/>
                                          </p:stCondLst>
                                        </p:cTn>
                                        <p:tgtEl>
                                          <p:spTgt spid="29"/>
                                        </p:tgtEl>
                                        <p:attrNameLst>
                                          <p:attrName>r</p:attrName>
                                        </p:attrNameLst>
                                      </p:cBhvr>
                                    </p:animRot>
                                    <p:animRot by="-240000">
                                      <p:cBhvr>
                                        <p:cTn id="308" dur="200" fill="hold">
                                          <p:stCondLst>
                                            <p:cond delay="600"/>
                                          </p:stCondLst>
                                        </p:cTn>
                                        <p:tgtEl>
                                          <p:spTgt spid="29"/>
                                        </p:tgtEl>
                                        <p:attrNameLst>
                                          <p:attrName>r</p:attrName>
                                        </p:attrNameLst>
                                      </p:cBhvr>
                                    </p:animRot>
                                    <p:animRot by="120000">
                                      <p:cBhvr>
                                        <p:cTn id="309" dur="200" fill="hold">
                                          <p:stCondLst>
                                            <p:cond delay="800"/>
                                          </p:stCondLst>
                                        </p:cTn>
                                        <p:tgtEl>
                                          <p:spTgt spid="29"/>
                                        </p:tgtEl>
                                        <p:attrNameLst>
                                          <p:attrName>r</p:attrName>
                                        </p:attrNameLst>
                                      </p:cBhvr>
                                    </p:animRot>
                                  </p:childTnLst>
                                  <p:subTnLst>
                                    <p:animClr clrSpc="rgb" dir="cw">
                                      <p:cBhvr override="childStyle">
                                        <p:cTn dur="1" fill="hold" display="0" masterRel="nextClick" afterEffect="1"/>
                                        <p:tgtEl>
                                          <p:spTgt spid="29"/>
                                        </p:tgtEl>
                                        <p:attrNameLst>
                                          <p:attrName>ppt_c</p:attrName>
                                        </p:attrNameLst>
                                      </p:cBhvr>
                                      <p:to>
                                        <a:schemeClr val="hlink"/>
                                      </p:to>
                                    </p:animClr>
                                  </p:subTnLst>
                                </p:cTn>
                              </p:par>
                            </p:childTnLst>
                          </p:cTn>
                        </p:par>
                      </p:childTnLst>
                    </p:cTn>
                  </p:par>
                </p:childTnLst>
              </p:cTn>
              <p:nextCondLst>
                <p:cond evt="onClick" delay="0">
                  <p:tgtEl>
                    <p:spTgt spid="29"/>
                  </p:tgtEl>
                </p:cond>
              </p:nextCondLst>
            </p:seq>
            <p:seq concurrent="1" nextAc="seek">
              <p:cTn id="310" restart="whenNotActive" fill="hold" evtFilter="cancelBubble" nodeType="interactiveSeq">
                <p:stCondLst>
                  <p:cond evt="onClick" delay="0">
                    <p:tgtEl>
                      <p:spTgt spid="31"/>
                    </p:tgtEl>
                  </p:cond>
                </p:stCondLst>
                <p:endSync evt="end" delay="0">
                  <p:rtn val="all"/>
                </p:endSync>
                <p:childTnLst>
                  <p:par>
                    <p:cTn id="311" fill="hold">
                      <p:stCondLst>
                        <p:cond delay="0"/>
                      </p:stCondLst>
                      <p:childTnLst>
                        <p:par>
                          <p:cTn id="312" fill="hold">
                            <p:stCondLst>
                              <p:cond delay="0"/>
                            </p:stCondLst>
                            <p:childTnLst>
                              <p:par>
                                <p:cTn id="313" presetID="21" presetClass="emph" presetSubtype="0" fill="hold" grpId="0" nodeType="clickEffect">
                                  <p:stCondLst>
                                    <p:cond delay="0"/>
                                  </p:stCondLst>
                                  <p:iterate type="lt">
                                    <p:tmPct val="0"/>
                                  </p:iterate>
                                  <p:childTnLst>
                                    <p:animClr clrSpc="hsl" dir="cw">
                                      <p:cBhvr override="childStyle">
                                        <p:cTn id="314" dur="500" fill="hold"/>
                                        <p:tgtEl>
                                          <p:spTgt spid="31"/>
                                        </p:tgtEl>
                                        <p:attrNameLst>
                                          <p:attrName>style.color</p:attrName>
                                        </p:attrNameLst>
                                      </p:cBhvr>
                                      <p:by>
                                        <p:hsl h="7200000" s="0" l="0"/>
                                      </p:by>
                                    </p:animClr>
                                    <p:animClr clrSpc="hsl" dir="cw">
                                      <p:cBhvr>
                                        <p:cTn id="315" dur="500" fill="hold"/>
                                        <p:tgtEl>
                                          <p:spTgt spid="31"/>
                                        </p:tgtEl>
                                        <p:attrNameLst>
                                          <p:attrName>fillcolor</p:attrName>
                                        </p:attrNameLst>
                                      </p:cBhvr>
                                      <p:by>
                                        <p:hsl h="7200000" s="0" l="0"/>
                                      </p:by>
                                    </p:animClr>
                                    <p:animClr clrSpc="hsl" dir="cw">
                                      <p:cBhvr>
                                        <p:cTn id="316" dur="500" fill="hold"/>
                                        <p:tgtEl>
                                          <p:spTgt spid="31"/>
                                        </p:tgtEl>
                                        <p:attrNameLst>
                                          <p:attrName>stroke.color</p:attrName>
                                        </p:attrNameLst>
                                      </p:cBhvr>
                                      <p:by>
                                        <p:hsl h="7200000" s="0" l="0"/>
                                      </p:by>
                                    </p:animClr>
                                    <p:set>
                                      <p:cBhvr>
                                        <p:cTn id="317" dur="500" fill="hold"/>
                                        <p:tgtEl>
                                          <p:spTgt spid="31"/>
                                        </p:tgtEl>
                                        <p:attrNameLst>
                                          <p:attrName>fill.type</p:attrName>
                                        </p:attrNameLst>
                                      </p:cBhvr>
                                      <p:to>
                                        <p:strVal val="solid"/>
                                      </p:to>
                                    </p:set>
                                  </p:childTnLst>
                                </p:cTn>
                              </p:par>
                              <p:par>
                                <p:cTn id="318" presetID="32" presetClass="emph" presetSubtype="0" fill="hold" grpId="1" nodeType="withEffect">
                                  <p:stCondLst>
                                    <p:cond delay="0"/>
                                  </p:stCondLst>
                                  <p:iterate type="lt">
                                    <p:tmPct val="2000"/>
                                  </p:iterate>
                                  <p:childTnLst>
                                    <p:animRot by="120000">
                                      <p:cBhvr>
                                        <p:cTn id="319" dur="100" fill="hold">
                                          <p:stCondLst>
                                            <p:cond delay="0"/>
                                          </p:stCondLst>
                                        </p:cTn>
                                        <p:tgtEl>
                                          <p:spTgt spid="31"/>
                                        </p:tgtEl>
                                        <p:attrNameLst>
                                          <p:attrName>r</p:attrName>
                                        </p:attrNameLst>
                                      </p:cBhvr>
                                    </p:animRot>
                                    <p:animRot by="-240000">
                                      <p:cBhvr>
                                        <p:cTn id="320" dur="200" fill="hold">
                                          <p:stCondLst>
                                            <p:cond delay="200"/>
                                          </p:stCondLst>
                                        </p:cTn>
                                        <p:tgtEl>
                                          <p:spTgt spid="31"/>
                                        </p:tgtEl>
                                        <p:attrNameLst>
                                          <p:attrName>r</p:attrName>
                                        </p:attrNameLst>
                                      </p:cBhvr>
                                    </p:animRot>
                                    <p:animRot by="240000">
                                      <p:cBhvr>
                                        <p:cTn id="321" dur="200" fill="hold">
                                          <p:stCondLst>
                                            <p:cond delay="400"/>
                                          </p:stCondLst>
                                        </p:cTn>
                                        <p:tgtEl>
                                          <p:spTgt spid="31"/>
                                        </p:tgtEl>
                                        <p:attrNameLst>
                                          <p:attrName>r</p:attrName>
                                        </p:attrNameLst>
                                      </p:cBhvr>
                                    </p:animRot>
                                    <p:animRot by="-240000">
                                      <p:cBhvr>
                                        <p:cTn id="322" dur="200" fill="hold">
                                          <p:stCondLst>
                                            <p:cond delay="600"/>
                                          </p:stCondLst>
                                        </p:cTn>
                                        <p:tgtEl>
                                          <p:spTgt spid="31"/>
                                        </p:tgtEl>
                                        <p:attrNameLst>
                                          <p:attrName>r</p:attrName>
                                        </p:attrNameLst>
                                      </p:cBhvr>
                                    </p:animRot>
                                    <p:animRot by="120000">
                                      <p:cBhvr>
                                        <p:cTn id="323" dur="200" fill="hold">
                                          <p:stCondLst>
                                            <p:cond delay="800"/>
                                          </p:stCondLst>
                                        </p:cTn>
                                        <p:tgtEl>
                                          <p:spTgt spid="31"/>
                                        </p:tgtEl>
                                        <p:attrNameLst>
                                          <p:attrName>r</p:attrName>
                                        </p:attrNameLst>
                                      </p:cBhvr>
                                    </p:animRot>
                                  </p:childTnLst>
                                  <p:subTnLst>
                                    <p:animClr clrSpc="rgb" dir="cw">
                                      <p:cBhvr override="childStyle">
                                        <p:cTn dur="1" fill="hold" display="0" masterRel="nextClick" afterEffect="1"/>
                                        <p:tgtEl>
                                          <p:spTgt spid="31"/>
                                        </p:tgtEl>
                                        <p:attrNameLst>
                                          <p:attrName>ppt_c</p:attrName>
                                        </p:attrNameLst>
                                      </p:cBhvr>
                                      <p:to>
                                        <a:schemeClr val="hlink"/>
                                      </p:to>
                                    </p:animClr>
                                  </p:subTnLst>
                                </p:cTn>
                              </p:par>
                            </p:childTnLst>
                          </p:cTn>
                        </p:par>
                      </p:childTnLst>
                    </p:cTn>
                  </p:par>
                </p:childTnLst>
              </p:cTn>
              <p:nextCondLst>
                <p:cond evt="onClick" delay="0">
                  <p:tgtEl>
                    <p:spTgt spid="31"/>
                  </p:tgtEl>
                </p:cond>
              </p:nextCondLst>
            </p:seq>
            <p:seq concurrent="1" nextAc="seek">
              <p:cTn id="324" restart="whenNotActive" fill="hold" evtFilter="cancelBubble" nodeType="interactiveSeq">
                <p:stCondLst>
                  <p:cond evt="onClick" delay="0">
                    <p:tgtEl>
                      <p:spTgt spid="33"/>
                    </p:tgtEl>
                  </p:cond>
                </p:stCondLst>
                <p:endSync evt="end" delay="0">
                  <p:rtn val="all"/>
                </p:endSync>
                <p:childTnLst>
                  <p:par>
                    <p:cTn id="325" fill="hold">
                      <p:stCondLst>
                        <p:cond delay="0"/>
                      </p:stCondLst>
                      <p:childTnLst>
                        <p:par>
                          <p:cTn id="326" fill="hold">
                            <p:stCondLst>
                              <p:cond delay="0"/>
                            </p:stCondLst>
                            <p:childTnLst>
                              <p:par>
                                <p:cTn id="327" presetID="21" presetClass="emph" presetSubtype="0" fill="hold" grpId="0" nodeType="clickEffect">
                                  <p:stCondLst>
                                    <p:cond delay="0"/>
                                  </p:stCondLst>
                                  <p:iterate type="lt">
                                    <p:tmPct val="0"/>
                                  </p:iterate>
                                  <p:childTnLst>
                                    <p:animClr clrSpc="hsl" dir="cw">
                                      <p:cBhvr override="childStyle">
                                        <p:cTn id="328" dur="500" fill="hold"/>
                                        <p:tgtEl>
                                          <p:spTgt spid="33"/>
                                        </p:tgtEl>
                                        <p:attrNameLst>
                                          <p:attrName>style.color</p:attrName>
                                        </p:attrNameLst>
                                      </p:cBhvr>
                                      <p:by>
                                        <p:hsl h="7200000" s="0" l="0"/>
                                      </p:by>
                                    </p:animClr>
                                    <p:animClr clrSpc="hsl" dir="cw">
                                      <p:cBhvr>
                                        <p:cTn id="329" dur="500" fill="hold"/>
                                        <p:tgtEl>
                                          <p:spTgt spid="33"/>
                                        </p:tgtEl>
                                        <p:attrNameLst>
                                          <p:attrName>fillcolor</p:attrName>
                                        </p:attrNameLst>
                                      </p:cBhvr>
                                      <p:by>
                                        <p:hsl h="7200000" s="0" l="0"/>
                                      </p:by>
                                    </p:animClr>
                                    <p:animClr clrSpc="hsl" dir="cw">
                                      <p:cBhvr>
                                        <p:cTn id="330" dur="500" fill="hold"/>
                                        <p:tgtEl>
                                          <p:spTgt spid="33"/>
                                        </p:tgtEl>
                                        <p:attrNameLst>
                                          <p:attrName>stroke.color</p:attrName>
                                        </p:attrNameLst>
                                      </p:cBhvr>
                                      <p:by>
                                        <p:hsl h="7200000" s="0" l="0"/>
                                      </p:by>
                                    </p:animClr>
                                    <p:set>
                                      <p:cBhvr>
                                        <p:cTn id="331" dur="500" fill="hold"/>
                                        <p:tgtEl>
                                          <p:spTgt spid="33"/>
                                        </p:tgtEl>
                                        <p:attrNameLst>
                                          <p:attrName>fill.type</p:attrName>
                                        </p:attrNameLst>
                                      </p:cBhvr>
                                      <p:to>
                                        <p:strVal val="solid"/>
                                      </p:to>
                                    </p:set>
                                  </p:childTnLst>
                                </p:cTn>
                              </p:par>
                              <p:par>
                                <p:cTn id="332" presetID="32" presetClass="emph" presetSubtype="0" fill="hold" grpId="1" nodeType="withEffect">
                                  <p:stCondLst>
                                    <p:cond delay="0"/>
                                  </p:stCondLst>
                                  <p:iterate type="lt">
                                    <p:tmPct val="2000"/>
                                  </p:iterate>
                                  <p:childTnLst>
                                    <p:animRot by="120000">
                                      <p:cBhvr>
                                        <p:cTn id="333" dur="100" fill="hold">
                                          <p:stCondLst>
                                            <p:cond delay="0"/>
                                          </p:stCondLst>
                                        </p:cTn>
                                        <p:tgtEl>
                                          <p:spTgt spid="33"/>
                                        </p:tgtEl>
                                        <p:attrNameLst>
                                          <p:attrName>r</p:attrName>
                                        </p:attrNameLst>
                                      </p:cBhvr>
                                    </p:animRot>
                                    <p:animRot by="-240000">
                                      <p:cBhvr>
                                        <p:cTn id="334" dur="200" fill="hold">
                                          <p:stCondLst>
                                            <p:cond delay="200"/>
                                          </p:stCondLst>
                                        </p:cTn>
                                        <p:tgtEl>
                                          <p:spTgt spid="33"/>
                                        </p:tgtEl>
                                        <p:attrNameLst>
                                          <p:attrName>r</p:attrName>
                                        </p:attrNameLst>
                                      </p:cBhvr>
                                    </p:animRot>
                                    <p:animRot by="240000">
                                      <p:cBhvr>
                                        <p:cTn id="335" dur="200" fill="hold">
                                          <p:stCondLst>
                                            <p:cond delay="400"/>
                                          </p:stCondLst>
                                        </p:cTn>
                                        <p:tgtEl>
                                          <p:spTgt spid="33"/>
                                        </p:tgtEl>
                                        <p:attrNameLst>
                                          <p:attrName>r</p:attrName>
                                        </p:attrNameLst>
                                      </p:cBhvr>
                                    </p:animRot>
                                    <p:animRot by="-240000">
                                      <p:cBhvr>
                                        <p:cTn id="336" dur="200" fill="hold">
                                          <p:stCondLst>
                                            <p:cond delay="600"/>
                                          </p:stCondLst>
                                        </p:cTn>
                                        <p:tgtEl>
                                          <p:spTgt spid="33"/>
                                        </p:tgtEl>
                                        <p:attrNameLst>
                                          <p:attrName>r</p:attrName>
                                        </p:attrNameLst>
                                      </p:cBhvr>
                                    </p:animRot>
                                    <p:animRot by="120000">
                                      <p:cBhvr>
                                        <p:cTn id="337" dur="200" fill="hold">
                                          <p:stCondLst>
                                            <p:cond delay="800"/>
                                          </p:stCondLst>
                                        </p:cTn>
                                        <p:tgtEl>
                                          <p:spTgt spid="33"/>
                                        </p:tgtEl>
                                        <p:attrNameLst>
                                          <p:attrName>r</p:attrName>
                                        </p:attrNameLst>
                                      </p:cBhvr>
                                    </p:animRot>
                                  </p:childTnLst>
                                  <p:subTnLst>
                                    <p:animClr clrSpc="rgb" dir="cw">
                                      <p:cBhvr override="childStyle">
                                        <p:cTn dur="1" fill="hold" display="0" masterRel="nextClick" afterEffect="1"/>
                                        <p:tgtEl>
                                          <p:spTgt spid="33"/>
                                        </p:tgtEl>
                                        <p:attrNameLst>
                                          <p:attrName>ppt_c</p:attrName>
                                        </p:attrNameLst>
                                      </p:cBhvr>
                                      <p:to>
                                        <a:schemeClr val="hlink"/>
                                      </p:to>
                                    </p:animClr>
                                  </p:subTnLst>
                                </p:cTn>
                              </p:par>
                            </p:childTnLst>
                          </p:cTn>
                        </p:par>
                      </p:childTnLst>
                    </p:cTn>
                  </p:par>
                </p:childTnLst>
              </p:cTn>
              <p:nextCondLst>
                <p:cond evt="onClick" delay="0">
                  <p:tgtEl>
                    <p:spTgt spid="33"/>
                  </p:tgtEl>
                </p:cond>
              </p:nextCondLst>
            </p:seq>
            <p:seq concurrent="1" nextAc="seek">
              <p:cTn id="338" restart="whenNotActive" fill="hold" evtFilter="cancelBubble" nodeType="interactiveSeq">
                <p:stCondLst>
                  <p:cond evt="onClick" delay="0">
                    <p:tgtEl>
                      <p:spTgt spid="35"/>
                    </p:tgtEl>
                  </p:cond>
                </p:stCondLst>
                <p:endSync evt="end" delay="0">
                  <p:rtn val="all"/>
                </p:endSync>
                <p:childTnLst>
                  <p:par>
                    <p:cTn id="339" fill="hold">
                      <p:stCondLst>
                        <p:cond delay="0"/>
                      </p:stCondLst>
                      <p:childTnLst>
                        <p:par>
                          <p:cTn id="340" fill="hold">
                            <p:stCondLst>
                              <p:cond delay="0"/>
                            </p:stCondLst>
                            <p:childTnLst>
                              <p:par>
                                <p:cTn id="341" presetID="21" presetClass="emph" presetSubtype="0" fill="hold" grpId="0" nodeType="clickEffect">
                                  <p:stCondLst>
                                    <p:cond delay="0"/>
                                  </p:stCondLst>
                                  <p:iterate type="lt">
                                    <p:tmPct val="0"/>
                                  </p:iterate>
                                  <p:childTnLst>
                                    <p:animClr clrSpc="hsl" dir="cw">
                                      <p:cBhvr override="childStyle">
                                        <p:cTn id="342" dur="500" fill="hold"/>
                                        <p:tgtEl>
                                          <p:spTgt spid="35"/>
                                        </p:tgtEl>
                                        <p:attrNameLst>
                                          <p:attrName>style.color</p:attrName>
                                        </p:attrNameLst>
                                      </p:cBhvr>
                                      <p:by>
                                        <p:hsl h="7200000" s="0" l="0"/>
                                      </p:by>
                                    </p:animClr>
                                    <p:animClr clrSpc="hsl" dir="cw">
                                      <p:cBhvr>
                                        <p:cTn id="343" dur="500" fill="hold"/>
                                        <p:tgtEl>
                                          <p:spTgt spid="35"/>
                                        </p:tgtEl>
                                        <p:attrNameLst>
                                          <p:attrName>fillcolor</p:attrName>
                                        </p:attrNameLst>
                                      </p:cBhvr>
                                      <p:by>
                                        <p:hsl h="7200000" s="0" l="0"/>
                                      </p:by>
                                    </p:animClr>
                                    <p:animClr clrSpc="hsl" dir="cw">
                                      <p:cBhvr>
                                        <p:cTn id="344" dur="500" fill="hold"/>
                                        <p:tgtEl>
                                          <p:spTgt spid="35"/>
                                        </p:tgtEl>
                                        <p:attrNameLst>
                                          <p:attrName>stroke.color</p:attrName>
                                        </p:attrNameLst>
                                      </p:cBhvr>
                                      <p:by>
                                        <p:hsl h="7200000" s="0" l="0"/>
                                      </p:by>
                                    </p:animClr>
                                    <p:set>
                                      <p:cBhvr>
                                        <p:cTn id="345" dur="500" fill="hold"/>
                                        <p:tgtEl>
                                          <p:spTgt spid="35"/>
                                        </p:tgtEl>
                                        <p:attrNameLst>
                                          <p:attrName>fill.type</p:attrName>
                                        </p:attrNameLst>
                                      </p:cBhvr>
                                      <p:to>
                                        <p:strVal val="solid"/>
                                      </p:to>
                                    </p:set>
                                  </p:childTnLst>
                                </p:cTn>
                              </p:par>
                              <p:par>
                                <p:cTn id="346" presetID="32" presetClass="emph" presetSubtype="0" fill="hold" grpId="1" nodeType="withEffect">
                                  <p:stCondLst>
                                    <p:cond delay="0"/>
                                  </p:stCondLst>
                                  <p:iterate type="lt">
                                    <p:tmPct val="2000"/>
                                  </p:iterate>
                                  <p:childTnLst>
                                    <p:animRot by="120000">
                                      <p:cBhvr>
                                        <p:cTn id="347" dur="100" fill="hold">
                                          <p:stCondLst>
                                            <p:cond delay="0"/>
                                          </p:stCondLst>
                                        </p:cTn>
                                        <p:tgtEl>
                                          <p:spTgt spid="35"/>
                                        </p:tgtEl>
                                        <p:attrNameLst>
                                          <p:attrName>r</p:attrName>
                                        </p:attrNameLst>
                                      </p:cBhvr>
                                    </p:animRot>
                                    <p:animRot by="-240000">
                                      <p:cBhvr>
                                        <p:cTn id="348" dur="200" fill="hold">
                                          <p:stCondLst>
                                            <p:cond delay="200"/>
                                          </p:stCondLst>
                                        </p:cTn>
                                        <p:tgtEl>
                                          <p:spTgt spid="35"/>
                                        </p:tgtEl>
                                        <p:attrNameLst>
                                          <p:attrName>r</p:attrName>
                                        </p:attrNameLst>
                                      </p:cBhvr>
                                    </p:animRot>
                                    <p:animRot by="240000">
                                      <p:cBhvr>
                                        <p:cTn id="349" dur="200" fill="hold">
                                          <p:stCondLst>
                                            <p:cond delay="400"/>
                                          </p:stCondLst>
                                        </p:cTn>
                                        <p:tgtEl>
                                          <p:spTgt spid="35"/>
                                        </p:tgtEl>
                                        <p:attrNameLst>
                                          <p:attrName>r</p:attrName>
                                        </p:attrNameLst>
                                      </p:cBhvr>
                                    </p:animRot>
                                    <p:animRot by="-240000">
                                      <p:cBhvr>
                                        <p:cTn id="350" dur="200" fill="hold">
                                          <p:stCondLst>
                                            <p:cond delay="600"/>
                                          </p:stCondLst>
                                        </p:cTn>
                                        <p:tgtEl>
                                          <p:spTgt spid="35"/>
                                        </p:tgtEl>
                                        <p:attrNameLst>
                                          <p:attrName>r</p:attrName>
                                        </p:attrNameLst>
                                      </p:cBhvr>
                                    </p:animRot>
                                    <p:animRot by="120000">
                                      <p:cBhvr>
                                        <p:cTn id="351" dur="200" fill="hold">
                                          <p:stCondLst>
                                            <p:cond delay="800"/>
                                          </p:stCondLst>
                                        </p:cTn>
                                        <p:tgtEl>
                                          <p:spTgt spid="35"/>
                                        </p:tgtEl>
                                        <p:attrNameLst>
                                          <p:attrName>r</p:attrName>
                                        </p:attrNameLst>
                                      </p:cBhvr>
                                    </p:animRot>
                                  </p:childTnLst>
                                  <p:subTnLst>
                                    <p:animClr clrSpc="rgb" dir="cw">
                                      <p:cBhvr override="childStyle">
                                        <p:cTn dur="1" fill="hold" display="0" masterRel="nextClick" afterEffect="1"/>
                                        <p:tgtEl>
                                          <p:spTgt spid="35"/>
                                        </p:tgtEl>
                                        <p:attrNameLst>
                                          <p:attrName>ppt_c</p:attrName>
                                        </p:attrNameLst>
                                      </p:cBhvr>
                                      <p:to>
                                        <a:schemeClr val="hlink"/>
                                      </p:to>
                                    </p:animClr>
                                  </p:subTnLst>
                                </p:cTn>
                              </p:par>
                            </p:childTnLst>
                          </p:cTn>
                        </p:par>
                      </p:childTnLst>
                    </p:cTn>
                  </p:par>
                </p:childTnLst>
              </p:cTn>
              <p:nextCondLst>
                <p:cond evt="onClick" delay="0">
                  <p:tgtEl>
                    <p:spTgt spid="35"/>
                  </p:tgtEl>
                </p:cond>
              </p:nextCondLst>
            </p:seq>
            <p:seq concurrent="1" nextAc="seek">
              <p:cTn id="352" restart="whenNotActive" fill="hold" evtFilter="cancelBubble" nodeType="interactiveSeq">
                <p:stCondLst>
                  <p:cond evt="onClick" delay="0">
                    <p:tgtEl>
                      <p:spTgt spid="63"/>
                    </p:tgtEl>
                  </p:cond>
                </p:stCondLst>
                <p:endSync evt="end" delay="0">
                  <p:rtn val="all"/>
                </p:endSync>
                <p:childTnLst>
                  <p:par>
                    <p:cTn id="353" fill="hold">
                      <p:stCondLst>
                        <p:cond delay="0"/>
                      </p:stCondLst>
                      <p:childTnLst>
                        <p:par>
                          <p:cTn id="354" fill="hold">
                            <p:stCondLst>
                              <p:cond delay="0"/>
                            </p:stCondLst>
                            <p:childTnLst>
                              <p:par>
                                <p:cTn id="355" presetID="21" presetClass="emph" presetSubtype="0" fill="hold" grpId="0" nodeType="clickEffect">
                                  <p:stCondLst>
                                    <p:cond delay="0"/>
                                  </p:stCondLst>
                                  <p:iterate type="lt">
                                    <p:tmPct val="0"/>
                                  </p:iterate>
                                  <p:childTnLst>
                                    <p:animClr clrSpc="hsl" dir="cw">
                                      <p:cBhvr override="childStyle">
                                        <p:cTn id="356" dur="500" fill="hold"/>
                                        <p:tgtEl>
                                          <p:spTgt spid="63"/>
                                        </p:tgtEl>
                                        <p:attrNameLst>
                                          <p:attrName>style.color</p:attrName>
                                        </p:attrNameLst>
                                      </p:cBhvr>
                                      <p:by>
                                        <p:hsl h="7200000" s="0" l="0"/>
                                      </p:by>
                                    </p:animClr>
                                    <p:animClr clrSpc="hsl" dir="cw">
                                      <p:cBhvr>
                                        <p:cTn id="357" dur="500" fill="hold"/>
                                        <p:tgtEl>
                                          <p:spTgt spid="63"/>
                                        </p:tgtEl>
                                        <p:attrNameLst>
                                          <p:attrName>fillcolor</p:attrName>
                                        </p:attrNameLst>
                                      </p:cBhvr>
                                      <p:by>
                                        <p:hsl h="7200000" s="0" l="0"/>
                                      </p:by>
                                    </p:animClr>
                                    <p:animClr clrSpc="hsl" dir="cw">
                                      <p:cBhvr>
                                        <p:cTn id="358" dur="500" fill="hold"/>
                                        <p:tgtEl>
                                          <p:spTgt spid="63"/>
                                        </p:tgtEl>
                                        <p:attrNameLst>
                                          <p:attrName>stroke.color</p:attrName>
                                        </p:attrNameLst>
                                      </p:cBhvr>
                                      <p:by>
                                        <p:hsl h="7200000" s="0" l="0"/>
                                      </p:by>
                                    </p:animClr>
                                    <p:set>
                                      <p:cBhvr>
                                        <p:cTn id="359" dur="500" fill="hold"/>
                                        <p:tgtEl>
                                          <p:spTgt spid="63"/>
                                        </p:tgtEl>
                                        <p:attrNameLst>
                                          <p:attrName>fill.type</p:attrName>
                                        </p:attrNameLst>
                                      </p:cBhvr>
                                      <p:to>
                                        <p:strVal val="solid"/>
                                      </p:to>
                                    </p:set>
                                  </p:childTnLst>
                                </p:cTn>
                              </p:par>
                              <p:par>
                                <p:cTn id="360" presetID="32" presetClass="emph" presetSubtype="0" fill="hold" grpId="1" nodeType="withEffect">
                                  <p:stCondLst>
                                    <p:cond delay="0"/>
                                  </p:stCondLst>
                                  <p:iterate type="lt">
                                    <p:tmPct val="2000"/>
                                  </p:iterate>
                                  <p:childTnLst>
                                    <p:animRot by="120000">
                                      <p:cBhvr>
                                        <p:cTn id="361" dur="100" fill="hold">
                                          <p:stCondLst>
                                            <p:cond delay="0"/>
                                          </p:stCondLst>
                                        </p:cTn>
                                        <p:tgtEl>
                                          <p:spTgt spid="63"/>
                                        </p:tgtEl>
                                        <p:attrNameLst>
                                          <p:attrName>r</p:attrName>
                                        </p:attrNameLst>
                                      </p:cBhvr>
                                    </p:animRot>
                                    <p:animRot by="-240000">
                                      <p:cBhvr>
                                        <p:cTn id="362" dur="200" fill="hold">
                                          <p:stCondLst>
                                            <p:cond delay="200"/>
                                          </p:stCondLst>
                                        </p:cTn>
                                        <p:tgtEl>
                                          <p:spTgt spid="63"/>
                                        </p:tgtEl>
                                        <p:attrNameLst>
                                          <p:attrName>r</p:attrName>
                                        </p:attrNameLst>
                                      </p:cBhvr>
                                    </p:animRot>
                                    <p:animRot by="240000">
                                      <p:cBhvr>
                                        <p:cTn id="363" dur="200" fill="hold">
                                          <p:stCondLst>
                                            <p:cond delay="400"/>
                                          </p:stCondLst>
                                        </p:cTn>
                                        <p:tgtEl>
                                          <p:spTgt spid="63"/>
                                        </p:tgtEl>
                                        <p:attrNameLst>
                                          <p:attrName>r</p:attrName>
                                        </p:attrNameLst>
                                      </p:cBhvr>
                                    </p:animRot>
                                    <p:animRot by="-240000">
                                      <p:cBhvr>
                                        <p:cTn id="364" dur="200" fill="hold">
                                          <p:stCondLst>
                                            <p:cond delay="600"/>
                                          </p:stCondLst>
                                        </p:cTn>
                                        <p:tgtEl>
                                          <p:spTgt spid="63"/>
                                        </p:tgtEl>
                                        <p:attrNameLst>
                                          <p:attrName>r</p:attrName>
                                        </p:attrNameLst>
                                      </p:cBhvr>
                                    </p:animRot>
                                    <p:animRot by="120000">
                                      <p:cBhvr>
                                        <p:cTn id="365" dur="200" fill="hold">
                                          <p:stCondLst>
                                            <p:cond delay="800"/>
                                          </p:stCondLst>
                                        </p:cTn>
                                        <p:tgtEl>
                                          <p:spTgt spid="63"/>
                                        </p:tgtEl>
                                        <p:attrNameLst>
                                          <p:attrName>r</p:attrName>
                                        </p:attrNameLst>
                                      </p:cBhvr>
                                    </p:animRot>
                                  </p:childTnLst>
                                  <p:subTnLst>
                                    <p:animClr clrSpc="rgb" dir="cw">
                                      <p:cBhvr override="childStyle">
                                        <p:cTn dur="1" fill="hold" display="0" masterRel="nextClick" afterEffect="1"/>
                                        <p:tgtEl>
                                          <p:spTgt spid="63"/>
                                        </p:tgtEl>
                                        <p:attrNameLst>
                                          <p:attrName>ppt_c</p:attrName>
                                        </p:attrNameLst>
                                      </p:cBhvr>
                                      <p:to>
                                        <a:schemeClr val="hlink"/>
                                      </p:to>
                                    </p:animClr>
                                  </p:subTnLst>
                                </p:cTn>
                              </p:par>
                            </p:childTnLst>
                          </p:cTn>
                        </p:par>
                      </p:childTnLst>
                    </p:cTn>
                  </p:par>
                </p:childTnLst>
              </p:cTn>
              <p:nextCondLst>
                <p:cond evt="onClick" delay="0">
                  <p:tgtEl>
                    <p:spTgt spid="63"/>
                  </p:tgtEl>
                </p:cond>
              </p:nextCondLst>
            </p:seq>
            <p:seq concurrent="1" nextAc="seek">
              <p:cTn id="366" restart="whenNotActive" fill="hold" evtFilter="cancelBubble" nodeType="interactiveSeq">
                <p:stCondLst>
                  <p:cond evt="onClick" delay="0">
                    <p:tgtEl>
                      <p:spTgt spid="65"/>
                    </p:tgtEl>
                  </p:cond>
                </p:stCondLst>
                <p:endSync evt="end" delay="0">
                  <p:rtn val="all"/>
                </p:endSync>
                <p:childTnLst>
                  <p:par>
                    <p:cTn id="367" fill="hold">
                      <p:stCondLst>
                        <p:cond delay="0"/>
                      </p:stCondLst>
                      <p:childTnLst>
                        <p:par>
                          <p:cTn id="368" fill="hold">
                            <p:stCondLst>
                              <p:cond delay="0"/>
                            </p:stCondLst>
                            <p:childTnLst>
                              <p:par>
                                <p:cTn id="369" presetID="21" presetClass="emph" presetSubtype="0" fill="hold" grpId="0" nodeType="clickEffect">
                                  <p:stCondLst>
                                    <p:cond delay="0"/>
                                  </p:stCondLst>
                                  <p:iterate type="lt">
                                    <p:tmPct val="0"/>
                                  </p:iterate>
                                  <p:childTnLst>
                                    <p:animClr clrSpc="hsl" dir="cw">
                                      <p:cBhvr override="childStyle">
                                        <p:cTn id="370" dur="500" fill="hold"/>
                                        <p:tgtEl>
                                          <p:spTgt spid="65"/>
                                        </p:tgtEl>
                                        <p:attrNameLst>
                                          <p:attrName>style.color</p:attrName>
                                        </p:attrNameLst>
                                      </p:cBhvr>
                                      <p:by>
                                        <p:hsl h="7200000" s="0" l="0"/>
                                      </p:by>
                                    </p:animClr>
                                    <p:animClr clrSpc="hsl" dir="cw">
                                      <p:cBhvr>
                                        <p:cTn id="371" dur="500" fill="hold"/>
                                        <p:tgtEl>
                                          <p:spTgt spid="65"/>
                                        </p:tgtEl>
                                        <p:attrNameLst>
                                          <p:attrName>fillcolor</p:attrName>
                                        </p:attrNameLst>
                                      </p:cBhvr>
                                      <p:by>
                                        <p:hsl h="7200000" s="0" l="0"/>
                                      </p:by>
                                    </p:animClr>
                                    <p:animClr clrSpc="hsl" dir="cw">
                                      <p:cBhvr>
                                        <p:cTn id="372" dur="500" fill="hold"/>
                                        <p:tgtEl>
                                          <p:spTgt spid="65"/>
                                        </p:tgtEl>
                                        <p:attrNameLst>
                                          <p:attrName>stroke.color</p:attrName>
                                        </p:attrNameLst>
                                      </p:cBhvr>
                                      <p:by>
                                        <p:hsl h="7200000" s="0" l="0"/>
                                      </p:by>
                                    </p:animClr>
                                    <p:set>
                                      <p:cBhvr>
                                        <p:cTn id="373" dur="500" fill="hold"/>
                                        <p:tgtEl>
                                          <p:spTgt spid="65"/>
                                        </p:tgtEl>
                                        <p:attrNameLst>
                                          <p:attrName>fill.type</p:attrName>
                                        </p:attrNameLst>
                                      </p:cBhvr>
                                      <p:to>
                                        <p:strVal val="solid"/>
                                      </p:to>
                                    </p:set>
                                  </p:childTnLst>
                                </p:cTn>
                              </p:par>
                              <p:par>
                                <p:cTn id="374" presetID="32" presetClass="emph" presetSubtype="0" fill="hold" grpId="1" nodeType="withEffect">
                                  <p:stCondLst>
                                    <p:cond delay="0"/>
                                  </p:stCondLst>
                                  <p:iterate type="lt">
                                    <p:tmPct val="2000"/>
                                  </p:iterate>
                                  <p:childTnLst>
                                    <p:animRot by="120000">
                                      <p:cBhvr>
                                        <p:cTn id="375" dur="100" fill="hold">
                                          <p:stCondLst>
                                            <p:cond delay="0"/>
                                          </p:stCondLst>
                                        </p:cTn>
                                        <p:tgtEl>
                                          <p:spTgt spid="65"/>
                                        </p:tgtEl>
                                        <p:attrNameLst>
                                          <p:attrName>r</p:attrName>
                                        </p:attrNameLst>
                                      </p:cBhvr>
                                    </p:animRot>
                                    <p:animRot by="-240000">
                                      <p:cBhvr>
                                        <p:cTn id="376" dur="200" fill="hold">
                                          <p:stCondLst>
                                            <p:cond delay="200"/>
                                          </p:stCondLst>
                                        </p:cTn>
                                        <p:tgtEl>
                                          <p:spTgt spid="65"/>
                                        </p:tgtEl>
                                        <p:attrNameLst>
                                          <p:attrName>r</p:attrName>
                                        </p:attrNameLst>
                                      </p:cBhvr>
                                    </p:animRot>
                                    <p:animRot by="240000">
                                      <p:cBhvr>
                                        <p:cTn id="377" dur="200" fill="hold">
                                          <p:stCondLst>
                                            <p:cond delay="400"/>
                                          </p:stCondLst>
                                        </p:cTn>
                                        <p:tgtEl>
                                          <p:spTgt spid="65"/>
                                        </p:tgtEl>
                                        <p:attrNameLst>
                                          <p:attrName>r</p:attrName>
                                        </p:attrNameLst>
                                      </p:cBhvr>
                                    </p:animRot>
                                    <p:animRot by="-240000">
                                      <p:cBhvr>
                                        <p:cTn id="378" dur="200" fill="hold">
                                          <p:stCondLst>
                                            <p:cond delay="600"/>
                                          </p:stCondLst>
                                        </p:cTn>
                                        <p:tgtEl>
                                          <p:spTgt spid="65"/>
                                        </p:tgtEl>
                                        <p:attrNameLst>
                                          <p:attrName>r</p:attrName>
                                        </p:attrNameLst>
                                      </p:cBhvr>
                                    </p:animRot>
                                    <p:animRot by="120000">
                                      <p:cBhvr>
                                        <p:cTn id="379" dur="200" fill="hold">
                                          <p:stCondLst>
                                            <p:cond delay="800"/>
                                          </p:stCondLst>
                                        </p:cTn>
                                        <p:tgtEl>
                                          <p:spTgt spid="65"/>
                                        </p:tgtEl>
                                        <p:attrNameLst>
                                          <p:attrName>r</p:attrName>
                                        </p:attrNameLst>
                                      </p:cBhvr>
                                    </p:animRot>
                                  </p:childTnLst>
                                  <p:subTnLst>
                                    <p:animClr clrSpc="rgb" dir="cw">
                                      <p:cBhvr override="childStyle">
                                        <p:cTn dur="1" fill="hold" display="0" masterRel="nextClick" afterEffect="1"/>
                                        <p:tgtEl>
                                          <p:spTgt spid="65"/>
                                        </p:tgtEl>
                                        <p:attrNameLst>
                                          <p:attrName>ppt_c</p:attrName>
                                        </p:attrNameLst>
                                      </p:cBhvr>
                                      <p:to>
                                        <a:schemeClr val="hlink"/>
                                      </p:to>
                                    </p:animClr>
                                  </p:subTnLst>
                                </p:cTn>
                              </p:par>
                            </p:childTnLst>
                          </p:cTn>
                        </p:par>
                      </p:childTnLst>
                    </p:cTn>
                  </p:par>
                </p:childTnLst>
              </p:cTn>
              <p:nextCondLst>
                <p:cond evt="onClick" delay="0">
                  <p:tgtEl>
                    <p:spTgt spid="65"/>
                  </p:tgtEl>
                </p:cond>
              </p:nextCondLst>
            </p:seq>
            <p:seq concurrent="1" nextAc="seek">
              <p:cTn id="380" restart="whenNotActive" fill="hold" evtFilter="cancelBubble" nodeType="interactiveSeq">
                <p:stCondLst>
                  <p:cond evt="onClick" delay="0">
                    <p:tgtEl>
                      <p:spTgt spid="67"/>
                    </p:tgtEl>
                  </p:cond>
                </p:stCondLst>
                <p:endSync evt="end" delay="0">
                  <p:rtn val="all"/>
                </p:endSync>
                <p:childTnLst>
                  <p:par>
                    <p:cTn id="381" fill="hold">
                      <p:stCondLst>
                        <p:cond delay="0"/>
                      </p:stCondLst>
                      <p:childTnLst>
                        <p:par>
                          <p:cTn id="382" fill="hold">
                            <p:stCondLst>
                              <p:cond delay="0"/>
                            </p:stCondLst>
                            <p:childTnLst>
                              <p:par>
                                <p:cTn id="383" presetID="21" presetClass="emph" presetSubtype="0" fill="hold" grpId="0" nodeType="clickEffect">
                                  <p:stCondLst>
                                    <p:cond delay="0"/>
                                  </p:stCondLst>
                                  <p:iterate type="lt">
                                    <p:tmPct val="0"/>
                                  </p:iterate>
                                  <p:childTnLst>
                                    <p:animClr clrSpc="hsl" dir="cw">
                                      <p:cBhvr override="childStyle">
                                        <p:cTn id="384" dur="500" fill="hold"/>
                                        <p:tgtEl>
                                          <p:spTgt spid="67"/>
                                        </p:tgtEl>
                                        <p:attrNameLst>
                                          <p:attrName>style.color</p:attrName>
                                        </p:attrNameLst>
                                      </p:cBhvr>
                                      <p:by>
                                        <p:hsl h="7200000" s="0" l="0"/>
                                      </p:by>
                                    </p:animClr>
                                    <p:animClr clrSpc="hsl" dir="cw">
                                      <p:cBhvr>
                                        <p:cTn id="385" dur="500" fill="hold"/>
                                        <p:tgtEl>
                                          <p:spTgt spid="67"/>
                                        </p:tgtEl>
                                        <p:attrNameLst>
                                          <p:attrName>fillcolor</p:attrName>
                                        </p:attrNameLst>
                                      </p:cBhvr>
                                      <p:by>
                                        <p:hsl h="7200000" s="0" l="0"/>
                                      </p:by>
                                    </p:animClr>
                                    <p:animClr clrSpc="hsl" dir="cw">
                                      <p:cBhvr>
                                        <p:cTn id="386" dur="500" fill="hold"/>
                                        <p:tgtEl>
                                          <p:spTgt spid="67"/>
                                        </p:tgtEl>
                                        <p:attrNameLst>
                                          <p:attrName>stroke.color</p:attrName>
                                        </p:attrNameLst>
                                      </p:cBhvr>
                                      <p:by>
                                        <p:hsl h="7200000" s="0" l="0"/>
                                      </p:by>
                                    </p:animClr>
                                    <p:set>
                                      <p:cBhvr>
                                        <p:cTn id="387" dur="500" fill="hold"/>
                                        <p:tgtEl>
                                          <p:spTgt spid="67"/>
                                        </p:tgtEl>
                                        <p:attrNameLst>
                                          <p:attrName>fill.type</p:attrName>
                                        </p:attrNameLst>
                                      </p:cBhvr>
                                      <p:to>
                                        <p:strVal val="solid"/>
                                      </p:to>
                                    </p:set>
                                  </p:childTnLst>
                                </p:cTn>
                              </p:par>
                              <p:par>
                                <p:cTn id="388" presetID="32" presetClass="emph" presetSubtype="0" fill="hold" grpId="1" nodeType="withEffect">
                                  <p:stCondLst>
                                    <p:cond delay="0"/>
                                  </p:stCondLst>
                                  <p:iterate type="lt">
                                    <p:tmPct val="2000"/>
                                  </p:iterate>
                                  <p:childTnLst>
                                    <p:animRot by="120000">
                                      <p:cBhvr>
                                        <p:cTn id="389" dur="100" fill="hold">
                                          <p:stCondLst>
                                            <p:cond delay="0"/>
                                          </p:stCondLst>
                                        </p:cTn>
                                        <p:tgtEl>
                                          <p:spTgt spid="67"/>
                                        </p:tgtEl>
                                        <p:attrNameLst>
                                          <p:attrName>r</p:attrName>
                                        </p:attrNameLst>
                                      </p:cBhvr>
                                    </p:animRot>
                                    <p:animRot by="-240000">
                                      <p:cBhvr>
                                        <p:cTn id="390" dur="200" fill="hold">
                                          <p:stCondLst>
                                            <p:cond delay="200"/>
                                          </p:stCondLst>
                                        </p:cTn>
                                        <p:tgtEl>
                                          <p:spTgt spid="67"/>
                                        </p:tgtEl>
                                        <p:attrNameLst>
                                          <p:attrName>r</p:attrName>
                                        </p:attrNameLst>
                                      </p:cBhvr>
                                    </p:animRot>
                                    <p:animRot by="240000">
                                      <p:cBhvr>
                                        <p:cTn id="391" dur="200" fill="hold">
                                          <p:stCondLst>
                                            <p:cond delay="400"/>
                                          </p:stCondLst>
                                        </p:cTn>
                                        <p:tgtEl>
                                          <p:spTgt spid="67"/>
                                        </p:tgtEl>
                                        <p:attrNameLst>
                                          <p:attrName>r</p:attrName>
                                        </p:attrNameLst>
                                      </p:cBhvr>
                                    </p:animRot>
                                    <p:animRot by="-240000">
                                      <p:cBhvr>
                                        <p:cTn id="392" dur="200" fill="hold">
                                          <p:stCondLst>
                                            <p:cond delay="600"/>
                                          </p:stCondLst>
                                        </p:cTn>
                                        <p:tgtEl>
                                          <p:spTgt spid="67"/>
                                        </p:tgtEl>
                                        <p:attrNameLst>
                                          <p:attrName>r</p:attrName>
                                        </p:attrNameLst>
                                      </p:cBhvr>
                                    </p:animRot>
                                    <p:animRot by="120000">
                                      <p:cBhvr>
                                        <p:cTn id="393" dur="200" fill="hold">
                                          <p:stCondLst>
                                            <p:cond delay="800"/>
                                          </p:stCondLst>
                                        </p:cTn>
                                        <p:tgtEl>
                                          <p:spTgt spid="67"/>
                                        </p:tgtEl>
                                        <p:attrNameLst>
                                          <p:attrName>r</p:attrName>
                                        </p:attrNameLst>
                                      </p:cBhvr>
                                    </p:animRot>
                                  </p:childTnLst>
                                  <p:subTnLst>
                                    <p:animClr clrSpc="rgb" dir="cw">
                                      <p:cBhvr override="childStyle">
                                        <p:cTn dur="1" fill="hold" display="0" masterRel="nextClick" afterEffect="1"/>
                                        <p:tgtEl>
                                          <p:spTgt spid="67"/>
                                        </p:tgtEl>
                                        <p:attrNameLst>
                                          <p:attrName>ppt_c</p:attrName>
                                        </p:attrNameLst>
                                      </p:cBhvr>
                                      <p:to>
                                        <a:schemeClr val="hlink"/>
                                      </p:to>
                                    </p:animClr>
                                  </p:subTnLst>
                                </p:cTn>
                              </p:par>
                            </p:childTnLst>
                          </p:cTn>
                        </p:par>
                      </p:childTnLst>
                    </p:cTn>
                  </p:par>
                </p:childTnLst>
              </p:cTn>
              <p:nextCondLst>
                <p:cond evt="onClick" delay="0">
                  <p:tgtEl>
                    <p:spTgt spid="67"/>
                  </p:tgtEl>
                </p:cond>
              </p:nextCondLst>
            </p:seq>
            <p:seq concurrent="1" nextAc="seek">
              <p:cTn id="394" restart="whenNotActive" fill="hold" evtFilter="cancelBubble" nodeType="interactiveSeq">
                <p:stCondLst>
                  <p:cond evt="onClick" delay="0">
                    <p:tgtEl>
                      <p:spTgt spid="69"/>
                    </p:tgtEl>
                  </p:cond>
                </p:stCondLst>
                <p:endSync evt="end" delay="0">
                  <p:rtn val="all"/>
                </p:endSync>
                <p:childTnLst>
                  <p:par>
                    <p:cTn id="395" fill="hold">
                      <p:stCondLst>
                        <p:cond delay="0"/>
                      </p:stCondLst>
                      <p:childTnLst>
                        <p:par>
                          <p:cTn id="396" fill="hold">
                            <p:stCondLst>
                              <p:cond delay="0"/>
                            </p:stCondLst>
                            <p:childTnLst>
                              <p:par>
                                <p:cTn id="397" presetID="21" presetClass="emph" presetSubtype="0" fill="hold" grpId="0" nodeType="clickEffect">
                                  <p:stCondLst>
                                    <p:cond delay="0"/>
                                  </p:stCondLst>
                                  <p:iterate type="lt">
                                    <p:tmPct val="0"/>
                                  </p:iterate>
                                  <p:childTnLst>
                                    <p:animClr clrSpc="hsl" dir="cw">
                                      <p:cBhvr override="childStyle">
                                        <p:cTn id="398" dur="500" fill="hold"/>
                                        <p:tgtEl>
                                          <p:spTgt spid="69"/>
                                        </p:tgtEl>
                                        <p:attrNameLst>
                                          <p:attrName>style.color</p:attrName>
                                        </p:attrNameLst>
                                      </p:cBhvr>
                                      <p:by>
                                        <p:hsl h="7200000" s="0" l="0"/>
                                      </p:by>
                                    </p:animClr>
                                    <p:animClr clrSpc="hsl" dir="cw">
                                      <p:cBhvr>
                                        <p:cTn id="399" dur="500" fill="hold"/>
                                        <p:tgtEl>
                                          <p:spTgt spid="69"/>
                                        </p:tgtEl>
                                        <p:attrNameLst>
                                          <p:attrName>fillcolor</p:attrName>
                                        </p:attrNameLst>
                                      </p:cBhvr>
                                      <p:by>
                                        <p:hsl h="7200000" s="0" l="0"/>
                                      </p:by>
                                    </p:animClr>
                                    <p:animClr clrSpc="hsl" dir="cw">
                                      <p:cBhvr>
                                        <p:cTn id="400" dur="500" fill="hold"/>
                                        <p:tgtEl>
                                          <p:spTgt spid="69"/>
                                        </p:tgtEl>
                                        <p:attrNameLst>
                                          <p:attrName>stroke.color</p:attrName>
                                        </p:attrNameLst>
                                      </p:cBhvr>
                                      <p:by>
                                        <p:hsl h="7200000" s="0" l="0"/>
                                      </p:by>
                                    </p:animClr>
                                    <p:set>
                                      <p:cBhvr>
                                        <p:cTn id="401" dur="500" fill="hold"/>
                                        <p:tgtEl>
                                          <p:spTgt spid="69"/>
                                        </p:tgtEl>
                                        <p:attrNameLst>
                                          <p:attrName>fill.type</p:attrName>
                                        </p:attrNameLst>
                                      </p:cBhvr>
                                      <p:to>
                                        <p:strVal val="solid"/>
                                      </p:to>
                                    </p:set>
                                  </p:childTnLst>
                                </p:cTn>
                              </p:par>
                              <p:par>
                                <p:cTn id="402" presetID="32" presetClass="emph" presetSubtype="0" fill="hold" grpId="1" nodeType="withEffect">
                                  <p:stCondLst>
                                    <p:cond delay="0"/>
                                  </p:stCondLst>
                                  <p:iterate type="lt">
                                    <p:tmPct val="2000"/>
                                  </p:iterate>
                                  <p:childTnLst>
                                    <p:animRot by="120000">
                                      <p:cBhvr>
                                        <p:cTn id="403" dur="100" fill="hold">
                                          <p:stCondLst>
                                            <p:cond delay="0"/>
                                          </p:stCondLst>
                                        </p:cTn>
                                        <p:tgtEl>
                                          <p:spTgt spid="69"/>
                                        </p:tgtEl>
                                        <p:attrNameLst>
                                          <p:attrName>r</p:attrName>
                                        </p:attrNameLst>
                                      </p:cBhvr>
                                    </p:animRot>
                                    <p:animRot by="-240000">
                                      <p:cBhvr>
                                        <p:cTn id="404" dur="200" fill="hold">
                                          <p:stCondLst>
                                            <p:cond delay="200"/>
                                          </p:stCondLst>
                                        </p:cTn>
                                        <p:tgtEl>
                                          <p:spTgt spid="69"/>
                                        </p:tgtEl>
                                        <p:attrNameLst>
                                          <p:attrName>r</p:attrName>
                                        </p:attrNameLst>
                                      </p:cBhvr>
                                    </p:animRot>
                                    <p:animRot by="240000">
                                      <p:cBhvr>
                                        <p:cTn id="405" dur="200" fill="hold">
                                          <p:stCondLst>
                                            <p:cond delay="400"/>
                                          </p:stCondLst>
                                        </p:cTn>
                                        <p:tgtEl>
                                          <p:spTgt spid="69"/>
                                        </p:tgtEl>
                                        <p:attrNameLst>
                                          <p:attrName>r</p:attrName>
                                        </p:attrNameLst>
                                      </p:cBhvr>
                                    </p:animRot>
                                    <p:animRot by="-240000">
                                      <p:cBhvr>
                                        <p:cTn id="406" dur="200" fill="hold">
                                          <p:stCondLst>
                                            <p:cond delay="600"/>
                                          </p:stCondLst>
                                        </p:cTn>
                                        <p:tgtEl>
                                          <p:spTgt spid="69"/>
                                        </p:tgtEl>
                                        <p:attrNameLst>
                                          <p:attrName>r</p:attrName>
                                        </p:attrNameLst>
                                      </p:cBhvr>
                                    </p:animRot>
                                    <p:animRot by="120000">
                                      <p:cBhvr>
                                        <p:cTn id="407" dur="200" fill="hold">
                                          <p:stCondLst>
                                            <p:cond delay="800"/>
                                          </p:stCondLst>
                                        </p:cTn>
                                        <p:tgtEl>
                                          <p:spTgt spid="69"/>
                                        </p:tgtEl>
                                        <p:attrNameLst>
                                          <p:attrName>r</p:attrName>
                                        </p:attrNameLst>
                                      </p:cBhvr>
                                    </p:animRot>
                                  </p:childTnLst>
                                  <p:subTnLst>
                                    <p:animClr clrSpc="rgb" dir="cw">
                                      <p:cBhvr override="childStyle">
                                        <p:cTn dur="1" fill="hold" display="0" masterRel="nextClick" afterEffect="1"/>
                                        <p:tgtEl>
                                          <p:spTgt spid="69"/>
                                        </p:tgtEl>
                                        <p:attrNameLst>
                                          <p:attrName>ppt_c</p:attrName>
                                        </p:attrNameLst>
                                      </p:cBhvr>
                                      <p:to>
                                        <a:schemeClr val="hlink"/>
                                      </p:to>
                                    </p:animClr>
                                  </p:subTnLst>
                                </p:cTn>
                              </p:par>
                            </p:childTnLst>
                          </p:cTn>
                        </p:par>
                      </p:childTnLst>
                    </p:cTn>
                  </p:par>
                </p:childTnLst>
              </p:cTn>
              <p:nextCondLst>
                <p:cond evt="onClick" delay="0">
                  <p:tgtEl>
                    <p:spTgt spid="69"/>
                  </p:tgtEl>
                </p:cond>
              </p:nextCondLst>
            </p:seq>
            <p:seq concurrent="1" nextAc="seek">
              <p:cTn id="408" restart="whenNotActive" fill="hold" evtFilter="cancelBubble" nodeType="interactiveSeq">
                <p:stCondLst>
                  <p:cond evt="onClick" delay="0">
                    <p:tgtEl>
                      <p:spTgt spid="37"/>
                    </p:tgtEl>
                  </p:cond>
                </p:stCondLst>
                <p:endSync evt="end" delay="0">
                  <p:rtn val="all"/>
                </p:endSync>
                <p:childTnLst>
                  <p:par>
                    <p:cTn id="409" fill="hold">
                      <p:stCondLst>
                        <p:cond delay="0"/>
                      </p:stCondLst>
                      <p:childTnLst>
                        <p:par>
                          <p:cTn id="410" fill="hold">
                            <p:stCondLst>
                              <p:cond delay="0"/>
                            </p:stCondLst>
                            <p:childTnLst>
                              <p:par>
                                <p:cTn id="411" presetID="21" presetClass="emph" presetSubtype="0" fill="hold" grpId="0" nodeType="clickEffect">
                                  <p:stCondLst>
                                    <p:cond delay="0"/>
                                  </p:stCondLst>
                                  <p:iterate type="lt">
                                    <p:tmPct val="0"/>
                                  </p:iterate>
                                  <p:childTnLst>
                                    <p:animClr clrSpc="hsl" dir="cw">
                                      <p:cBhvr override="childStyle">
                                        <p:cTn id="412" dur="500" fill="hold"/>
                                        <p:tgtEl>
                                          <p:spTgt spid="37"/>
                                        </p:tgtEl>
                                        <p:attrNameLst>
                                          <p:attrName>style.color</p:attrName>
                                        </p:attrNameLst>
                                      </p:cBhvr>
                                      <p:by>
                                        <p:hsl h="7200000" s="0" l="0"/>
                                      </p:by>
                                    </p:animClr>
                                    <p:animClr clrSpc="hsl" dir="cw">
                                      <p:cBhvr>
                                        <p:cTn id="413" dur="500" fill="hold"/>
                                        <p:tgtEl>
                                          <p:spTgt spid="37"/>
                                        </p:tgtEl>
                                        <p:attrNameLst>
                                          <p:attrName>fillcolor</p:attrName>
                                        </p:attrNameLst>
                                      </p:cBhvr>
                                      <p:by>
                                        <p:hsl h="7200000" s="0" l="0"/>
                                      </p:by>
                                    </p:animClr>
                                    <p:animClr clrSpc="hsl" dir="cw">
                                      <p:cBhvr>
                                        <p:cTn id="414" dur="500" fill="hold"/>
                                        <p:tgtEl>
                                          <p:spTgt spid="37"/>
                                        </p:tgtEl>
                                        <p:attrNameLst>
                                          <p:attrName>stroke.color</p:attrName>
                                        </p:attrNameLst>
                                      </p:cBhvr>
                                      <p:by>
                                        <p:hsl h="7200000" s="0" l="0"/>
                                      </p:by>
                                    </p:animClr>
                                    <p:set>
                                      <p:cBhvr>
                                        <p:cTn id="415" dur="500" fill="hold"/>
                                        <p:tgtEl>
                                          <p:spTgt spid="37"/>
                                        </p:tgtEl>
                                        <p:attrNameLst>
                                          <p:attrName>fill.type</p:attrName>
                                        </p:attrNameLst>
                                      </p:cBhvr>
                                      <p:to>
                                        <p:strVal val="solid"/>
                                      </p:to>
                                    </p:set>
                                  </p:childTnLst>
                                </p:cTn>
                              </p:par>
                              <p:par>
                                <p:cTn id="416" presetID="32" presetClass="emph" presetSubtype="0" fill="hold" grpId="1" nodeType="withEffect">
                                  <p:stCondLst>
                                    <p:cond delay="0"/>
                                  </p:stCondLst>
                                  <p:iterate type="lt">
                                    <p:tmPct val="2000"/>
                                  </p:iterate>
                                  <p:childTnLst>
                                    <p:animRot by="120000">
                                      <p:cBhvr>
                                        <p:cTn id="417" dur="100" fill="hold">
                                          <p:stCondLst>
                                            <p:cond delay="0"/>
                                          </p:stCondLst>
                                        </p:cTn>
                                        <p:tgtEl>
                                          <p:spTgt spid="37"/>
                                        </p:tgtEl>
                                        <p:attrNameLst>
                                          <p:attrName>r</p:attrName>
                                        </p:attrNameLst>
                                      </p:cBhvr>
                                    </p:animRot>
                                    <p:animRot by="-240000">
                                      <p:cBhvr>
                                        <p:cTn id="418" dur="200" fill="hold">
                                          <p:stCondLst>
                                            <p:cond delay="200"/>
                                          </p:stCondLst>
                                        </p:cTn>
                                        <p:tgtEl>
                                          <p:spTgt spid="37"/>
                                        </p:tgtEl>
                                        <p:attrNameLst>
                                          <p:attrName>r</p:attrName>
                                        </p:attrNameLst>
                                      </p:cBhvr>
                                    </p:animRot>
                                    <p:animRot by="240000">
                                      <p:cBhvr>
                                        <p:cTn id="419" dur="200" fill="hold">
                                          <p:stCondLst>
                                            <p:cond delay="400"/>
                                          </p:stCondLst>
                                        </p:cTn>
                                        <p:tgtEl>
                                          <p:spTgt spid="37"/>
                                        </p:tgtEl>
                                        <p:attrNameLst>
                                          <p:attrName>r</p:attrName>
                                        </p:attrNameLst>
                                      </p:cBhvr>
                                    </p:animRot>
                                    <p:animRot by="-240000">
                                      <p:cBhvr>
                                        <p:cTn id="420" dur="200" fill="hold">
                                          <p:stCondLst>
                                            <p:cond delay="600"/>
                                          </p:stCondLst>
                                        </p:cTn>
                                        <p:tgtEl>
                                          <p:spTgt spid="37"/>
                                        </p:tgtEl>
                                        <p:attrNameLst>
                                          <p:attrName>r</p:attrName>
                                        </p:attrNameLst>
                                      </p:cBhvr>
                                    </p:animRot>
                                    <p:animRot by="120000">
                                      <p:cBhvr>
                                        <p:cTn id="421" dur="200" fill="hold">
                                          <p:stCondLst>
                                            <p:cond delay="800"/>
                                          </p:stCondLst>
                                        </p:cTn>
                                        <p:tgtEl>
                                          <p:spTgt spid="37"/>
                                        </p:tgtEl>
                                        <p:attrNameLst>
                                          <p:attrName>r</p:attrName>
                                        </p:attrNameLst>
                                      </p:cBhvr>
                                    </p:animRot>
                                  </p:childTnLst>
                                  <p:subTnLst>
                                    <p:animClr clrSpc="rgb" dir="cw">
                                      <p:cBhvr override="childStyle">
                                        <p:cTn dur="1" fill="hold" display="0" masterRel="nextClick" afterEffect="1"/>
                                        <p:tgtEl>
                                          <p:spTgt spid="37"/>
                                        </p:tgtEl>
                                        <p:attrNameLst>
                                          <p:attrName>ppt_c</p:attrName>
                                        </p:attrNameLst>
                                      </p:cBhvr>
                                      <p:to>
                                        <a:schemeClr val="hlink"/>
                                      </p:to>
                                    </p:animClr>
                                  </p:subTnLst>
                                </p:cTn>
                              </p:par>
                            </p:childTnLst>
                          </p:cTn>
                        </p:par>
                      </p:childTnLst>
                    </p:cTn>
                  </p:par>
                </p:childTnLst>
              </p:cTn>
              <p:nextCondLst>
                <p:cond evt="onClick" delay="0">
                  <p:tgtEl>
                    <p:spTgt spid="37"/>
                  </p:tgtEl>
                </p:cond>
              </p:nextCondLst>
            </p:seq>
            <p:seq concurrent="1" nextAc="seek">
              <p:cTn id="422" restart="whenNotActive" fill="hold" evtFilter="cancelBubble" nodeType="interactiveSeq">
                <p:stCondLst>
                  <p:cond evt="onClick" delay="0">
                    <p:tgtEl>
                      <p:spTgt spid="47"/>
                    </p:tgtEl>
                  </p:cond>
                </p:stCondLst>
                <p:endSync evt="end" delay="0">
                  <p:rtn val="all"/>
                </p:endSync>
                <p:childTnLst>
                  <p:par>
                    <p:cTn id="423" fill="hold">
                      <p:stCondLst>
                        <p:cond delay="0"/>
                      </p:stCondLst>
                      <p:childTnLst>
                        <p:par>
                          <p:cTn id="424" fill="hold">
                            <p:stCondLst>
                              <p:cond delay="0"/>
                            </p:stCondLst>
                            <p:childTnLst>
                              <p:par>
                                <p:cTn id="425" presetID="21" presetClass="emph" presetSubtype="0" fill="hold" grpId="0" nodeType="clickEffect">
                                  <p:stCondLst>
                                    <p:cond delay="0"/>
                                  </p:stCondLst>
                                  <p:iterate type="lt">
                                    <p:tmPct val="0"/>
                                  </p:iterate>
                                  <p:childTnLst>
                                    <p:animClr clrSpc="hsl" dir="cw">
                                      <p:cBhvr override="childStyle">
                                        <p:cTn id="426" dur="500" fill="hold"/>
                                        <p:tgtEl>
                                          <p:spTgt spid="47"/>
                                        </p:tgtEl>
                                        <p:attrNameLst>
                                          <p:attrName>style.color</p:attrName>
                                        </p:attrNameLst>
                                      </p:cBhvr>
                                      <p:by>
                                        <p:hsl h="7200000" s="0" l="0"/>
                                      </p:by>
                                    </p:animClr>
                                    <p:animClr clrSpc="hsl" dir="cw">
                                      <p:cBhvr>
                                        <p:cTn id="427" dur="500" fill="hold"/>
                                        <p:tgtEl>
                                          <p:spTgt spid="47"/>
                                        </p:tgtEl>
                                        <p:attrNameLst>
                                          <p:attrName>fillcolor</p:attrName>
                                        </p:attrNameLst>
                                      </p:cBhvr>
                                      <p:by>
                                        <p:hsl h="7200000" s="0" l="0"/>
                                      </p:by>
                                    </p:animClr>
                                    <p:animClr clrSpc="hsl" dir="cw">
                                      <p:cBhvr>
                                        <p:cTn id="428" dur="500" fill="hold"/>
                                        <p:tgtEl>
                                          <p:spTgt spid="47"/>
                                        </p:tgtEl>
                                        <p:attrNameLst>
                                          <p:attrName>stroke.color</p:attrName>
                                        </p:attrNameLst>
                                      </p:cBhvr>
                                      <p:by>
                                        <p:hsl h="7200000" s="0" l="0"/>
                                      </p:by>
                                    </p:animClr>
                                    <p:set>
                                      <p:cBhvr>
                                        <p:cTn id="429" dur="500" fill="hold"/>
                                        <p:tgtEl>
                                          <p:spTgt spid="47"/>
                                        </p:tgtEl>
                                        <p:attrNameLst>
                                          <p:attrName>fill.type</p:attrName>
                                        </p:attrNameLst>
                                      </p:cBhvr>
                                      <p:to>
                                        <p:strVal val="solid"/>
                                      </p:to>
                                    </p:set>
                                  </p:childTnLst>
                                </p:cTn>
                              </p:par>
                              <p:par>
                                <p:cTn id="430" presetID="32" presetClass="emph" presetSubtype="0" fill="hold" grpId="1" nodeType="withEffect">
                                  <p:stCondLst>
                                    <p:cond delay="0"/>
                                  </p:stCondLst>
                                  <p:iterate type="lt">
                                    <p:tmPct val="2000"/>
                                  </p:iterate>
                                  <p:childTnLst>
                                    <p:animRot by="120000">
                                      <p:cBhvr>
                                        <p:cTn id="431" dur="100" fill="hold">
                                          <p:stCondLst>
                                            <p:cond delay="0"/>
                                          </p:stCondLst>
                                        </p:cTn>
                                        <p:tgtEl>
                                          <p:spTgt spid="47"/>
                                        </p:tgtEl>
                                        <p:attrNameLst>
                                          <p:attrName>r</p:attrName>
                                        </p:attrNameLst>
                                      </p:cBhvr>
                                    </p:animRot>
                                    <p:animRot by="-240000">
                                      <p:cBhvr>
                                        <p:cTn id="432" dur="200" fill="hold">
                                          <p:stCondLst>
                                            <p:cond delay="200"/>
                                          </p:stCondLst>
                                        </p:cTn>
                                        <p:tgtEl>
                                          <p:spTgt spid="47"/>
                                        </p:tgtEl>
                                        <p:attrNameLst>
                                          <p:attrName>r</p:attrName>
                                        </p:attrNameLst>
                                      </p:cBhvr>
                                    </p:animRot>
                                    <p:animRot by="240000">
                                      <p:cBhvr>
                                        <p:cTn id="433" dur="200" fill="hold">
                                          <p:stCondLst>
                                            <p:cond delay="400"/>
                                          </p:stCondLst>
                                        </p:cTn>
                                        <p:tgtEl>
                                          <p:spTgt spid="47"/>
                                        </p:tgtEl>
                                        <p:attrNameLst>
                                          <p:attrName>r</p:attrName>
                                        </p:attrNameLst>
                                      </p:cBhvr>
                                    </p:animRot>
                                    <p:animRot by="-240000">
                                      <p:cBhvr>
                                        <p:cTn id="434" dur="200" fill="hold">
                                          <p:stCondLst>
                                            <p:cond delay="600"/>
                                          </p:stCondLst>
                                        </p:cTn>
                                        <p:tgtEl>
                                          <p:spTgt spid="47"/>
                                        </p:tgtEl>
                                        <p:attrNameLst>
                                          <p:attrName>r</p:attrName>
                                        </p:attrNameLst>
                                      </p:cBhvr>
                                    </p:animRot>
                                    <p:animRot by="120000">
                                      <p:cBhvr>
                                        <p:cTn id="435" dur="200" fill="hold">
                                          <p:stCondLst>
                                            <p:cond delay="800"/>
                                          </p:stCondLst>
                                        </p:cTn>
                                        <p:tgtEl>
                                          <p:spTgt spid="47"/>
                                        </p:tgtEl>
                                        <p:attrNameLst>
                                          <p:attrName>r</p:attrName>
                                        </p:attrNameLst>
                                      </p:cBhvr>
                                    </p:animRot>
                                  </p:childTnLst>
                                  <p:subTnLst>
                                    <p:animClr clrSpc="rgb" dir="cw">
                                      <p:cBhvr override="childStyle">
                                        <p:cTn dur="1" fill="hold" display="0" masterRel="nextClick" afterEffect="1"/>
                                        <p:tgtEl>
                                          <p:spTgt spid="47"/>
                                        </p:tgtEl>
                                        <p:attrNameLst>
                                          <p:attrName>ppt_c</p:attrName>
                                        </p:attrNameLst>
                                      </p:cBhvr>
                                      <p:to>
                                        <a:schemeClr val="hlink"/>
                                      </p:to>
                                    </p:animClr>
                                  </p:subTnLst>
                                </p:cTn>
                              </p:par>
                            </p:childTnLst>
                          </p:cTn>
                        </p:par>
                      </p:childTnLst>
                    </p:cTn>
                  </p:par>
                </p:childTnLst>
              </p:cTn>
              <p:nextCondLst>
                <p:cond evt="onClick" delay="0">
                  <p:tgtEl>
                    <p:spTgt spid="47"/>
                  </p:tgtEl>
                </p:cond>
              </p:nextCondLst>
            </p:seq>
            <p:seq concurrent="1" nextAc="seek">
              <p:cTn id="436" restart="whenNotActive" fill="hold" evtFilter="cancelBubble" nodeType="interactiveSeq">
                <p:stCondLst>
                  <p:cond evt="onClick" delay="0">
                    <p:tgtEl>
                      <p:spTgt spid="49"/>
                    </p:tgtEl>
                  </p:cond>
                </p:stCondLst>
                <p:endSync evt="end" delay="0">
                  <p:rtn val="all"/>
                </p:endSync>
                <p:childTnLst>
                  <p:par>
                    <p:cTn id="437" fill="hold">
                      <p:stCondLst>
                        <p:cond delay="0"/>
                      </p:stCondLst>
                      <p:childTnLst>
                        <p:par>
                          <p:cTn id="438" fill="hold">
                            <p:stCondLst>
                              <p:cond delay="0"/>
                            </p:stCondLst>
                            <p:childTnLst>
                              <p:par>
                                <p:cTn id="439" presetID="21" presetClass="emph" presetSubtype="0" fill="hold" grpId="0" nodeType="clickEffect">
                                  <p:stCondLst>
                                    <p:cond delay="0"/>
                                  </p:stCondLst>
                                  <p:iterate type="lt">
                                    <p:tmPct val="0"/>
                                  </p:iterate>
                                  <p:childTnLst>
                                    <p:animClr clrSpc="hsl" dir="cw">
                                      <p:cBhvr override="childStyle">
                                        <p:cTn id="440" dur="500" fill="hold"/>
                                        <p:tgtEl>
                                          <p:spTgt spid="49"/>
                                        </p:tgtEl>
                                        <p:attrNameLst>
                                          <p:attrName>style.color</p:attrName>
                                        </p:attrNameLst>
                                      </p:cBhvr>
                                      <p:by>
                                        <p:hsl h="7200000" s="0" l="0"/>
                                      </p:by>
                                    </p:animClr>
                                    <p:animClr clrSpc="hsl" dir="cw">
                                      <p:cBhvr>
                                        <p:cTn id="441" dur="500" fill="hold"/>
                                        <p:tgtEl>
                                          <p:spTgt spid="49"/>
                                        </p:tgtEl>
                                        <p:attrNameLst>
                                          <p:attrName>fillcolor</p:attrName>
                                        </p:attrNameLst>
                                      </p:cBhvr>
                                      <p:by>
                                        <p:hsl h="7200000" s="0" l="0"/>
                                      </p:by>
                                    </p:animClr>
                                    <p:animClr clrSpc="hsl" dir="cw">
                                      <p:cBhvr>
                                        <p:cTn id="442" dur="500" fill="hold"/>
                                        <p:tgtEl>
                                          <p:spTgt spid="49"/>
                                        </p:tgtEl>
                                        <p:attrNameLst>
                                          <p:attrName>stroke.color</p:attrName>
                                        </p:attrNameLst>
                                      </p:cBhvr>
                                      <p:by>
                                        <p:hsl h="7200000" s="0" l="0"/>
                                      </p:by>
                                    </p:animClr>
                                    <p:set>
                                      <p:cBhvr>
                                        <p:cTn id="443" dur="500" fill="hold"/>
                                        <p:tgtEl>
                                          <p:spTgt spid="49"/>
                                        </p:tgtEl>
                                        <p:attrNameLst>
                                          <p:attrName>fill.type</p:attrName>
                                        </p:attrNameLst>
                                      </p:cBhvr>
                                      <p:to>
                                        <p:strVal val="solid"/>
                                      </p:to>
                                    </p:set>
                                  </p:childTnLst>
                                </p:cTn>
                              </p:par>
                              <p:par>
                                <p:cTn id="444" presetID="32" presetClass="emph" presetSubtype="0" fill="hold" grpId="1" nodeType="withEffect">
                                  <p:stCondLst>
                                    <p:cond delay="0"/>
                                  </p:stCondLst>
                                  <p:iterate type="lt">
                                    <p:tmPct val="2000"/>
                                  </p:iterate>
                                  <p:childTnLst>
                                    <p:animRot by="120000">
                                      <p:cBhvr>
                                        <p:cTn id="445" dur="100" fill="hold">
                                          <p:stCondLst>
                                            <p:cond delay="0"/>
                                          </p:stCondLst>
                                        </p:cTn>
                                        <p:tgtEl>
                                          <p:spTgt spid="49"/>
                                        </p:tgtEl>
                                        <p:attrNameLst>
                                          <p:attrName>r</p:attrName>
                                        </p:attrNameLst>
                                      </p:cBhvr>
                                    </p:animRot>
                                    <p:animRot by="-240000">
                                      <p:cBhvr>
                                        <p:cTn id="446" dur="200" fill="hold">
                                          <p:stCondLst>
                                            <p:cond delay="200"/>
                                          </p:stCondLst>
                                        </p:cTn>
                                        <p:tgtEl>
                                          <p:spTgt spid="49"/>
                                        </p:tgtEl>
                                        <p:attrNameLst>
                                          <p:attrName>r</p:attrName>
                                        </p:attrNameLst>
                                      </p:cBhvr>
                                    </p:animRot>
                                    <p:animRot by="240000">
                                      <p:cBhvr>
                                        <p:cTn id="447" dur="200" fill="hold">
                                          <p:stCondLst>
                                            <p:cond delay="400"/>
                                          </p:stCondLst>
                                        </p:cTn>
                                        <p:tgtEl>
                                          <p:spTgt spid="49"/>
                                        </p:tgtEl>
                                        <p:attrNameLst>
                                          <p:attrName>r</p:attrName>
                                        </p:attrNameLst>
                                      </p:cBhvr>
                                    </p:animRot>
                                    <p:animRot by="-240000">
                                      <p:cBhvr>
                                        <p:cTn id="448" dur="200" fill="hold">
                                          <p:stCondLst>
                                            <p:cond delay="600"/>
                                          </p:stCondLst>
                                        </p:cTn>
                                        <p:tgtEl>
                                          <p:spTgt spid="49"/>
                                        </p:tgtEl>
                                        <p:attrNameLst>
                                          <p:attrName>r</p:attrName>
                                        </p:attrNameLst>
                                      </p:cBhvr>
                                    </p:animRot>
                                    <p:animRot by="120000">
                                      <p:cBhvr>
                                        <p:cTn id="449" dur="200" fill="hold">
                                          <p:stCondLst>
                                            <p:cond delay="800"/>
                                          </p:stCondLst>
                                        </p:cTn>
                                        <p:tgtEl>
                                          <p:spTgt spid="49"/>
                                        </p:tgtEl>
                                        <p:attrNameLst>
                                          <p:attrName>r</p:attrName>
                                        </p:attrNameLst>
                                      </p:cBhvr>
                                    </p:animRot>
                                  </p:childTnLst>
                                  <p:subTnLst>
                                    <p:animClr clrSpc="rgb" dir="cw">
                                      <p:cBhvr override="childStyle">
                                        <p:cTn dur="1" fill="hold" display="0" masterRel="nextClick" afterEffect="1"/>
                                        <p:tgtEl>
                                          <p:spTgt spid="49"/>
                                        </p:tgtEl>
                                        <p:attrNameLst>
                                          <p:attrName>ppt_c</p:attrName>
                                        </p:attrNameLst>
                                      </p:cBhvr>
                                      <p:to>
                                        <a:schemeClr val="hlink"/>
                                      </p:to>
                                    </p:animClr>
                                  </p:subTnLst>
                                </p:cTn>
                              </p:par>
                            </p:childTnLst>
                          </p:cTn>
                        </p:par>
                      </p:childTnLst>
                    </p:cTn>
                  </p:par>
                </p:childTnLst>
              </p:cTn>
              <p:nextCondLst>
                <p:cond evt="onClick" delay="0">
                  <p:tgtEl>
                    <p:spTgt spid="49"/>
                  </p:tgtEl>
                </p:cond>
              </p:nextCondLst>
            </p:seq>
            <p:seq concurrent="1" nextAc="seek">
              <p:cTn id="450" restart="whenNotActive" fill="hold" evtFilter="cancelBubble" nodeType="interactiveSeq">
                <p:stCondLst>
                  <p:cond evt="onClick" delay="0">
                    <p:tgtEl>
                      <p:spTgt spid="51"/>
                    </p:tgtEl>
                  </p:cond>
                </p:stCondLst>
                <p:endSync evt="end" delay="0">
                  <p:rtn val="all"/>
                </p:endSync>
                <p:childTnLst>
                  <p:par>
                    <p:cTn id="451" fill="hold">
                      <p:stCondLst>
                        <p:cond delay="0"/>
                      </p:stCondLst>
                      <p:childTnLst>
                        <p:par>
                          <p:cTn id="452" fill="hold">
                            <p:stCondLst>
                              <p:cond delay="0"/>
                            </p:stCondLst>
                            <p:childTnLst>
                              <p:par>
                                <p:cTn id="453" presetID="21" presetClass="emph" presetSubtype="0" fill="hold" grpId="0" nodeType="clickEffect">
                                  <p:stCondLst>
                                    <p:cond delay="0"/>
                                  </p:stCondLst>
                                  <p:iterate type="lt">
                                    <p:tmPct val="0"/>
                                  </p:iterate>
                                  <p:childTnLst>
                                    <p:animClr clrSpc="hsl" dir="cw">
                                      <p:cBhvr override="childStyle">
                                        <p:cTn id="454" dur="500" fill="hold"/>
                                        <p:tgtEl>
                                          <p:spTgt spid="51"/>
                                        </p:tgtEl>
                                        <p:attrNameLst>
                                          <p:attrName>style.color</p:attrName>
                                        </p:attrNameLst>
                                      </p:cBhvr>
                                      <p:by>
                                        <p:hsl h="7200000" s="0" l="0"/>
                                      </p:by>
                                    </p:animClr>
                                    <p:animClr clrSpc="hsl" dir="cw">
                                      <p:cBhvr>
                                        <p:cTn id="455" dur="500" fill="hold"/>
                                        <p:tgtEl>
                                          <p:spTgt spid="51"/>
                                        </p:tgtEl>
                                        <p:attrNameLst>
                                          <p:attrName>fillcolor</p:attrName>
                                        </p:attrNameLst>
                                      </p:cBhvr>
                                      <p:by>
                                        <p:hsl h="7200000" s="0" l="0"/>
                                      </p:by>
                                    </p:animClr>
                                    <p:animClr clrSpc="hsl" dir="cw">
                                      <p:cBhvr>
                                        <p:cTn id="456" dur="500" fill="hold"/>
                                        <p:tgtEl>
                                          <p:spTgt spid="51"/>
                                        </p:tgtEl>
                                        <p:attrNameLst>
                                          <p:attrName>stroke.color</p:attrName>
                                        </p:attrNameLst>
                                      </p:cBhvr>
                                      <p:by>
                                        <p:hsl h="7200000" s="0" l="0"/>
                                      </p:by>
                                    </p:animClr>
                                    <p:set>
                                      <p:cBhvr>
                                        <p:cTn id="457" dur="500" fill="hold"/>
                                        <p:tgtEl>
                                          <p:spTgt spid="51"/>
                                        </p:tgtEl>
                                        <p:attrNameLst>
                                          <p:attrName>fill.type</p:attrName>
                                        </p:attrNameLst>
                                      </p:cBhvr>
                                      <p:to>
                                        <p:strVal val="solid"/>
                                      </p:to>
                                    </p:set>
                                  </p:childTnLst>
                                </p:cTn>
                              </p:par>
                              <p:par>
                                <p:cTn id="458" presetID="32" presetClass="emph" presetSubtype="0" fill="hold" grpId="1" nodeType="withEffect">
                                  <p:stCondLst>
                                    <p:cond delay="0"/>
                                  </p:stCondLst>
                                  <p:iterate type="lt">
                                    <p:tmPct val="2000"/>
                                  </p:iterate>
                                  <p:childTnLst>
                                    <p:animRot by="120000">
                                      <p:cBhvr>
                                        <p:cTn id="459" dur="100" fill="hold">
                                          <p:stCondLst>
                                            <p:cond delay="0"/>
                                          </p:stCondLst>
                                        </p:cTn>
                                        <p:tgtEl>
                                          <p:spTgt spid="51"/>
                                        </p:tgtEl>
                                        <p:attrNameLst>
                                          <p:attrName>r</p:attrName>
                                        </p:attrNameLst>
                                      </p:cBhvr>
                                    </p:animRot>
                                    <p:animRot by="-240000">
                                      <p:cBhvr>
                                        <p:cTn id="460" dur="200" fill="hold">
                                          <p:stCondLst>
                                            <p:cond delay="200"/>
                                          </p:stCondLst>
                                        </p:cTn>
                                        <p:tgtEl>
                                          <p:spTgt spid="51"/>
                                        </p:tgtEl>
                                        <p:attrNameLst>
                                          <p:attrName>r</p:attrName>
                                        </p:attrNameLst>
                                      </p:cBhvr>
                                    </p:animRot>
                                    <p:animRot by="240000">
                                      <p:cBhvr>
                                        <p:cTn id="461" dur="200" fill="hold">
                                          <p:stCondLst>
                                            <p:cond delay="400"/>
                                          </p:stCondLst>
                                        </p:cTn>
                                        <p:tgtEl>
                                          <p:spTgt spid="51"/>
                                        </p:tgtEl>
                                        <p:attrNameLst>
                                          <p:attrName>r</p:attrName>
                                        </p:attrNameLst>
                                      </p:cBhvr>
                                    </p:animRot>
                                    <p:animRot by="-240000">
                                      <p:cBhvr>
                                        <p:cTn id="462" dur="200" fill="hold">
                                          <p:stCondLst>
                                            <p:cond delay="600"/>
                                          </p:stCondLst>
                                        </p:cTn>
                                        <p:tgtEl>
                                          <p:spTgt spid="51"/>
                                        </p:tgtEl>
                                        <p:attrNameLst>
                                          <p:attrName>r</p:attrName>
                                        </p:attrNameLst>
                                      </p:cBhvr>
                                    </p:animRot>
                                    <p:animRot by="120000">
                                      <p:cBhvr>
                                        <p:cTn id="463" dur="200" fill="hold">
                                          <p:stCondLst>
                                            <p:cond delay="800"/>
                                          </p:stCondLst>
                                        </p:cTn>
                                        <p:tgtEl>
                                          <p:spTgt spid="51"/>
                                        </p:tgtEl>
                                        <p:attrNameLst>
                                          <p:attrName>r</p:attrName>
                                        </p:attrNameLst>
                                      </p:cBhvr>
                                    </p:animRot>
                                  </p:childTnLst>
                                  <p:subTnLst>
                                    <p:animClr clrSpc="rgb" dir="cw">
                                      <p:cBhvr override="childStyle">
                                        <p:cTn dur="1" fill="hold" display="0" masterRel="nextClick" afterEffect="1"/>
                                        <p:tgtEl>
                                          <p:spTgt spid="51"/>
                                        </p:tgtEl>
                                        <p:attrNameLst>
                                          <p:attrName>ppt_c</p:attrName>
                                        </p:attrNameLst>
                                      </p:cBhvr>
                                      <p:to>
                                        <a:schemeClr val="hlink"/>
                                      </p:to>
                                    </p:animClr>
                                  </p:subTnLst>
                                </p:cTn>
                              </p:par>
                            </p:childTnLst>
                          </p:cTn>
                        </p:par>
                      </p:childTnLst>
                    </p:cTn>
                  </p:par>
                </p:childTnLst>
              </p:cTn>
              <p:nextCondLst>
                <p:cond evt="onClick" delay="0">
                  <p:tgtEl>
                    <p:spTgt spid="51"/>
                  </p:tgtEl>
                </p:cond>
              </p:nextCondLst>
            </p:seq>
            <p:seq concurrent="1" nextAc="seek">
              <p:cTn id="464" restart="whenNotActive" fill="hold" evtFilter="cancelBubble" nodeType="interactiveSeq">
                <p:stCondLst>
                  <p:cond evt="onClick" delay="0">
                    <p:tgtEl>
                      <p:spTgt spid="39"/>
                    </p:tgtEl>
                  </p:cond>
                </p:stCondLst>
                <p:endSync evt="end" delay="0">
                  <p:rtn val="all"/>
                </p:endSync>
                <p:childTnLst>
                  <p:par>
                    <p:cTn id="465" fill="hold">
                      <p:stCondLst>
                        <p:cond delay="0"/>
                      </p:stCondLst>
                      <p:childTnLst>
                        <p:par>
                          <p:cTn id="466" fill="hold">
                            <p:stCondLst>
                              <p:cond delay="0"/>
                            </p:stCondLst>
                            <p:childTnLst>
                              <p:par>
                                <p:cTn id="467" presetID="21" presetClass="emph" presetSubtype="0" fill="hold" grpId="0" nodeType="clickEffect">
                                  <p:stCondLst>
                                    <p:cond delay="0"/>
                                  </p:stCondLst>
                                  <p:iterate type="lt">
                                    <p:tmPct val="0"/>
                                  </p:iterate>
                                  <p:childTnLst>
                                    <p:animClr clrSpc="hsl" dir="cw">
                                      <p:cBhvr override="childStyle">
                                        <p:cTn id="468" dur="500" fill="hold"/>
                                        <p:tgtEl>
                                          <p:spTgt spid="39"/>
                                        </p:tgtEl>
                                        <p:attrNameLst>
                                          <p:attrName>style.color</p:attrName>
                                        </p:attrNameLst>
                                      </p:cBhvr>
                                      <p:by>
                                        <p:hsl h="7200000" s="0" l="0"/>
                                      </p:by>
                                    </p:animClr>
                                    <p:animClr clrSpc="hsl" dir="cw">
                                      <p:cBhvr>
                                        <p:cTn id="469" dur="500" fill="hold"/>
                                        <p:tgtEl>
                                          <p:spTgt spid="39"/>
                                        </p:tgtEl>
                                        <p:attrNameLst>
                                          <p:attrName>fillcolor</p:attrName>
                                        </p:attrNameLst>
                                      </p:cBhvr>
                                      <p:by>
                                        <p:hsl h="7200000" s="0" l="0"/>
                                      </p:by>
                                    </p:animClr>
                                    <p:animClr clrSpc="hsl" dir="cw">
                                      <p:cBhvr>
                                        <p:cTn id="470" dur="500" fill="hold"/>
                                        <p:tgtEl>
                                          <p:spTgt spid="39"/>
                                        </p:tgtEl>
                                        <p:attrNameLst>
                                          <p:attrName>stroke.color</p:attrName>
                                        </p:attrNameLst>
                                      </p:cBhvr>
                                      <p:by>
                                        <p:hsl h="7200000" s="0" l="0"/>
                                      </p:by>
                                    </p:animClr>
                                    <p:set>
                                      <p:cBhvr>
                                        <p:cTn id="471" dur="500" fill="hold"/>
                                        <p:tgtEl>
                                          <p:spTgt spid="39"/>
                                        </p:tgtEl>
                                        <p:attrNameLst>
                                          <p:attrName>fill.type</p:attrName>
                                        </p:attrNameLst>
                                      </p:cBhvr>
                                      <p:to>
                                        <p:strVal val="solid"/>
                                      </p:to>
                                    </p:set>
                                  </p:childTnLst>
                                </p:cTn>
                              </p:par>
                              <p:par>
                                <p:cTn id="472" presetID="32" presetClass="emph" presetSubtype="0" fill="hold" grpId="1" nodeType="withEffect">
                                  <p:stCondLst>
                                    <p:cond delay="0"/>
                                  </p:stCondLst>
                                  <p:iterate type="lt">
                                    <p:tmPct val="2000"/>
                                  </p:iterate>
                                  <p:childTnLst>
                                    <p:animRot by="120000">
                                      <p:cBhvr>
                                        <p:cTn id="473" dur="100" fill="hold">
                                          <p:stCondLst>
                                            <p:cond delay="0"/>
                                          </p:stCondLst>
                                        </p:cTn>
                                        <p:tgtEl>
                                          <p:spTgt spid="39"/>
                                        </p:tgtEl>
                                        <p:attrNameLst>
                                          <p:attrName>r</p:attrName>
                                        </p:attrNameLst>
                                      </p:cBhvr>
                                    </p:animRot>
                                    <p:animRot by="-240000">
                                      <p:cBhvr>
                                        <p:cTn id="474" dur="200" fill="hold">
                                          <p:stCondLst>
                                            <p:cond delay="200"/>
                                          </p:stCondLst>
                                        </p:cTn>
                                        <p:tgtEl>
                                          <p:spTgt spid="39"/>
                                        </p:tgtEl>
                                        <p:attrNameLst>
                                          <p:attrName>r</p:attrName>
                                        </p:attrNameLst>
                                      </p:cBhvr>
                                    </p:animRot>
                                    <p:animRot by="240000">
                                      <p:cBhvr>
                                        <p:cTn id="475" dur="200" fill="hold">
                                          <p:stCondLst>
                                            <p:cond delay="400"/>
                                          </p:stCondLst>
                                        </p:cTn>
                                        <p:tgtEl>
                                          <p:spTgt spid="39"/>
                                        </p:tgtEl>
                                        <p:attrNameLst>
                                          <p:attrName>r</p:attrName>
                                        </p:attrNameLst>
                                      </p:cBhvr>
                                    </p:animRot>
                                    <p:animRot by="-240000">
                                      <p:cBhvr>
                                        <p:cTn id="476" dur="200" fill="hold">
                                          <p:stCondLst>
                                            <p:cond delay="600"/>
                                          </p:stCondLst>
                                        </p:cTn>
                                        <p:tgtEl>
                                          <p:spTgt spid="39"/>
                                        </p:tgtEl>
                                        <p:attrNameLst>
                                          <p:attrName>r</p:attrName>
                                        </p:attrNameLst>
                                      </p:cBhvr>
                                    </p:animRot>
                                    <p:animRot by="120000">
                                      <p:cBhvr>
                                        <p:cTn id="477" dur="200" fill="hold">
                                          <p:stCondLst>
                                            <p:cond delay="800"/>
                                          </p:stCondLst>
                                        </p:cTn>
                                        <p:tgtEl>
                                          <p:spTgt spid="39"/>
                                        </p:tgtEl>
                                        <p:attrNameLst>
                                          <p:attrName>r</p:attrName>
                                        </p:attrNameLst>
                                      </p:cBhvr>
                                    </p:animRot>
                                  </p:childTnLst>
                                  <p:subTnLst>
                                    <p:animClr clrSpc="rgb" dir="cw">
                                      <p:cBhvr override="childStyle">
                                        <p:cTn dur="1" fill="hold" display="0" masterRel="nextClick" afterEffect="1"/>
                                        <p:tgtEl>
                                          <p:spTgt spid="39"/>
                                        </p:tgtEl>
                                        <p:attrNameLst>
                                          <p:attrName>ppt_c</p:attrName>
                                        </p:attrNameLst>
                                      </p:cBhvr>
                                      <p:to>
                                        <a:schemeClr val="hlink"/>
                                      </p:to>
                                    </p:animClr>
                                  </p:subTnLst>
                                </p:cTn>
                              </p:par>
                            </p:childTnLst>
                          </p:cTn>
                        </p:par>
                      </p:childTnLst>
                    </p:cTn>
                  </p:par>
                </p:childTnLst>
              </p:cTn>
              <p:nextCondLst>
                <p:cond evt="onClick" delay="0">
                  <p:tgtEl>
                    <p:spTgt spid="39"/>
                  </p:tgtEl>
                </p:cond>
              </p:nextCondLst>
            </p:seq>
            <p:seq concurrent="1" nextAc="seek">
              <p:cTn id="478" restart="whenNotActive" fill="hold" evtFilter="cancelBubble" nodeType="interactiveSeq">
                <p:stCondLst>
                  <p:cond evt="onClick" delay="0">
                    <p:tgtEl>
                      <p:spTgt spid="41"/>
                    </p:tgtEl>
                  </p:cond>
                </p:stCondLst>
                <p:endSync evt="end" delay="0">
                  <p:rtn val="all"/>
                </p:endSync>
                <p:childTnLst>
                  <p:par>
                    <p:cTn id="479" fill="hold">
                      <p:stCondLst>
                        <p:cond delay="0"/>
                      </p:stCondLst>
                      <p:childTnLst>
                        <p:par>
                          <p:cTn id="480" fill="hold">
                            <p:stCondLst>
                              <p:cond delay="0"/>
                            </p:stCondLst>
                            <p:childTnLst>
                              <p:par>
                                <p:cTn id="481" presetID="21" presetClass="emph" presetSubtype="0" fill="hold" grpId="0" nodeType="clickEffect">
                                  <p:stCondLst>
                                    <p:cond delay="0"/>
                                  </p:stCondLst>
                                  <p:iterate type="lt">
                                    <p:tmPct val="0"/>
                                  </p:iterate>
                                  <p:childTnLst>
                                    <p:animClr clrSpc="hsl" dir="cw">
                                      <p:cBhvr override="childStyle">
                                        <p:cTn id="482" dur="500" fill="hold"/>
                                        <p:tgtEl>
                                          <p:spTgt spid="41"/>
                                        </p:tgtEl>
                                        <p:attrNameLst>
                                          <p:attrName>style.color</p:attrName>
                                        </p:attrNameLst>
                                      </p:cBhvr>
                                      <p:by>
                                        <p:hsl h="7200000" s="0" l="0"/>
                                      </p:by>
                                    </p:animClr>
                                    <p:animClr clrSpc="hsl" dir="cw">
                                      <p:cBhvr>
                                        <p:cTn id="483" dur="500" fill="hold"/>
                                        <p:tgtEl>
                                          <p:spTgt spid="41"/>
                                        </p:tgtEl>
                                        <p:attrNameLst>
                                          <p:attrName>fillcolor</p:attrName>
                                        </p:attrNameLst>
                                      </p:cBhvr>
                                      <p:by>
                                        <p:hsl h="7200000" s="0" l="0"/>
                                      </p:by>
                                    </p:animClr>
                                    <p:animClr clrSpc="hsl" dir="cw">
                                      <p:cBhvr>
                                        <p:cTn id="484" dur="500" fill="hold"/>
                                        <p:tgtEl>
                                          <p:spTgt spid="41"/>
                                        </p:tgtEl>
                                        <p:attrNameLst>
                                          <p:attrName>stroke.color</p:attrName>
                                        </p:attrNameLst>
                                      </p:cBhvr>
                                      <p:by>
                                        <p:hsl h="7200000" s="0" l="0"/>
                                      </p:by>
                                    </p:animClr>
                                    <p:set>
                                      <p:cBhvr>
                                        <p:cTn id="485" dur="500" fill="hold"/>
                                        <p:tgtEl>
                                          <p:spTgt spid="41"/>
                                        </p:tgtEl>
                                        <p:attrNameLst>
                                          <p:attrName>fill.type</p:attrName>
                                        </p:attrNameLst>
                                      </p:cBhvr>
                                      <p:to>
                                        <p:strVal val="solid"/>
                                      </p:to>
                                    </p:set>
                                  </p:childTnLst>
                                </p:cTn>
                              </p:par>
                              <p:par>
                                <p:cTn id="486" presetID="32" presetClass="emph" presetSubtype="0" fill="hold" grpId="1" nodeType="withEffect">
                                  <p:stCondLst>
                                    <p:cond delay="0"/>
                                  </p:stCondLst>
                                  <p:iterate type="lt">
                                    <p:tmPct val="2000"/>
                                  </p:iterate>
                                  <p:childTnLst>
                                    <p:animRot by="120000">
                                      <p:cBhvr>
                                        <p:cTn id="487" dur="100" fill="hold">
                                          <p:stCondLst>
                                            <p:cond delay="0"/>
                                          </p:stCondLst>
                                        </p:cTn>
                                        <p:tgtEl>
                                          <p:spTgt spid="41"/>
                                        </p:tgtEl>
                                        <p:attrNameLst>
                                          <p:attrName>r</p:attrName>
                                        </p:attrNameLst>
                                      </p:cBhvr>
                                    </p:animRot>
                                    <p:animRot by="-240000">
                                      <p:cBhvr>
                                        <p:cTn id="488" dur="200" fill="hold">
                                          <p:stCondLst>
                                            <p:cond delay="200"/>
                                          </p:stCondLst>
                                        </p:cTn>
                                        <p:tgtEl>
                                          <p:spTgt spid="41"/>
                                        </p:tgtEl>
                                        <p:attrNameLst>
                                          <p:attrName>r</p:attrName>
                                        </p:attrNameLst>
                                      </p:cBhvr>
                                    </p:animRot>
                                    <p:animRot by="240000">
                                      <p:cBhvr>
                                        <p:cTn id="489" dur="200" fill="hold">
                                          <p:stCondLst>
                                            <p:cond delay="400"/>
                                          </p:stCondLst>
                                        </p:cTn>
                                        <p:tgtEl>
                                          <p:spTgt spid="41"/>
                                        </p:tgtEl>
                                        <p:attrNameLst>
                                          <p:attrName>r</p:attrName>
                                        </p:attrNameLst>
                                      </p:cBhvr>
                                    </p:animRot>
                                    <p:animRot by="-240000">
                                      <p:cBhvr>
                                        <p:cTn id="490" dur="200" fill="hold">
                                          <p:stCondLst>
                                            <p:cond delay="600"/>
                                          </p:stCondLst>
                                        </p:cTn>
                                        <p:tgtEl>
                                          <p:spTgt spid="41"/>
                                        </p:tgtEl>
                                        <p:attrNameLst>
                                          <p:attrName>r</p:attrName>
                                        </p:attrNameLst>
                                      </p:cBhvr>
                                    </p:animRot>
                                    <p:animRot by="120000">
                                      <p:cBhvr>
                                        <p:cTn id="491" dur="200" fill="hold">
                                          <p:stCondLst>
                                            <p:cond delay="800"/>
                                          </p:stCondLst>
                                        </p:cTn>
                                        <p:tgtEl>
                                          <p:spTgt spid="41"/>
                                        </p:tgtEl>
                                        <p:attrNameLst>
                                          <p:attrName>r</p:attrName>
                                        </p:attrNameLst>
                                      </p:cBhvr>
                                    </p:animRot>
                                  </p:childTnLst>
                                  <p:subTnLst>
                                    <p:animClr clrSpc="rgb" dir="cw">
                                      <p:cBhvr override="childStyle">
                                        <p:cTn dur="1" fill="hold" display="0" masterRel="nextClick" afterEffect="1"/>
                                        <p:tgtEl>
                                          <p:spTgt spid="41"/>
                                        </p:tgtEl>
                                        <p:attrNameLst>
                                          <p:attrName>ppt_c</p:attrName>
                                        </p:attrNameLst>
                                      </p:cBhvr>
                                      <p:to>
                                        <a:schemeClr val="hlink"/>
                                      </p:to>
                                    </p:animClr>
                                  </p:subTnLst>
                                </p:cTn>
                              </p:par>
                            </p:childTnLst>
                          </p:cTn>
                        </p:par>
                      </p:childTnLst>
                    </p:cTn>
                  </p:par>
                </p:childTnLst>
              </p:cTn>
              <p:nextCondLst>
                <p:cond evt="onClick" delay="0">
                  <p:tgtEl>
                    <p:spTgt spid="41"/>
                  </p:tgtEl>
                </p:cond>
              </p:nextCondLst>
            </p:seq>
            <p:seq concurrent="1" nextAc="seek">
              <p:cTn id="492" restart="whenNotActive" fill="hold" evtFilter="cancelBubble" nodeType="interactiveSeq">
                <p:stCondLst>
                  <p:cond evt="onClick" delay="0">
                    <p:tgtEl>
                      <p:spTgt spid="43"/>
                    </p:tgtEl>
                  </p:cond>
                </p:stCondLst>
                <p:endSync evt="end" delay="0">
                  <p:rtn val="all"/>
                </p:endSync>
                <p:childTnLst>
                  <p:par>
                    <p:cTn id="493" fill="hold">
                      <p:stCondLst>
                        <p:cond delay="0"/>
                      </p:stCondLst>
                      <p:childTnLst>
                        <p:par>
                          <p:cTn id="494" fill="hold">
                            <p:stCondLst>
                              <p:cond delay="0"/>
                            </p:stCondLst>
                            <p:childTnLst>
                              <p:par>
                                <p:cTn id="495" presetID="21" presetClass="emph" presetSubtype="0" fill="hold" grpId="0" nodeType="clickEffect">
                                  <p:stCondLst>
                                    <p:cond delay="0"/>
                                  </p:stCondLst>
                                  <p:iterate type="lt">
                                    <p:tmPct val="0"/>
                                  </p:iterate>
                                  <p:childTnLst>
                                    <p:animClr clrSpc="hsl" dir="cw">
                                      <p:cBhvr override="childStyle">
                                        <p:cTn id="496" dur="500" fill="hold"/>
                                        <p:tgtEl>
                                          <p:spTgt spid="43"/>
                                        </p:tgtEl>
                                        <p:attrNameLst>
                                          <p:attrName>style.color</p:attrName>
                                        </p:attrNameLst>
                                      </p:cBhvr>
                                      <p:by>
                                        <p:hsl h="7200000" s="0" l="0"/>
                                      </p:by>
                                    </p:animClr>
                                    <p:animClr clrSpc="hsl" dir="cw">
                                      <p:cBhvr>
                                        <p:cTn id="497" dur="500" fill="hold"/>
                                        <p:tgtEl>
                                          <p:spTgt spid="43"/>
                                        </p:tgtEl>
                                        <p:attrNameLst>
                                          <p:attrName>fillcolor</p:attrName>
                                        </p:attrNameLst>
                                      </p:cBhvr>
                                      <p:by>
                                        <p:hsl h="7200000" s="0" l="0"/>
                                      </p:by>
                                    </p:animClr>
                                    <p:animClr clrSpc="hsl" dir="cw">
                                      <p:cBhvr>
                                        <p:cTn id="498" dur="500" fill="hold"/>
                                        <p:tgtEl>
                                          <p:spTgt spid="43"/>
                                        </p:tgtEl>
                                        <p:attrNameLst>
                                          <p:attrName>stroke.color</p:attrName>
                                        </p:attrNameLst>
                                      </p:cBhvr>
                                      <p:by>
                                        <p:hsl h="7200000" s="0" l="0"/>
                                      </p:by>
                                    </p:animClr>
                                    <p:set>
                                      <p:cBhvr>
                                        <p:cTn id="499" dur="500" fill="hold"/>
                                        <p:tgtEl>
                                          <p:spTgt spid="43"/>
                                        </p:tgtEl>
                                        <p:attrNameLst>
                                          <p:attrName>fill.type</p:attrName>
                                        </p:attrNameLst>
                                      </p:cBhvr>
                                      <p:to>
                                        <p:strVal val="solid"/>
                                      </p:to>
                                    </p:set>
                                  </p:childTnLst>
                                </p:cTn>
                              </p:par>
                              <p:par>
                                <p:cTn id="500" presetID="32" presetClass="emph" presetSubtype="0" fill="hold" grpId="1" nodeType="withEffect">
                                  <p:stCondLst>
                                    <p:cond delay="0"/>
                                  </p:stCondLst>
                                  <p:iterate type="lt">
                                    <p:tmPct val="2000"/>
                                  </p:iterate>
                                  <p:childTnLst>
                                    <p:animRot by="120000">
                                      <p:cBhvr>
                                        <p:cTn id="501" dur="100" fill="hold">
                                          <p:stCondLst>
                                            <p:cond delay="0"/>
                                          </p:stCondLst>
                                        </p:cTn>
                                        <p:tgtEl>
                                          <p:spTgt spid="43"/>
                                        </p:tgtEl>
                                        <p:attrNameLst>
                                          <p:attrName>r</p:attrName>
                                        </p:attrNameLst>
                                      </p:cBhvr>
                                    </p:animRot>
                                    <p:animRot by="-240000">
                                      <p:cBhvr>
                                        <p:cTn id="502" dur="200" fill="hold">
                                          <p:stCondLst>
                                            <p:cond delay="200"/>
                                          </p:stCondLst>
                                        </p:cTn>
                                        <p:tgtEl>
                                          <p:spTgt spid="43"/>
                                        </p:tgtEl>
                                        <p:attrNameLst>
                                          <p:attrName>r</p:attrName>
                                        </p:attrNameLst>
                                      </p:cBhvr>
                                    </p:animRot>
                                    <p:animRot by="240000">
                                      <p:cBhvr>
                                        <p:cTn id="503" dur="200" fill="hold">
                                          <p:stCondLst>
                                            <p:cond delay="400"/>
                                          </p:stCondLst>
                                        </p:cTn>
                                        <p:tgtEl>
                                          <p:spTgt spid="43"/>
                                        </p:tgtEl>
                                        <p:attrNameLst>
                                          <p:attrName>r</p:attrName>
                                        </p:attrNameLst>
                                      </p:cBhvr>
                                    </p:animRot>
                                    <p:animRot by="-240000">
                                      <p:cBhvr>
                                        <p:cTn id="504" dur="200" fill="hold">
                                          <p:stCondLst>
                                            <p:cond delay="600"/>
                                          </p:stCondLst>
                                        </p:cTn>
                                        <p:tgtEl>
                                          <p:spTgt spid="43"/>
                                        </p:tgtEl>
                                        <p:attrNameLst>
                                          <p:attrName>r</p:attrName>
                                        </p:attrNameLst>
                                      </p:cBhvr>
                                    </p:animRot>
                                    <p:animRot by="120000">
                                      <p:cBhvr>
                                        <p:cTn id="505" dur="200" fill="hold">
                                          <p:stCondLst>
                                            <p:cond delay="800"/>
                                          </p:stCondLst>
                                        </p:cTn>
                                        <p:tgtEl>
                                          <p:spTgt spid="43"/>
                                        </p:tgtEl>
                                        <p:attrNameLst>
                                          <p:attrName>r</p:attrName>
                                        </p:attrNameLst>
                                      </p:cBhvr>
                                    </p:animRot>
                                  </p:childTnLst>
                                  <p:subTnLst>
                                    <p:animClr clrSpc="rgb" dir="cw">
                                      <p:cBhvr override="childStyle">
                                        <p:cTn dur="1" fill="hold" display="0" masterRel="nextClick" afterEffect="1"/>
                                        <p:tgtEl>
                                          <p:spTgt spid="43"/>
                                        </p:tgtEl>
                                        <p:attrNameLst>
                                          <p:attrName>ppt_c</p:attrName>
                                        </p:attrNameLst>
                                      </p:cBhvr>
                                      <p:to>
                                        <a:schemeClr val="hlink"/>
                                      </p:to>
                                    </p:animClr>
                                  </p:subTnLst>
                                </p:cTn>
                              </p:par>
                            </p:childTnLst>
                          </p:cTn>
                        </p:par>
                      </p:childTnLst>
                    </p:cTn>
                  </p:par>
                </p:childTnLst>
              </p:cTn>
              <p:nextCondLst>
                <p:cond evt="onClick" delay="0">
                  <p:tgtEl>
                    <p:spTgt spid="43"/>
                  </p:tgtEl>
                </p:cond>
              </p:nextCondLst>
            </p:seq>
            <p:seq concurrent="1" nextAc="seek">
              <p:cTn id="506" restart="whenNotActive" fill="hold" evtFilter="cancelBubble" nodeType="interactiveSeq">
                <p:stCondLst>
                  <p:cond evt="onClick" delay="0">
                    <p:tgtEl>
                      <p:spTgt spid="45"/>
                    </p:tgtEl>
                  </p:cond>
                </p:stCondLst>
                <p:endSync evt="end" delay="0">
                  <p:rtn val="all"/>
                </p:endSync>
                <p:childTnLst>
                  <p:par>
                    <p:cTn id="507" fill="hold">
                      <p:stCondLst>
                        <p:cond delay="0"/>
                      </p:stCondLst>
                      <p:childTnLst>
                        <p:par>
                          <p:cTn id="508" fill="hold">
                            <p:stCondLst>
                              <p:cond delay="0"/>
                            </p:stCondLst>
                            <p:childTnLst>
                              <p:par>
                                <p:cTn id="509" presetID="21" presetClass="emph" presetSubtype="0" fill="hold" grpId="0" nodeType="clickEffect">
                                  <p:stCondLst>
                                    <p:cond delay="0"/>
                                  </p:stCondLst>
                                  <p:iterate type="lt">
                                    <p:tmPct val="0"/>
                                  </p:iterate>
                                  <p:childTnLst>
                                    <p:animClr clrSpc="hsl" dir="cw">
                                      <p:cBhvr override="childStyle">
                                        <p:cTn id="510" dur="500" fill="hold"/>
                                        <p:tgtEl>
                                          <p:spTgt spid="45"/>
                                        </p:tgtEl>
                                        <p:attrNameLst>
                                          <p:attrName>style.color</p:attrName>
                                        </p:attrNameLst>
                                      </p:cBhvr>
                                      <p:by>
                                        <p:hsl h="7200000" s="0" l="0"/>
                                      </p:by>
                                    </p:animClr>
                                    <p:animClr clrSpc="hsl" dir="cw">
                                      <p:cBhvr>
                                        <p:cTn id="511" dur="500" fill="hold"/>
                                        <p:tgtEl>
                                          <p:spTgt spid="45"/>
                                        </p:tgtEl>
                                        <p:attrNameLst>
                                          <p:attrName>fillcolor</p:attrName>
                                        </p:attrNameLst>
                                      </p:cBhvr>
                                      <p:by>
                                        <p:hsl h="7200000" s="0" l="0"/>
                                      </p:by>
                                    </p:animClr>
                                    <p:animClr clrSpc="hsl" dir="cw">
                                      <p:cBhvr>
                                        <p:cTn id="512" dur="500" fill="hold"/>
                                        <p:tgtEl>
                                          <p:spTgt spid="45"/>
                                        </p:tgtEl>
                                        <p:attrNameLst>
                                          <p:attrName>stroke.color</p:attrName>
                                        </p:attrNameLst>
                                      </p:cBhvr>
                                      <p:by>
                                        <p:hsl h="7200000" s="0" l="0"/>
                                      </p:by>
                                    </p:animClr>
                                    <p:set>
                                      <p:cBhvr>
                                        <p:cTn id="513" dur="500" fill="hold"/>
                                        <p:tgtEl>
                                          <p:spTgt spid="45"/>
                                        </p:tgtEl>
                                        <p:attrNameLst>
                                          <p:attrName>fill.type</p:attrName>
                                        </p:attrNameLst>
                                      </p:cBhvr>
                                      <p:to>
                                        <p:strVal val="solid"/>
                                      </p:to>
                                    </p:set>
                                  </p:childTnLst>
                                </p:cTn>
                              </p:par>
                              <p:par>
                                <p:cTn id="514" presetID="32" presetClass="emph" presetSubtype="0" fill="hold" grpId="1" nodeType="withEffect">
                                  <p:stCondLst>
                                    <p:cond delay="0"/>
                                  </p:stCondLst>
                                  <p:iterate type="lt">
                                    <p:tmPct val="2000"/>
                                  </p:iterate>
                                  <p:childTnLst>
                                    <p:animRot by="120000">
                                      <p:cBhvr>
                                        <p:cTn id="515" dur="100" fill="hold">
                                          <p:stCondLst>
                                            <p:cond delay="0"/>
                                          </p:stCondLst>
                                        </p:cTn>
                                        <p:tgtEl>
                                          <p:spTgt spid="45"/>
                                        </p:tgtEl>
                                        <p:attrNameLst>
                                          <p:attrName>r</p:attrName>
                                        </p:attrNameLst>
                                      </p:cBhvr>
                                    </p:animRot>
                                    <p:animRot by="-240000">
                                      <p:cBhvr>
                                        <p:cTn id="516" dur="200" fill="hold">
                                          <p:stCondLst>
                                            <p:cond delay="200"/>
                                          </p:stCondLst>
                                        </p:cTn>
                                        <p:tgtEl>
                                          <p:spTgt spid="45"/>
                                        </p:tgtEl>
                                        <p:attrNameLst>
                                          <p:attrName>r</p:attrName>
                                        </p:attrNameLst>
                                      </p:cBhvr>
                                    </p:animRot>
                                    <p:animRot by="240000">
                                      <p:cBhvr>
                                        <p:cTn id="517" dur="200" fill="hold">
                                          <p:stCondLst>
                                            <p:cond delay="400"/>
                                          </p:stCondLst>
                                        </p:cTn>
                                        <p:tgtEl>
                                          <p:spTgt spid="45"/>
                                        </p:tgtEl>
                                        <p:attrNameLst>
                                          <p:attrName>r</p:attrName>
                                        </p:attrNameLst>
                                      </p:cBhvr>
                                    </p:animRot>
                                    <p:animRot by="-240000">
                                      <p:cBhvr>
                                        <p:cTn id="518" dur="200" fill="hold">
                                          <p:stCondLst>
                                            <p:cond delay="600"/>
                                          </p:stCondLst>
                                        </p:cTn>
                                        <p:tgtEl>
                                          <p:spTgt spid="45"/>
                                        </p:tgtEl>
                                        <p:attrNameLst>
                                          <p:attrName>r</p:attrName>
                                        </p:attrNameLst>
                                      </p:cBhvr>
                                    </p:animRot>
                                    <p:animRot by="120000">
                                      <p:cBhvr>
                                        <p:cTn id="519" dur="200" fill="hold">
                                          <p:stCondLst>
                                            <p:cond delay="800"/>
                                          </p:stCondLst>
                                        </p:cTn>
                                        <p:tgtEl>
                                          <p:spTgt spid="45"/>
                                        </p:tgtEl>
                                        <p:attrNameLst>
                                          <p:attrName>r</p:attrName>
                                        </p:attrNameLst>
                                      </p:cBhvr>
                                    </p:animRot>
                                  </p:childTnLst>
                                  <p:subTnLst>
                                    <p:animClr clrSpc="rgb" dir="cw">
                                      <p:cBhvr override="childStyle">
                                        <p:cTn dur="1" fill="hold" display="0" masterRel="nextClick" afterEffect="1"/>
                                        <p:tgtEl>
                                          <p:spTgt spid="45"/>
                                        </p:tgtEl>
                                        <p:attrNameLst>
                                          <p:attrName>ppt_c</p:attrName>
                                        </p:attrNameLst>
                                      </p:cBhvr>
                                      <p:to>
                                        <a:schemeClr val="hlink"/>
                                      </p:to>
                                    </p:animClr>
                                  </p:subTnLst>
                                </p:cTn>
                              </p:par>
                            </p:childTnLst>
                          </p:cTn>
                        </p:par>
                      </p:childTnLst>
                    </p:cTn>
                  </p:par>
                </p:childTnLst>
              </p:cTn>
              <p:nextCondLst>
                <p:cond evt="onClick" delay="0">
                  <p:tgtEl>
                    <p:spTgt spid="45"/>
                  </p:tgtEl>
                </p:cond>
              </p:nextCondLst>
            </p:seq>
          </p:childTnLst>
        </p:cTn>
      </p:par>
    </p:tnLst>
    <p:bldLst>
      <p:bldP spid="11" grpId="0" animBg="1"/>
      <p:bldP spid="11" grpId="1" animBg="1"/>
      <p:bldP spid="13" grpId="0" animBg="1"/>
      <p:bldP spid="13" grpId="1" animBg="1"/>
      <p:bldP spid="15" grpId="0" animBg="1"/>
      <p:bldP spid="15" grpId="1" animBg="1"/>
      <p:bldP spid="17" grpId="0" animBg="1"/>
      <p:bldP spid="17" grpId="1" animBg="1"/>
      <p:bldP spid="19" grpId="0" animBg="1"/>
      <p:bldP spid="19" grpId="1" animBg="1"/>
      <p:bldP spid="21" grpId="0" animBg="1"/>
      <p:bldP spid="21" grpId="1" animBg="1"/>
      <p:bldP spid="23" grpId="0" animBg="1"/>
      <p:bldP spid="23" grpId="1" animBg="1"/>
      <p:bldP spid="25" grpId="0" animBg="1"/>
      <p:bldP spid="25" grpId="1" animBg="1"/>
      <p:bldP spid="27" grpId="0" animBg="1"/>
      <p:bldP spid="27" grpId="1" animBg="1"/>
      <p:bldP spid="29" grpId="0" animBg="1"/>
      <p:bldP spid="29" grpId="1" animBg="1"/>
      <p:bldP spid="31" grpId="0" animBg="1"/>
      <p:bldP spid="31" grpId="1" animBg="1"/>
      <p:bldP spid="33" grpId="0" animBg="1"/>
      <p:bldP spid="33" grpId="1" animBg="1"/>
      <p:bldP spid="35" grpId="0" animBg="1"/>
      <p:bldP spid="35" grpId="1" animBg="1"/>
      <p:bldP spid="37" grpId="0" animBg="1"/>
      <p:bldP spid="37" grpId="1" animBg="1"/>
      <p:bldP spid="39" grpId="0" animBg="1"/>
      <p:bldP spid="39" grpId="1" animBg="1"/>
      <p:bldP spid="41" grpId="0" animBg="1"/>
      <p:bldP spid="41" grpId="1" animBg="1"/>
      <p:bldP spid="43" grpId="0" animBg="1"/>
      <p:bldP spid="43" grpId="1" animBg="1"/>
      <p:bldP spid="45" grpId="0" animBg="1"/>
      <p:bldP spid="45" grpId="1" animBg="1"/>
      <p:bldP spid="47" grpId="0" animBg="1"/>
      <p:bldP spid="47" grpId="1" animBg="1"/>
      <p:bldP spid="49" grpId="0" animBg="1"/>
      <p:bldP spid="49" grpId="1" animBg="1"/>
      <p:bldP spid="51" grpId="0" animBg="1"/>
      <p:bldP spid="51" grpId="1" animBg="1"/>
      <p:bldP spid="53" grpId="0" animBg="1"/>
      <p:bldP spid="53" grpId="1" animBg="1"/>
      <p:bldP spid="55" grpId="0" animBg="1"/>
      <p:bldP spid="55" grpId="1" animBg="1"/>
      <p:bldP spid="57" grpId="0" animBg="1"/>
      <p:bldP spid="57" grpId="1" animBg="1"/>
      <p:bldP spid="59" grpId="0" animBg="1"/>
      <p:bldP spid="59" grpId="1" animBg="1"/>
      <p:bldP spid="61" grpId="0" animBg="1"/>
      <p:bldP spid="61" grpId="1" animBg="1"/>
      <p:bldP spid="63" grpId="0" animBg="1"/>
      <p:bldP spid="63" grpId="1" animBg="1"/>
      <p:bldP spid="65" grpId="0" animBg="1"/>
      <p:bldP spid="65" grpId="1" animBg="1"/>
      <p:bldP spid="67" grpId="0" animBg="1"/>
      <p:bldP spid="67" grpId="1" animBg="1"/>
      <p:bldP spid="69" grpId="0" animBg="1"/>
      <p:bldP spid="69" grpId="1" animBg="1"/>
      <p:bldP spid="71" grpId="0" animBg="1"/>
      <p:bldP spid="71" grpId="1" animBg="1"/>
      <p:bldP spid="73" grpId="0" animBg="1"/>
      <p:bldP spid="73" grpId="1" animBg="1"/>
      <p:bldP spid="75" grpId="0" animBg="1"/>
      <p:bldP spid="75" grpId="1" animBg="1"/>
      <p:bldP spid="77" grpId="0" animBg="1"/>
      <p:bldP spid="77" grpId="1" animBg="1"/>
      <p:bldP spid="79" grpId="0" animBg="1"/>
      <p:bldP spid="79" grpId="1" animBg="1"/>
      <p:bldP spid="81" grpId="0" animBg="1"/>
      <p:bldP spid="81" grpId="1" animBg="1"/>
      <p:bldP spid="83" grpId="0" animBg="1"/>
      <p:bldP spid="83"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413407" y="433988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b="1" kern="1200" dirty="0" smtClean="0">
                <a:solidFill>
                  <a:srgbClr val="FF0000"/>
                </a:solidFill>
              </a:rPr>
              <a:t>0000</a:t>
            </a:r>
            <a:endParaRPr lang="zh-CN" altLang="en-US" sz="3100" b="1" kern="1200" dirty="0">
              <a:solidFill>
                <a:srgbClr val="FF0000"/>
              </a:solidFill>
            </a:endParaRPr>
          </a:p>
        </p:txBody>
      </p:sp>
      <p:sp>
        <p:nvSpPr>
          <p:cNvPr id="12" name="任意多边形 11"/>
          <p:cNvSpPr/>
          <p:nvPr/>
        </p:nvSpPr>
        <p:spPr>
          <a:xfrm rot="17692822">
            <a:off x="1161464" y="4145651"/>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9" rIns="478902" bIns="-1741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1858668" y="3449496"/>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1000</a:t>
            </a:r>
            <a:endParaRPr lang="zh-CN" altLang="en-US" sz="3100" kern="1200" dirty="0"/>
          </a:p>
        </p:txBody>
      </p:sp>
      <p:sp>
        <p:nvSpPr>
          <p:cNvPr id="14" name="任意多边形 13"/>
          <p:cNvSpPr/>
          <p:nvPr/>
        </p:nvSpPr>
        <p:spPr>
          <a:xfrm rot="19457599">
            <a:off x="1397939" y="4442446"/>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1"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1858668" y="404308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1001</a:t>
            </a:r>
            <a:endParaRPr lang="zh-CN" altLang="en-US" sz="3100" kern="1200" dirty="0"/>
          </a:p>
        </p:txBody>
      </p:sp>
      <p:sp>
        <p:nvSpPr>
          <p:cNvPr id="16" name="任意多边形 15"/>
          <p:cNvSpPr/>
          <p:nvPr/>
        </p:nvSpPr>
        <p:spPr>
          <a:xfrm rot="17692822">
            <a:off x="2606725" y="3848856"/>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7" rIns="478902" bIns="-17419"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3303930" y="3152701"/>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0001</a:t>
            </a:r>
            <a:endParaRPr lang="zh-CN" altLang="en-US" sz="3100" kern="1200" dirty="0"/>
          </a:p>
        </p:txBody>
      </p:sp>
      <p:sp>
        <p:nvSpPr>
          <p:cNvPr id="18" name="任意多边形 17"/>
          <p:cNvSpPr/>
          <p:nvPr/>
        </p:nvSpPr>
        <p:spPr>
          <a:xfrm rot="16983315">
            <a:off x="3628717" y="2513280"/>
            <a:ext cx="1828018" cy="14238"/>
          </a:xfrm>
          <a:custGeom>
            <a:avLst/>
            <a:gdLst>
              <a:gd name="connsiteX0" fmla="*/ 0 w 1828018"/>
              <a:gd name="connsiteY0" fmla="*/ 7119 h 14238"/>
              <a:gd name="connsiteX1" fmla="*/ 1828018 w 1828018"/>
              <a:gd name="connsiteY1" fmla="*/ 7119 h 14238"/>
            </a:gdLst>
            <a:ahLst/>
            <a:cxnLst>
              <a:cxn ang="0">
                <a:pos x="connsiteX0" y="connsiteY0"/>
              </a:cxn>
              <a:cxn ang="0">
                <a:pos x="connsiteX1" y="connsiteY1"/>
              </a:cxn>
            </a:cxnLst>
            <a:rect l="l" t="t" r="r" b="b"/>
            <a:pathLst>
              <a:path w="1828018" h="14238">
                <a:moveTo>
                  <a:pt x="0" y="7119"/>
                </a:moveTo>
                <a:lnTo>
                  <a:pt x="1828018"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81009" tIns="-38583" rIns="881008" bIns="-38580" numCol="1" spcCol="1270" anchor="ctr" anchorCtr="0">
            <a:noAutofit/>
          </a:bodyPr>
          <a:lstStyle/>
          <a:p>
            <a:pPr lvl="0" algn="ctr" defTabSz="266700">
              <a:lnSpc>
                <a:spcPct val="90000"/>
              </a:lnSpc>
              <a:spcBef>
                <a:spcPct val="0"/>
              </a:spcBef>
              <a:spcAft>
                <a:spcPct val="35000"/>
              </a:spcAft>
            </a:pPr>
            <a:endParaRPr lang="zh-CN" altLang="en-US" sz="600" kern="1200"/>
          </a:p>
        </p:txBody>
      </p:sp>
      <p:sp>
        <p:nvSpPr>
          <p:cNvPr id="19" name="任意多边形 18"/>
          <p:cNvSpPr/>
          <p:nvPr/>
        </p:nvSpPr>
        <p:spPr>
          <a:xfrm>
            <a:off x="4749192" y="1371932"/>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1001</a:t>
            </a:r>
            <a:endParaRPr lang="zh-CN" altLang="en-US" sz="3100" kern="1200" dirty="0"/>
          </a:p>
        </p:txBody>
      </p:sp>
      <p:sp>
        <p:nvSpPr>
          <p:cNvPr id="20" name="任意多边形 19"/>
          <p:cNvSpPr/>
          <p:nvPr/>
        </p:nvSpPr>
        <p:spPr>
          <a:xfrm rot="17350740">
            <a:off x="3914254" y="2810074"/>
            <a:ext cx="1256943" cy="14238"/>
          </a:xfrm>
          <a:custGeom>
            <a:avLst/>
            <a:gdLst>
              <a:gd name="connsiteX0" fmla="*/ 0 w 1256943"/>
              <a:gd name="connsiteY0" fmla="*/ 7119 h 14238"/>
              <a:gd name="connsiteX1" fmla="*/ 1256943 w 1256943"/>
              <a:gd name="connsiteY1" fmla="*/ 7119 h 14238"/>
            </a:gdLst>
            <a:ahLst/>
            <a:cxnLst>
              <a:cxn ang="0">
                <a:pos x="connsiteX0" y="connsiteY0"/>
              </a:cxn>
              <a:cxn ang="0">
                <a:pos x="connsiteX1" y="connsiteY1"/>
              </a:cxn>
            </a:cxnLst>
            <a:rect l="l" t="t" r="r" b="b"/>
            <a:pathLst>
              <a:path w="1256943" h="14238">
                <a:moveTo>
                  <a:pt x="0" y="7119"/>
                </a:moveTo>
                <a:lnTo>
                  <a:pt x="1256943"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09747" tIns="-24304" rIns="609748" bIns="-243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1" name="任意多边形 20"/>
          <p:cNvSpPr/>
          <p:nvPr/>
        </p:nvSpPr>
        <p:spPr>
          <a:xfrm>
            <a:off x="4749192" y="1965522"/>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1000</a:t>
            </a:r>
            <a:endParaRPr lang="zh-CN" altLang="en-US" sz="3100" kern="1200" dirty="0"/>
          </a:p>
        </p:txBody>
      </p:sp>
      <p:sp>
        <p:nvSpPr>
          <p:cNvPr id="22" name="任意多边形 21"/>
          <p:cNvSpPr/>
          <p:nvPr/>
        </p:nvSpPr>
        <p:spPr>
          <a:xfrm rot="18289469">
            <a:off x="4181180" y="3106869"/>
            <a:ext cx="723091" cy="14238"/>
          </a:xfrm>
          <a:custGeom>
            <a:avLst/>
            <a:gdLst>
              <a:gd name="connsiteX0" fmla="*/ 0 w 723091"/>
              <a:gd name="connsiteY0" fmla="*/ 7119 h 14238"/>
              <a:gd name="connsiteX1" fmla="*/ 723091 w 723091"/>
              <a:gd name="connsiteY1" fmla="*/ 7119 h 14238"/>
            </a:gdLst>
            <a:ahLst/>
            <a:cxnLst>
              <a:cxn ang="0">
                <a:pos x="connsiteX0" y="connsiteY0"/>
              </a:cxn>
              <a:cxn ang="0">
                <a:pos x="connsiteX1" y="connsiteY1"/>
              </a:cxn>
            </a:cxnLst>
            <a:rect l="l" t="t" r="r" b="b"/>
            <a:pathLst>
              <a:path w="723091" h="14238">
                <a:moveTo>
                  <a:pt x="0" y="7119"/>
                </a:moveTo>
                <a:lnTo>
                  <a:pt x="723091"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6168" tIns="-10958" rIns="356168" bIns="-10959"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3" name="任意多边形 22"/>
          <p:cNvSpPr/>
          <p:nvPr/>
        </p:nvSpPr>
        <p:spPr>
          <a:xfrm>
            <a:off x="4749192" y="2559111"/>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1011</a:t>
            </a:r>
            <a:endParaRPr lang="zh-CN" altLang="en-US" sz="3100" kern="1200" dirty="0"/>
          </a:p>
        </p:txBody>
      </p:sp>
      <p:sp>
        <p:nvSpPr>
          <p:cNvPr id="24" name="任意多边形 23"/>
          <p:cNvSpPr/>
          <p:nvPr/>
        </p:nvSpPr>
        <p:spPr>
          <a:xfrm rot="17692822">
            <a:off x="5497249" y="2364882"/>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2" tIns="-17418" rIns="478901"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5" name="任意多边形 24"/>
          <p:cNvSpPr/>
          <p:nvPr/>
        </p:nvSpPr>
        <p:spPr>
          <a:xfrm>
            <a:off x="6194453" y="1668727"/>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0011</a:t>
            </a:r>
            <a:endParaRPr lang="zh-CN" altLang="en-US" sz="3100" kern="1200" dirty="0"/>
          </a:p>
        </p:txBody>
      </p:sp>
      <p:sp>
        <p:nvSpPr>
          <p:cNvPr id="26" name="任意多边形 25"/>
          <p:cNvSpPr/>
          <p:nvPr/>
        </p:nvSpPr>
        <p:spPr>
          <a:xfrm rot="19457599">
            <a:off x="5733724" y="2661677"/>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0"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7" name="任意多边形 26"/>
          <p:cNvSpPr/>
          <p:nvPr/>
        </p:nvSpPr>
        <p:spPr>
          <a:xfrm>
            <a:off x="6194453" y="2262316"/>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0010</a:t>
            </a:r>
            <a:endParaRPr lang="zh-CN" altLang="en-US" sz="3100" kern="1200" dirty="0"/>
          </a:p>
        </p:txBody>
      </p:sp>
      <p:sp>
        <p:nvSpPr>
          <p:cNvPr id="28" name="任意多边形 27"/>
          <p:cNvSpPr/>
          <p:nvPr/>
        </p:nvSpPr>
        <p:spPr>
          <a:xfrm rot="17692822">
            <a:off x="6942511" y="2068087"/>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0" tIns="-17418" rIns="478903"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9" name="任意多边形 28"/>
          <p:cNvSpPr/>
          <p:nvPr/>
        </p:nvSpPr>
        <p:spPr>
          <a:xfrm>
            <a:off x="7639715" y="1371932"/>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1010</a:t>
            </a:r>
            <a:endParaRPr lang="zh-CN" altLang="en-US" sz="3100" kern="1200" dirty="0"/>
          </a:p>
        </p:txBody>
      </p:sp>
      <p:sp>
        <p:nvSpPr>
          <p:cNvPr id="30" name="任意多边形 29"/>
          <p:cNvSpPr/>
          <p:nvPr/>
        </p:nvSpPr>
        <p:spPr>
          <a:xfrm rot="19457599">
            <a:off x="7178986" y="2364882"/>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49" tIns="-5594" rIns="254251"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31" name="任意多边形 30"/>
          <p:cNvSpPr/>
          <p:nvPr/>
        </p:nvSpPr>
        <p:spPr>
          <a:xfrm>
            <a:off x="7639715" y="1965522"/>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1011</a:t>
            </a:r>
            <a:endParaRPr lang="zh-CN" altLang="en-US" sz="3100" kern="1200" dirty="0"/>
          </a:p>
        </p:txBody>
      </p:sp>
      <p:sp>
        <p:nvSpPr>
          <p:cNvPr id="32" name="任意多边形 31"/>
          <p:cNvSpPr/>
          <p:nvPr/>
        </p:nvSpPr>
        <p:spPr>
          <a:xfrm rot="2142401">
            <a:off x="7178986" y="2661677"/>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5" rIns="254250"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33" name="任意多边形 32"/>
          <p:cNvSpPr/>
          <p:nvPr/>
        </p:nvSpPr>
        <p:spPr>
          <a:xfrm>
            <a:off x="7639715" y="2559111"/>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1000</a:t>
            </a:r>
            <a:endParaRPr lang="zh-CN" altLang="en-US" sz="3100" kern="1200" dirty="0"/>
          </a:p>
        </p:txBody>
      </p:sp>
      <p:sp>
        <p:nvSpPr>
          <p:cNvPr id="34" name="任意多边形 33"/>
          <p:cNvSpPr/>
          <p:nvPr/>
        </p:nvSpPr>
        <p:spPr>
          <a:xfrm rot="3907178">
            <a:off x="6942511" y="2958472"/>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0" tIns="-17418" rIns="478903"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35" name="任意多边形 34"/>
          <p:cNvSpPr/>
          <p:nvPr/>
        </p:nvSpPr>
        <p:spPr>
          <a:xfrm>
            <a:off x="7639715" y="3152701"/>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1110</a:t>
            </a:r>
            <a:endParaRPr lang="zh-CN" altLang="en-US" sz="3100" kern="1200" dirty="0"/>
          </a:p>
        </p:txBody>
      </p:sp>
      <p:sp>
        <p:nvSpPr>
          <p:cNvPr id="36" name="任意多边形 35"/>
          <p:cNvSpPr/>
          <p:nvPr/>
        </p:nvSpPr>
        <p:spPr>
          <a:xfrm rot="17692822">
            <a:off x="8387772" y="2958472"/>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2" tIns="-17418" rIns="478901"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37" name="任意多边形 36"/>
          <p:cNvSpPr/>
          <p:nvPr/>
        </p:nvSpPr>
        <p:spPr>
          <a:xfrm>
            <a:off x="9084977" y="2262316"/>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0110</a:t>
            </a:r>
            <a:endParaRPr lang="zh-CN" altLang="en-US" sz="3100" kern="1200" dirty="0"/>
          </a:p>
        </p:txBody>
      </p:sp>
      <p:sp>
        <p:nvSpPr>
          <p:cNvPr id="38" name="任意多边形 37"/>
          <p:cNvSpPr/>
          <p:nvPr/>
        </p:nvSpPr>
        <p:spPr>
          <a:xfrm rot="17692822">
            <a:off x="9833034" y="2068087"/>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7" rIns="478902" bIns="-17419"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39" name="任意多边形 38"/>
          <p:cNvSpPr/>
          <p:nvPr/>
        </p:nvSpPr>
        <p:spPr>
          <a:xfrm>
            <a:off x="10530239" y="1371932"/>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1110</a:t>
            </a:r>
            <a:endParaRPr lang="zh-CN" altLang="en-US" sz="3100" kern="1200" dirty="0"/>
          </a:p>
        </p:txBody>
      </p:sp>
      <p:sp>
        <p:nvSpPr>
          <p:cNvPr id="40" name="任意多边形 39"/>
          <p:cNvSpPr/>
          <p:nvPr/>
        </p:nvSpPr>
        <p:spPr>
          <a:xfrm rot="19457599">
            <a:off x="10069509" y="2364882"/>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0"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41" name="任意多边形 40"/>
          <p:cNvSpPr/>
          <p:nvPr/>
        </p:nvSpPr>
        <p:spPr>
          <a:xfrm>
            <a:off x="10530239" y="1965522"/>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b="1" kern="1200" dirty="0" smtClean="0">
                <a:solidFill>
                  <a:srgbClr val="FF0000"/>
                </a:solidFill>
              </a:rPr>
              <a:t>1111</a:t>
            </a:r>
            <a:endParaRPr lang="zh-CN" altLang="en-US" sz="3100" b="1" kern="1200" dirty="0">
              <a:solidFill>
                <a:srgbClr val="FF0000"/>
              </a:solidFill>
            </a:endParaRPr>
          </a:p>
        </p:txBody>
      </p:sp>
      <p:sp>
        <p:nvSpPr>
          <p:cNvPr id="42" name="任意多边形 41"/>
          <p:cNvSpPr/>
          <p:nvPr/>
        </p:nvSpPr>
        <p:spPr>
          <a:xfrm rot="2142401">
            <a:off x="10069509" y="2661677"/>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5" rIns="254250"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43" name="任意多边形 42"/>
          <p:cNvSpPr/>
          <p:nvPr/>
        </p:nvSpPr>
        <p:spPr>
          <a:xfrm>
            <a:off x="10530239" y="2559111"/>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1100</a:t>
            </a:r>
            <a:endParaRPr lang="zh-CN" altLang="en-US" sz="3100" kern="1200" dirty="0"/>
          </a:p>
        </p:txBody>
      </p:sp>
      <p:sp>
        <p:nvSpPr>
          <p:cNvPr id="44" name="任意多边形 43"/>
          <p:cNvSpPr/>
          <p:nvPr/>
        </p:nvSpPr>
        <p:spPr>
          <a:xfrm rot="3907178">
            <a:off x="9833034" y="2958472"/>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9" rIns="478902" bIns="-1741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45" name="任意多边形 44"/>
          <p:cNvSpPr/>
          <p:nvPr/>
        </p:nvSpPr>
        <p:spPr>
          <a:xfrm>
            <a:off x="10530239" y="3152701"/>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1010</a:t>
            </a:r>
            <a:endParaRPr lang="zh-CN" altLang="en-US" sz="3100" kern="1200" dirty="0"/>
          </a:p>
        </p:txBody>
      </p:sp>
      <p:sp>
        <p:nvSpPr>
          <p:cNvPr id="46" name="任意多边形 45"/>
          <p:cNvSpPr/>
          <p:nvPr/>
        </p:nvSpPr>
        <p:spPr>
          <a:xfrm rot="19457599">
            <a:off x="8624247" y="3255267"/>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0"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47" name="任意多边形 46"/>
          <p:cNvSpPr/>
          <p:nvPr/>
        </p:nvSpPr>
        <p:spPr>
          <a:xfrm>
            <a:off x="9103800" y="2858227"/>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0111</a:t>
            </a:r>
            <a:endParaRPr lang="zh-CN" altLang="en-US" sz="3100" kern="1200" dirty="0"/>
          </a:p>
        </p:txBody>
      </p:sp>
      <p:sp>
        <p:nvSpPr>
          <p:cNvPr id="48" name="任意多边形 47"/>
          <p:cNvSpPr/>
          <p:nvPr/>
        </p:nvSpPr>
        <p:spPr>
          <a:xfrm rot="2142401">
            <a:off x="8624247" y="3552062"/>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6" rIns="254250" bIns="-5593"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49" name="任意多边形 48"/>
          <p:cNvSpPr/>
          <p:nvPr/>
        </p:nvSpPr>
        <p:spPr>
          <a:xfrm>
            <a:off x="9084977" y="3449496"/>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0100</a:t>
            </a:r>
            <a:endParaRPr lang="zh-CN" altLang="en-US" sz="3100" kern="1200" dirty="0"/>
          </a:p>
        </p:txBody>
      </p:sp>
      <p:sp>
        <p:nvSpPr>
          <p:cNvPr id="50" name="任意多边形 49"/>
          <p:cNvSpPr/>
          <p:nvPr/>
        </p:nvSpPr>
        <p:spPr>
          <a:xfrm rot="3907178">
            <a:off x="8387772" y="3848856"/>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2" tIns="-17418" rIns="478901"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1" name="任意多边形 50"/>
          <p:cNvSpPr/>
          <p:nvPr/>
        </p:nvSpPr>
        <p:spPr>
          <a:xfrm>
            <a:off x="9084977" y="404308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0010</a:t>
            </a:r>
            <a:endParaRPr lang="zh-CN" altLang="en-US" sz="3100" kern="1200" dirty="0"/>
          </a:p>
        </p:txBody>
      </p:sp>
      <p:sp>
        <p:nvSpPr>
          <p:cNvPr id="52" name="任意多边形 51"/>
          <p:cNvSpPr/>
          <p:nvPr/>
        </p:nvSpPr>
        <p:spPr>
          <a:xfrm rot="2142401">
            <a:off x="5733724" y="2958472"/>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49" tIns="-5594" rIns="254251"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3" name="任意多边形 52"/>
          <p:cNvSpPr/>
          <p:nvPr/>
        </p:nvSpPr>
        <p:spPr>
          <a:xfrm>
            <a:off x="6194453" y="2855906"/>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0001</a:t>
            </a:r>
            <a:endParaRPr lang="zh-CN" altLang="en-US" sz="3100" kern="1200" dirty="0"/>
          </a:p>
        </p:txBody>
      </p:sp>
      <p:sp>
        <p:nvSpPr>
          <p:cNvPr id="54" name="任意多边形 53"/>
          <p:cNvSpPr/>
          <p:nvPr/>
        </p:nvSpPr>
        <p:spPr>
          <a:xfrm rot="3907178">
            <a:off x="5497249" y="3255267"/>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9" rIns="478902" bIns="-1741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5" name="任意多边形 54"/>
          <p:cNvSpPr/>
          <p:nvPr/>
        </p:nvSpPr>
        <p:spPr>
          <a:xfrm>
            <a:off x="6194453" y="3449496"/>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0111</a:t>
            </a:r>
            <a:endParaRPr lang="zh-CN" altLang="en-US" sz="3100" kern="1200" dirty="0"/>
          </a:p>
        </p:txBody>
      </p:sp>
      <p:sp>
        <p:nvSpPr>
          <p:cNvPr id="56" name="任意多边形 55"/>
          <p:cNvSpPr/>
          <p:nvPr/>
        </p:nvSpPr>
        <p:spPr>
          <a:xfrm rot="4616685">
            <a:off x="3628717" y="4294049"/>
            <a:ext cx="1828018" cy="14238"/>
          </a:xfrm>
          <a:custGeom>
            <a:avLst/>
            <a:gdLst>
              <a:gd name="connsiteX0" fmla="*/ 0 w 1828018"/>
              <a:gd name="connsiteY0" fmla="*/ 7119 h 14238"/>
              <a:gd name="connsiteX1" fmla="*/ 1828018 w 1828018"/>
              <a:gd name="connsiteY1" fmla="*/ 7119 h 14238"/>
            </a:gdLst>
            <a:ahLst/>
            <a:cxnLst>
              <a:cxn ang="0">
                <a:pos x="connsiteX0" y="connsiteY0"/>
              </a:cxn>
              <a:cxn ang="0">
                <a:pos x="connsiteX1" y="connsiteY1"/>
              </a:cxn>
            </a:cxnLst>
            <a:rect l="l" t="t" r="r" b="b"/>
            <a:pathLst>
              <a:path w="1828018" h="14238">
                <a:moveTo>
                  <a:pt x="0" y="7119"/>
                </a:moveTo>
                <a:lnTo>
                  <a:pt x="1828018"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81007" tIns="-38581" rIns="881010" bIns="-38582" numCol="1" spcCol="1270" anchor="ctr" anchorCtr="0">
            <a:noAutofit/>
          </a:bodyPr>
          <a:lstStyle/>
          <a:p>
            <a:pPr lvl="0" algn="ctr" defTabSz="266700">
              <a:lnSpc>
                <a:spcPct val="90000"/>
              </a:lnSpc>
              <a:spcBef>
                <a:spcPct val="0"/>
              </a:spcBef>
              <a:spcAft>
                <a:spcPct val="35000"/>
              </a:spcAft>
            </a:pPr>
            <a:endParaRPr lang="zh-CN" altLang="en-US" sz="600" kern="1200"/>
          </a:p>
        </p:txBody>
      </p:sp>
      <p:sp>
        <p:nvSpPr>
          <p:cNvPr id="57" name="任意多边形 56"/>
          <p:cNvSpPr/>
          <p:nvPr/>
        </p:nvSpPr>
        <p:spPr>
          <a:xfrm>
            <a:off x="4749192" y="493347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1101</a:t>
            </a:r>
            <a:endParaRPr lang="zh-CN" altLang="en-US" sz="3100" kern="1200" dirty="0"/>
          </a:p>
        </p:txBody>
      </p:sp>
      <p:sp>
        <p:nvSpPr>
          <p:cNvPr id="58" name="任意多边形 57"/>
          <p:cNvSpPr/>
          <p:nvPr/>
        </p:nvSpPr>
        <p:spPr>
          <a:xfrm rot="17692822">
            <a:off x="5497249" y="4739241"/>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2" tIns="-17418" rIns="478901"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9" name="任意多边形 58"/>
          <p:cNvSpPr/>
          <p:nvPr/>
        </p:nvSpPr>
        <p:spPr>
          <a:xfrm>
            <a:off x="6194453" y="404308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0101</a:t>
            </a:r>
            <a:endParaRPr lang="zh-CN" altLang="en-US" sz="3100" kern="1200" dirty="0"/>
          </a:p>
        </p:txBody>
      </p:sp>
      <p:sp>
        <p:nvSpPr>
          <p:cNvPr id="60" name="任意多边形 59"/>
          <p:cNvSpPr/>
          <p:nvPr/>
        </p:nvSpPr>
        <p:spPr>
          <a:xfrm rot="19457599">
            <a:off x="5733724" y="5036036"/>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0"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1" name="任意多边形 60"/>
          <p:cNvSpPr/>
          <p:nvPr/>
        </p:nvSpPr>
        <p:spPr>
          <a:xfrm>
            <a:off x="6194453" y="463667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0100</a:t>
            </a:r>
            <a:endParaRPr lang="zh-CN" altLang="en-US" sz="3100" kern="1200" dirty="0"/>
          </a:p>
        </p:txBody>
      </p:sp>
      <p:sp>
        <p:nvSpPr>
          <p:cNvPr id="62" name="任意多边形 61"/>
          <p:cNvSpPr/>
          <p:nvPr/>
        </p:nvSpPr>
        <p:spPr>
          <a:xfrm rot="17692822">
            <a:off x="6942511" y="4442446"/>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9" rIns="478902" bIns="-1741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3" name="任意多边形 62"/>
          <p:cNvSpPr/>
          <p:nvPr/>
        </p:nvSpPr>
        <p:spPr>
          <a:xfrm>
            <a:off x="7639715" y="374629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1100</a:t>
            </a:r>
            <a:endParaRPr lang="zh-CN" altLang="en-US" sz="3100" kern="1200" dirty="0"/>
          </a:p>
        </p:txBody>
      </p:sp>
      <p:sp>
        <p:nvSpPr>
          <p:cNvPr id="64" name="任意多边形 63"/>
          <p:cNvSpPr/>
          <p:nvPr/>
        </p:nvSpPr>
        <p:spPr>
          <a:xfrm rot="19457599">
            <a:off x="7178986" y="4739241"/>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1"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5" name="任意多边形 64"/>
          <p:cNvSpPr/>
          <p:nvPr/>
        </p:nvSpPr>
        <p:spPr>
          <a:xfrm>
            <a:off x="7639715" y="433988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1101</a:t>
            </a:r>
            <a:endParaRPr lang="zh-CN" altLang="en-US" sz="3100" kern="1200" dirty="0"/>
          </a:p>
        </p:txBody>
      </p:sp>
      <p:sp>
        <p:nvSpPr>
          <p:cNvPr id="66" name="任意多边形 65"/>
          <p:cNvSpPr/>
          <p:nvPr/>
        </p:nvSpPr>
        <p:spPr>
          <a:xfrm rot="2142401">
            <a:off x="7178986" y="5036036"/>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0"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7" name="任意多边形 66"/>
          <p:cNvSpPr/>
          <p:nvPr/>
        </p:nvSpPr>
        <p:spPr>
          <a:xfrm>
            <a:off x="7639715" y="493347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1110</a:t>
            </a:r>
            <a:endParaRPr lang="zh-CN" altLang="en-US" sz="3100" kern="1200" dirty="0"/>
          </a:p>
        </p:txBody>
      </p:sp>
      <p:sp>
        <p:nvSpPr>
          <p:cNvPr id="68" name="任意多边形 67"/>
          <p:cNvSpPr/>
          <p:nvPr/>
        </p:nvSpPr>
        <p:spPr>
          <a:xfrm rot="3907178">
            <a:off x="6942511" y="5332830"/>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7" rIns="478902" bIns="-17419"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9" name="任意多边形 68"/>
          <p:cNvSpPr/>
          <p:nvPr/>
        </p:nvSpPr>
        <p:spPr>
          <a:xfrm>
            <a:off x="7639715" y="5527059"/>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1000</a:t>
            </a:r>
            <a:endParaRPr lang="zh-CN" altLang="en-US" sz="3100" kern="1200" dirty="0"/>
          </a:p>
        </p:txBody>
      </p:sp>
      <p:sp>
        <p:nvSpPr>
          <p:cNvPr id="70" name="任意多边形 69"/>
          <p:cNvSpPr/>
          <p:nvPr/>
        </p:nvSpPr>
        <p:spPr>
          <a:xfrm rot="2142401">
            <a:off x="5733724" y="5332830"/>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49" tIns="-5594" rIns="254251"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71" name="任意多边形 70"/>
          <p:cNvSpPr/>
          <p:nvPr/>
        </p:nvSpPr>
        <p:spPr>
          <a:xfrm>
            <a:off x="6194453" y="523026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0111</a:t>
            </a:r>
            <a:endParaRPr lang="zh-CN" altLang="en-US" sz="3100" kern="1200" dirty="0"/>
          </a:p>
        </p:txBody>
      </p:sp>
      <p:sp>
        <p:nvSpPr>
          <p:cNvPr id="72" name="任意多边形 71"/>
          <p:cNvSpPr/>
          <p:nvPr/>
        </p:nvSpPr>
        <p:spPr>
          <a:xfrm rot="3907178">
            <a:off x="5497249" y="5629625"/>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9" rIns="478902" bIns="-1741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73" name="任意多边形 72"/>
          <p:cNvSpPr/>
          <p:nvPr/>
        </p:nvSpPr>
        <p:spPr>
          <a:xfrm>
            <a:off x="6194453" y="5823854"/>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0001</a:t>
            </a:r>
            <a:endParaRPr lang="zh-CN" altLang="en-US" sz="3100" kern="1200" dirty="0"/>
          </a:p>
        </p:txBody>
      </p:sp>
      <p:sp>
        <p:nvSpPr>
          <p:cNvPr id="74" name="任意多边形 73"/>
          <p:cNvSpPr/>
          <p:nvPr/>
        </p:nvSpPr>
        <p:spPr>
          <a:xfrm rot="19457599">
            <a:off x="2843200" y="4145651"/>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0"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75" name="任意多边形 74"/>
          <p:cNvSpPr/>
          <p:nvPr/>
        </p:nvSpPr>
        <p:spPr>
          <a:xfrm>
            <a:off x="3303930" y="374629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0000</a:t>
            </a:r>
            <a:endParaRPr lang="zh-CN" altLang="en-US" sz="3100" kern="1200" dirty="0"/>
          </a:p>
        </p:txBody>
      </p:sp>
      <p:sp>
        <p:nvSpPr>
          <p:cNvPr id="76" name="任意多边形 75"/>
          <p:cNvSpPr/>
          <p:nvPr/>
        </p:nvSpPr>
        <p:spPr>
          <a:xfrm rot="2142401">
            <a:off x="2843200" y="4442446"/>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5" rIns="254250"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77" name="任意多边形 76"/>
          <p:cNvSpPr/>
          <p:nvPr/>
        </p:nvSpPr>
        <p:spPr>
          <a:xfrm>
            <a:off x="3303930" y="433988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smtClean="0"/>
              <a:t>0011</a:t>
            </a:r>
            <a:endParaRPr lang="zh-CN" altLang="en-US" sz="3100" kern="1200" dirty="0"/>
          </a:p>
        </p:txBody>
      </p:sp>
      <p:sp>
        <p:nvSpPr>
          <p:cNvPr id="78" name="任意多边形 77"/>
          <p:cNvSpPr/>
          <p:nvPr/>
        </p:nvSpPr>
        <p:spPr>
          <a:xfrm rot="3907178">
            <a:off x="2606725" y="4739241"/>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1" tIns="-17419" rIns="478902" bIns="-1741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79" name="任意多边形 78"/>
          <p:cNvSpPr/>
          <p:nvPr/>
        </p:nvSpPr>
        <p:spPr>
          <a:xfrm>
            <a:off x="3303930" y="493347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0101</a:t>
            </a:r>
            <a:endParaRPr lang="zh-CN" altLang="en-US" sz="3100" kern="1200" dirty="0"/>
          </a:p>
        </p:txBody>
      </p:sp>
      <p:sp>
        <p:nvSpPr>
          <p:cNvPr id="80" name="任意多边形 79"/>
          <p:cNvSpPr/>
          <p:nvPr/>
        </p:nvSpPr>
        <p:spPr>
          <a:xfrm rot="2142401">
            <a:off x="1397939" y="4739241"/>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5" rIns="254250" bIns="-559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1" name="任意多边形 80"/>
          <p:cNvSpPr/>
          <p:nvPr/>
        </p:nvSpPr>
        <p:spPr>
          <a:xfrm>
            <a:off x="1858668" y="463667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1010</a:t>
            </a:r>
            <a:endParaRPr lang="zh-CN" altLang="en-US" sz="3100" kern="1200" dirty="0"/>
          </a:p>
        </p:txBody>
      </p:sp>
      <p:sp>
        <p:nvSpPr>
          <p:cNvPr id="82" name="任意多边形 81"/>
          <p:cNvSpPr/>
          <p:nvPr/>
        </p:nvSpPr>
        <p:spPr>
          <a:xfrm rot="3907178">
            <a:off x="1161464" y="5036036"/>
            <a:ext cx="981477" cy="14238"/>
          </a:xfrm>
          <a:custGeom>
            <a:avLst/>
            <a:gdLst>
              <a:gd name="connsiteX0" fmla="*/ 0 w 981477"/>
              <a:gd name="connsiteY0" fmla="*/ 7119 h 14238"/>
              <a:gd name="connsiteX1" fmla="*/ 981477 w 981477"/>
              <a:gd name="connsiteY1" fmla="*/ 7119 h 14238"/>
            </a:gdLst>
            <a:ahLst/>
            <a:cxnLst>
              <a:cxn ang="0">
                <a:pos x="connsiteX0" y="connsiteY0"/>
              </a:cxn>
              <a:cxn ang="0">
                <a:pos x="connsiteX1" y="connsiteY1"/>
              </a:cxn>
            </a:cxnLst>
            <a:rect l="l" t="t" r="r" b="b"/>
            <a:pathLst>
              <a:path w="981477" h="14238">
                <a:moveTo>
                  <a:pt x="0" y="7119"/>
                </a:moveTo>
                <a:lnTo>
                  <a:pt x="981477" y="711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8900" tIns="-17418" rIns="478903" bIns="-17418"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3" name="任意多边形 82"/>
          <p:cNvSpPr/>
          <p:nvPr/>
        </p:nvSpPr>
        <p:spPr>
          <a:xfrm>
            <a:off x="1858668" y="523026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1100</a:t>
            </a:r>
            <a:endParaRPr lang="zh-CN" altLang="en-US" sz="3100" kern="1200" dirty="0"/>
          </a:p>
        </p:txBody>
      </p:sp>
      <p:sp>
        <p:nvSpPr>
          <p:cNvPr id="103" name="矩形 102"/>
          <p:cNvSpPr/>
          <p:nvPr/>
        </p:nvSpPr>
        <p:spPr>
          <a:xfrm>
            <a:off x="0" y="-27384"/>
            <a:ext cx="4542725" cy="14847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solidFill>
                  <a:schemeClr val="tx1"/>
                </a:solidFill>
                <a:latin typeface="微软雅黑" panose="020B0503020204020204" pitchFamily="34" charset="-122"/>
                <a:ea typeface="微软雅黑" panose="020B0503020204020204" pitchFamily="34" charset="-122"/>
              </a:rPr>
              <a:t>如何记录中间的状态？</a:t>
            </a:r>
            <a:endParaRPr lang="en-US" altLang="zh-CN" sz="2800" b="1" dirty="0" smtClean="0">
              <a:solidFill>
                <a:schemeClr val="tx1"/>
              </a:solidFill>
              <a:latin typeface="微软雅黑" panose="020B0503020204020204" pitchFamily="34" charset="-122"/>
              <a:ea typeface="微软雅黑" panose="020B0503020204020204" pitchFamily="34" charset="-122"/>
            </a:endParaRPr>
          </a:p>
          <a:p>
            <a:r>
              <a:rPr lang="zh-CN" altLang="en-US" sz="2800" b="1" dirty="0" smtClean="0">
                <a:solidFill>
                  <a:schemeClr val="tx1"/>
                </a:solidFill>
                <a:latin typeface="微软雅黑" panose="020B0503020204020204" pitchFamily="34" charset="-122"/>
                <a:ea typeface="微软雅黑" panose="020B0503020204020204" pitchFamily="34" charset="-122"/>
              </a:rPr>
              <a:t>通过一个数组</a:t>
            </a:r>
            <a:r>
              <a:rPr lang="en-US" altLang="zh-CN" sz="2800" b="1" dirty="0" smtClean="0">
                <a:solidFill>
                  <a:schemeClr val="tx1"/>
                </a:solidFill>
                <a:latin typeface="微软雅黑" panose="020B0503020204020204" pitchFamily="34" charset="-122"/>
                <a:ea typeface="微软雅黑" panose="020B0503020204020204" pitchFamily="34" charset="-122"/>
              </a:rPr>
              <a:t>status[i]=j </a:t>
            </a:r>
            <a:endParaRPr lang="en-US" altLang="zh-CN" sz="2800" b="1" dirty="0">
              <a:solidFill>
                <a:schemeClr val="tx1"/>
              </a:solidFill>
              <a:latin typeface="微软雅黑" panose="020B0503020204020204" pitchFamily="34" charset="-122"/>
              <a:ea typeface="微软雅黑" panose="020B0503020204020204" pitchFamily="34" charset="-122"/>
            </a:endParaRPr>
          </a:p>
          <a:p>
            <a:r>
              <a:rPr lang="zh-CN" altLang="en-US" sz="2800" b="1" dirty="0" smtClean="0">
                <a:solidFill>
                  <a:schemeClr val="tx1"/>
                </a:solidFill>
                <a:latin typeface="微软雅黑" panose="020B0503020204020204" pitchFamily="34" charset="-122"/>
                <a:ea typeface="微软雅黑" panose="020B0503020204020204" pitchFamily="34" charset="-122"/>
              </a:rPr>
              <a:t>表示状态</a:t>
            </a:r>
            <a:r>
              <a:rPr lang="en-US" altLang="zh-CN" sz="2800" b="1" dirty="0" smtClean="0">
                <a:solidFill>
                  <a:schemeClr val="tx1"/>
                </a:solidFill>
                <a:latin typeface="微软雅黑" panose="020B0503020204020204" pitchFamily="34" charset="-122"/>
                <a:ea typeface="微软雅黑" panose="020B0503020204020204" pitchFamily="34" charset="-122"/>
              </a:rPr>
              <a:t>j</a:t>
            </a:r>
            <a:r>
              <a:rPr lang="zh-CN" altLang="en-US" sz="2800" b="1" dirty="0" smtClean="0">
                <a:solidFill>
                  <a:schemeClr val="tx1"/>
                </a:solidFill>
                <a:latin typeface="微软雅黑" panose="020B0503020204020204" pitchFamily="34" charset="-122"/>
                <a:ea typeface="微软雅黑" panose="020B0503020204020204" pitchFamily="34" charset="-122"/>
              </a:rPr>
              <a:t>是由状态</a:t>
            </a:r>
            <a:r>
              <a:rPr lang="en-US" altLang="zh-CN" sz="2800" b="1" dirty="0" err="1" smtClean="0">
                <a:solidFill>
                  <a:schemeClr val="tx1"/>
                </a:solidFill>
                <a:latin typeface="微软雅黑" panose="020B0503020204020204" pitchFamily="34" charset="-122"/>
                <a:ea typeface="微软雅黑" panose="020B0503020204020204" pitchFamily="34" charset="-122"/>
              </a:rPr>
              <a:t>i</a:t>
            </a:r>
            <a:r>
              <a:rPr lang="zh-CN" altLang="en-US" sz="2800" b="1" dirty="0" smtClean="0">
                <a:solidFill>
                  <a:schemeClr val="tx1"/>
                </a:solidFill>
                <a:latin typeface="微软雅黑" panose="020B0503020204020204" pitchFamily="34" charset="-122"/>
                <a:ea typeface="微软雅黑" panose="020B0503020204020204" pitchFamily="34" charset="-122"/>
              </a:rPr>
              <a:t>来得到</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04" name="矩形 103"/>
          <p:cNvSpPr/>
          <p:nvPr/>
        </p:nvSpPr>
        <p:spPr>
          <a:xfrm>
            <a:off x="2303" y="1457400"/>
            <a:ext cx="2884539" cy="111027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smtClean="0">
                <a:solidFill>
                  <a:schemeClr val="tx1"/>
                </a:solidFill>
                <a:latin typeface="微软雅黑" panose="020B0503020204020204" pitchFamily="34" charset="-122"/>
                <a:ea typeface="微软雅黑" panose="020B0503020204020204" pitchFamily="34" charset="-122"/>
              </a:rPr>
              <a:t>搜索策略：广度</a:t>
            </a:r>
            <a:endParaRPr lang="en-US" altLang="zh-CN" sz="2800" b="1" smtClean="0">
              <a:solidFill>
                <a:schemeClr val="tx1"/>
              </a:solidFill>
              <a:latin typeface="微软雅黑" panose="020B0503020204020204" pitchFamily="34" charset="-122"/>
              <a:ea typeface="微软雅黑" panose="020B0503020204020204" pitchFamily="34" charset="-122"/>
            </a:endParaRPr>
          </a:p>
          <a:p>
            <a:r>
              <a:rPr lang="zh-CN" altLang="en-US" sz="2800" b="1" smtClean="0">
                <a:solidFill>
                  <a:schemeClr val="tx1"/>
                </a:solidFill>
                <a:latin typeface="微软雅黑" panose="020B0503020204020204" pitchFamily="34" charset="-122"/>
                <a:ea typeface="微软雅黑" panose="020B0503020204020204" pitchFamily="34" charset="-122"/>
              </a:rPr>
              <a:t>用队列实现</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21" presetClass="emph" presetSubtype="0" fill="hold" grpId="0" nodeType="clickEffect">
                                  <p:stCondLst>
                                    <p:cond delay="0"/>
                                  </p:stCondLst>
                                  <p:iterate type="lt">
                                    <p:tmPct val="0"/>
                                  </p:iterate>
                                  <p:childTnLst>
                                    <p:animClr clrSpc="hsl" dir="cw">
                                      <p:cBhvr override="childStyle">
                                        <p:cTn id="6" dur="500" fill="hold"/>
                                        <p:tgtEl>
                                          <p:spTgt spid="11"/>
                                        </p:tgtEl>
                                        <p:attrNameLst>
                                          <p:attrName>style.color</p:attrName>
                                        </p:attrNameLst>
                                      </p:cBhvr>
                                      <p:by>
                                        <p:hsl h="7200000" s="0" l="0"/>
                                      </p:by>
                                    </p:animClr>
                                    <p:animClr clrSpc="hsl" dir="cw">
                                      <p:cBhvr>
                                        <p:cTn id="7" dur="500" fill="hold"/>
                                        <p:tgtEl>
                                          <p:spTgt spid="11"/>
                                        </p:tgtEl>
                                        <p:attrNameLst>
                                          <p:attrName>fillcolor</p:attrName>
                                        </p:attrNameLst>
                                      </p:cBhvr>
                                      <p:by>
                                        <p:hsl h="7200000" s="0" l="0"/>
                                      </p:by>
                                    </p:animClr>
                                    <p:animClr clrSpc="hsl" dir="cw">
                                      <p:cBhvr>
                                        <p:cTn id="8" dur="500" fill="hold"/>
                                        <p:tgtEl>
                                          <p:spTgt spid="11"/>
                                        </p:tgtEl>
                                        <p:attrNameLst>
                                          <p:attrName>stroke.color</p:attrName>
                                        </p:attrNameLst>
                                      </p:cBhvr>
                                      <p:by>
                                        <p:hsl h="7200000" s="0" l="0"/>
                                      </p:by>
                                    </p:animClr>
                                    <p:set>
                                      <p:cBhvr>
                                        <p:cTn id="9" dur="500" fill="hold"/>
                                        <p:tgtEl>
                                          <p:spTgt spid="11"/>
                                        </p:tgtEl>
                                        <p:attrNameLst>
                                          <p:attrName>fill.type</p:attrName>
                                        </p:attrNameLst>
                                      </p:cBhvr>
                                      <p:to>
                                        <p:strVal val="solid"/>
                                      </p:to>
                                    </p:set>
                                  </p:childTnLst>
                                </p:cTn>
                              </p:par>
                              <p:par>
                                <p:cTn id="10" presetID="32" presetClass="emph" presetSubtype="0" fill="hold" grpId="1" nodeType="withEffect">
                                  <p:stCondLst>
                                    <p:cond delay="0"/>
                                  </p:stCondLst>
                                  <p:iterate type="lt">
                                    <p:tmPct val="2000"/>
                                  </p:iterate>
                                  <p:childTnLst>
                                    <p:animRot by="120000">
                                      <p:cBhvr>
                                        <p:cTn id="11" dur="100" fill="hold">
                                          <p:stCondLst>
                                            <p:cond delay="0"/>
                                          </p:stCondLst>
                                        </p:cTn>
                                        <p:tgtEl>
                                          <p:spTgt spid="11"/>
                                        </p:tgtEl>
                                        <p:attrNameLst>
                                          <p:attrName>r</p:attrName>
                                        </p:attrNameLst>
                                      </p:cBhvr>
                                    </p:animRot>
                                    <p:animRot by="-240000">
                                      <p:cBhvr>
                                        <p:cTn id="12" dur="200" fill="hold">
                                          <p:stCondLst>
                                            <p:cond delay="200"/>
                                          </p:stCondLst>
                                        </p:cTn>
                                        <p:tgtEl>
                                          <p:spTgt spid="11"/>
                                        </p:tgtEl>
                                        <p:attrNameLst>
                                          <p:attrName>r</p:attrName>
                                        </p:attrNameLst>
                                      </p:cBhvr>
                                    </p:animRot>
                                    <p:animRot by="240000">
                                      <p:cBhvr>
                                        <p:cTn id="13" dur="200" fill="hold">
                                          <p:stCondLst>
                                            <p:cond delay="400"/>
                                          </p:stCondLst>
                                        </p:cTn>
                                        <p:tgtEl>
                                          <p:spTgt spid="11"/>
                                        </p:tgtEl>
                                        <p:attrNameLst>
                                          <p:attrName>r</p:attrName>
                                        </p:attrNameLst>
                                      </p:cBhvr>
                                    </p:animRot>
                                    <p:animRot by="-240000">
                                      <p:cBhvr>
                                        <p:cTn id="14" dur="200" fill="hold">
                                          <p:stCondLst>
                                            <p:cond delay="600"/>
                                          </p:stCondLst>
                                        </p:cTn>
                                        <p:tgtEl>
                                          <p:spTgt spid="11"/>
                                        </p:tgtEl>
                                        <p:attrNameLst>
                                          <p:attrName>r</p:attrName>
                                        </p:attrNameLst>
                                      </p:cBhvr>
                                    </p:animRot>
                                    <p:animRot by="120000">
                                      <p:cBhvr>
                                        <p:cTn id="15" dur="200" fill="hold">
                                          <p:stCondLst>
                                            <p:cond delay="800"/>
                                          </p:stCondLst>
                                        </p:cTn>
                                        <p:tgtEl>
                                          <p:spTgt spid="11"/>
                                        </p:tgtEl>
                                        <p:attrNameLst>
                                          <p:attrName>r</p:attrName>
                                        </p:attrNameLst>
                                      </p:cBhvr>
                                    </p:animRot>
                                  </p:childTnLst>
                                  <p:subTnLst>
                                    <p:animClr clrSpc="rgb" dir="cw">
                                      <p:cBhvr override="childStyle">
                                        <p:cTn dur="1" fill="hold" display="0" masterRel="nextClick" afterEffect="1"/>
                                        <p:tgtEl>
                                          <p:spTgt spid="11"/>
                                        </p:tgtEl>
                                        <p:attrNameLst>
                                          <p:attrName>ppt_c</p:attrName>
                                        </p:attrNameLst>
                                      </p:cBhvr>
                                      <p:to>
                                        <a:schemeClr val="hlink"/>
                                      </p:to>
                                    </p:animClr>
                                  </p:subTnLst>
                                </p:cTn>
                              </p:par>
                            </p:childTnLst>
                          </p:cTn>
                        </p:par>
                      </p:childTnLst>
                    </p:cTn>
                  </p:par>
                </p:childTnLst>
              </p:cTn>
              <p:nextCondLst>
                <p:cond evt="onClick" delay="0">
                  <p:tgtEl>
                    <p:spTgt spid="11"/>
                  </p:tgtEl>
                </p:cond>
              </p:nextCondLst>
            </p:seq>
            <p:seq concurrent="1" nextAc="seek">
              <p:cTn id="16" restart="whenNotActive" fill="hold" evtFilter="cancelBubble" nodeType="interactiveSeq">
                <p:stCondLst>
                  <p:cond evt="onClick" delay="0">
                    <p:tgtEl>
                      <p:spTgt spid="15"/>
                    </p:tgtEl>
                  </p:cond>
                </p:stCondLst>
                <p:endSync evt="end" delay="0">
                  <p:rtn val="all"/>
                </p:endSync>
                <p:childTnLst>
                  <p:par>
                    <p:cTn id="17" fill="hold">
                      <p:stCondLst>
                        <p:cond delay="0"/>
                      </p:stCondLst>
                      <p:childTnLst>
                        <p:par>
                          <p:cTn id="18" fill="hold">
                            <p:stCondLst>
                              <p:cond delay="0"/>
                            </p:stCondLst>
                            <p:childTnLst>
                              <p:par>
                                <p:cTn id="19" presetID="21" presetClass="emph" presetSubtype="0" fill="hold" grpId="0" nodeType="clickEffect">
                                  <p:stCondLst>
                                    <p:cond delay="0"/>
                                  </p:stCondLst>
                                  <p:iterate type="lt">
                                    <p:tmPct val="0"/>
                                  </p:iterate>
                                  <p:childTnLst>
                                    <p:animClr clrSpc="hsl" dir="cw">
                                      <p:cBhvr override="childStyle">
                                        <p:cTn id="20" dur="500" fill="hold"/>
                                        <p:tgtEl>
                                          <p:spTgt spid="15"/>
                                        </p:tgtEl>
                                        <p:attrNameLst>
                                          <p:attrName>style.color</p:attrName>
                                        </p:attrNameLst>
                                      </p:cBhvr>
                                      <p:by>
                                        <p:hsl h="7200000" s="0" l="0"/>
                                      </p:by>
                                    </p:animClr>
                                    <p:animClr clrSpc="hsl" dir="cw">
                                      <p:cBhvr>
                                        <p:cTn id="21" dur="500" fill="hold"/>
                                        <p:tgtEl>
                                          <p:spTgt spid="15"/>
                                        </p:tgtEl>
                                        <p:attrNameLst>
                                          <p:attrName>fillcolor</p:attrName>
                                        </p:attrNameLst>
                                      </p:cBhvr>
                                      <p:by>
                                        <p:hsl h="7200000" s="0" l="0"/>
                                      </p:by>
                                    </p:animClr>
                                    <p:animClr clrSpc="hsl" dir="cw">
                                      <p:cBhvr>
                                        <p:cTn id="22" dur="500" fill="hold"/>
                                        <p:tgtEl>
                                          <p:spTgt spid="15"/>
                                        </p:tgtEl>
                                        <p:attrNameLst>
                                          <p:attrName>stroke.color</p:attrName>
                                        </p:attrNameLst>
                                      </p:cBhvr>
                                      <p:by>
                                        <p:hsl h="7200000" s="0" l="0"/>
                                      </p:by>
                                    </p:animClr>
                                    <p:set>
                                      <p:cBhvr>
                                        <p:cTn id="23" dur="500" fill="hold"/>
                                        <p:tgtEl>
                                          <p:spTgt spid="15"/>
                                        </p:tgtEl>
                                        <p:attrNameLst>
                                          <p:attrName>fill.type</p:attrName>
                                        </p:attrNameLst>
                                      </p:cBhvr>
                                      <p:to>
                                        <p:strVal val="solid"/>
                                      </p:to>
                                    </p:set>
                                  </p:childTnLst>
                                </p:cTn>
                              </p:par>
                              <p:par>
                                <p:cTn id="24" presetID="32" presetClass="emph" presetSubtype="0" fill="hold" grpId="1" nodeType="withEffect">
                                  <p:stCondLst>
                                    <p:cond delay="0"/>
                                  </p:stCondLst>
                                  <p:iterate type="lt">
                                    <p:tmPct val="2000"/>
                                  </p:iterate>
                                  <p:childTnLst>
                                    <p:animRot by="120000">
                                      <p:cBhvr>
                                        <p:cTn id="25" dur="100" fill="hold">
                                          <p:stCondLst>
                                            <p:cond delay="0"/>
                                          </p:stCondLst>
                                        </p:cTn>
                                        <p:tgtEl>
                                          <p:spTgt spid="15"/>
                                        </p:tgtEl>
                                        <p:attrNameLst>
                                          <p:attrName>r</p:attrName>
                                        </p:attrNameLst>
                                      </p:cBhvr>
                                    </p:animRot>
                                    <p:animRot by="-240000">
                                      <p:cBhvr>
                                        <p:cTn id="26" dur="200" fill="hold">
                                          <p:stCondLst>
                                            <p:cond delay="200"/>
                                          </p:stCondLst>
                                        </p:cTn>
                                        <p:tgtEl>
                                          <p:spTgt spid="15"/>
                                        </p:tgtEl>
                                        <p:attrNameLst>
                                          <p:attrName>r</p:attrName>
                                        </p:attrNameLst>
                                      </p:cBhvr>
                                    </p:animRot>
                                    <p:animRot by="240000">
                                      <p:cBhvr>
                                        <p:cTn id="27" dur="200" fill="hold">
                                          <p:stCondLst>
                                            <p:cond delay="400"/>
                                          </p:stCondLst>
                                        </p:cTn>
                                        <p:tgtEl>
                                          <p:spTgt spid="15"/>
                                        </p:tgtEl>
                                        <p:attrNameLst>
                                          <p:attrName>r</p:attrName>
                                        </p:attrNameLst>
                                      </p:cBhvr>
                                    </p:animRot>
                                    <p:animRot by="-240000">
                                      <p:cBhvr>
                                        <p:cTn id="28" dur="200" fill="hold">
                                          <p:stCondLst>
                                            <p:cond delay="600"/>
                                          </p:stCondLst>
                                        </p:cTn>
                                        <p:tgtEl>
                                          <p:spTgt spid="15"/>
                                        </p:tgtEl>
                                        <p:attrNameLst>
                                          <p:attrName>r</p:attrName>
                                        </p:attrNameLst>
                                      </p:cBhvr>
                                    </p:animRot>
                                    <p:animRot by="120000">
                                      <p:cBhvr>
                                        <p:cTn id="29" dur="200" fill="hold">
                                          <p:stCondLst>
                                            <p:cond delay="800"/>
                                          </p:stCondLst>
                                        </p:cTn>
                                        <p:tgtEl>
                                          <p:spTgt spid="15"/>
                                        </p:tgtEl>
                                        <p:attrNameLst>
                                          <p:attrName>r</p:attrName>
                                        </p:attrNameLst>
                                      </p:cBhvr>
                                    </p:animRot>
                                  </p:childTnLst>
                                  <p:subTnLst>
                                    <p:animClr clrSpc="rgb" dir="cw">
                                      <p:cBhvr override="childStyle">
                                        <p:cTn dur="1" fill="hold" display="0" masterRel="nextClick" afterEffect="1"/>
                                        <p:tgtEl>
                                          <p:spTgt spid="15"/>
                                        </p:tgtEl>
                                        <p:attrNameLst>
                                          <p:attrName>ppt_c</p:attrName>
                                        </p:attrNameLst>
                                      </p:cBhvr>
                                      <p:to>
                                        <a:schemeClr val="hlink"/>
                                      </p:to>
                                    </p:animClr>
                                  </p:subTnLst>
                                </p:cTn>
                              </p:par>
                            </p:childTnLst>
                          </p:cTn>
                        </p:par>
                      </p:childTnLst>
                    </p:cTn>
                  </p:par>
                </p:childTnLst>
              </p:cTn>
              <p:nextCondLst>
                <p:cond evt="onClick" delay="0">
                  <p:tgtEl>
                    <p:spTgt spid="15"/>
                  </p:tgtEl>
                </p:cond>
              </p:nextCondLst>
            </p:seq>
            <p:seq concurrent="1" nextAc="seek">
              <p:cTn id="30" restart="whenNotActive" fill="hold" evtFilter="cancelBubble" nodeType="interactiveSeq">
                <p:stCondLst>
                  <p:cond evt="onClick" delay="0">
                    <p:tgtEl>
                      <p:spTgt spid="13"/>
                    </p:tgtEl>
                  </p:cond>
                </p:stCondLst>
                <p:endSync evt="end" delay="0">
                  <p:rtn val="all"/>
                </p:endSync>
                <p:childTnLst>
                  <p:par>
                    <p:cTn id="31" fill="hold">
                      <p:stCondLst>
                        <p:cond delay="0"/>
                      </p:stCondLst>
                      <p:childTnLst>
                        <p:par>
                          <p:cTn id="32" fill="hold">
                            <p:stCondLst>
                              <p:cond delay="0"/>
                            </p:stCondLst>
                            <p:childTnLst>
                              <p:par>
                                <p:cTn id="33" presetID="21" presetClass="emph" presetSubtype="0" fill="hold" grpId="0" nodeType="clickEffect">
                                  <p:stCondLst>
                                    <p:cond delay="0"/>
                                  </p:stCondLst>
                                  <p:iterate type="lt">
                                    <p:tmPct val="0"/>
                                  </p:iterate>
                                  <p:childTnLst>
                                    <p:animClr clrSpc="hsl" dir="cw">
                                      <p:cBhvr override="childStyle">
                                        <p:cTn id="34" dur="500" fill="hold"/>
                                        <p:tgtEl>
                                          <p:spTgt spid="13"/>
                                        </p:tgtEl>
                                        <p:attrNameLst>
                                          <p:attrName>style.color</p:attrName>
                                        </p:attrNameLst>
                                      </p:cBhvr>
                                      <p:by>
                                        <p:hsl h="7200000" s="0" l="0"/>
                                      </p:by>
                                    </p:animClr>
                                    <p:animClr clrSpc="hsl" dir="cw">
                                      <p:cBhvr>
                                        <p:cTn id="35" dur="500" fill="hold"/>
                                        <p:tgtEl>
                                          <p:spTgt spid="13"/>
                                        </p:tgtEl>
                                        <p:attrNameLst>
                                          <p:attrName>fillcolor</p:attrName>
                                        </p:attrNameLst>
                                      </p:cBhvr>
                                      <p:by>
                                        <p:hsl h="7200000" s="0" l="0"/>
                                      </p:by>
                                    </p:animClr>
                                    <p:animClr clrSpc="hsl" dir="cw">
                                      <p:cBhvr>
                                        <p:cTn id="36" dur="500" fill="hold"/>
                                        <p:tgtEl>
                                          <p:spTgt spid="13"/>
                                        </p:tgtEl>
                                        <p:attrNameLst>
                                          <p:attrName>stroke.color</p:attrName>
                                        </p:attrNameLst>
                                      </p:cBhvr>
                                      <p:by>
                                        <p:hsl h="7200000" s="0" l="0"/>
                                      </p:by>
                                    </p:animClr>
                                    <p:set>
                                      <p:cBhvr>
                                        <p:cTn id="37" dur="500" fill="hold"/>
                                        <p:tgtEl>
                                          <p:spTgt spid="13"/>
                                        </p:tgtEl>
                                        <p:attrNameLst>
                                          <p:attrName>fill.type</p:attrName>
                                        </p:attrNameLst>
                                      </p:cBhvr>
                                      <p:to>
                                        <p:strVal val="solid"/>
                                      </p:to>
                                    </p:set>
                                  </p:childTnLst>
                                </p:cTn>
                              </p:par>
                              <p:par>
                                <p:cTn id="38" presetID="32" presetClass="emph" presetSubtype="0" fill="hold" grpId="1" nodeType="withEffect">
                                  <p:stCondLst>
                                    <p:cond delay="0"/>
                                  </p:stCondLst>
                                  <p:iterate type="lt">
                                    <p:tmPct val="2000"/>
                                  </p:iterate>
                                  <p:childTnLst>
                                    <p:animRot by="120000">
                                      <p:cBhvr>
                                        <p:cTn id="39" dur="100" fill="hold">
                                          <p:stCondLst>
                                            <p:cond delay="0"/>
                                          </p:stCondLst>
                                        </p:cTn>
                                        <p:tgtEl>
                                          <p:spTgt spid="13"/>
                                        </p:tgtEl>
                                        <p:attrNameLst>
                                          <p:attrName>r</p:attrName>
                                        </p:attrNameLst>
                                      </p:cBhvr>
                                    </p:animRot>
                                    <p:animRot by="-240000">
                                      <p:cBhvr>
                                        <p:cTn id="40" dur="200" fill="hold">
                                          <p:stCondLst>
                                            <p:cond delay="200"/>
                                          </p:stCondLst>
                                        </p:cTn>
                                        <p:tgtEl>
                                          <p:spTgt spid="13"/>
                                        </p:tgtEl>
                                        <p:attrNameLst>
                                          <p:attrName>r</p:attrName>
                                        </p:attrNameLst>
                                      </p:cBhvr>
                                    </p:animRot>
                                    <p:animRot by="240000">
                                      <p:cBhvr>
                                        <p:cTn id="41" dur="200" fill="hold">
                                          <p:stCondLst>
                                            <p:cond delay="400"/>
                                          </p:stCondLst>
                                        </p:cTn>
                                        <p:tgtEl>
                                          <p:spTgt spid="13"/>
                                        </p:tgtEl>
                                        <p:attrNameLst>
                                          <p:attrName>r</p:attrName>
                                        </p:attrNameLst>
                                      </p:cBhvr>
                                    </p:animRot>
                                    <p:animRot by="-240000">
                                      <p:cBhvr>
                                        <p:cTn id="42" dur="200" fill="hold">
                                          <p:stCondLst>
                                            <p:cond delay="600"/>
                                          </p:stCondLst>
                                        </p:cTn>
                                        <p:tgtEl>
                                          <p:spTgt spid="13"/>
                                        </p:tgtEl>
                                        <p:attrNameLst>
                                          <p:attrName>r</p:attrName>
                                        </p:attrNameLst>
                                      </p:cBhvr>
                                    </p:animRot>
                                    <p:animRot by="120000">
                                      <p:cBhvr>
                                        <p:cTn id="43" dur="200" fill="hold">
                                          <p:stCondLst>
                                            <p:cond delay="800"/>
                                          </p:stCondLst>
                                        </p:cTn>
                                        <p:tgtEl>
                                          <p:spTgt spid="13"/>
                                        </p:tgtEl>
                                        <p:attrNameLst>
                                          <p:attrName>r</p:attrName>
                                        </p:attrNameLst>
                                      </p:cBhvr>
                                    </p:animRot>
                                  </p:childTnLst>
                                  <p:subTnLst>
                                    <p:animClr clrSpc="rgb" dir="cw">
                                      <p:cBhvr override="childStyle">
                                        <p:cTn dur="1" fill="hold" display="0" masterRel="nextClick" afterEffect="1"/>
                                        <p:tgtEl>
                                          <p:spTgt spid="13"/>
                                        </p:tgtEl>
                                        <p:attrNameLst>
                                          <p:attrName>ppt_c</p:attrName>
                                        </p:attrNameLst>
                                      </p:cBhvr>
                                      <p:to>
                                        <a:schemeClr val="hlink"/>
                                      </p:to>
                                    </p:animClr>
                                  </p:subTnLst>
                                </p:cTn>
                              </p:par>
                            </p:childTnLst>
                          </p:cTn>
                        </p:par>
                      </p:childTnLst>
                    </p:cTn>
                  </p:par>
                </p:childTnLst>
              </p:cTn>
              <p:nextCondLst>
                <p:cond evt="onClick" delay="0">
                  <p:tgtEl>
                    <p:spTgt spid="13"/>
                  </p:tgtEl>
                </p:cond>
              </p:nextCondLst>
            </p:seq>
            <p:seq concurrent="1" nextAc="seek">
              <p:cTn id="44" restart="whenNotActive" fill="hold" evtFilter="cancelBubble" nodeType="interactiveSeq">
                <p:stCondLst>
                  <p:cond evt="onClick" delay="0">
                    <p:tgtEl>
                      <p:spTgt spid="81"/>
                    </p:tgtEl>
                  </p:cond>
                </p:stCondLst>
                <p:endSync evt="end" delay="0">
                  <p:rtn val="all"/>
                </p:endSync>
                <p:childTnLst>
                  <p:par>
                    <p:cTn id="45" fill="hold">
                      <p:stCondLst>
                        <p:cond delay="0"/>
                      </p:stCondLst>
                      <p:childTnLst>
                        <p:par>
                          <p:cTn id="46" fill="hold">
                            <p:stCondLst>
                              <p:cond delay="0"/>
                            </p:stCondLst>
                            <p:childTnLst>
                              <p:par>
                                <p:cTn id="47" presetID="21" presetClass="emph" presetSubtype="0" fill="hold" grpId="0" nodeType="clickEffect">
                                  <p:stCondLst>
                                    <p:cond delay="0"/>
                                  </p:stCondLst>
                                  <p:iterate type="lt">
                                    <p:tmPct val="0"/>
                                  </p:iterate>
                                  <p:childTnLst>
                                    <p:animClr clrSpc="hsl" dir="cw">
                                      <p:cBhvr override="childStyle">
                                        <p:cTn id="48" dur="500" fill="hold"/>
                                        <p:tgtEl>
                                          <p:spTgt spid="81"/>
                                        </p:tgtEl>
                                        <p:attrNameLst>
                                          <p:attrName>style.color</p:attrName>
                                        </p:attrNameLst>
                                      </p:cBhvr>
                                      <p:by>
                                        <p:hsl h="7200000" s="0" l="0"/>
                                      </p:by>
                                    </p:animClr>
                                    <p:animClr clrSpc="hsl" dir="cw">
                                      <p:cBhvr>
                                        <p:cTn id="49" dur="500" fill="hold"/>
                                        <p:tgtEl>
                                          <p:spTgt spid="81"/>
                                        </p:tgtEl>
                                        <p:attrNameLst>
                                          <p:attrName>fillcolor</p:attrName>
                                        </p:attrNameLst>
                                      </p:cBhvr>
                                      <p:by>
                                        <p:hsl h="7200000" s="0" l="0"/>
                                      </p:by>
                                    </p:animClr>
                                    <p:animClr clrSpc="hsl" dir="cw">
                                      <p:cBhvr>
                                        <p:cTn id="50" dur="500" fill="hold"/>
                                        <p:tgtEl>
                                          <p:spTgt spid="81"/>
                                        </p:tgtEl>
                                        <p:attrNameLst>
                                          <p:attrName>stroke.color</p:attrName>
                                        </p:attrNameLst>
                                      </p:cBhvr>
                                      <p:by>
                                        <p:hsl h="7200000" s="0" l="0"/>
                                      </p:by>
                                    </p:animClr>
                                    <p:set>
                                      <p:cBhvr>
                                        <p:cTn id="51" dur="500" fill="hold"/>
                                        <p:tgtEl>
                                          <p:spTgt spid="81"/>
                                        </p:tgtEl>
                                        <p:attrNameLst>
                                          <p:attrName>fill.type</p:attrName>
                                        </p:attrNameLst>
                                      </p:cBhvr>
                                      <p:to>
                                        <p:strVal val="solid"/>
                                      </p:to>
                                    </p:set>
                                  </p:childTnLst>
                                </p:cTn>
                              </p:par>
                              <p:par>
                                <p:cTn id="52" presetID="32" presetClass="emph" presetSubtype="0" fill="hold" grpId="1" nodeType="withEffect">
                                  <p:stCondLst>
                                    <p:cond delay="0"/>
                                  </p:stCondLst>
                                  <p:iterate type="lt">
                                    <p:tmPct val="2000"/>
                                  </p:iterate>
                                  <p:childTnLst>
                                    <p:animRot by="120000">
                                      <p:cBhvr>
                                        <p:cTn id="53" dur="100" fill="hold">
                                          <p:stCondLst>
                                            <p:cond delay="0"/>
                                          </p:stCondLst>
                                        </p:cTn>
                                        <p:tgtEl>
                                          <p:spTgt spid="81"/>
                                        </p:tgtEl>
                                        <p:attrNameLst>
                                          <p:attrName>r</p:attrName>
                                        </p:attrNameLst>
                                      </p:cBhvr>
                                    </p:animRot>
                                    <p:animRot by="-240000">
                                      <p:cBhvr>
                                        <p:cTn id="54" dur="200" fill="hold">
                                          <p:stCondLst>
                                            <p:cond delay="200"/>
                                          </p:stCondLst>
                                        </p:cTn>
                                        <p:tgtEl>
                                          <p:spTgt spid="81"/>
                                        </p:tgtEl>
                                        <p:attrNameLst>
                                          <p:attrName>r</p:attrName>
                                        </p:attrNameLst>
                                      </p:cBhvr>
                                    </p:animRot>
                                    <p:animRot by="240000">
                                      <p:cBhvr>
                                        <p:cTn id="55" dur="200" fill="hold">
                                          <p:stCondLst>
                                            <p:cond delay="400"/>
                                          </p:stCondLst>
                                        </p:cTn>
                                        <p:tgtEl>
                                          <p:spTgt spid="81"/>
                                        </p:tgtEl>
                                        <p:attrNameLst>
                                          <p:attrName>r</p:attrName>
                                        </p:attrNameLst>
                                      </p:cBhvr>
                                    </p:animRot>
                                    <p:animRot by="-240000">
                                      <p:cBhvr>
                                        <p:cTn id="56" dur="200" fill="hold">
                                          <p:stCondLst>
                                            <p:cond delay="600"/>
                                          </p:stCondLst>
                                        </p:cTn>
                                        <p:tgtEl>
                                          <p:spTgt spid="81"/>
                                        </p:tgtEl>
                                        <p:attrNameLst>
                                          <p:attrName>r</p:attrName>
                                        </p:attrNameLst>
                                      </p:cBhvr>
                                    </p:animRot>
                                    <p:animRot by="120000">
                                      <p:cBhvr>
                                        <p:cTn id="57" dur="200" fill="hold">
                                          <p:stCondLst>
                                            <p:cond delay="800"/>
                                          </p:stCondLst>
                                        </p:cTn>
                                        <p:tgtEl>
                                          <p:spTgt spid="81"/>
                                        </p:tgtEl>
                                        <p:attrNameLst>
                                          <p:attrName>r</p:attrName>
                                        </p:attrNameLst>
                                      </p:cBhvr>
                                    </p:animRot>
                                  </p:childTnLst>
                                  <p:subTnLst>
                                    <p:animClr clrSpc="rgb" dir="cw">
                                      <p:cBhvr override="childStyle">
                                        <p:cTn dur="1" fill="hold" display="0" masterRel="nextClick" afterEffect="1"/>
                                        <p:tgtEl>
                                          <p:spTgt spid="81"/>
                                        </p:tgtEl>
                                        <p:attrNameLst>
                                          <p:attrName>ppt_c</p:attrName>
                                        </p:attrNameLst>
                                      </p:cBhvr>
                                      <p:to>
                                        <a:schemeClr val="hlink"/>
                                      </p:to>
                                    </p:animClr>
                                  </p:subTnLst>
                                </p:cTn>
                              </p:par>
                            </p:childTnLst>
                          </p:cTn>
                        </p:par>
                      </p:childTnLst>
                    </p:cTn>
                  </p:par>
                </p:childTnLst>
              </p:cTn>
              <p:nextCondLst>
                <p:cond evt="onClick" delay="0">
                  <p:tgtEl>
                    <p:spTgt spid="81"/>
                  </p:tgtEl>
                </p:cond>
              </p:nextCondLst>
            </p:seq>
            <p:seq concurrent="1" nextAc="seek">
              <p:cTn id="58" restart="whenNotActive" fill="hold" evtFilter="cancelBubble" nodeType="interactiveSeq">
                <p:stCondLst>
                  <p:cond evt="onClick" delay="0">
                    <p:tgtEl>
                      <p:spTgt spid="83"/>
                    </p:tgtEl>
                  </p:cond>
                </p:stCondLst>
                <p:endSync evt="end" delay="0">
                  <p:rtn val="all"/>
                </p:endSync>
                <p:childTnLst>
                  <p:par>
                    <p:cTn id="59" fill="hold">
                      <p:stCondLst>
                        <p:cond delay="0"/>
                      </p:stCondLst>
                      <p:childTnLst>
                        <p:par>
                          <p:cTn id="60" fill="hold">
                            <p:stCondLst>
                              <p:cond delay="0"/>
                            </p:stCondLst>
                            <p:childTnLst>
                              <p:par>
                                <p:cTn id="61" presetID="21" presetClass="emph" presetSubtype="0" fill="hold" grpId="0" nodeType="clickEffect">
                                  <p:stCondLst>
                                    <p:cond delay="0"/>
                                  </p:stCondLst>
                                  <p:iterate type="lt">
                                    <p:tmPct val="0"/>
                                  </p:iterate>
                                  <p:childTnLst>
                                    <p:animClr clrSpc="hsl" dir="cw">
                                      <p:cBhvr override="childStyle">
                                        <p:cTn id="62" dur="500" fill="hold"/>
                                        <p:tgtEl>
                                          <p:spTgt spid="83"/>
                                        </p:tgtEl>
                                        <p:attrNameLst>
                                          <p:attrName>style.color</p:attrName>
                                        </p:attrNameLst>
                                      </p:cBhvr>
                                      <p:by>
                                        <p:hsl h="7200000" s="0" l="0"/>
                                      </p:by>
                                    </p:animClr>
                                    <p:animClr clrSpc="hsl" dir="cw">
                                      <p:cBhvr>
                                        <p:cTn id="63" dur="500" fill="hold"/>
                                        <p:tgtEl>
                                          <p:spTgt spid="83"/>
                                        </p:tgtEl>
                                        <p:attrNameLst>
                                          <p:attrName>fillcolor</p:attrName>
                                        </p:attrNameLst>
                                      </p:cBhvr>
                                      <p:by>
                                        <p:hsl h="7200000" s="0" l="0"/>
                                      </p:by>
                                    </p:animClr>
                                    <p:animClr clrSpc="hsl" dir="cw">
                                      <p:cBhvr>
                                        <p:cTn id="64" dur="500" fill="hold"/>
                                        <p:tgtEl>
                                          <p:spTgt spid="83"/>
                                        </p:tgtEl>
                                        <p:attrNameLst>
                                          <p:attrName>stroke.color</p:attrName>
                                        </p:attrNameLst>
                                      </p:cBhvr>
                                      <p:by>
                                        <p:hsl h="7200000" s="0" l="0"/>
                                      </p:by>
                                    </p:animClr>
                                    <p:set>
                                      <p:cBhvr>
                                        <p:cTn id="65" dur="500" fill="hold"/>
                                        <p:tgtEl>
                                          <p:spTgt spid="83"/>
                                        </p:tgtEl>
                                        <p:attrNameLst>
                                          <p:attrName>fill.type</p:attrName>
                                        </p:attrNameLst>
                                      </p:cBhvr>
                                      <p:to>
                                        <p:strVal val="solid"/>
                                      </p:to>
                                    </p:set>
                                  </p:childTnLst>
                                </p:cTn>
                              </p:par>
                              <p:par>
                                <p:cTn id="66" presetID="32" presetClass="emph" presetSubtype="0" fill="hold" grpId="1" nodeType="withEffect">
                                  <p:stCondLst>
                                    <p:cond delay="0"/>
                                  </p:stCondLst>
                                  <p:iterate type="lt">
                                    <p:tmPct val="2000"/>
                                  </p:iterate>
                                  <p:childTnLst>
                                    <p:animRot by="120000">
                                      <p:cBhvr>
                                        <p:cTn id="67" dur="100" fill="hold">
                                          <p:stCondLst>
                                            <p:cond delay="0"/>
                                          </p:stCondLst>
                                        </p:cTn>
                                        <p:tgtEl>
                                          <p:spTgt spid="83"/>
                                        </p:tgtEl>
                                        <p:attrNameLst>
                                          <p:attrName>r</p:attrName>
                                        </p:attrNameLst>
                                      </p:cBhvr>
                                    </p:animRot>
                                    <p:animRot by="-240000">
                                      <p:cBhvr>
                                        <p:cTn id="68" dur="200" fill="hold">
                                          <p:stCondLst>
                                            <p:cond delay="200"/>
                                          </p:stCondLst>
                                        </p:cTn>
                                        <p:tgtEl>
                                          <p:spTgt spid="83"/>
                                        </p:tgtEl>
                                        <p:attrNameLst>
                                          <p:attrName>r</p:attrName>
                                        </p:attrNameLst>
                                      </p:cBhvr>
                                    </p:animRot>
                                    <p:animRot by="240000">
                                      <p:cBhvr>
                                        <p:cTn id="69" dur="200" fill="hold">
                                          <p:stCondLst>
                                            <p:cond delay="400"/>
                                          </p:stCondLst>
                                        </p:cTn>
                                        <p:tgtEl>
                                          <p:spTgt spid="83"/>
                                        </p:tgtEl>
                                        <p:attrNameLst>
                                          <p:attrName>r</p:attrName>
                                        </p:attrNameLst>
                                      </p:cBhvr>
                                    </p:animRot>
                                    <p:animRot by="-240000">
                                      <p:cBhvr>
                                        <p:cTn id="70" dur="200" fill="hold">
                                          <p:stCondLst>
                                            <p:cond delay="600"/>
                                          </p:stCondLst>
                                        </p:cTn>
                                        <p:tgtEl>
                                          <p:spTgt spid="83"/>
                                        </p:tgtEl>
                                        <p:attrNameLst>
                                          <p:attrName>r</p:attrName>
                                        </p:attrNameLst>
                                      </p:cBhvr>
                                    </p:animRot>
                                    <p:animRot by="120000">
                                      <p:cBhvr>
                                        <p:cTn id="71" dur="200" fill="hold">
                                          <p:stCondLst>
                                            <p:cond delay="800"/>
                                          </p:stCondLst>
                                        </p:cTn>
                                        <p:tgtEl>
                                          <p:spTgt spid="83"/>
                                        </p:tgtEl>
                                        <p:attrNameLst>
                                          <p:attrName>r</p:attrName>
                                        </p:attrNameLst>
                                      </p:cBhvr>
                                    </p:animRot>
                                  </p:childTnLst>
                                  <p:subTnLst>
                                    <p:animClr clrSpc="rgb" dir="cw">
                                      <p:cBhvr override="childStyle">
                                        <p:cTn dur="1" fill="hold" display="0" masterRel="nextClick" afterEffect="1"/>
                                        <p:tgtEl>
                                          <p:spTgt spid="83"/>
                                        </p:tgtEl>
                                        <p:attrNameLst>
                                          <p:attrName>ppt_c</p:attrName>
                                        </p:attrNameLst>
                                      </p:cBhvr>
                                      <p:to>
                                        <a:schemeClr val="hlink"/>
                                      </p:to>
                                    </p:animClr>
                                  </p:subTnLst>
                                </p:cTn>
                              </p:par>
                            </p:childTnLst>
                          </p:cTn>
                        </p:par>
                      </p:childTnLst>
                    </p:cTn>
                  </p:par>
                </p:childTnLst>
              </p:cTn>
              <p:nextCondLst>
                <p:cond evt="onClick" delay="0">
                  <p:tgtEl>
                    <p:spTgt spid="83"/>
                  </p:tgtEl>
                </p:cond>
              </p:nextCondLst>
            </p:seq>
            <p:seq concurrent="1" nextAc="seek">
              <p:cTn id="72" restart="whenNotActive" fill="hold" evtFilter="cancelBubble" nodeType="interactiveSeq">
                <p:stCondLst>
                  <p:cond evt="onClick" delay="0">
                    <p:tgtEl>
                      <p:spTgt spid="17"/>
                    </p:tgtEl>
                  </p:cond>
                </p:stCondLst>
                <p:endSync evt="end" delay="0">
                  <p:rtn val="all"/>
                </p:endSync>
                <p:childTnLst>
                  <p:par>
                    <p:cTn id="73" fill="hold">
                      <p:stCondLst>
                        <p:cond delay="0"/>
                      </p:stCondLst>
                      <p:childTnLst>
                        <p:par>
                          <p:cTn id="74" fill="hold">
                            <p:stCondLst>
                              <p:cond delay="0"/>
                            </p:stCondLst>
                            <p:childTnLst>
                              <p:par>
                                <p:cTn id="75" presetID="21" presetClass="emph" presetSubtype="0" fill="hold" grpId="0" nodeType="clickEffect">
                                  <p:stCondLst>
                                    <p:cond delay="0"/>
                                  </p:stCondLst>
                                  <p:iterate type="lt">
                                    <p:tmPct val="0"/>
                                  </p:iterate>
                                  <p:childTnLst>
                                    <p:animClr clrSpc="hsl" dir="cw">
                                      <p:cBhvr override="childStyle">
                                        <p:cTn id="76" dur="500" fill="hold"/>
                                        <p:tgtEl>
                                          <p:spTgt spid="17"/>
                                        </p:tgtEl>
                                        <p:attrNameLst>
                                          <p:attrName>style.color</p:attrName>
                                        </p:attrNameLst>
                                      </p:cBhvr>
                                      <p:by>
                                        <p:hsl h="7200000" s="0" l="0"/>
                                      </p:by>
                                    </p:animClr>
                                    <p:animClr clrSpc="hsl" dir="cw">
                                      <p:cBhvr>
                                        <p:cTn id="77" dur="500" fill="hold"/>
                                        <p:tgtEl>
                                          <p:spTgt spid="17"/>
                                        </p:tgtEl>
                                        <p:attrNameLst>
                                          <p:attrName>fillcolor</p:attrName>
                                        </p:attrNameLst>
                                      </p:cBhvr>
                                      <p:by>
                                        <p:hsl h="7200000" s="0" l="0"/>
                                      </p:by>
                                    </p:animClr>
                                    <p:animClr clrSpc="hsl" dir="cw">
                                      <p:cBhvr>
                                        <p:cTn id="78" dur="500" fill="hold"/>
                                        <p:tgtEl>
                                          <p:spTgt spid="17"/>
                                        </p:tgtEl>
                                        <p:attrNameLst>
                                          <p:attrName>stroke.color</p:attrName>
                                        </p:attrNameLst>
                                      </p:cBhvr>
                                      <p:by>
                                        <p:hsl h="7200000" s="0" l="0"/>
                                      </p:by>
                                    </p:animClr>
                                    <p:set>
                                      <p:cBhvr>
                                        <p:cTn id="79" dur="500" fill="hold"/>
                                        <p:tgtEl>
                                          <p:spTgt spid="17"/>
                                        </p:tgtEl>
                                        <p:attrNameLst>
                                          <p:attrName>fill.type</p:attrName>
                                        </p:attrNameLst>
                                      </p:cBhvr>
                                      <p:to>
                                        <p:strVal val="solid"/>
                                      </p:to>
                                    </p:set>
                                  </p:childTnLst>
                                </p:cTn>
                              </p:par>
                              <p:par>
                                <p:cTn id="80" presetID="32" presetClass="emph" presetSubtype="0" fill="hold" grpId="1" nodeType="withEffect">
                                  <p:stCondLst>
                                    <p:cond delay="0"/>
                                  </p:stCondLst>
                                  <p:iterate type="lt">
                                    <p:tmPct val="2000"/>
                                  </p:iterate>
                                  <p:childTnLst>
                                    <p:animRot by="120000">
                                      <p:cBhvr>
                                        <p:cTn id="81" dur="100" fill="hold">
                                          <p:stCondLst>
                                            <p:cond delay="0"/>
                                          </p:stCondLst>
                                        </p:cTn>
                                        <p:tgtEl>
                                          <p:spTgt spid="17"/>
                                        </p:tgtEl>
                                        <p:attrNameLst>
                                          <p:attrName>r</p:attrName>
                                        </p:attrNameLst>
                                      </p:cBhvr>
                                    </p:animRot>
                                    <p:animRot by="-240000">
                                      <p:cBhvr>
                                        <p:cTn id="82" dur="200" fill="hold">
                                          <p:stCondLst>
                                            <p:cond delay="200"/>
                                          </p:stCondLst>
                                        </p:cTn>
                                        <p:tgtEl>
                                          <p:spTgt spid="17"/>
                                        </p:tgtEl>
                                        <p:attrNameLst>
                                          <p:attrName>r</p:attrName>
                                        </p:attrNameLst>
                                      </p:cBhvr>
                                    </p:animRot>
                                    <p:animRot by="240000">
                                      <p:cBhvr>
                                        <p:cTn id="83" dur="200" fill="hold">
                                          <p:stCondLst>
                                            <p:cond delay="400"/>
                                          </p:stCondLst>
                                        </p:cTn>
                                        <p:tgtEl>
                                          <p:spTgt spid="17"/>
                                        </p:tgtEl>
                                        <p:attrNameLst>
                                          <p:attrName>r</p:attrName>
                                        </p:attrNameLst>
                                      </p:cBhvr>
                                    </p:animRot>
                                    <p:animRot by="-240000">
                                      <p:cBhvr>
                                        <p:cTn id="84" dur="200" fill="hold">
                                          <p:stCondLst>
                                            <p:cond delay="600"/>
                                          </p:stCondLst>
                                        </p:cTn>
                                        <p:tgtEl>
                                          <p:spTgt spid="17"/>
                                        </p:tgtEl>
                                        <p:attrNameLst>
                                          <p:attrName>r</p:attrName>
                                        </p:attrNameLst>
                                      </p:cBhvr>
                                    </p:animRot>
                                    <p:animRot by="120000">
                                      <p:cBhvr>
                                        <p:cTn id="85" dur="200" fill="hold">
                                          <p:stCondLst>
                                            <p:cond delay="800"/>
                                          </p:stCondLst>
                                        </p:cTn>
                                        <p:tgtEl>
                                          <p:spTgt spid="17"/>
                                        </p:tgtEl>
                                        <p:attrNameLst>
                                          <p:attrName>r</p:attrName>
                                        </p:attrNameLst>
                                      </p:cBhvr>
                                    </p:animRot>
                                  </p:childTnLst>
                                  <p:subTnLst>
                                    <p:animClr clrSpc="rgb" dir="cw">
                                      <p:cBhvr override="childStyle">
                                        <p:cTn dur="1" fill="hold" display="0" masterRel="nextClick" afterEffect="1"/>
                                        <p:tgtEl>
                                          <p:spTgt spid="17"/>
                                        </p:tgtEl>
                                        <p:attrNameLst>
                                          <p:attrName>ppt_c</p:attrName>
                                        </p:attrNameLst>
                                      </p:cBhvr>
                                      <p:to>
                                        <a:schemeClr val="hlink"/>
                                      </p:to>
                                    </p:animClr>
                                  </p:subTnLst>
                                </p:cTn>
                              </p:par>
                            </p:childTnLst>
                          </p:cTn>
                        </p:par>
                      </p:childTnLst>
                    </p:cTn>
                  </p:par>
                </p:childTnLst>
              </p:cTn>
              <p:nextCondLst>
                <p:cond evt="onClick" delay="0">
                  <p:tgtEl>
                    <p:spTgt spid="17"/>
                  </p:tgtEl>
                </p:cond>
              </p:nextCondLst>
            </p:seq>
            <p:seq concurrent="1" nextAc="seek">
              <p:cTn id="86" restart="whenNotActive" fill="hold" evtFilter="cancelBubble" nodeType="interactiveSeq">
                <p:stCondLst>
                  <p:cond evt="onClick" delay="0">
                    <p:tgtEl>
                      <p:spTgt spid="75"/>
                    </p:tgtEl>
                  </p:cond>
                </p:stCondLst>
                <p:endSync evt="end" delay="0">
                  <p:rtn val="all"/>
                </p:endSync>
                <p:childTnLst>
                  <p:par>
                    <p:cTn id="87" fill="hold">
                      <p:stCondLst>
                        <p:cond delay="0"/>
                      </p:stCondLst>
                      <p:childTnLst>
                        <p:par>
                          <p:cTn id="88" fill="hold">
                            <p:stCondLst>
                              <p:cond delay="0"/>
                            </p:stCondLst>
                            <p:childTnLst>
                              <p:par>
                                <p:cTn id="89" presetID="21" presetClass="emph" presetSubtype="0" fill="hold" grpId="0" nodeType="clickEffect">
                                  <p:stCondLst>
                                    <p:cond delay="0"/>
                                  </p:stCondLst>
                                  <p:iterate type="lt">
                                    <p:tmPct val="0"/>
                                  </p:iterate>
                                  <p:childTnLst>
                                    <p:animClr clrSpc="hsl" dir="cw">
                                      <p:cBhvr override="childStyle">
                                        <p:cTn id="90" dur="500" fill="hold"/>
                                        <p:tgtEl>
                                          <p:spTgt spid="75"/>
                                        </p:tgtEl>
                                        <p:attrNameLst>
                                          <p:attrName>style.color</p:attrName>
                                        </p:attrNameLst>
                                      </p:cBhvr>
                                      <p:by>
                                        <p:hsl h="7200000" s="0" l="0"/>
                                      </p:by>
                                    </p:animClr>
                                    <p:animClr clrSpc="hsl" dir="cw">
                                      <p:cBhvr>
                                        <p:cTn id="91" dur="500" fill="hold"/>
                                        <p:tgtEl>
                                          <p:spTgt spid="75"/>
                                        </p:tgtEl>
                                        <p:attrNameLst>
                                          <p:attrName>fillcolor</p:attrName>
                                        </p:attrNameLst>
                                      </p:cBhvr>
                                      <p:by>
                                        <p:hsl h="7200000" s="0" l="0"/>
                                      </p:by>
                                    </p:animClr>
                                    <p:animClr clrSpc="hsl" dir="cw">
                                      <p:cBhvr>
                                        <p:cTn id="92" dur="500" fill="hold"/>
                                        <p:tgtEl>
                                          <p:spTgt spid="75"/>
                                        </p:tgtEl>
                                        <p:attrNameLst>
                                          <p:attrName>stroke.color</p:attrName>
                                        </p:attrNameLst>
                                      </p:cBhvr>
                                      <p:by>
                                        <p:hsl h="7200000" s="0" l="0"/>
                                      </p:by>
                                    </p:animClr>
                                    <p:set>
                                      <p:cBhvr>
                                        <p:cTn id="93" dur="500" fill="hold"/>
                                        <p:tgtEl>
                                          <p:spTgt spid="75"/>
                                        </p:tgtEl>
                                        <p:attrNameLst>
                                          <p:attrName>fill.type</p:attrName>
                                        </p:attrNameLst>
                                      </p:cBhvr>
                                      <p:to>
                                        <p:strVal val="solid"/>
                                      </p:to>
                                    </p:set>
                                  </p:childTnLst>
                                </p:cTn>
                              </p:par>
                              <p:par>
                                <p:cTn id="94" presetID="32" presetClass="emph" presetSubtype="0" fill="hold" grpId="1" nodeType="withEffect">
                                  <p:stCondLst>
                                    <p:cond delay="0"/>
                                  </p:stCondLst>
                                  <p:iterate type="lt">
                                    <p:tmPct val="2000"/>
                                  </p:iterate>
                                  <p:childTnLst>
                                    <p:animRot by="120000">
                                      <p:cBhvr>
                                        <p:cTn id="95" dur="100" fill="hold">
                                          <p:stCondLst>
                                            <p:cond delay="0"/>
                                          </p:stCondLst>
                                        </p:cTn>
                                        <p:tgtEl>
                                          <p:spTgt spid="75"/>
                                        </p:tgtEl>
                                        <p:attrNameLst>
                                          <p:attrName>r</p:attrName>
                                        </p:attrNameLst>
                                      </p:cBhvr>
                                    </p:animRot>
                                    <p:animRot by="-240000">
                                      <p:cBhvr>
                                        <p:cTn id="96" dur="200" fill="hold">
                                          <p:stCondLst>
                                            <p:cond delay="200"/>
                                          </p:stCondLst>
                                        </p:cTn>
                                        <p:tgtEl>
                                          <p:spTgt spid="75"/>
                                        </p:tgtEl>
                                        <p:attrNameLst>
                                          <p:attrName>r</p:attrName>
                                        </p:attrNameLst>
                                      </p:cBhvr>
                                    </p:animRot>
                                    <p:animRot by="240000">
                                      <p:cBhvr>
                                        <p:cTn id="97" dur="200" fill="hold">
                                          <p:stCondLst>
                                            <p:cond delay="400"/>
                                          </p:stCondLst>
                                        </p:cTn>
                                        <p:tgtEl>
                                          <p:spTgt spid="75"/>
                                        </p:tgtEl>
                                        <p:attrNameLst>
                                          <p:attrName>r</p:attrName>
                                        </p:attrNameLst>
                                      </p:cBhvr>
                                    </p:animRot>
                                    <p:animRot by="-240000">
                                      <p:cBhvr>
                                        <p:cTn id="98" dur="200" fill="hold">
                                          <p:stCondLst>
                                            <p:cond delay="600"/>
                                          </p:stCondLst>
                                        </p:cTn>
                                        <p:tgtEl>
                                          <p:spTgt spid="75"/>
                                        </p:tgtEl>
                                        <p:attrNameLst>
                                          <p:attrName>r</p:attrName>
                                        </p:attrNameLst>
                                      </p:cBhvr>
                                    </p:animRot>
                                    <p:animRot by="120000">
                                      <p:cBhvr>
                                        <p:cTn id="99" dur="200" fill="hold">
                                          <p:stCondLst>
                                            <p:cond delay="800"/>
                                          </p:stCondLst>
                                        </p:cTn>
                                        <p:tgtEl>
                                          <p:spTgt spid="75"/>
                                        </p:tgtEl>
                                        <p:attrNameLst>
                                          <p:attrName>r</p:attrName>
                                        </p:attrNameLst>
                                      </p:cBhvr>
                                    </p:animRot>
                                  </p:childTnLst>
                                  <p:subTnLst>
                                    <p:animClr clrSpc="rgb" dir="cw">
                                      <p:cBhvr override="childStyle">
                                        <p:cTn dur="1" fill="hold" display="0" masterRel="nextClick" afterEffect="1"/>
                                        <p:tgtEl>
                                          <p:spTgt spid="75"/>
                                        </p:tgtEl>
                                        <p:attrNameLst>
                                          <p:attrName>ppt_c</p:attrName>
                                        </p:attrNameLst>
                                      </p:cBhvr>
                                      <p:to>
                                        <a:schemeClr val="hlink"/>
                                      </p:to>
                                    </p:animClr>
                                  </p:subTnLst>
                                </p:cTn>
                              </p:par>
                            </p:childTnLst>
                          </p:cTn>
                        </p:par>
                      </p:childTnLst>
                    </p:cTn>
                  </p:par>
                </p:childTnLst>
              </p:cTn>
              <p:nextCondLst>
                <p:cond evt="onClick" delay="0">
                  <p:tgtEl>
                    <p:spTgt spid="75"/>
                  </p:tgtEl>
                </p:cond>
              </p:nextCondLst>
            </p:seq>
            <p:seq concurrent="1" nextAc="seek">
              <p:cTn id="100" restart="whenNotActive" fill="hold" evtFilter="cancelBubble" nodeType="interactiveSeq">
                <p:stCondLst>
                  <p:cond evt="onClick" delay="0">
                    <p:tgtEl>
                      <p:spTgt spid="77"/>
                    </p:tgtEl>
                  </p:cond>
                </p:stCondLst>
                <p:endSync evt="end" delay="0">
                  <p:rtn val="all"/>
                </p:endSync>
                <p:childTnLst>
                  <p:par>
                    <p:cTn id="101" fill="hold">
                      <p:stCondLst>
                        <p:cond delay="0"/>
                      </p:stCondLst>
                      <p:childTnLst>
                        <p:par>
                          <p:cTn id="102" fill="hold">
                            <p:stCondLst>
                              <p:cond delay="0"/>
                            </p:stCondLst>
                            <p:childTnLst>
                              <p:par>
                                <p:cTn id="103" presetID="21" presetClass="emph" presetSubtype="0" fill="hold" grpId="0" nodeType="clickEffect">
                                  <p:stCondLst>
                                    <p:cond delay="0"/>
                                  </p:stCondLst>
                                  <p:iterate type="lt">
                                    <p:tmPct val="0"/>
                                  </p:iterate>
                                  <p:childTnLst>
                                    <p:animClr clrSpc="hsl" dir="cw">
                                      <p:cBhvr override="childStyle">
                                        <p:cTn id="104" dur="500" fill="hold"/>
                                        <p:tgtEl>
                                          <p:spTgt spid="77"/>
                                        </p:tgtEl>
                                        <p:attrNameLst>
                                          <p:attrName>style.color</p:attrName>
                                        </p:attrNameLst>
                                      </p:cBhvr>
                                      <p:by>
                                        <p:hsl h="7200000" s="0" l="0"/>
                                      </p:by>
                                    </p:animClr>
                                    <p:animClr clrSpc="hsl" dir="cw">
                                      <p:cBhvr>
                                        <p:cTn id="105" dur="500" fill="hold"/>
                                        <p:tgtEl>
                                          <p:spTgt spid="77"/>
                                        </p:tgtEl>
                                        <p:attrNameLst>
                                          <p:attrName>fillcolor</p:attrName>
                                        </p:attrNameLst>
                                      </p:cBhvr>
                                      <p:by>
                                        <p:hsl h="7200000" s="0" l="0"/>
                                      </p:by>
                                    </p:animClr>
                                    <p:animClr clrSpc="hsl" dir="cw">
                                      <p:cBhvr>
                                        <p:cTn id="106" dur="500" fill="hold"/>
                                        <p:tgtEl>
                                          <p:spTgt spid="77"/>
                                        </p:tgtEl>
                                        <p:attrNameLst>
                                          <p:attrName>stroke.color</p:attrName>
                                        </p:attrNameLst>
                                      </p:cBhvr>
                                      <p:by>
                                        <p:hsl h="7200000" s="0" l="0"/>
                                      </p:by>
                                    </p:animClr>
                                    <p:set>
                                      <p:cBhvr>
                                        <p:cTn id="107" dur="500" fill="hold"/>
                                        <p:tgtEl>
                                          <p:spTgt spid="77"/>
                                        </p:tgtEl>
                                        <p:attrNameLst>
                                          <p:attrName>fill.type</p:attrName>
                                        </p:attrNameLst>
                                      </p:cBhvr>
                                      <p:to>
                                        <p:strVal val="solid"/>
                                      </p:to>
                                    </p:set>
                                  </p:childTnLst>
                                </p:cTn>
                              </p:par>
                              <p:par>
                                <p:cTn id="108" presetID="32" presetClass="emph" presetSubtype="0" fill="hold" grpId="1" nodeType="withEffect">
                                  <p:stCondLst>
                                    <p:cond delay="0"/>
                                  </p:stCondLst>
                                  <p:iterate type="lt">
                                    <p:tmPct val="2000"/>
                                  </p:iterate>
                                  <p:childTnLst>
                                    <p:animRot by="120000">
                                      <p:cBhvr>
                                        <p:cTn id="109" dur="100" fill="hold">
                                          <p:stCondLst>
                                            <p:cond delay="0"/>
                                          </p:stCondLst>
                                        </p:cTn>
                                        <p:tgtEl>
                                          <p:spTgt spid="77"/>
                                        </p:tgtEl>
                                        <p:attrNameLst>
                                          <p:attrName>r</p:attrName>
                                        </p:attrNameLst>
                                      </p:cBhvr>
                                    </p:animRot>
                                    <p:animRot by="-240000">
                                      <p:cBhvr>
                                        <p:cTn id="110" dur="200" fill="hold">
                                          <p:stCondLst>
                                            <p:cond delay="200"/>
                                          </p:stCondLst>
                                        </p:cTn>
                                        <p:tgtEl>
                                          <p:spTgt spid="77"/>
                                        </p:tgtEl>
                                        <p:attrNameLst>
                                          <p:attrName>r</p:attrName>
                                        </p:attrNameLst>
                                      </p:cBhvr>
                                    </p:animRot>
                                    <p:animRot by="240000">
                                      <p:cBhvr>
                                        <p:cTn id="111" dur="200" fill="hold">
                                          <p:stCondLst>
                                            <p:cond delay="400"/>
                                          </p:stCondLst>
                                        </p:cTn>
                                        <p:tgtEl>
                                          <p:spTgt spid="77"/>
                                        </p:tgtEl>
                                        <p:attrNameLst>
                                          <p:attrName>r</p:attrName>
                                        </p:attrNameLst>
                                      </p:cBhvr>
                                    </p:animRot>
                                    <p:animRot by="-240000">
                                      <p:cBhvr>
                                        <p:cTn id="112" dur="200" fill="hold">
                                          <p:stCondLst>
                                            <p:cond delay="600"/>
                                          </p:stCondLst>
                                        </p:cTn>
                                        <p:tgtEl>
                                          <p:spTgt spid="77"/>
                                        </p:tgtEl>
                                        <p:attrNameLst>
                                          <p:attrName>r</p:attrName>
                                        </p:attrNameLst>
                                      </p:cBhvr>
                                    </p:animRot>
                                    <p:animRot by="120000">
                                      <p:cBhvr>
                                        <p:cTn id="113" dur="200" fill="hold">
                                          <p:stCondLst>
                                            <p:cond delay="800"/>
                                          </p:stCondLst>
                                        </p:cTn>
                                        <p:tgtEl>
                                          <p:spTgt spid="77"/>
                                        </p:tgtEl>
                                        <p:attrNameLst>
                                          <p:attrName>r</p:attrName>
                                        </p:attrNameLst>
                                      </p:cBhvr>
                                    </p:animRot>
                                  </p:childTnLst>
                                  <p:subTnLst>
                                    <p:animClr clrSpc="rgb" dir="cw">
                                      <p:cBhvr override="childStyle">
                                        <p:cTn dur="1" fill="hold" display="0" masterRel="nextClick" afterEffect="1"/>
                                        <p:tgtEl>
                                          <p:spTgt spid="77"/>
                                        </p:tgtEl>
                                        <p:attrNameLst>
                                          <p:attrName>ppt_c</p:attrName>
                                        </p:attrNameLst>
                                      </p:cBhvr>
                                      <p:to>
                                        <a:schemeClr val="hlink"/>
                                      </p:to>
                                    </p:animClr>
                                  </p:subTnLst>
                                </p:cTn>
                              </p:par>
                            </p:childTnLst>
                          </p:cTn>
                        </p:par>
                      </p:childTnLst>
                    </p:cTn>
                  </p:par>
                </p:childTnLst>
              </p:cTn>
              <p:nextCondLst>
                <p:cond evt="onClick" delay="0">
                  <p:tgtEl>
                    <p:spTgt spid="77"/>
                  </p:tgtEl>
                </p:cond>
              </p:nextCondLst>
            </p:seq>
            <p:seq concurrent="1" nextAc="seek">
              <p:cTn id="114" restart="whenNotActive" fill="hold" evtFilter="cancelBubble" nodeType="interactiveSeq">
                <p:stCondLst>
                  <p:cond evt="onClick" delay="0">
                    <p:tgtEl>
                      <p:spTgt spid="79"/>
                    </p:tgtEl>
                  </p:cond>
                </p:stCondLst>
                <p:endSync evt="end" delay="0">
                  <p:rtn val="all"/>
                </p:endSync>
                <p:childTnLst>
                  <p:par>
                    <p:cTn id="115" fill="hold">
                      <p:stCondLst>
                        <p:cond delay="0"/>
                      </p:stCondLst>
                      <p:childTnLst>
                        <p:par>
                          <p:cTn id="116" fill="hold">
                            <p:stCondLst>
                              <p:cond delay="0"/>
                            </p:stCondLst>
                            <p:childTnLst>
                              <p:par>
                                <p:cTn id="117" presetID="21" presetClass="emph" presetSubtype="0" fill="hold" grpId="0" nodeType="clickEffect">
                                  <p:stCondLst>
                                    <p:cond delay="0"/>
                                  </p:stCondLst>
                                  <p:iterate type="lt">
                                    <p:tmPct val="0"/>
                                  </p:iterate>
                                  <p:childTnLst>
                                    <p:animClr clrSpc="hsl" dir="cw">
                                      <p:cBhvr override="childStyle">
                                        <p:cTn id="118" dur="500" fill="hold"/>
                                        <p:tgtEl>
                                          <p:spTgt spid="79"/>
                                        </p:tgtEl>
                                        <p:attrNameLst>
                                          <p:attrName>style.color</p:attrName>
                                        </p:attrNameLst>
                                      </p:cBhvr>
                                      <p:by>
                                        <p:hsl h="7200000" s="0" l="0"/>
                                      </p:by>
                                    </p:animClr>
                                    <p:animClr clrSpc="hsl" dir="cw">
                                      <p:cBhvr>
                                        <p:cTn id="119" dur="500" fill="hold"/>
                                        <p:tgtEl>
                                          <p:spTgt spid="79"/>
                                        </p:tgtEl>
                                        <p:attrNameLst>
                                          <p:attrName>fillcolor</p:attrName>
                                        </p:attrNameLst>
                                      </p:cBhvr>
                                      <p:by>
                                        <p:hsl h="7200000" s="0" l="0"/>
                                      </p:by>
                                    </p:animClr>
                                    <p:animClr clrSpc="hsl" dir="cw">
                                      <p:cBhvr>
                                        <p:cTn id="120" dur="500" fill="hold"/>
                                        <p:tgtEl>
                                          <p:spTgt spid="79"/>
                                        </p:tgtEl>
                                        <p:attrNameLst>
                                          <p:attrName>stroke.color</p:attrName>
                                        </p:attrNameLst>
                                      </p:cBhvr>
                                      <p:by>
                                        <p:hsl h="7200000" s="0" l="0"/>
                                      </p:by>
                                    </p:animClr>
                                    <p:set>
                                      <p:cBhvr>
                                        <p:cTn id="121" dur="500" fill="hold"/>
                                        <p:tgtEl>
                                          <p:spTgt spid="79"/>
                                        </p:tgtEl>
                                        <p:attrNameLst>
                                          <p:attrName>fill.type</p:attrName>
                                        </p:attrNameLst>
                                      </p:cBhvr>
                                      <p:to>
                                        <p:strVal val="solid"/>
                                      </p:to>
                                    </p:set>
                                  </p:childTnLst>
                                </p:cTn>
                              </p:par>
                              <p:par>
                                <p:cTn id="122" presetID="32" presetClass="emph" presetSubtype="0" fill="hold" grpId="1" nodeType="withEffect">
                                  <p:stCondLst>
                                    <p:cond delay="0"/>
                                  </p:stCondLst>
                                  <p:iterate type="lt">
                                    <p:tmPct val="2000"/>
                                  </p:iterate>
                                  <p:childTnLst>
                                    <p:animRot by="120000">
                                      <p:cBhvr>
                                        <p:cTn id="123" dur="100" fill="hold">
                                          <p:stCondLst>
                                            <p:cond delay="0"/>
                                          </p:stCondLst>
                                        </p:cTn>
                                        <p:tgtEl>
                                          <p:spTgt spid="79"/>
                                        </p:tgtEl>
                                        <p:attrNameLst>
                                          <p:attrName>r</p:attrName>
                                        </p:attrNameLst>
                                      </p:cBhvr>
                                    </p:animRot>
                                    <p:animRot by="-240000">
                                      <p:cBhvr>
                                        <p:cTn id="124" dur="200" fill="hold">
                                          <p:stCondLst>
                                            <p:cond delay="200"/>
                                          </p:stCondLst>
                                        </p:cTn>
                                        <p:tgtEl>
                                          <p:spTgt spid="79"/>
                                        </p:tgtEl>
                                        <p:attrNameLst>
                                          <p:attrName>r</p:attrName>
                                        </p:attrNameLst>
                                      </p:cBhvr>
                                    </p:animRot>
                                    <p:animRot by="240000">
                                      <p:cBhvr>
                                        <p:cTn id="125" dur="200" fill="hold">
                                          <p:stCondLst>
                                            <p:cond delay="400"/>
                                          </p:stCondLst>
                                        </p:cTn>
                                        <p:tgtEl>
                                          <p:spTgt spid="79"/>
                                        </p:tgtEl>
                                        <p:attrNameLst>
                                          <p:attrName>r</p:attrName>
                                        </p:attrNameLst>
                                      </p:cBhvr>
                                    </p:animRot>
                                    <p:animRot by="-240000">
                                      <p:cBhvr>
                                        <p:cTn id="126" dur="200" fill="hold">
                                          <p:stCondLst>
                                            <p:cond delay="600"/>
                                          </p:stCondLst>
                                        </p:cTn>
                                        <p:tgtEl>
                                          <p:spTgt spid="79"/>
                                        </p:tgtEl>
                                        <p:attrNameLst>
                                          <p:attrName>r</p:attrName>
                                        </p:attrNameLst>
                                      </p:cBhvr>
                                    </p:animRot>
                                    <p:animRot by="120000">
                                      <p:cBhvr>
                                        <p:cTn id="127" dur="200" fill="hold">
                                          <p:stCondLst>
                                            <p:cond delay="800"/>
                                          </p:stCondLst>
                                        </p:cTn>
                                        <p:tgtEl>
                                          <p:spTgt spid="79"/>
                                        </p:tgtEl>
                                        <p:attrNameLst>
                                          <p:attrName>r</p:attrName>
                                        </p:attrNameLst>
                                      </p:cBhvr>
                                    </p:animRot>
                                  </p:childTnLst>
                                  <p:subTnLst>
                                    <p:animClr clrSpc="rgb" dir="cw">
                                      <p:cBhvr override="childStyle">
                                        <p:cTn dur="1" fill="hold" display="0" masterRel="nextClick" afterEffect="1"/>
                                        <p:tgtEl>
                                          <p:spTgt spid="79"/>
                                        </p:tgtEl>
                                        <p:attrNameLst>
                                          <p:attrName>ppt_c</p:attrName>
                                        </p:attrNameLst>
                                      </p:cBhvr>
                                      <p:to>
                                        <a:schemeClr val="hlink"/>
                                      </p:to>
                                    </p:animClr>
                                  </p:subTnLst>
                                </p:cTn>
                              </p:par>
                            </p:childTnLst>
                          </p:cTn>
                        </p:par>
                      </p:childTnLst>
                    </p:cTn>
                  </p:par>
                </p:childTnLst>
              </p:cTn>
              <p:nextCondLst>
                <p:cond evt="onClick" delay="0">
                  <p:tgtEl>
                    <p:spTgt spid="79"/>
                  </p:tgtEl>
                </p:cond>
              </p:nextCondLst>
            </p:seq>
            <p:seq concurrent="1" nextAc="seek">
              <p:cTn id="128" restart="whenNotActive" fill="hold" evtFilter="cancelBubble" nodeType="interactiveSeq">
                <p:stCondLst>
                  <p:cond evt="onClick" delay="0">
                    <p:tgtEl>
                      <p:spTgt spid="19"/>
                    </p:tgtEl>
                  </p:cond>
                </p:stCondLst>
                <p:endSync evt="end" delay="0">
                  <p:rtn val="all"/>
                </p:endSync>
                <p:childTnLst>
                  <p:par>
                    <p:cTn id="129" fill="hold">
                      <p:stCondLst>
                        <p:cond delay="0"/>
                      </p:stCondLst>
                      <p:childTnLst>
                        <p:par>
                          <p:cTn id="130" fill="hold">
                            <p:stCondLst>
                              <p:cond delay="0"/>
                            </p:stCondLst>
                            <p:childTnLst>
                              <p:par>
                                <p:cTn id="131" presetID="21" presetClass="emph" presetSubtype="0" fill="hold" grpId="0" nodeType="clickEffect">
                                  <p:stCondLst>
                                    <p:cond delay="0"/>
                                  </p:stCondLst>
                                  <p:iterate type="lt">
                                    <p:tmPct val="0"/>
                                  </p:iterate>
                                  <p:childTnLst>
                                    <p:animClr clrSpc="hsl" dir="cw">
                                      <p:cBhvr override="childStyle">
                                        <p:cTn id="132" dur="500" fill="hold"/>
                                        <p:tgtEl>
                                          <p:spTgt spid="19"/>
                                        </p:tgtEl>
                                        <p:attrNameLst>
                                          <p:attrName>style.color</p:attrName>
                                        </p:attrNameLst>
                                      </p:cBhvr>
                                      <p:by>
                                        <p:hsl h="7200000" s="0" l="0"/>
                                      </p:by>
                                    </p:animClr>
                                    <p:animClr clrSpc="hsl" dir="cw">
                                      <p:cBhvr>
                                        <p:cTn id="133" dur="500" fill="hold"/>
                                        <p:tgtEl>
                                          <p:spTgt spid="19"/>
                                        </p:tgtEl>
                                        <p:attrNameLst>
                                          <p:attrName>fillcolor</p:attrName>
                                        </p:attrNameLst>
                                      </p:cBhvr>
                                      <p:by>
                                        <p:hsl h="7200000" s="0" l="0"/>
                                      </p:by>
                                    </p:animClr>
                                    <p:animClr clrSpc="hsl" dir="cw">
                                      <p:cBhvr>
                                        <p:cTn id="134" dur="500" fill="hold"/>
                                        <p:tgtEl>
                                          <p:spTgt spid="19"/>
                                        </p:tgtEl>
                                        <p:attrNameLst>
                                          <p:attrName>stroke.color</p:attrName>
                                        </p:attrNameLst>
                                      </p:cBhvr>
                                      <p:by>
                                        <p:hsl h="7200000" s="0" l="0"/>
                                      </p:by>
                                    </p:animClr>
                                    <p:set>
                                      <p:cBhvr>
                                        <p:cTn id="135" dur="500" fill="hold"/>
                                        <p:tgtEl>
                                          <p:spTgt spid="19"/>
                                        </p:tgtEl>
                                        <p:attrNameLst>
                                          <p:attrName>fill.type</p:attrName>
                                        </p:attrNameLst>
                                      </p:cBhvr>
                                      <p:to>
                                        <p:strVal val="solid"/>
                                      </p:to>
                                    </p:set>
                                  </p:childTnLst>
                                </p:cTn>
                              </p:par>
                              <p:par>
                                <p:cTn id="136" presetID="32" presetClass="emph" presetSubtype="0" fill="hold" grpId="1" nodeType="withEffect">
                                  <p:stCondLst>
                                    <p:cond delay="0"/>
                                  </p:stCondLst>
                                  <p:iterate type="lt">
                                    <p:tmPct val="2000"/>
                                  </p:iterate>
                                  <p:childTnLst>
                                    <p:animRot by="120000">
                                      <p:cBhvr>
                                        <p:cTn id="137" dur="100" fill="hold">
                                          <p:stCondLst>
                                            <p:cond delay="0"/>
                                          </p:stCondLst>
                                        </p:cTn>
                                        <p:tgtEl>
                                          <p:spTgt spid="19"/>
                                        </p:tgtEl>
                                        <p:attrNameLst>
                                          <p:attrName>r</p:attrName>
                                        </p:attrNameLst>
                                      </p:cBhvr>
                                    </p:animRot>
                                    <p:animRot by="-240000">
                                      <p:cBhvr>
                                        <p:cTn id="138" dur="200" fill="hold">
                                          <p:stCondLst>
                                            <p:cond delay="200"/>
                                          </p:stCondLst>
                                        </p:cTn>
                                        <p:tgtEl>
                                          <p:spTgt spid="19"/>
                                        </p:tgtEl>
                                        <p:attrNameLst>
                                          <p:attrName>r</p:attrName>
                                        </p:attrNameLst>
                                      </p:cBhvr>
                                    </p:animRot>
                                    <p:animRot by="240000">
                                      <p:cBhvr>
                                        <p:cTn id="139" dur="200" fill="hold">
                                          <p:stCondLst>
                                            <p:cond delay="400"/>
                                          </p:stCondLst>
                                        </p:cTn>
                                        <p:tgtEl>
                                          <p:spTgt spid="19"/>
                                        </p:tgtEl>
                                        <p:attrNameLst>
                                          <p:attrName>r</p:attrName>
                                        </p:attrNameLst>
                                      </p:cBhvr>
                                    </p:animRot>
                                    <p:animRot by="-240000">
                                      <p:cBhvr>
                                        <p:cTn id="140" dur="200" fill="hold">
                                          <p:stCondLst>
                                            <p:cond delay="600"/>
                                          </p:stCondLst>
                                        </p:cTn>
                                        <p:tgtEl>
                                          <p:spTgt spid="19"/>
                                        </p:tgtEl>
                                        <p:attrNameLst>
                                          <p:attrName>r</p:attrName>
                                        </p:attrNameLst>
                                      </p:cBhvr>
                                    </p:animRot>
                                    <p:animRot by="120000">
                                      <p:cBhvr>
                                        <p:cTn id="141" dur="200" fill="hold">
                                          <p:stCondLst>
                                            <p:cond delay="800"/>
                                          </p:stCondLst>
                                        </p:cTn>
                                        <p:tgtEl>
                                          <p:spTgt spid="19"/>
                                        </p:tgtEl>
                                        <p:attrNameLst>
                                          <p:attrName>r</p:attrName>
                                        </p:attrNameLst>
                                      </p:cBhvr>
                                    </p:animRot>
                                  </p:childTnLst>
                                  <p:subTnLst>
                                    <p:animClr clrSpc="rgb" dir="cw">
                                      <p:cBhvr override="childStyle">
                                        <p:cTn dur="1" fill="hold" display="0" masterRel="nextClick" afterEffect="1"/>
                                        <p:tgtEl>
                                          <p:spTgt spid="19"/>
                                        </p:tgtEl>
                                        <p:attrNameLst>
                                          <p:attrName>ppt_c</p:attrName>
                                        </p:attrNameLst>
                                      </p:cBhvr>
                                      <p:to>
                                        <a:schemeClr val="hlink"/>
                                      </p:to>
                                    </p:animClr>
                                  </p:subTnLst>
                                </p:cTn>
                              </p:par>
                            </p:childTnLst>
                          </p:cTn>
                        </p:par>
                      </p:childTnLst>
                    </p:cTn>
                  </p:par>
                </p:childTnLst>
              </p:cTn>
              <p:nextCondLst>
                <p:cond evt="onClick" delay="0">
                  <p:tgtEl>
                    <p:spTgt spid="19"/>
                  </p:tgtEl>
                </p:cond>
              </p:nextCondLst>
            </p:seq>
            <p:seq concurrent="1" nextAc="seek">
              <p:cTn id="142" restart="whenNotActive" fill="hold" evtFilter="cancelBubble" nodeType="interactiveSeq">
                <p:stCondLst>
                  <p:cond evt="onClick" delay="0">
                    <p:tgtEl>
                      <p:spTgt spid="21"/>
                    </p:tgtEl>
                  </p:cond>
                </p:stCondLst>
                <p:endSync evt="end" delay="0">
                  <p:rtn val="all"/>
                </p:endSync>
                <p:childTnLst>
                  <p:par>
                    <p:cTn id="143" fill="hold">
                      <p:stCondLst>
                        <p:cond delay="0"/>
                      </p:stCondLst>
                      <p:childTnLst>
                        <p:par>
                          <p:cTn id="144" fill="hold">
                            <p:stCondLst>
                              <p:cond delay="0"/>
                            </p:stCondLst>
                            <p:childTnLst>
                              <p:par>
                                <p:cTn id="145" presetID="21" presetClass="emph" presetSubtype="0" fill="hold" grpId="0" nodeType="clickEffect">
                                  <p:stCondLst>
                                    <p:cond delay="0"/>
                                  </p:stCondLst>
                                  <p:iterate type="lt">
                                    <p:tmPct val="0"/>
                                  </p:iterate>
                                  <p:childTnLst>
                                    <p:animClr clrSpc="hsl" dir="cw">
                                      <p:cBhvr override="childStyle">
                                        <p:cTn id="146" dur="500" fill="hold"/>
                                        <p:tgtEl>
                                          <p:spTgt spid="21"/>
                                        </p:tgtEl>
                                        <p:attrNameLst>
                                          <p:attrName>style.color</p:attrName>
                                        </p:attrNameLst>
                                      </p:cBhvr>
                                      <p:by>
                                        <p:hsl h="7200000" s="0" l="0"/>
                                      </p:by>
                                    </p:animClr>
                                    <p:animClr clrSpc="hsl" dir="cw">
                                      <p:cBhvr>
                                        <p:cTn id="147" dur="500" fill="hold"/>
                                        <p:tgtEl>
                                          <p:spTgt spid="21"/>
                                        </p:tgtEl>
                                        <p:attrNameLst>
                                          <p:attrName>fillcolor</p:attrName>
                                        </p:attrNameLst>
                                      </p:cBhvr>
                                      <p:by>
                                        <p:hsl h="7200000" s="0" l="0"/>
                                      </p:by>
                                    </p:animClr>
                                    <p:animClr clrSpc="hsl" dir="cw">
                                      <p:cBhvr>
                                        <p:cTn id="148" dur="500" fill="hold"/>
                                        <p:tgtEl>
                                          <p:spTgt spid="21"/>
                                        </p:tgtEl>
                                        <p:attrNameLst>
                                          <p:attrName>stroke.color</p:attrName>
                                        </p:attrNameLst>
                                      </p:cBhvr>
                                      <p:by>
                                        <p:hsl h="7200000" s="0" l="0"/>
                                      </p:by>
                                    </p:animClr>
                                    <p:set>
                                      <p:cBhvr>
                                        <p:cTn id="149" dur="500" fill="hold"/>
                                        <p:tgtEl>
                                          <p:spTgt spid="21"/>
                                        </p:tgtEl>
                                        <p:attrNameLst>
                                          <p:attrName>fill.type</p:attrName>
                                        </p:attrNameLst>
                                      </p:cBhvr>
                                      <p:to>
                                        <p:strVal val="solid"/>
                                      </p:to>
                                    </p:set>
                                  </p:childTnLst>
                                </p:cTn>
                              </p:par>
                              <p:par>
                                <p:cTn id="150" presetID="32" presetClass="emph" presetSubtype="0" fill="hold" grpId="1" nodeType="withEffect">
                                  <p:stCondLst>
                                    <p:cond delay="0"/>
                                  </p:stCondLst>
                                  <p:iterate type="lt">
                                    <p:tmPct val="2000"/>
                                  </p:iterate>
                                  <p:childTnLst>
                                    <p:animRot by="120000">
                                      <p:cBhvr>
                                        <p:cTn id="151" dur="100" fill="hold">
                                          <p:stCondLst>
                                            <p:cond delay="0"/>
                                          </p:stCondLst>
                                        </p:cTn>
                                        <p:tgtEl>
                                          <p:spTgt spid="21"/>
                                        </p:tgtEl>
                                        <p:attrNameLst>
                                          <p:attrName>r</p:attrName>
                                        </p:attrNameLst>
                                      </p:cBhvr>
                                    </p:animRot>
                                    <p:animRot by="-240000">
                                      <p:cBhvr>
                                        <p:cTn id="152" dur="200" fill="hold">
                                          <p:stCondLst>
                                            <p:cond delay="200"/>
                                          </p:stCondLst>
                                        </p:cTn>
                                        <p:tgtEl>
                                          <p:spTgt spid="21"/>
                                        </p:tgtEl>
                                        <p:attrNameLst>
                                          <p:attrName>r</p:attrName>
                                        </p:attrNameLst>
                                      </p:cBhvr>
                                    </p:animRot>
                                    <p:animRot by="240000">
                                      <p:cBhvr>
                                        <p:cTn id="153" dur="200" fill="hold">
                                          <p:stCondLst>
                                            <p:cond delay="400"/>
                                          </p:stCondLst>
                                        </p:cTn>
                                        <p:tgtEl>
                                          <p:spTgt spid="21"/>
                                        </p:tgtEl>
                                        <p:attrNameLst>
                                          <p:attrName>r</p:attrName>
                                        </p:attrNameLst>
                                      </p:cBhvr>
                                    </p:animRot>
                                    <p:animRot by="-240000">
                                      <p:cBhvr>
                                        <p:cTn id="154" dur="200" fill="hold">
                                          <p:stCondLst>
                                            <p:cond delay="600"/>
                                          </p:stCondLst>
                                        </p:cTn>
                                        <p:tgtEl>
                                          <p:spTgt spid="21"/>
                                        </p:tgtEl>
                                        <p:attrNameLst>
                                          <p:attrName>r</p:attrName>
                                        </p:attrNameLst>
                                      </p:cBhvr>
                                    </p:animRot>
                                    <p:animRot by="120000">
                                      <p:cBhvr>
                                        <p:cTn id="155" dur="200" fill="hold">
                                          <p:stCondLst>
                                            <p:cond delay="800"/>
                                          </p:stCondLst>
                                        </p:cTn>
                                        <p:tgtEl>
                                          <p:spTgt spid="21"/>
                                        </p:tgtEl>
                                        <p:attrNameLst>
                                          <p:attrName>r</p:attrName>
                                        </p:attrNameLst>
                                      </p:cBhvr>
                                    </p:animRot>
                                  </p:childTnLst>
                                  <p:subTnLst>
                                    <p:animClr clrSpc="rgb" dir="cw">
                                      <p:cBhvr override="childStyle">
                                        <p:cTn dur="1" fill="hold" display="0" masterRel="nextClick" afterEffect="1"/>
                                        <p:tgtEl>
                                          <p:spTgt spid="21"/>
                                        </p:tgtEl>
                                        <p:attrNameLst>
                                          <p:attrName>ppt_c</p:attrName>
                                        </p:attrNameLst>
                                      </p:cBhvr>
                                      <p:to>
                                        <a:schemeClr val="hlink"/>
                                      </p:to>
                                    </p:animClr>
                                  </p:subTnLst>
                                </p:cTn>
                              </p:par>
                            </p:childTnLst>
                          </p:cTn>
                        </p:par>
                      </p:childTnLst>
                    </p:cTn>
                  </p:par>
                </p:childTnLst>
              </p:cTn>
              <p:nextCondLst>
                <p:cond evt="onClick" delay="0">
                  <p:tgtEl>
                    <p:spTgt spid="21"/>
                  </p:tgtEl>
                </p:cond>
              </p:nextCondLst>
            </p:seq>
            <p:seq concurrent="1" nextAc="seek">
              <p:cTn id="156" restart="whenNotActive" fill="hold" evtFilter="cancelBubble" nodeType="interactiveSeq">
                <p:stCondLst>
                  <p:cond evt="onClick" delay="0">
                    <p:tgtEl>
                      <p:spTgt spid="23"/>
                    </p:tgtEl>
                  </p:cond>
                </p:stCondLst>
                <p:endSync evt="end" delay="0">
                  <p:rtn val="all"/>
                </p:endSync>
                <p:childTnLst>
                  <p:par>
                    <p:cTn id="157" fill="hold">
                      <p:stCondLst>
                        <p:cond delay="0"/>
                      </p:stCondLst>
                      <p:childTnLst>
                        <p:par>
                          <p:cTn id="158" fill="hold">
                            <p:stCondLst>
                              <p:cond delay="0"/>
                            </p:stCondLst>
                            <p:childTnLst>
                              <p:par>
                                <p:cTn id="159" presetID="21" presetClass="emph" presetSubtype="0" fill="hold" grpId="0" nodeType="clickEffect">
                                  <p:stCondLst>
                                    <p:cond delay="0"/>
                                  </p:stCondLst>
                                  <p:iterate type="lt">
                                    <p:tmPct val="0"/>
                                  </p:iterate>
                                  <p:childTnLst>
                                    <p:animClr clrSpc="hsl" dir="cw">
                                      <p:cBhvr override="childStyle">
                                        <p:cTn id="160" dur="500" fill="hold"/>
                                        <p:tgtEl>
                                          <p:spTgt spid="23"/>
                                        </p:tgtEl>
                                        <p:attrNameLst>
                                          <p:attrName>style.color</p:attrName>
                                        </p:attrNameLst>
                                      </p:cBhvr>
                                      <p:by>
                                        <p:hsl h="7200000" s="0" l="0"/>
                                      </p:by>
                                    </p:animClr>
                                    <p:animClr clrSpc="hsl" dir="cw">
                                      <p:cBhvr>
                                        <p:cTn id="161" dur="500" fill="hold"/>
                                        <p:tgtEl>
                                          <p:spTgt spid="23"/>
                                        </p:tgtEl>
                                        <p:attrNameLst>
                                          <p:attrName>fillcolor</p:attrName>
                                        </p:attrNameLst>
                                      </p:cBhvr>
                                      <p:by>
                                        <p:hsl h="7200000" s="0" l="0"/>
                                      </p:by>
                                    </p:animClr>
                                    <p:animClr clrSpc="hsl" dir="cw">
                                      <p:cBhvr>
                                        <p:cTn id="162" dur="500" fill="hold"/>
                                        <p:tgtEl>
                                          <p:spTgt spid="23"/>
                                        </p:tgtEl>
                                        <p:attrNameLst>
                                          <p:attrName>stroke.color</p:attrName>
                                        </p:attrNameLst>
                                      </p:cBhvr>
                                      <p:by>
                                        <p:hsl h="7200000" s="0" l="0"/>
                                      </p:by>
                                    </p:animClr>
                                    <p:set>
                                      <p:cBhvr>
                                        <p:cTn id="163" dur="500" fill="hold"/>
                                        <p:tgtEl>
                                          <p:spTgt spid="23"/>
                                        </p:tgtEl>
                                        <p:attrNameLst>
                                          <p:attrName>fill.type</p:attrName>
                                        </p:attrNameLst>
                                      </p:cBhvr>
                                      <p:to>
                                        <p:strVal val="solid"/>
                                      </p:to>
                                    </p:set>
                                  </p:childTnLst>
                                </p:cTn>
                              </p:par>
                              <p:par>
                                <p:cTn id="164" presetID="32" presetClass="emph" presetSubtype="0" fill="hold" grpId="1" nodeType="withEffect">
                                  <p:stCondLst>
                                    <p:cond delay="0"/>
                                  </p:stCondLst>
                                  <p:iterate type="lt">
                                    <p:tmPct val="2000"/>
                                  </p:iterate>
                                  <p:childTnLst>
                                    <p:animRot by="120000">
                                      <p:cBhvr>
                                        <p:cTn id="165" dur="100" fill="hold">
                                          <p:stCondLst>
                                            <p:cond delay="0"/>
                                          </p:stCondLst>
                                        </p:cTn>
                                        <p:tgtEl>
                                          <p:spTgt spid="23"/>
                                        </p:tgtEl>
                                        <p:attrNameLst>
                                          <p:attrName>r</p:attrName>
                                        </p:attrNameLst>
                                      </p:cBhvr>
                                    </p:animRot>
                                    <p:animRot by="-240000">
                                      <p:cBhvr>
                                        <p:cTn id="166" dur="200" fill="hold">
                                          <p:stCondLst>
                                            <p:cond delay="200"/>
                                          </p:stCondLst>
                                        </p:cTn>
                                        <p:tgtEl>
                                          <p:spTgt spid="23"/>
                                        </p:tgtEl>
                                        <p:attrNameLst>
                                          <p:attrName>r</p:attrName>
                                        </p:attrNameLst>
                                      </p:cBhvr>
                                    </p:animRot>
                                    <p:animRot by="240000">
                                      <p:cBhvr>
                                        <p:cTn id="167" dur="200" fill="hold">
                                          <p:stCondLst>
                                            <p:cond delay="400"/>
                                          </p:stCondLst>
                                        </p:cTn>
                                        <p:tgtEl>
                                          <p:spTgt spid="23"/>
                                        </p:tgtEl>
                                        <p:attrNameLst>
                                          <p:attrName>r</p:attrName>
                                        </p:attrNameLst>
                                      </p:cBhvr>
                                    </p:animRot>
                                    <p:animRot by="-240000">
                                      <p:cBhvr>
                                        <p:cTn id="168" dur="200" fill="hold">
                                          <p:stCondLst>
                                            <p:cond delay="600"/>
                                          </p:stCondLst>
                                        </p:cTn>
                                        <p:tgtEl>
                                          <p:spTgt spid="23"/>
                                        </p:tgtEl>
                                        <p:attrNameLst>
                                          <p:attrName>r</p:attrName>
                                        </p:attrNameLst>
                                      </p:cBhvr>
                                    </p:animRot>
                                    <p:animRot by="120000">
                                      <p:cBhvr>
                                        <p:cTn id="169" dur="200" fill="hold">
                                          <p:stCondLst>
                                            <p:cond delay="800"/>
                                          </p:stCondLst>
                                        </p:cTn>
                                        <p:tgtEl>
                                          <p:spTgt spid="23"/>
                                        </p:tgtEl>
                                        <p:attrNameLst>
                                          <p:attrName>r</p:attrName>
                                        </p:attrNameLst>
                                      </p:cBhvr>
                                    </p:animRo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childTnLst>
              </p:cTn>
              <p:nextCondLst>
                <p:cond evt="onClick" delay="0">
                  <p:tgtEl>
                    <p:spTgt spid="23"/>
                  </p:tgtEl>
                </p:cond>
              </p:nextCondLst>
            </p:seq>
            <p:seq concurrent="1" nextAc="seek">
              <p:cTn id="170" restart="whenNotActive" fill="hold" evtFilter="cancelBubble" nodeType="interactiveSeq">
                <p:stCondLst>
                  <p:cond evt="onClick" delay="0">
                    <p:tgtEl>
                      <p:spTgt spid="57"/>
                    </p:tgtEl>
                  </p:cond>
                </p:stCondLst>
                <p:endSync evt="end" delay="0">
                  <p:rtn val="all"/>
                </p:endSync>
                <p:childTnLst>
                  <p:par>
                    <p:cTn id="171" fill="hold">
                      <p:stCondLst>
                        <p:cond delay="0"/>
                      </p:stCondLst>
                      <p:childTnLst>
                        <p:par>
                          <p:cTn id="172" fill="hold">
                            <p:stCondLst>
                              <p:cond delay="0"/>
                            </p:stCondLst>
                            <p:childTnLst>
                              <p:par>
                                <p:cTn id="173" presetID="21" presetClass="emph" presetSubtype="0" fill="hold" grpId="0" nodeType="clickEffect">
                                  <p:stCondLst>
                                    <p:cond delay="0"/>
                                  </p:stCondLst>
                                  <p:iterate type="lt">
                                    <p:tmPct val="0"/>
                                  </p:iterate>
                                  <p:childTnLst>
                                    <p:animClr clrSpc="hsl" dir="cw">
                                      <p:cBhvr override="childStyle">
                                        <p:cTn id="174" dur="500" fill="hold"/>
                                        <p:tgtEl>
                                          <p:spTgt spid="57"/>
                                        </p:tgtEl>
                                        <p:attrNameLst>
                                          <p:attrName>style.color</p:attrName>
                                        </p:attrNameLst>
                                      </p:cBhvr>
                                      <p:by>
                                        <p:hsl h="7200000" s="0" l="0"/>
                                      </p:by>
                                    </p:animClr>
                                    <p:animClr clrSpc="hsl" dir="cw">
                                      <p:cBhvr>
                                        <p:cTn id="175" dur="500" fill="hold"/>
                                        <p:tgtEl>
                                          <p:spTgt spid="57"/>
                                        </p:tgtEl>
                                        <p:attrNameLst>
                                          <p:attrName>fillcolor</p:attrName>
                                        </p:attrNameLst>
                                      </p:cBhvr>
                                      <p:by>
                                        <p:hsl h="7200000" s="0" l="0"/>
                                      </p:by>
                                    </p:animClr>
                                    <p:animClr clrSpc="hsl" dir="cw">
                                      <p:cBhvr>
                                        <p:cTn id="176" dur="500" fill="hold"/>
                                        <p:tgtEl>
                                          <p:spTgt spid="57"/>
                                        </p:tgtEl>
                                        <p:attrNameLst>
                                          <p:attrName>stroke.color</p:attrName>
                                        </p:attrNameLst>
                                      </p:cBhvr>
                                      <p:by>
                                        <p:hsl h="7200000" s="0" l="0"/>
                                      </p:by>
                                    </p:animClr>
                                    <p:set>
                                      <p:cBhvr>
                                        <p:cTn id="177" dur="500" fill="hold"/>
                                        <p:tgtEl>
                                          <p:spTgt spid="57"/>
                                        </p:tgtEl>
                                        <p:attrNameLst>
                                          <p:attrName>fill.type</p:attrName>
                                        </p:attrNameLst>
                                      </p:cBhvr>
                                      <p:to>
                                        <p:strVal val="solid"/>
                                      </p:to>
                                    </p:set>
                                  </p:childTnLst>
                                </p:cTn>
                              </p:par>
                              <p:par>
                                <p:cTn id="178" presetID="32" presetClass="emph" presetSubtype="0" fill="hold" grpId="1" nodeType="withEffect">
                                  <p:stCondLst>
                                    <p:cond delay="0"/>
                                  </p:stCondLst>
                                  <p:iterate type="lt">
                                    <p:tmPct val="2000"/>
                                  </p:iterate>
                                  <p:childTnLst>
                                    <p:animRot by="120000">
                                      <p:cBhvr>
                                        <p:cTn id="179" dur="100" fill="hold">
                                          <p:stCondLst>
                                            <p:cond delay="0"/>
                                          </p:stCondLst>
                                        </p:cTn>
                                        <p:tgtEl>
                                          <p:spTgt spid="57"/>
                                        </p:tgtEl>
                                        <p:attrNameLst>
                                          <p:attrName>r</p:attrName>
                                        </p:attrNameLst>
                                      </p:cBhvr>
                                    </p:animRot>
                                    <p:animRot by="-240000">
                                      <p:cBhvr>
                                        <p:cTn id="180" dur="200" fill="hold">
                                          <p:stCondLst>
                                            <p:cond delay="200"/>
                                          </p:stCondLst>
                                        </p:cTn>
                                        <p:tgtEl>
                                          <p:spTgt spid="57"/>
                                        </p:tgtEl>
                                        <p:attrNameLst>
                                          <p:attrName>r</p:attrName>
                                        </p:attrNameLst>
                                      </p:cBhvr>
                                    </p:animRot>
                                    <p:animRot by="240000">
                                      <p:cBhvr>
                                        <p:cTn id="181" dur="200" fill="hold">
                                          <p:stCondLst>
                                            <p:cond delay="400"/>
                                          </p:stCondLst>
                                        </p:cTn>
                                        <p:tgtEl>
                                          <p:spTgt spid="57"/>
                                        </p:tgtEl>
                                        <p:attrNameLst>
                                          <p:attrName>r</p:attrName>
                                        </p:attrNameLst>
                                      </p:cBhvr>
                                    </p:animRot>
                                    <p:animRot by="-240000">
                                      <p:cBhvr>
                                        <p:cTn id="182" dur="200" fill="hold">
                                          <p:stCondLst>
                                            <p:cond delay="600"/>
                                          </p:stCondLst>
                                        </p:cTn>
                                        <p:tgtEl>
                                          <p:spTgt spid="57"/>
                                        </p:tgtEl>
                                        <p:attrNameLst>
                                          <p:attrName>r</p:attrName>
                                        </p:attrNameLst>
                                      </p:cBhvr>
                                    </p:animRot>
                                    <p:animRot by="120000">
                                      <p:cBhvr>
                                        <p:cTn id="183" dur="200" fill="hold">
                                          <p:stCondLst>
                                            <p:cond delay="800"/>
                                          </p:stCondLst>
                                        </p:cTn>
                                        <p:tgtEl>
                                          <p:spTgt spid="57"/>
                                        </p:tgtEl>
                                        <p:attrNameLst>
                                          <p:attrName>r</p:attrName>
                                        </p:attrNameLst>
                                      </p:cBhvr>
                                    </p:animRot>
                                  </p:childTnLst>
                                  <p:subTnLst>
                                    <p:animClr clrSpc="rgb" dir="cw">
                                      <p:cBhvr override="childStyle">
                                        <p:cTn dur="1" fill="hold" display="0" masterRel="nextClick" afterEffect="1"/>
                                        <p:tgtEl>
                                          <p:spTgt spid="57"/>
                                        </p:tgtEl>
                                        <p:attrNameLst>
                                          <p:attrName>ppt_c</p:attrName>
                                        </p:attrNameLst>
                                      </p:cBhvr>
                                      <p:to>
                                        <a:schemeClr val="hlink"/>
                                      </p:to>
                                    </p:animClr>
                                  </p:subTnLst>
                                </p:cTn>
                              </p:par>
                            </p:childTnLst>
                          </p:cTn>
                        </p:par>
                      </p:childTnLst>
                    </p:cTn>
                  </p:par>
                </p:childTnLst>
              </p:cTn>
              <p:nextCondLst>
                <p:cond evt="onClick" delay="0">
                  <p:tgtEl>
                    <p:spTgt spid="57"/>
                  </p:tgtEl>
                </p:cond>
              </p:nextCondLst>
            </p:seq>
            <p:seq concurrent="1" nextAc="seek">
              <p:cTn id="184" restart="whenNotActive" fill="hold" evtFilter="cancelBubble" nodeType="interactiveSeq">
                <p:stCondLst>
                  <p:cond evt="onClick" delay="0">
                    <p:tgtEl>
                      <p:spTgt spid="25"/>
                    </p:tgtEl>
                  </p:cond>
                </p:stCondLst>
                <p:endSync evt="end" delay="0">
                  <p:rtn val="all"/>
                </p:endSync>
                <p:childTnLst>
                  <p:par>
                    <p:cTn id="185" fill="hold">
                      <p:stCondLst>
                        <p:cond delay="0"/>
                      </p:stCondLst>
                      <p:childTnLst>
                        <p:par>
                          <p:cTn id="186" fill="hold">
                            <p:stCondLst>
                              <p:cond delay="0"/>
                            </p:stCondLst>
                            <p:childTnLst>
                              <p:par>
                                <p:cTn id="187" presetID="21" presetClass="emph" presetSubtype="0" fill="hold" grpId="0" nodeType="clickEffect">
                                  <p:stCondLst>
                                    <p:cond delay="0"/>
                                  </p:stCondLst>
                                  <p:iterate type="lt">
                                    <p:tmPct val="0"/>
                                  </p:iterate>
                                  <p:childTnLst>
                                    <p:animClr clrSpc="hsl" dir="cw">
                                      <p:cBhvr override="childStyle">
                                        <p:cTn id="188" dur="500" fill="hold"/>
                                        <p:tgtEl>
                                          <p:spTgt spid="25"/>
                                        </p:tgtEl>
                                        <p:attrNameLst>
                                          <p:attrName>style.color</p:attrName>
                                        </p:attrNameLst>
                                      </p:cBhvr>
                                      <p:by>
                                        <p:hsl h="7200000" s="0" l="0"/>
                                      </p:by>
                                    </p:animClr>
                                    <p:animClr clrSpc="hsl" dir="cw">
                                      <p:cBhvr>
                                        <p:cTn id="189" dur="500" fill="hold"/>
                                        <p:tgtEl>
                                          <p:spTgt spid="25"/>
                                        </p:tgtEl>
                                        <p:attrNameLst>
                                          <p:attrName>fillcolor</p:attrName>
                                        </p:attrNameLst>
                                      </p:cBhvr>
                                      <p:by>
                                        <p:hsl h="7200000" s="0" l="0"/>
                                      </p:by>
                                    </p:animClr>
                                    <p:animClr clrSpc="hsl" dir="cw">
                                      <p:cBhvr>
                                        <p:cTn id="190" dur="500" fill="hold"/>
                                        <p:tgtEl>
                                          <p:spTgt spid="25"/>
                                        </p:tgtEl>
                                        <p:attrNameLst>
                                          <p:attrName>stroke.color</p:attrName>
                                        </p:attrNameLst>
                                      </p:cBhvr>
                                      <p:by>
                                        <p:hsl h="7200000" s="0" l="0"/>
                                      </p:by>
                                    </p:animClr>
                                    <p:set>
                                      <p:cBhvr>
                                        <p:cTn id="191" dur="500" fill="hold"/>
                                        <p:tgtEl>
                                          <p:spTgt spid="25"/>
                                        </p:tgtEl>
                                        <p:attrNameLst>
                                          <p:attrName>fill.type</p:attrName>
                                        </p:attrNameLst>
                                      </p:cBhvr>
                                      <p:to>
                                        <p:strVal val="solid"/>
                                      </p:to>
                                    </p:set>
                                  </p:childTnLst>
                                </p:cTn>
                              </p:par>
                              <p:par>
                                <p:cTn id="192" presetID="32" presetClass="emph" presetSubtype="0" fill="hold" grpId="1" nodeType="withEffect">
                                  <p:stCondLst>
                                    <p:cond delay="0"/>
                                  </p:stCondLst>
                                  <p:iterate type="lt">
                                    <p:tmPct val="2000"/>
                                  </p:iterate>
                                  <p:childTnLst>
                                    <p:animRot by="120000">
                                      <p:cBhvr>
                                        <p:cTn id="193" dur="100" fill="hold">
                                          <p:stCondLst>
                                            <p:cond delay="0"/>
                                          </p:stCondLst>
                                        </p:cTn>
                                        <p:tgtEl>
                                          <p:spTgt spid="25"/>
                                        </p:tgtEl>
                                        <p:attrNameLst>
                                          <p:attrName>r</p:attrName>
                                        </p:attrNameLst>
                                      </p:cBhvr>
                                    </p:animRot>
                                    <p:animRot by="-240000">
                                      <p:cBhvr>
                                        <p:cTn id="194" dur="200" fill="hold">
                                          <p:stCondLst>
                                            <p:cond delay="200"/>
                                          </p:stCondLst>
                                        </p:cTn>
                                        <p:tgtEl>
                                          <p:spTgt spid="25"/>
                                        </p:tgtEl>
                                        <p:attrNameLst>
                                          <p:attrName>r</p:attrName>
                                        </p:attrNameLst>
                                      </p:cBhvr>
                                    </p:animRot>
                                    <p:animRot by="240000">
                                      <p:cBhvr>
                                        <p:cTn id="195" dur="200" fill="hold">
                                          <p:stCondLst>
                                            <p:cond delay="400"/>
                                          </p:stCondLst>
                                        </p:cTn>
                                        <p:tgtEl>
                                          <p:spTgt spid="25"/>
                                        </p:tgtEl>
                                        <p:attrNameLst>
                                          <p:attrName>r</p:attrName>
                                        </p:attrNameLst>
                                      </p:cBhvr>
                                    </p:animRot>
                                    <p:animRot by="-240000">
                                      <p:cBhvr>
                                        <p:cTn id="196" dur="200" fill="hold">
                                          <p:stCondLst>
                                            <p:cond delay="600"/>
                                          </p:stCondLst>
                                        </p:cTn>
                                        <p:tgtEl>
                                          <p:spTgt spid="25"/>
                                        </p:tgtEl>
                                        <p:attrNameLst>
                                          <p:attrName>r</p:attrName>
                                        </p:attrNameLst>
                                      </p:cBhvr>
                                    </p:animRot>
                                    <p:animRot by="120000">
                                      <p:cBhvr>
                                        <p:cTn id="197" dur="200" fill="hold">
                                          <p:stCondLst>
                                            <p:cond delay="800"/>
                                          </p:stCondLst>
                                        </p:cTn>
                                        <p:tgtEl>
                                          <p:spTgt spid="25"/>
                                        </p:tgtEl>
                                        <p:attrNameLst>
                                          <p:attrName>r</p:attrName>
                                        </p:attrNameLst>
                                      </p:cBhvr>
                                    </p:animRot>
                                  </p:childTnLst>
                                  <p:subTnLst>
                                    <p:animClr clrSpc="rgb" dir="cw">
                                      <p:cBhvr override="childStyle">
                                        <p:cTn dur="1" fill="hold" display="0" masterRel="nextClick" afterEffect="1"/>
                                        <p:tgtEl>
                                          <p:spTgt spid="25"/>
                                        </p:tgtEl>
                                        <p:attrNameLst>
                                          <p:attrName>ppt_c</p:attrName>
                                        </p:attrNameLst>
                                      </p:cBhvr>
                                      <p:to>
                                        <a:schemeClr val="hlink"/>
                                      </p:to>
                                    </p:animClr>
                                  </p:subTnLst>
                                </p:cTn>
                              </p:par>
                            </p:childTnLst>
                          </p:cTn>
                        </p:par>
                      </p:childTnLst>
                    </p:cTn>
                  </p:par>
                </p:childTnLst>
              </p:cTn>
              <p:nextCondLst>
                <p:cond evt="onClick" delay="0">
                  <p:tgtEl>
                    <p:spTgt spid="25"/>
                  </p:tgtEl>
                </p:cond>
              </p:nextCondLst>
            </p:seq>
            <p:seq concurrent="1" nextAc="seek">
              <p:cTn id="198" restart="whenNotActive" fill="hold" evtFilter="cancelBubble" nodeType="interactiveSeq">
                <p:stCondLst>
                  <p:cond evt="onClick" delay="0">
                    <p:tgtEl>
                      <p:spTgt spid="27"/>
                    </p:tgtEl>
                  </p:cond>
                </p:stCondLst>
                <p:endSync evt="end" delay="0">
                  <p:rtn val="all"/>
                </p:endSync>
                <p:childTnLst>
                  <p:par>
                    <p:cTn id="199" fill="hold">
                      <p:stCondLst>
                        <p:cond delay="0"/>
                      </p:stCondLst>
                      <p:childTnLst>
                        <p:par>
                          <p:cTn id="200" fill="hold">
                            <p:stCondLst>
                              <p:cond delay="0"/>
                            </p:stCondLst>
                            <p:childTnLst>
                              <p:par>
                                <p:cTn id="201" presetID="21" presetClass="emph" presetSubtype="0" fill="hold" grpId="0" nodeType="clickEffect">
                                  <p:stCondLst>
                                    <p:cond delay="0"/>
                                  </p:stCondLst>
                                  <p:iterate type="lt">
                                    <p:tmPct val="0"/>
                                  </p:iterate>
                                  <p:childTnLst>
                                    <p:animClr clrSpc="hsl" dir="cw">
                                      <p:cBhvr override="childStyle">
                                        <p:cTn id="202" dur="500" fill="hold"/>
                                        <p:tgtEl>
                                          <p:spTgt spid="27"/>
                                        </p:tgtEl>
                                        <p:attrNameLst>
                                          <p:attrName>style.color</p:attrName>
                                        </p:attrNameLst>
                                      </p:cBhvr>
                                      <p:by>
                                        <p:hsl h="7200000" s="0" l="0"/>
                                      </p:by>
                                    </p:animClr>
                                    <p:animClr clrSpc="hsl" dir="cw">
                                      <p:cBhvr>
                                        <p:cTn id="203" dur="500" fill="hold"/>
                                        <p:tgtEl>
                                          <p:spTgt spid="27"/>
                                        </p:tgtEl>
                                        <p:attrNameLst>
                                          <p:attrName>fillcolor</p:attrName>
                                        </p:attrNameLst>
                                      </p:cBhvr>
                                      <p:by>
                                        <p:hsl h="7200000" s="0" l="0"/>
                                      </p:by>
                                    </p:animClr>
                                    <p:animClr clrSpc="hsl" dir="cw">
                                      <p:cBhvr>
                                        <p:cTn id="204" dur="500" fill="hold"/>
                                        <p:tgtEl>
                                          <p:spTgt spid="27"/>
                                        </p:tgtEl>
                                        <p:attrNameLst>
                                          <p:attrName>stroke.color</p:attrName>
                                        </p:attrNameLst>
                                      </p:cBhvr>
                                      <p:by>
                                        <p:hsl h="7200000" s="0" l="0"/>
                                      </p:by>
                                    </p:animClr>
                                    <p:set>
                                      <p:cBhvr>
                                        <p:cTn id="205" dur="500" fill="hold"/>
                                        <p:tgtEl>
                                          <p:spTgt spid="27"/>
                                        </p:tgtEl>
                                        <p:attrNameLst>
                                          <p:attrName>fill.type</p:attrName>
                                        </p:attrNameLst>
                                      </p:cBhvr>
                                      <p:to>
                                        <p:strVal val="solid"/>
                                      </p:to>
                                    </p:set>
                                  </p:childTnLst>
                                </p:cTn>
                              </p:par>
                              <p:par>
                                <p:cTn id="206" presetID="32" presetClass="emph" presetSubtype="0" fill="hold" grpId="1" nodeType="withEffect">
                                  <p:stCondLst>
                                    <p:cond delay="0"/>
                                  </p:stCondLst>
                                  <p:iterate type="lt">
                                    <p:tmPct val="2000"/>
                                  </p:iterate>
                                  <p:childTnLst>
                                    <p:animRot by="120000">
                                      <p:cBhvr>
                                        <p:cTn id="207" dur="100" fill="hold">
                                          <p:stCondLst>
                                            <p:cond delay="0"/>
                                          </p:stCondLst>
                                        </p:cTn>
                                        <p:tgtEl>
                                          <p:spTgt spid="27"/>
                                        </p:tgtEl>
                                        <p:attrNameLst>
                                          <p:attrName>r</p:attrName>
                                        </p:attrNameLst>
                                      </p:cBhvr>
                                    </p:animRot>
                                    <p:animRot by="-240000">
                                      <p:cBhvr>
                                        <p:cTn id="208" dur="200" fill="hold">
                                          <p:stCondLst>
                                            <p:cond delay="200"/>
                                          </p:stCondLst>
                                        </p:cTn>
                                        <p:tgtEl>
                                          <p:spTgt spid="27"/>
                                        </p:tgtEl>
                                        <p:attrNameLst>
                                          <p:attrName>r</p:attrName>
                                        </p:attrNameLst>
                                      </p:cBhvr>
                                    </p:animRot>
                                    <p:animRot by="240000">
                                      <p:cBhvr>
                                        <p:cTn id="209" dur="200" fill="hold">
                                          <p:stCondLst>
                                            <p:cond delay="400"/>
                                          </p:stCondLst>
                                        </p:cTn>
                                        <p:tgtEl>
                                          <p:spTgt spid="27"/>
                                        </p:tgtEl>
                                        <p:attrNameLst>
                                          <p:attrName>r</p:attrName>
                                        </p:attrNameLst>
                                      </p:cBhvr>
                                    </p:animRot>
                                    <p:animRot by="-240000">
                                      <p:cBhvr>
                                        <p:cTn id="210" dur="200" fill="hold">
                                          <p:stCondLst>
                                            <p:cond delay="600"/>
                                          </p:stCondLst>
                                        </p:cTn>
                                        <p:tgtEl>
                                          <p:spTgt spid="27"/>
                                        </p:tgtEl>
                                        <p:attrNameLst>
                                          <p:attrName>r</p:attrName>
                                        </p:attrNameLst>
                                      </p:cBhvr>
                                    </p:animRot>
                                    <p:animRot by="120000">
                                      <p:cBhvr>
                                        <p:cTn id="211" dur="200" fill="hold">
                                          <p:stCondLst>
                                            <p:cond delay="800"/>
                                          </p:stCondLst>
                                        </p:cTn>
                                        <p:tgtEl>
                                          <p:spTgt spid="27"/>
                                        </p:tgtEl>
                                        <p:attrNameLst>
                                          <p:attrName>r</p:attrName>
                                        </p:attrNameLst>
                                      </p:cBhvr>
                                    </p:animRot>
                                  </p:childTnLst>
                                  <p:subTnLst>
                                    <p:animClr clrSpc="rgb" dir="cw">
                                      <p:cBhvr override="childStyle">
                                        <p:cTn dur="1" fill="hold" display="0" masterRel="nextClick" afterEffect="1"/>
                                        <p:tgtEl>
                                          <p:spTgt spid="27"/>
                                        </p:tgtEl>
                                        <p:attrNameLst>
                                          <p:attrName>ppt_c</p:attrName>
                                        </p:attrNameLst>
                                      </p:cBhvr>
                                      <p:to>
                                        <a:schemeClr val="hlink"/>
                                      </p:to>
                                    </p:animClr>
                                  </p:subTnLst>
                                </p:cTn>
                              </p:par>
                            </p:childTnLst>
                          </p:cTn>
                        </p:par>
                      </p:childTnLst>
                    </p:cTn>
                  </p:par>
                </p:childTnLst>
              </p:cTn>
              <p:nextCondLst>
                <p:cond evt="onClick" delay="0">
                  <p:tgtEl>
                    <p:spTgt spid="27"/>
                  </p:tgtEl>
                </p:cond>
              </p:nextCondLst>
            </p:seq>
            <p:seq concurrent="1" nextAc="seek">
              <p:cTn id="212" restart="whenNotActive" fill="hold" evtFilter="cancelBubble" nodeType="interactiveSeq">
                <p:stCondLst>
                  <p:cond evt="onClick" delay="0">
                    <p:tgtEl>
                      <p:spTgt spid="53"/>
                    </p:tgtEl>
                  </p:cond>
                </p:stCondLst>
                <p:endSync evt="end" delay="0">
                  <p:rtn val="all"/>
                </p:endSync>
                <p:childTnLst>
                  <p:par>
                    <p:cTn id="213" fill="hold">
                      <p:stCondLst>
                        <p:cond delay="0"/>
                      </p:stCondLst>
                      <p:childTnLst>
                        <p:par>
                          <p:cTn id="214" fill="hold">
                            <p:stCondLst>
                              <p:cond delay="0"/>
                            </p:stCondLst>
                            <p:childTnLst>
                              <p:par>
                                <p:cTn id="215" presetID="21" presetClass="emph" presetSubtype="0" fill="hold" grpId="0" nodeType="clickEffect">
                                  <p:stCondLst>
                                    <p:cond delay="0"/>
                                  </p:stCondLst>
                                  <p:iterate type="lt">
                                    <p:tmPct val="0"/>
                                  </p:iterate>
                                  <p:childTnLst>
                                    <p:animClr clrSpc="hsl" dir="cw">
                                      <p:cBhvr override="childStyle">
                                        <p:cTn id="216" dur="500" fill="hold"/>
                                        <p:tgtEl>
                                          <p:spTgt spid="53"/>
                                        </p:tgtEl>
                                        <p:attrNameLst>
                                          <p:attrName>style.color</p:attrName>
                                        </p:attrNameLst>
                                      </p:cBhvr>
                                      <p:by>
                                        <p:hsl h="7200000" s="0" l="0"/>
                                      </p:by>
                                    </p:animClr>
                                    <p:animClr clrSpc="hsl" dir="cw">
                                      <p:cBhvr>
                                        <p:cTn id="217" dur="500" fill="hold"/>
                                        <p:tgtEl>
                                          <p:spTgt spid="53"/>
                                        </p:tgtEl>
                                        <p:attrNameLst>
                                          <p:attrName>fillcolor</p:attrName>
                                        </p:attrNameLst>
                                      </p:cBhvr>
                                      <p:by>
                                        <p:hsl h="7200000" s="0" l="0"/>
                                      </p:by>
                                    </p:animClr>
                                    <p:animClr clrSpc="hsl" dir="cw">
                                      <p:cBhvr>
                                        <p:cTn id="218" dur="500" fill="hold"/>
                                        <p:tgtEl>
                                          <p:spTgt spid="53"/>
                                        </p:tgtEl>
                                        <p:attrNameLst>
                                          <p:attrName>stroke.color</p:attrName>
                                        </p:attrNameLst>
                                      </p:cBhvr>
                                      <p:by>
                                        <p:hsl h="7200000" s="0" l="0"/>
                                      </p:by>
                                    </p:animClr>
                                    <p:set>
                                      <p:cBhvr>
                                        <p:cTn id="219" dur="500" fill="hold"/>
                                        <p:tgtEl>
                                          <p:spTgt spid="53"/>
                                        </p:tgtEl>
                                        <p:attrNameLst>
                                          <p:attrName>fill.type</p:attrName>
                                        </p:attrNameLst>
                                      </p:cBhvr>
                                      <p:to>
                                        <p:strVal val="solid"/>
                                      </p:to>
                                    </p:set>
                                  </p:childTnLst>
                                </p:cTn>
                              </p:par>
                              <p:par>
                                <p:cTn id="220" presetID="32" presetClass="emph" presetSubtype="0" fill="hold" grpId="1" nodeType="withEffect">
                                  <p:stCondLst>
                                    <p:cond delay="0"/>
                                  </p:stCondLst>
                                  <p:iterate type="lt">
                                    <p:tmPct val="2000"/>
                                  </p:iterate>
                                  <p:childTnLst>
                                    <p:animRot by="120000">
                                      <p:cBhvr>
                                        <p:cTn id="221" dur="100" fill="hold">
                                          <p:stCondLst>
                                            <p:cond delay="0"/>
                                          </p:stCondLst>
                                        </p:cTn>
                                        <p:tgtEl>
                                          <p:spTgt spid="53"/>
                                        </p:tgtEl>
                                        <p:attrNameLst>
                                          <p:attrName>r</p:attrName>
                                        </p:attrNameLst>
                                      </p:cBhvr>
                                    </p:animRot>
                                    <p:animRot by="-240000">
                                      <p:cBhvr>
                                        <p:cTn id="222" dur="200" fill="hold">
                                          <p:stCondLst>
                                            <p:cond delay="200"/>
                                          </p:stCondLst>
                                        </p:cTn>
                                        <p:tgtEl>
                                          <p:spTgt spid="53"/>
                                        </p:tgtEl>
                                        <p:attrNameLst>
                                          <p:attrName>r</p:attrName>
                                        </p:attrNameLst>
                                      </p:cBhvr>
                                    </p:animRot>
                                    <p:animRot by="240000">
                                      <p:cBhvr>
                                        <p:cTn id="223" dur="200" fill="hold">
                                          <p:stCondLst>
                                            <p:cond delay="400"/>
                                          </p:stCondLst>
                                        </p:cTn>
                                        <p:tgtEl>
                                          <p:spTgt spid="53"/>
                                        </p:tgtEl>
                                        <p:attrNameLst>
                                          <p:attrName>r</p:attrName>
                                        </p:attrNameLst>
                                      </p:cBhvr>
                                    </p:animRot>
                                    <p:animRot by="-240000">
                                      <p:cBhvr>
                                        <p:cTn id="224" dur="200" fill="hold">
                                          <p:stCondLst>
                                            <p:cond delay="600"/>
                                          </p:stCondLst>
                                        </p:cTn>
                                        <p:tgtEl>
                                          <p:spTgt spid="53"/>
                                        </p:tgtEl>
                                        <p:attrNameLst>
                                          <p:attrName>r</p:attrName>
                                        </p:attrNameLst>
                                      </p:cBhvr>
                                    </p:animRot>
                                    <p:animRot by="120000">
                                      <p:cBhvr>
                                        <p:cTn id="225" dur="200" fill="hold">
                                          <p:stCondLst>
                                            <p:cond delay="800"/>
                                          </p:stCondLst>
                                        </p:cTn>
                                        <p:tgtEl>
                                          <p:spTgt spid="53"/>
                                        </p:tgtEl>
                                        <p:attrNameLst>
                                          <p:attrName>r</p:attrName>
                                        </p:attrNameLst>
                                      </p:cBhvr>
                                    </p:animRot>
                                  </p:childTnLst>
                                  <p:subTnLst>
                                    <p:animClr clrSpc="rgb" dir="cw">
                                      <p:cBhvr override="childStyle">
                                        <p:cTn dur="1" fill="hold" display="0" masterRel="nextClick" afterEffect="1"/>
                                        <p:tgtEl>
                                          <p:spTgt spid="53"/>
                                        </p:tgtEl>
                                        <p:attrNameLst>
                                          <p:attrName>ppt_c</p:attrName>
                                        </p:attrNameLst>
                                      </p:cBhvr>
                                      <p:to>
                                        <a:schemeClr val="hlink"/>
                                      </p:to>
                                    </p:animClr>
                                  </p:subTnLst>
                                </p:cTn>
                              </p:par>
                            </p:childTnLst>
                          </p:cTn>
                        </p:par>
                      </p:childTnLst>
                    </p:cTn>
                  </p:par>
                </p:childTnLst>
              </p:cTn>
              <p:nextCondLst>
                <p:cond evt="onClick" delay="0">
                  <p:tgtEl>
                    <p:spTgt spid="53"/>
                  </p:tgtEl>
                </p:cond>
              </p:nextCondLst>
            </p:seq>
            <p:seq concurrent="1" nextAc="seek">
              <p:cTn id="226" restart="whenNotActive" fill="hold" evtFilter="cancelBubble" nodeType="interactiveSeq">
                <p:stCondLst>
                  <p:cond evt="onClick" delay="0">
                    <p:tgtEl>
                      <p:spTgt spid="55"/>
                    </p:tgtEl>
                  </p:cond>
                </p:stCondLst>
                <p:endSync evt="end" delay="0">
                  <p:rtn val="all"/>
                </p:endSync>
                <p:childTnLst>
                  <p:par>
                    <p:cTn id="227" fill="hold">
                      <p:stCondLst>
                        <p:cond delay="0"/>
                      </p:stCondLst>
                      <p:childTnLst>
                        <p:par>
                          <p:cTn id="228" fill="hold">
                            <p:stCondLst>
                              <p:cond delay="0"/>
                            </p:stCondLst>
                            <p:childTnLst>
                              <p:par>
                                <p:cTn id="229" presetID="21" presetClass="emph" presetSubtype="0" fill="hold" grpId="0" nodeType="clickEffect">
                                  <p:stCondLst>
                                    <p:cond delay="0"/>
                                  </p:stCondLst>
                                  <p:iterate type="lt">
                                    <p:tmPct val="0"/>
                                  </p:iterate>
                                  <p:childTnLst>
                                    <p:animClr clrSpc="hsl" dir="cw">
                                      <p:cBhvr override="childStyle">
                                        <p:cTn id="230" dur="500" fill="hold"/>
                                        <p:tgtEl>
                                          <p:spTgt spid="55"/>
                                        </p:tgtEl>
                                        <p:attrNameLst>
                                          <p:attrName>style.color</p:attrName>
                                        </p:attrNameLst>
                                      </p:cBhvr>
                                      <p:by>
                                        <p:hsl h="7200000" s="0" l="0"/>
                                      </p:by>
                                    </p:animClr>
                                    <p:animClr clrSpc="hsl" dir="cw">
                                      <p:cBhvr>
                                        <p:cTn id="231" dur="500" fill="hold"/>
                                        <p:tgtEl>
                                          <p:spTgt spid="55"/>
                                        </p:tgtEl>
                                        <p:attrNameLst>
                                          <p:attrName>fillcolor</p:attrName>
                                        </p:attrNameLst>
                                      </p:cBhvr>
                                      <p:by>
                                        <p:hsl h="7200000" s="0" l="0"/>
                                      </p:by>
                                    </p:animClr>
                                    <p:animClr clrSpc="hsl" dir="cw">
                                      <p:cBhvr>
                                        <p:cTn id="232" dur="500" fill="hold"/>
                                        <p:tgtEl>
                                          <p:spTgt spid="55"/>
                                        </p:tgtEl>
                                        <p:attrNameLst>
                                          <p:attrName>stroke.color</p:attrName>
                                        </p:attrNameLst>
                                      </p:cBhvr>
                                      <p:by>
                                        <p:hsl h="7200000" s="0" l="0"/>
                                      </p:by>
                                    </p:animClr>
                                    <p:set>
                                      <p:cBhvr>
                                        <p:cTn id="233" dur="500" fill="hold"/>
                                        <p:tgtEl>
                                          <p:spTgt spid="55"/>
                                        </p:tgtEl>
                                        <p:attrNameLst>
                                          <p:attrName>fill.type</p:attrName>
                                        </p:attrNameLst>
                                      </p:cBhvr>
                                      <p:to>
                                        <p:strVal val="solid"/>
                                      </p:to>
                                    </p:set>
                                  </p:childTnLst>
                                </p:cTn>
                              </p:par>
                              <p:par>
                                <p:cTn id="234" presetID="32" presetClass="emph" presetSubtype="0" fill="hold" grpId="1" nodeType="withEffect">
                                  <p:stCondLst>
                                    <p:cond delay="0"/>
                                  </p:stCondLst>
                                  <p:iterate type="lt">
                                    <p:tmPct val="2000"/>
                                  </p:iterate>
                                  <p:childTnLst>
                                    <p:animRot by="120000">
                                      <p:cBhvr>
                                        <p:cTn id="235" dur="100" fill="hold">
                                          <p:stCondLst>
                                            <p:cond delay="0"/>
                                          </p:stCondLst>
                                        </p:cTn>
                                        <p:tgtEl>
                                          <p:spTgt spid="55"/>
                                        </p:tgtEl>
                                        <p:attrNameLst>
                                          <p:attrName>r</p:attrName>
                                        </p:attrNameLst>
                                      </p:cBhvr>
                                    </p:animRot>
                                    <p:animRot by="-240000">
                                      <p:cBhvr>
                                        <p:cTn id="236" dur="200" fill="hold">
                                          <p:stCondLst>
                                            <p:cond delay="200"/>
                                          </p:stCondLst>
                                        </p:cTn>
                                        <p:tgtEl>
                                          <p:spTgt spid="55"/>
                                        </p:tgtEl>
                                        <p:attrNameLst>
                                          <p:attrName>r</p:attrName>
                                        </p:attrNameLst>
                                      </p:cBhvr>
                                    </p:animRot>
                                    <p:animRot by="240000">
                                      <p:cBhvr>
                                        <p:cTn id="237" dur="200" fill="hold">
                                          <p:stCondLst>
                                            <p:cond delay="400"/>
                                          </p:stCondLst>
                                        </p:cTn>
                                        <p:tgtEl>
                                          <p:spTgt spid="55"/>
                                        </p:tgtEl>
                                        <p:attrNameLst>
                                          <p:attrName>r</p:attrName>
                                        </p:attrNameLst>
                                      </p:cBhvr>
                                    </p:animRot>
                                    <p:animRot by="-240000">
                                      <p:cBhvr>
                                        <p:cTn id="238" dur="200" fill="hold">
                                          <p:stCondLst>
                                            <p:cond delay="600"/>
                                          </p:stCondLst>
                                        </p:cTn>
                                        <p:tgtEl>
                                          <p:spTgt spid="55"/>
                                        </p:tgtEl>
                                        <p:attrNameLst>
                                          <p:attrName>r</p:attrName>
                                        </p:attrNameLst>
                                      </p:cBhvr>
                                    </p:animRot>
                                    <p:animRot by="120000">
                                      <p:cBhvr>
                                        <p:cTn id="239" dur="200" fill="hold">
                                          <p:stCondLst>
                                            <p:cond delay="800"/>
                                          </p:stCondLst>
                                        </p:cTn>
                                        <p:tgtEl>
                                          <p:spTgt spid="55"/>
                                        </p:tgtEl>
                                        <p:attrNameLst>
                                          <p:attrName>r</p:attrName>
                                        </p:attrNameLst>
                                      </p:cBhvr>
                                    </p:animRot>
                                  </p:childTnLst>
                                  <p:subTnLst>
                                    <p:animClr clrSpc="rgb" dir="cw">
                                      <p:cBhvr override="childStyle">
                                        <p:cTn dur="1" fill="hold" display="0" masterRel="nextClick" afterEffect="1"/>
                                        <p:tgtEl>
                                          <p:spTgt spid="55"/>
                                        </p:tgtEl>
                                        <p:attrNameLst>
                                          <p:attrName>ppt_c</p:attrName>
                                        </p:attrNameLst>
                                      </p:cBhvr>
                                      <p:to>
                                        <a:schemeClr val="hlink"/>
                                      </p:to>
                                    </p:animClr>
                                  </p:subTnLst>
                                </p:cTn>
                              </p:par>
                            </p:childTnLst>
                          </p:cTn>
                        </p:par>
                      </p:childTnLst>
                    </p:cTn>
                  </p:par>
                </p:childTnLst>
              </p:cTn>
              <p:nextCondLst>
                <p:cond evt="onClick" delay="0">
                  <p:tgtEl>
                    <p:spTgt spid="55"/>
                  </p:tgtEl>
                </p:cond>
              </p:nextCondLst>
            </p:seq>
            <p:seq concurrent="1" nextAc="seek">
              <p:cTn id="240" restart="whenNotActive" fill="hold" evtFilter="cancelBubble" nodeType="interactiveSeq">
                <p:stCondLst>
                  <p:cond evt="onClick" delay="0">
                    <p:tgtEl>
                      <p:spTgt spid="59"/>
                    </p:tgtEl>
                  </p:cond>
                </p:stCondLst>
                <p:endSync evt="end" delay="0">
                  <p:rtn val="all"/>
                </p:endSync>
                <p:childTnLst>
                  <p:par>
                    <p:cTn id="241" fill="hold">
                      <p:stCondLst>
                        <p:cond delay="0"/>
                      </p:stCondLst>
                      <p:childTnLst>
                        <p:par>
                          <p:cTn id="242" fill="hold">
                            <p:stCondLst>
                              <p:cond delay="0"/>
                            </p:stCondLst>
                            <p:childTnLst>
                              <p:par>
                                <p:cTn id="243" presetID="21" presetClass="emph" presetSubtype="0" fill="hold" grpId="0" nodeType="clickEffect">
                                  <p:stCondLst>
                                    <p:cond delay="0"/>
                                  </p:stCondLst>
                                  <p:iterate type="lt">
                                    <p:tmPct val="0"/>
                                  </p:iterate>
                                  <p:childTnLst>
                                    <p:animClr clrSpc="hsl" dir="cw">
                                      <p:cBhvr override="childStyle">
                                        <p:cTn id="244" dur="500" fill="hold"/>
                                        <p:tgtEl>
                                          <p:spTgt spid="59"/>
                                        </p:tgtEl>
                                        <p:attrNameLst>
                                          <p:attrName>style.color</p:attrName>
                                        </p:attrNameLst>
                                      </p:cBhvr>
                                      <p:by>
                                        <p:hsl h="7200000" s="0" l="0"/>
                                      </p:by>
                                    </p:animClr>
                                    <p:animClr clrSpc="hsl" dir="cw">
                                      <p:cBhvr>
                                        <p:cTn id="245" dur="500" fill="hold"/>
                                        <p:tgtEl>
                                          <p:spTgt spid="59"/>
                                        </p:tgtEl>
                                        <p:attrNameLst>
                                          <p:attrName>fillcolor</p:attrName>
                                        </p:attrNameLst>
                                      </p:cBhvr>
                                      <p:by>
                                        <p:hsl h="7200000" s="0" l="0"/>
                                      </p:by>
                                    </p:animClr>
                                    <p:animClr clrSpc="hsl" dir="cw">
                                      <p:cBhvr>
                                        <p:cTn id="246" dur="500" fill="hold"/>
                                        <p:tgtEl>
                                          <p:spTgt spid="59"/>
                                        </p:tgtEl>
                                        <p:attrNameLst>
                                          <p:attrName>stroke.color</p:attrName>
                                        </p:attrNameLst>
                                      </p:cBhvr>
                                      <p:by>
                                        <p:hsl h="7200000" s="0" l="0"/>
                                      </p:by>
                                    </p:animClr>
                                    <p:set>
                                      <p:cBhvr>
                                        <p:cTn id="247" dur="500" fill="hold"/>
                                        <p:tgtEl>
                                          <p:spTgt spid="59"/>
                                        </p:tgtEl>
                                        <p:attrNameLst>
                                          <p:attrName>fill.type</p:attrName>
                                        </p:attrNameLst>
                                      </p:cBhvr>
                                      <p:to>
                                        <p:strVal val="solid"/>
                                      </p:to>
                                    </p:set>
                                  </p:childTnLst>
                                </p:cTn>
                              </p:par>
                              <p:par>
                                <p:cTn id="248" presetID="32" presetClass="emph" presetSubtype="0" fill="hold" grpId="1" nodeType="withEffect">
                                  <p:stCondLst>
                                    <p:cond delay="0"/>
                                  </p:stCondLst>
                                  <p:iterate type="lt">
                                    <p:tmPct val="2000"/>
                                  </p:iterate>
                                  <p:childTnLst>
                                    <p:animRot by="120000">
                                      <p:cBhvr>
                                        <p:cTn id="249" dur="100" fill="hold">
                                          <p:stCondLst>
                                            <p:cond delay="0"/>
                                          </p:stCondLst>
                                        </p:cTn>
                                        <p:tgtEl>
                                          <p:spTgt spid="59"/>
                                        </p:tgtEl>
                                        <p:attrNameLst>
                                          <p:attrName>r</p:attrName>
                                        </p:attrNameLst>
                                      </p:cBhvr>
                                    </p:animRot>
                                    <p:animRot by="-240000">
                                      <p:cBhvr>
                                        <p:cTn id="250" dur="200" fill="hold">
                                          <p:stCondLst>
                                            <p:cond delay="200"/>
                                          </p:stCondLst>
                                        </p:cTn>
                                        <p:tgtEl>
                                          <p:spTgt spid="59"/>
                                        </p:tgtEl>
                                        <p:attrNameLst>
                                          <p:attrName>r</p:attrName>
                                        </p:attrNameLst>
                                      </p:cBhvr>
                                    </p:animRot>
                                    <p:animRot by="240000">
                                      <p:cBhvr>
                                        <p:cTn id="251" dur="200" fill="hold">
                                          <p:stCondLst>
                                            <p:cond delay="400"/>
                                          </p:stCondLst>
                                        </p:cTn>
                                        <p:tgtEl>
                                          <p:spTgt spid="59"/>
                                        </p:tgtEl>
                                        <p:attrNameLst>
                                          <p:attrName>r</p:attrName>
                                        </p:attrNameLst>
                                      </p:cBhvr>
                                    </p:animRot>
                                    <p:animRot by="-240000">
                                      <p:cBhvr>
                                        <p:cTn id="252" dur="200" fill="hold">
                                          <p:stCondLst>
                                            <p:cond delay="600"/>
                                          </p:stCondLst>
                                        </p:cTn>
                                        <p:tgtEl>
                                          <p:spTgt spid="59"/>
                                        </p:tgtEl>
                                        <p:attrNameLst>
                                          <p:attrName>r</p:attrName>
                                        </p:attrNameLst>
                                      </p:cBhvr>
                                    </p:animRot>
                                    <p:animRot by="120000">
                                      <p:cBhvr>
                                        <p:cTn id="253" dur="200" fill="hold">
                                          <p:stCondLst>
                                            <p:cond delay="800"/>
                                          </p:stCondLst>
                                        </p:cTn>
                                        <p:tgtEl>
                                          <p:spTgt spid="59"/>
                                        </p:tgtEl>
                                        <p:attrNameLst>
                                          <p:attrName>r</p:attrName>
                                        </p:attrNameLst>
                                      </p:cBhvr>
                                    </p:animRot>
                                  </p:childTnLst>
                                  <p:subTnLst>
                                    <p:animClr clrSpc="rgb" dir="cw">
                                      <p:cBhvr override="childStyle">
                                        <p:cTn dur="1" fill="hold" display="0" masterRel="nextClick" afterEffect="1"/>
                                        <p:tgtEl>
                                          <p:spTgt spid="59"/>
                                        </p:tgtEl>
                                        <p:attrNameLst>
                                          <p:attrName>ppt_c</p:attrName>
                                        </p:attrNameLst>
                                      </p:cBhvr>
                                      <p:to>
                                        <a:schemeClr val="hlink"/>
                                      </p:to>
                                    </p:animClr>
                                  </p:subTnLst>
                                </p:cTn>
                              </p:par>
                            </p:childTnLst>
                          </p:cTn>
                        </p:par>
                      </p:childTnLst>
                    </p:cTn>
                  </p:par>
                </p:childTnLst>
              </p:cTn>
              <p:nextCondLst>
                <p:cond evt="onClick" delay="0">
                  <p:tgtEl>
                    <p:spTgt spid="59"/>
                  </p:tgtEl>
                </p:cond>
              </p:nextCondLst>
            </p:seq>
            <p:seq concurrent="1" nextAc="seek">
              <p:cTn id="254" restart="whenNotActive" fill="hold" evtFilter="cancelBubble" nodeType="interactiveSeq">
                <p:stCondLst>
                  <p:cond evt="onClick" delay="0">
                    <p:tgtEl>
                      <p:spTgt spid="61"/>
                    </p:tgtEl>
                  </p:cond>
                </p:stCondLst>
                <p:endSync evt="end" delay="0">
                  <p:rtn val="all"/>
                </p:endSync>
                <p:childTnLst>
                  <p:par>
                    <p:cTn id="255" fill="hold">
                      <p:stCondLst>
                        <p:cond delay="0"/>
                      </p:stCondLst>
                      <p:childTnLst>
                        <p:par>
                          <p:cTn id="256" fill="hold">
                            <p:stCondLst>
                              <p:cond delay="0"/>
                            </p:stCondLst>
                            <p:childTnLst>
                              <p:par>
                                <p:cTn id="257" presetID="21" presetClass="emph" presetSubtype="0" fill="hold" grpId="0" nodeType="clickEffect">
                                  <p:stCondLst>
                                    <p:cond delay="0"/>
                                  </p:stCondLst>
                                  <p:iterate type="lt">
                                    <p:tmPct val="0"/>
                                  </p:iterate>
                                  <p:childTnLst>
                                    <p:animClr clrSpc="hsl" dir="cw">
                                      <p:cBhvr override="childStyle">
                                        <p:cTn id="258" dur="500" fill="hold"/>
                                        <p:tgtEl>
                                          <p:spTgt spid="61"/>
                                        </p:tgtEl>
                                        <p:attrNameLst>
                                          <p:attrName>style.color</p:attrName>
                                        </p:attrNameLst>
                                      </p:cBhvr>
                                      <p:by>
                                        <p:hsl h="7200000" s="0" l="0"/>
                                      </p:by>
                                    </p:animClr>
                                    <p:animClr clrSpc="hsl" dir="cw">
                                      <p:cBhvr>
                                        <p:cTn id="259" dur="500" fill="hold"/>
                                        <p:tgtEl>
                                          <p:spTgt spid="61"/>
                                        </p:tgtEl>
                                        <p:attrNameLst>
                                          <p:attrName>fillcolor</p:attrName>
                                        </p:attrNameLst>
                                      </p:cBhvr>
                                      <p:by>
                                        <p:hsl h="7200000" s="0" l="0"/>
                                      </p:by>
                                    </p:animClr>
                                    <p:animClr clrSpc="hsl" dir="cw">
                                      <p:cBhvr>
                                        <p:cTn id="260" dur="500" fill="hold"/>
                                        <p:tgtEl>
                                          <p:spTgt spid="61"/>
                                        </p:tgtEl>
                                        <p:attrNameLst>
                                          <p:attrName>stroke.color</p:attrName>
                                        </p:attrNameLst>
                                      </p:cBhvr>
                                      <p:by>
                                        <p:hsl h="7200000" s="0" l="0"/>
                                      </p:by>
                                    </p:animClr>
                                    <p:set>
                                      <p:cBhvr>
                                        <p:cTn id="261" dur="500" fill="hold"/>
                                        <p:tgtEl>
                                          <p:spTgt spid="61"/>
                                        </p:tgtEl>
                                        <p:attrNameLst>
                                          <p:attrName>fill.type</p:attrName>
                                        </p:attrNameLst>
                                      </p:cBhvr>
                                      <p:to>
                                        <p:strVal val="solid"/>
                                      </p:to>
                                    </p:set>
                                  </p:childTnLst>
                                </p:cTn>
                              </p:par>
                              <p:par>
                                <p:cTn id="262" presetID="32" presetClass="emph" presetSubtype="0" fill="hold" grpId="1" nodeType="withEffect">
                                  <p:stCondLst>
                                    <p:cond delay="0"/>
                                  </p:stCondLst>
                                  <p:iterate type="lt">
                                    <p:tmPct val="2000"/>
                                  </p:iterate>
                                  <p:childTnLst>
                                    <p:animRot by="120000">
                                      <p:cBhvr>
                                        <p:cTn id="263" dur="100" fill="hold">
                                          <p:stCondLst>
                                            <p:cond delay="0"/>
                                          </p:stCondLst>
                                        </p:cTn>
                                        <p:tgtEl>
                                          <p:spTgt spid="61"/>
                                        </p:tgtEl>
                                        <p:attrNameLst>
                                          <p:attrName>r</p:attrName>
                                        </p:attrNameLst>
                                      </p:cBhvr>
                                    </p:animRot>
                                    <p:animRot by="-240000">
                                      <p:cBhvr>
                                        <p:cTn id="264" dur="200" fill="hold">
                                          <p:stCondLst>
                                            <p:cond delay="200"/>
                                          </p:stCondLst>
                                        </p:cTn>
                                        <p:tgtEl>
                                          <p:spTgt spid="61"/>
                                        </p:tgtEl>
                                        <p:attrNameLst>
                                          <p:attrName>r</p:attrName>
                                        </p:attrNameLst>
                                      </p:cBhvr>
                                    </p:animRot>
                                    <p:animRot by="240000">
                                      <p:cBhvr>
                                        <p:cTn id="265" dur="200" fill="hold">
                                          <p:stCondLst>
                                            <p:cond delay="400"/>
                                          </p:stCondLst>
                                        </p:cTn>
                                        <p:tgtEl>
                                          <p:spTgt spid="61"/>
                                        </p:tgtEl>
                                        <p:attrNameLst>
                                          <p:attrName>r</p:attrName>
                                        </p:attrNameLst>
                                      </p:cBhvr>
                                    </p:animRot>
                                    <p:animRot by="-240000">
                                      <p:cBhvr>
                                        <p:cTn id="266" dur="200" fill="hold">
                                          <p:stCondLst>
                                            <p:cond delay="600"/>
                                          </p:stCondLst>
                                        </p:cTn>
                                        <p:tgtEl>
                                          <p:spTgt spid="61"/>
                                        </p:tgtEl>
                                        <p:attrNameLst>
                                          <p:attrName>r</p:attrName>
                                        </p:attrNameLst>
                                      </p:cBhvr>
                                    </p:animRot>
                                    <p:animRot by="120000">
                                      <p:cBhvr>
                                        <p:cTn id="267" dur="200" fill="hold">
                                          <p:stCondLst>
                                            <p:cond delay="800"/>
                                          </p:stCondLst>
                                        </p:cTn>
                                        <p:tgtEl>
                                          <p:spTgt spid="61"/>
                                        </p:tgtEl>
                                        <p:attrNameLst>
                                          <p:attrName>r</p:attrName>
                                        </p:attrNameLst>
                                      </p:cBhvr>
                                    </p:animRot>
                                  </p:childTnLst>
                                  <p:subTnLst>
                                    <p:animClr clrSpc="rgb" dir="cw">
                                      <p:cBhvr override="childStyle">
                                        <p:cTn dur="1" fill="hold" display="0" masterRel="nextClick" afterEffect="1"/>
                                        <p:tgtEl>
                                          <p:spTgt spid="61"/>
                                        </p:tgtEl>
                                        <p:attrNameLst>
                                          <p:attrName>ppt_c</p:attrName>
                                        </p:attrNameLst>
                                      </p:cBhvr>
                                      <p:to>
                                        <a:schemeClr val="hlink"/>
                                      </p:to>
                                    </p:animClr>
                                  </p:subTnLst>
                                </p:cTn>
                              </p:par>
                            </p:childTnLst>
                          </p:cTn>
                        </p:par>
                      </p:childTnLst>
                    </p:cTn>
                  </p:par>
                </p:childTnLst>
              </p:cTn>
              <p:nextCondLst>
                <p:cond evt="onClick" delay="0">
                  <p:tgtEl>
                    <p:spTgt spid="61"/>
                  </p:tgtEl>
                </p:cond>
              </p:nextCondLst>
            </p:seq>
            <p:seq concurrent="1" nextAc="seek">
              <p:cTn id="268" restart="whenNotActive" fill="hold" evtFilter="cancelBubble" nodeType="interactiveSeq">
                <p:stCondLst>
                  <p:cond evt="onClick" delay="0">
                    <p:tgtEl>
                      <p:spTgt spid="71"/>
                    </p:tgtEl>
                  </p:cond>
                </p:stCondLst>
                <p:endSync evt="end" delay="0">
                  <p:rtn val="all"/>
                </p:endSync>
                <p:childTnLst>
                  <p:par>
                    <p:cTn id="269" fill="hold">
                      <p:stCondLst>
                        <p:cond delay="0"/>
                      </p:stCondLst>
                      <p:childTnLst>
                        <p:par>
                          <p:cTn id="270" fill="hold">
                            <p:stCondLst>
                              <p:cond delay="0"/>
                            </p:stCondLst>
                            <p:childTnLst>
                              <p:par>
                                <p:cTn id="271" presetID="21" presetClass="emph" presetSubtype="0" fill="hold" grpId="0" nodeType="clickEffect">
                                  <p:stCondLst>
                                    <p:cond delay="0"/>
                                  </p:stCondLst>
                                  <p:iterate type="lt">
                                    <p:tmPct val="0"/>
                                  </p:iterate>
                                  <p:childTnLst>
                                    <p:animClr clrSpc="hsl" dir="cw">
                                      <p:cBhvr override="childStyle">
                                        <p:cTn id="272" dur="500" fill="hold"/>
                                        <p:tgtEl>
                                          <p:spTgt spid="71"/>
                                        </p:tgtEl>
                                        <p:attrNameLst>
                                          <p:attrName>style.color</p:attrName>
                                        </p:attrNameLst>
                                      </p:cBhvr>
                                      <p:by>
                                        <p:hsl h="7200000" s="0" l="0"/>
                                      </p:by>
                                    </p:animClr>
                                    <p:animClr clrSpc="hsl" dir="cw">
                                      <p:cBhvr>
                                        <p:cTn id="273" dur="500" fill="hold"/>
                                        <p:tgtEl>
                                          <p:spTgt spid="71"/>
                                        </p:tgtEl>
                                        <p:attrNameLst>
                                          <p:attrName>fillcolor</p:attrName>
                                        </p:attrNameLst>
                                      </p:cBhvr>
                                      <p:by>
                                        <p:hsl h="7200000" s="0" l="0"/>
                                      </p:by>
                                    </p:animClr>
                                    <p:animClr clrSpc="hsl" dir="cw">
                                      <p:cBhvr>
                                        <p:cTn id="274" dur="500" fill="hold"/>
                                        <p:tgtEl>
                                          <p:spTgt spid="71"/>
                                        </p:tgtEl>
                                        <p:attrNameLst>
                                          <p:attrName>stroke.color</p:attrName>
                                        </p:attrNameLst>
                                      </p:cBhvr>
                                      <p:by>
                                        <p:hsl h="7200000" s="0" l="0"/>
                                      </p:by>
                                    </p:animClr>
                                    <p:set>
                                      <p:cBhvr>
                                        <p:cTn id="275" dur="500" fill="hold"/>
                                        <p:tgtEl>
                                          <p:spTgt spid="71"/>
                                        </p:tgtEl>
                                        <p:attrNameLst>
                                          <p:attrName>fill.type</p:attrName>
                                        </p:attrNameLst>
                                      </p:cBhvr>
                                      <p:to>
                                        <p:strVal val="solid"/>
                                      </p:to>
                                    </p:set>
                                  </p:childTnLst>
                                </p:cTn>
                              </p:par>
                              <p:par>
                                <p:cTn id="276" presetID="32" presetClass="emph" presetSubtype="0" fill="hold" grpId="1" nodeType="withEffect">
                                  <p:stCondLst>
                                    <p:cond delay="0"/>
                                  </p:stCondLst>
                                  <p:iterate type="lt">
                                    <p:tmPct val="2000"/>
                                  </p:iterate>
                                  <p:childTnLst>
                                    <p:animRot by="120000">
                                      <p:cBhvr>
                                        <p:cTn id="277" dur="100" fill="hold">
                                          <p:stCondLst>
                                            <p:cond delay="0"/>
                                          </p:stCondLst>
                                        </p:cTn>
                                        <p:tgtEl>
                                          <p:spTgt spid="71"/>
                                        </p:tgtEl>
                                        <p:attrNameLst>
                                          <p:attrName>r</p:attrName>
                                        </p:attrNameLst>
                                      </p:cBhvr>
                                    </p:animRot>
                                    <p:animRot by="-240000">
                                      <p:cBhvr>
                                        <p:cTn id="278" dur="200" fill="hold">
                                          <p:stCondLst>
                                            <p:cond delay="200"/>
                                          </p:stCondLst>
                                        </p:cTn>
                                        <p:tgtEl>
                                          <p:spTgt spid="71"/>
                                        </p:tgtEl>
                                        <p:attrNameLst>
                                          <p:attrName>r</p:attrName>
                                        </p:attrNameLst>
                                      </p:cBhvr>
                                    </p:animRot>
                                    <p:animRot by="240000">
                                      <p:cBhvr>
                                        <p:cTn id="279" dur="200" fill="hold">
                                          <p:stCondLst>
                                            <p:cond delay="400"/>
                                          </p:stCondLst>
                                        </p:cTn>
                                        <p:tgtEl>
                                          <p:spTgt spid="71"/>
                                        </p:tgtEl>
                                        <p:attrNameLst>
                                          <p:attrName>r</p:attrName>
                                        </p:attrNameLst>
                                      </p:cBhvr>
                                    </p:animRot>
                                    <p:animRot by="-240000">
                                      <p:cBhvr>
                                        <p:cTn id="280" dur="200" fill="hold">
                                          <p:stCondLst>
                                            <p:cond delay="600"/>
                                          </p:stCondLst>
                                        </p:cTn>
                                        <p:tgtEl>
                                          <p:spTgt spid="71"/>
                                        </p:tgtEl>
                                        <p:attrNameLst>
                                          <p:attrName>r</p:attrName>
                                        </p:attrNameLst>
                                      </p:cBhvr>
                                    </p:animRot>
                                    <p:animRot by="120000">
                                      <p:cBhvr>
                                        <p:cTn id="281" dur="200" fill="hold">
                                          <p:stCondLst>
                                            <p:cond delay="800"/>
                                          </p:stCondLst>
                                        </p:cTn>
                                        <p:tgtEl>
                                          <p:spTgt spid="71"/>
                                        </p:tgtEl>
                                        <p:attrNameLst>
                                          <p:attrName>r</p:attrName>
                                        </p:attrNameLst>
                                      </p:cBhvr>
                                    </p:animRot>
                                  </p:childTnLst>
                                  <p:subTnLst>
                                    <p:animClr clrSpc="rgb" dir="cw">
                                      <p:cBhvr override="childStyle">
                                        <p:cTn dur="1" fill="hold" display="0" masterRel="nextClick" afterEffect="1"/>
                                        <p:tgtEl>
                                          <p:spTgt spid="71"/>
                                        </p:tgtEl>
                                        <p:attrNameLst>
                                          <p:attrName>ppt_c</p:attrName>
                                        </p:attrNameLst>
                                      </p:cBhvr>
                                      <p:to>
                                        <a:schemeClr val="hlink"/>
                                      </p:to>
                                    </p:animClr>
                                  </p:subTnLst>
                                </p:cTn>
                              </p:par>
                            </p:childTnLst>
                          </p:cTn>
                        </p:par>
                      </p:childTnLst>
                    </p:cTn>
                  </p:par>
                </p:childTnLst>
              </p:cTn>
              <p:nextCondLst>
                <p:cond evt="onClick" delay="0">
                  <p:tgtEl>
                    <p:spTgt spid="71"/>
                  </p:tgtEl>
                </p:cond>
              </p:nextCondLst>
            </p:seq>
            <p:seq concurrent="1" nextAc="seek">
              <p:cTn id="282" restart="whenNotActive" fill="hold" evtFilter="cancelBubble" nodeType="interactiveSeq">
                <p:stCondLst>
                  <p:cond evt="onClick" delay="0">
                    <p:tgtEl>
                      <p:spTgt spid="73"/>
                    </p:tgtEl>
                  </p:cond>
                </p:stCondLst>
                <p:endSync evt="end" delay="0">
                  <p:rtn val="all"/>
                </p:endSync>
                <p:childTnLst>
                  <p:par>
                    <p:cTn id="283" fill="hold">
                      <p:stCondLst>
                        <p:cond delay="0"/>
                      </p:stCondLst>
                      <p:childTnLst>
                        <p:par>
                          <p:cTn id="284" fill="hold">
                            <p:stCondLst>
                              <p:cond delay="0"/>
                            </p:stCondLst>
                            <p:childTnLst>
                              <p:par>
                                <p:cTn id="285" presetID="21" presetClass="emph" presetSubtype="0" fill="hold" grpId="0" nodeType="clickEffect">
                                  <p:stCondLst>
                                    <p:cond delay="0"/>
                                  </p:stCondLst>
                                  <p:iterate type="lt">
                                    <p:tmPct val="0"/>
                                  </p:iterate>
                                  <p:childTnLst>
                                    <p:animClr clrSpc="hsl" dir="cw">
                                      <p:cBhvr override="childStyle">
                                        <p:cTn id="286" dur="500" fill="hold"/>
                                        <p:tgtEl>
                                          <p:spTgt spid="73"/>
                                        </p:tgtEl>
                                        <p:attrNameLst>
                                          <p:attrName>style.color</p:attrName>
                                        </p:attrNameLst>
                                      </p:cBhvr>
                                      <p:by>
                                        <p:hsl h="7200000" s="0" l="0"/>
                                      </p:by>
                                    </p:animClr>
                                    <p:animClr clrSpc="hsl" dir="cw">
                                      <p:cBhvr>
                                        <p:cTn id="287" dur="500" fill="hold"/>
                                        <p:tgtEl>
                                          <p:spTgt spid="73"/>
                                        </p:tgtEl>
                                        <p:attrNameLst>
                                          <p:attrName>fillcolor</p:attrName>
                                        </p:attrNameLst>
                                      </p:cBhvr>
                                      <p:by>
                                        <p:hsl h="7200000" s="0" l="0"/>
                                      </p:by>
                                    </p:animClr>
                                    <p:animClr clrSpc="hsl" dir="cw">
                                      <p:cBhvr>
                                        <p:cTn id="288" dur="500" fill="hold"/>
                                        <p:tgtEl>
                                          <p:spTgt spid="73"/>
                                        </p:tgtEl>
                                        <p:attrNameLst>
                                          <p:attrName>stroke.color</p:attrName>
                                        </p:attrNameLst>
                                      </p:cBhvr>
                                      <p:by>
                                        <p:hsl h="7200000" s="0" l="0"/>
                                      </p:by>
                                    </p:animClr>
                                    <p:set>
                                      <p:cBhvr>
                                        <p:cTn id="289" dur="500" fill="hold"/>
                                        <p:tgtEl>
                                          <p:spTgt spid="73"/>
                                        </p:tgtEl>
                                        <p:attrNameLst>
                                          <p:attrName>fill.type</p:attrName>
                                        </p:attrNameLst>
                                      </p:cBhvr>
                                      <p:to>
                                        <p:strVal val="solid"/>
                                      </p:to>
                                    </p:set>
                                  </p:childTnLst>
                                </p:cTn>
                              </p:par>
                              <p:par>
                                <p:cTn id="290" presetID="32" presetClass="emph" presetSubtype="0" fill="hold" grpId="1" nodeType="withEffect">
                                  <p:stCondLst>
                                    <p:cond delay="0"/>
                                  </p:stCondLst>
                                  <p:iterate type="lt">
                                    <p:tmPct val="2000"/>
                                  </p:iterate>
                                  <p:childTnLst>
                                    <p:animRot by="120000">
                                      <p:cBhvr>
                                        <p:cTn id="291" dur="100" fill="hold">
                                          <p:stCondLst>
                                            <p:cond delay="0"/>
                                          </p:stCondLst>
                                        </p:cTn>
                                        <p:tgtEl>
                                          <p:spTgt spid="73"/>
                                        </p:tgtEl>
                                        <p:attrNameLst>
                                          <p:attrName>r</p:attrName>
                                        </p:attrNameLst>
                                      </p:cBhvr>
                                    </p:animRot>
                                    <p:animRot by="-240000">
                                      <p:cBhvr>
                                        <p:cTn id="292" dur="200" fill="hold">
                                          <p:stCondLst>
                                            <p:cond delay="200"/>
                                          </p:stCondLst>
                                        </p:cTn>
                                        <p:tgtEl>
                                          <p:spTgt spid="73"/>
                                        </p:tgtEl>
                                        <p:attrNameLst>
                                          <p:attrName>r</p:attrName>
                                        </p:attrNameLst>
                                      </p:cBhvr>
                                    </p:animRot>
                                    <p:animRot by="240000">
                                      <p:cBhvr>
                                        <p:cTn id="293" dur="200" fill="hold">
                                          <p:stCondLst>
                                            <p:cond delay="400"/>
                                          </p:stCondLst>
                                        </p:cTn>
                                        <p:tgtEl>
                                          <p:spTgt spid="73"/>
                                        </p:tgtEl>
                                        <p:attrNameLst>
                                          <p:attrName>r</p:attrName>
                                        </p:attrNameLst>
                                      </p:cBhvr>
                                    </p:animRot>
                                    <p:animRot by="-240000">
                                      <p:cBhvr>
                                        <p:cTn id="294" dur="200" fill="hold">
                                          <p:stCondLst>
                                            <p:cond delay="600"/>
                                          </p:stCondLst>
                                        </p:cTn>
                                        <p:tgtEl>
                                          <p:spTgt spid="73"/>
                                        </p:tgtEl>
                                        <p:attrNameLst>
                                          <p:attrName>r</p:attrName>
                                        </p:attrNameLst>
                                      </p:cBhvr>
                                    </p:animRot>
                                    <p:animRot by="120000">
                                      <p:cBhvr>
                                        <p:cTn id="295" dur="200" fill="hold">
                                          <p:stCondLst>
                                            <p:cond delay="800"/>
                                          </p:stCondLst>
                                        </p:cTn>
                                        <p:tgtEl>
                                          <p:spTgt spid="73"/>
                                        </p:tgtEl>
                                        <p:attrNameLst>
                                          <p:attrName>r</p:attrName>
                                        </p:attrNameLst>
                                      </p:cBhvr>
                                    </p:animRot>
                                  </p:childTnLst>
                                  <p:subTnLst>
                                    <p:animClr clrSpc="rgb" dir="cw">
                                      <p:cBhvr override="childStyle">
                                        <p:cTn dur="1" fill="hold" display="0" masterRel="nextClick" afterEffect="1"/>
                                        <p:tgtEl>
                                          <p:spTgt spid="73"/>
                                        </p:tgtEl>
                                        <p:attrNameLst>
                                          <p:attrName>ppt_c</p:attrName>
                                        </p:attrNameLst>
                                      </p:cBhvr>
                                      <p:to>
                                        <a:schemeClr val="hlink"/>
                                      </p:to>
                                    </p:animClr>
                                  </p:subTnLst>
                                </p:cTn>
                              </p:par>
                            </p:childTnLst>
                          </p:cTn>
                        </p:par>
                      </p:childTnLst>
                    </p:cTn>
                  </p:par>
                </p:childTnLst>
              </p:cTn>
              <p:nextCondLst>
                <p:cond evt="onClick" delay="0">
                  <p:tgtEl>
                    <p:spTgt spid="73"/>
                  </p:tgtEl>
                </p:cond>
              </p:nextCondLst>
            </p:seq>
            <p:seq concurrent="1" nextAc="seek">
              <p:cTn id="296" restart="whenNotActive" fill="hold" evtFilter="cancelBubble" nodeType="interactiveSeq">
                <p:stCondLst>
                  <p:cond evt="onClick" delay="0">
                    <p:tgtEl>
                      <p:spTgt spid="29"/>
                    </p:tgtEl>
                  </p:cond>
                </p:stCondLst>
                <p:endSync evt="end" delay="0">
                  <p:rtn val="all"/>
                </p:endSync>
                <p:childTnLst>
                  <p:par>
                    <p:cTn id="297" fill="hold">
                      <p:stCondLst>
                        <p:cond delay="0"/>
                      </p:stCondLst>
                      <p:childTnLst>
                        <p:par>
                          <p:cTn id="298" fill="hold">
                            <p:stCondLst>
                              <p:cond delay="0"/>
                            </p:stCondLst>
                            <p:childTnLst>
                              <p:par>
                                <p:cTn id="299" presetID="21" presetClass="emph" presetSubtype="0" fill="hold" grpId="0" nodeType="clickEffect">
                                  <p:stCondLst>
                                    <p:cond delay="0"/>
                                  </p:stCondLst>
                                  <p:iterate type="lt">
                                    <p:tmPct val="0"/>
                                  </p:iterate>
                                  <p:childTnLst>
                                    <p:animClr clrSpc="hsl" dir="cw">
                                      <p:cBhvr override="childStyle">
                                        <p:cTn id="300" dur="500" fill="hold"/>
                                        <p:tgtEl>
                                          <p:spTgt spid="29"/>
                                        </p:tgtEl>
                                        <p:attrNameLst>
                                          <p:attrName>style.color</p:attrName>
                                        </p:attrNameLst>
                                      </p:cBhvr>
                                      <p:by>
                                        <p:hsl h="7200000" s="0" l="0"/>
                                      </p:by>
                                    </p:animClr>
                                    <p:animClr clrSpc="hsl" dir="cw">
                                      <p:cBhvr>
                                        <p:cTn id="301" dur="500" fill="hold"/>
                                        <p:tgtEl>
                                          <p:spTgt spid="29"/>
                                        </p:tgtEl>
                                        <p:attrNameLst>
                                          <p:attrName>fillcolor</p:attrName>
                                        </p:attrNameLst>
                                      </p:cBhvr>
                                      <p:by>
                                        <p:hsl h="7200000" s="0" l="0"/>
                                      </p:by>
                                    </p:animClr>
                                    <p:animClr clrSpc="hsl" dir="cw">
                                      <p:cBhvr>
                                        <p:cTn id="302" dur="500" fill="hold"/>
                                        <p:tgtEl>
                                          <p:spTgt spid="29"/>
                                        </p:tgtEl>
                                        <p:attrNameLst>
                                          <p:attrName>stroke.color</p:attrName>
                                        </p:attrNameLst>
                                      </p:cBhvr>
                                      <p:by>
                                        <p:hsl h="7200000" s="0" l="0"/>
                                      </p:by>
                                    </p:animClr>
                                    <p:set>
                                      <p:cBhvr>
                                        <p:cTn id="303" dur="500" fill="hold"/>
                                        <p:tgtEl>
                                          <p:spTgt spid="29"/>
                                        </p:tgtEl>
                                        <p:attrNameLst>
                                          <p:attrName>fill.type</p:attrName>
                                        </p:attrNameLst>
                                      </p:cBhvr>
                                      <p:to>
                                        <p:strVal val="solid"/>
                                      </p:to>
                                    </p:set>
                                  </p:childTnLst>
                                </p:cTn>
                              </p:par>
                              <p:par>
                                <p:cTn id="304" presetID="32" presetClass="emph" presetSubtype="0" fill="hold" grpId="1" nodeType="withEffect">
                                  <p:stCondLst>
                                    <p:cond delay="0"/>
                                  </p:stCondLst>
                                  <p:iterate type="lt">
                                    <p:tmPct val="2000"/>
                                  </p:iterate>
                                  <p:childTnLst>
                                    <p:animRot by="120000">
                                      <p:cBhvr>
                                        <p:cTn id="305" dur="100" fill="hold">
                                          <p:stCondLst>
                                            <p:cond delay="0"/>
                                          </p:stCondLst>
                                        </p:cTn>
                                        <p:tgtEl>
                                          <p:spTgt spid="29"/>
                                        </p:tgtEl>
                                        <p:attrNameLst>
                                          <p:attrName>r</p:attrName>
                                        </p:attrNameLst>
                                      </p:cBhvr>
                                    </p:animRot>
                                    <p:animRot by="-240000">
                                      <p:cBhvr>
                                        <p:cTn id="306" dur="200" fill="hold">
                                          <p:stCondLst>
                                            <p:cond delay="200"/>
                                          </p:stCondLst>
                                        </p:cTn>
                                        <p:tgtEl>
                                          <p:spTgt spid="29"/>
                                        </p:tgtEl>
                                        <p:attrNameLst>
                                          <p:attrName>r</p:attrName>
                                        </p:attrNameLst>
                                      </p:cBhvr>
                                    </p:animRot>
                                    <p:animRot by="240000">
                                      <p:cBhvr>
                                        <p:cTn id="307" dur="200" fill="hold">
                                          <p:stCondLst>
                                            <p:cond delay="400"/>
                                          </p:stCondLst>
                                        </p:cTn>
                                        <p:tgtEl>
                                          <p:spTgt spid="29"/>
                                        </p:tgtEl>
                                        <p:attrNameLst>
                                          <p:attrName>r</p:attrName>
                                        </p:attrNameLst>
                                      </p:cBhvr>
                                    </p:animRot>
                                    <p:animRot by="-240000">
                                      <p:cBhvr>
                                        <p:cTn id="308" dur="200" fill="hold">
                                          <p:stCondLst>
                                            <p:cond delay="600"/>
                                          </p:stCondLst>
                                        </p:cTn>
                                        <p:tgtEl>
                                          <p:spTgt spid="29"/>
                                        </p:tgtEl>
                                        <p:attrNameLst>
                                          <p:attrName>r</p:attrName>
                                        </p:attrNameLst>
                                      </p:cBhvr>
                                    </p:animRot>
                                    <p:animRot by="120000">
                                      <p:cBhvr>
                                        <p:cTn id="309" dur="200" fill="hold">
                                          <p:stCondLst>
                                            <p:cond delay="800"/>
                                          </p:stCondLst>
                                        </p:cTn>
                                        <p:tgtEl>
                                          <p:spTgt spid="29"/>
                                        </p:tgtEl>
                                        <p:attrNameLst>
                                          <p:attrName>r</p:attrName>
                                        </p:attrNameLst>
                                      </p:cBhvr>
                                    </p:animRot>
                                  </p:childTnLst>
                                  <p:subTnLst>
                                    <p:animClr clrSpc="rgb" dir="cw">
                                      <p:cBhvr override="childStyle">
                                        <p:cTn dur="1" fill="hold" display="0" masterRel="nextClick" afterEffect="1"/>
                                        <p:tgtEl>
                                          <p:spTgt spid="29"/>
                                        </p:tgtEl>
                                        <p:attrNameLst>
                                          <p:attrName>ppt_c</p:attrName>
                                        </p:attrNameLst>
                                      </p:cBhvr>
                                      <p:to>
                                        <a:schemeClr val="hlink"/>
                                      </p:to>
                                    </p:animClr>
                                  </p:subTnLst>
                                </p:cTn>
                              </p:par>
                            </p:childTnLst>
                          </p:cTn>
                        </p:par>
                      </p:childTnLst>
                    </p:cTn>
                  </p:par>
                </p:childTnLst>
              </p:cTn>
              <p:nextCondLst>
                <p:cond evt="onClick" delay="0">
                  <p:tgtEl>
                    <p:spTgt spid="29"/>
                  </p:tgtEl>
                </p:cond>
              </p:nextCondLst>
            </p:seq>
            <p:seq concurrent="1" nextAc="seek">
              <p:cTn id="310" restart="whenNotActive" fill="hold" evtFilter="cancelBubble" nodeType="interactiveSeq">
                <p:stCondLst>
                  <p:cond evt="onClick" delay="0">
                    <p:tgtEl>
                      <p:spTgt spid="31"/>
                    </p:tgtEl>
                  </p:cond>
                </p:stCondLst>
                <p:endSync evt="end" delay="0">
                  <p:rtn val="all"/>
                </p:endSync>
                <p:childTnLst>
                  <p:par>
                    <p:cTn id="311" fill="hold">
                      <p:stCondLst>
                        <p:cond delay="0"/>
                      </p:stCondLst>
                      <p:childTnLst>
                        <p:par>
                          <p:cTn id="312" fill="hold">
                            <p:stCondLst>
                              <p:cond delay="0"/>
                            </p:stCondLst>
                            <p:childTnLst>
                              <p:par>
                                <p:cTn id="313" presetID="21" presetClass="emph" presetSubtype="0" fill="hold" grpId="0" nodeType="clickEffect">
                                  <p:stCondLst>
                                    <p:cond delay="0"/>
                                  </p:stCondLst>
                                  <p:iterate type="lt">
                                    <p:tmPct val="0"/>
                                  </p:iterate>
                                  <p:childTnLst>
                                    <p:animClr clrSpc="hsl" dir="cw">
                                      <p:cBhvr override="childStyle">
                                        <p:cTn id="314" dur="500" fill="hold"/>
                                        <p:tgtEl>
                                          <p:spTgt spid="31"/>
                                        </p:tgtEl>
                                        <p:attrNameLst>
                                          <p:attrName>style.color</p:attrName>
                                        </p:attrNameLst>
                                      </p:cBhvr>
                                      <p:by>
                                        <p:hsl h="7200000" s="0" l="0"/>
                                      </p:by>
                                    </p:animClr>
                                    <p:animClr clrSpc="hsl" dir="cw">
                                      <p:cBhvr>
                                        <p:cTn id="315" dur="500" fill="hold"/>
                                        <p:tgtEl>
                                          <p:spTgt spid="31"/>
                                        </p:tgtEl>
                                        <p:attrNameLst>
                                          <p:attrName>fillcolor</p:attrName>
                                        </p:attrNameLst>
                                      </p:cBhvr>
                                      <p:by>
                                        <p:hsl h="7200000" s="0" l="0"/>
                                      </p:by>
                                    </p:animClr>
                                    <p:animClr clrSpc="hsl" dir="cw">
                                      <p:cBhvr>
                                        <p:cTn id="316" dur="500" fill="hold"/>
                                        <p:tgtEl>
                                          <p:spTgt spid="31"/>
                                        </p:tgtEl>
                                        <p:attrNameLst>
                                          <p:attrName>stroke.color</p:attrName>
                                        </p:attrNameLst>
                                      </p:cBhvr>
                                      <p:by>
                                        <p:hsl h="7200000" s="0" l="0"/>
                                      </p:by>
                                    </p:animClr>
                                    <p:set>
                                      <p:cBhvr>
                                        <p:cTn id="317" dur="500" fill="hold"/>
                                        <p:tgtEl>
                                          <p:spTgt spid="31"/>
                                        </p:tgtEl>
                                        <p:attrNameLst>
                                          <p:attrName>fill.type</p:attrName>
                                        </p:attrNameLst>
                                      </p:cBhvr>
                                      <p:to>
                                        <p:strVal val="solid"/>
                                      </p:to>
                                    </p:set>
                                  </p:childTnLst>
                                </p:cTn>
                              </p:par>
                              <p:par>
                                <p:cTn id="318" presetID="32" presetClass="emph" presetSubtype="0" fill="hold" grpId="1" nodeType="withEffect">
                                  <p:stCondLst>
                                    <p:cond delay="0"/>
                                  </p:stCondLst>
                                  <p:iterate type="lt">
                                    <p:tmPct val="2000"/>
                                  </p:iterate>
                                  <p:childTnLst>
                                    <p:animRot by="120000">
                                      <p:cBhvr>
                                        <p:cTn id="319" dur="100" fill="hold">
                                          <p:stCondLst>
                                            <p:cond delay="0"/>
                                          </p:stCondLst>
                                        </p:cTn>
                                        <p:tgtEl>
                                          <p:spTgt spid="31"/>
                                        </p:tgtEl>
                                        <p:attrNameLst>
                                          <p:attrName>r</p:attrName>
                                        </p:attrNameLst>
                                      </p:cBhvr>
                                    </p:animRot>
                                    <p:animRot by="-240000">
                                      <p:cBhvr>
                                        <p:cTn id="320" dur="200" fill="hold">
                                          <p:stCondLst>
                                            <p:cond delay="200"/>
                                          </p:stCondLst>
                                        </p:cTn>
                                        <p:tgtEl>
                                          <p:spTgt spid="31"/>
                                        </p:tgtEl>
                                        <p:attrNameLst>
                                          <p:attrName>r</p:attrName>
                                        </p:attrNameLst>
                                      </p:cBhvr>
                                    </p:animRot>
                                    <p:animRot by="240000">
                                      <p:cBhvr>
                                        <p:cTn id="321" dur="200" fill="hold">
                                          <p:stCondLst>
                                            <p:cond delay="400"/>
                                          </p:stCondLst>
                                        </p:cTn>
                                        <p:tgtEl>
                                          <p:spTgt spid="31"/>
                                        </p:tgtEl>
                                        <p:attrNameLst>
                                          <p:attrName>r</p:attrName>
                                        </p:attrNameLst>
                                      </p:cBhvr>
                                    </p:animRot>
                                    <p:animRot by="-240000">
                                      <p:cBhvr>
                                        <p:cTn id="322" dur="200" fill="hold">
                                          <p:stCondLst>
                                            <p:cond delay="600"/>
                                          </p:stCondLst>
                                        </p:cTn>
                                        <p:tgtEl>
                                          <p:spTgt spid="31"/>
                                        </p:tgtEl>
                                        <p:attrNameLst>
                                          <p:attrName>r</p:attrName>
                                        </p:attrNameLst>
                                      </p:cBhvr>
                                    </p:animRot>
                                    <p:animRot by="120000">
                                      <p:cBhvr>
                                        <p:cTn id="323" dur="200" fill="hold">
                                          <p:stCondLst>
                                            <p:cond delay="800"/>
                                          </p:stCondLst>
                                        </p:cTn>
                                        <p:tgtEl>
                                          <p:spTgt spid="31"/>
                                        </p:tgtEl>
                                        <p:attrNameLst>
                                          <p:attrName>r</p:attrName>
                                        </p:attrNameLst>
                                      </p:cBhvr>
                                    </p:animRot>
                                  </p:childTnLst>
                                  <p:subTnLst>
                                    <p:animClr clrSpc="rgb" dir="cw">
                                      <p:cBhvr override="childStyle">
                                        <p:cTn dur="1" fill="hold" display="0" masterRel="nextClick" afterEffect="1"/>
                                        <p:tgtEl>
                                          <p:spTgt spid="31"/>
                                        </p:tgtEl>
                                        <p:attrNameLst>
                                          <p:attrName>ppt_c</p:attrName>
                                        </p:attrNameLst>
                                      </p:cBhvr>
                                      <p:to>
                                        <a:schemeClr val="hlink"/>
                                      </p:to>
                                    </p:animClr>
                                  </p:subTnLst>
                                </p:cTn>
                              </p:par>
                            </p:childTnLst>
                          </p:cTn>
                        </p:par>
                      </p:childTnLst>
                    </p:cTn>
                  </p:par>
                </p:childTnLst>
              </p:cTn>
              <p:nextCondLst>
                <p:cond evt="onClick" delay="0">
                  <p:tgtEl>
                    <p:spTgt spid="31"/>
                  </p:tgtEl>
                </p:cond>
              </p:nextCondLst>
            </p:seq>
            <p:seq concurrent="1" nextAc="seek">
              <p:cTn id="324" restart="whenNotActive" fill="hold" evtFilter="cancelBubble" nodeType="interactiveSeq">
                <p:stCondLst>
                  <p:cond evt="onClick" delay="0">
                    <p:tgtEl>
                      <p:spTgt spid="33"/>
                    </p:tgtEl>
                  </p:cond>
                </p:stCondLst>
                <p:endSync evt="end" delay="0">
                  <p:rtn val="all"/>
                </p:endSync>
                <p:childTnLst>
                  <p:par>
                    <p:cTn id="325" fill="hold">
                      <p:stCondLst>
                        <p:cond delay="0"/>
                      </p:stCondLst>
                      <p:childTnLst>
                        <p:par>
                          <p:cTn id="326" fill="hold">
                            <p:stCondLst>
                              <p:cond delay="0"/>
                            </p:stCondLst>
                            <p:childTnLst>
                              <p:par>
                                <p:cTn id="327" presetID="21" presetClass="emph" presetSubtype="0" fill="hold" grpId="0" nodeType="clickEffect">
                                  <p:stCondLst>
                                    <p:cond delay="0"/>
                                  </p:stCondLst>
                                  <p:iterate type="lt">
                                    <p:tmPct val="0"/>
                                  </p:iterate>
                                  <p:childTnLst>
                                    <p:animClr clrSpc="hsl" dir="cw">
                                      <p:cBhvr override="childStyle">
                                        <p:cTn id="328" dur="500" fill="hold"/>
                                        <p:tgtEl>
                                          <p:spTgt spid="33"/>
                                        </p:tgtEl>
                                        <p:attrNameLst>
                                          <p:attrName>style.color</p:attrName>
                                        </p:attrNameLst>
                                      </p:cBhvr>
                                      <p:by>
                                        <p:hsl h="7200000" s="0" l="0"/>
                                      </p:by>
                                    </p:animClr>
                                    <p:animClr clrSpc="hsl" dir="cw">
                                      <p:cBhvr>
                                        <p:cTn id="329" dur="500" fill="hold"/>
                                        <p:tgtEl>
                                          <p:spTgt spid="33"/>
                                        </p:tgtEl>
                                        <p:attrNameLst>
                                          <p:attrName>fillcolor</p:attrName>
                                        </p:attrNameLst>
                                      </p:cBhvr>
                                      <p:by>
                                        <p:hsl h="7200000" s="0" l="0"/>
                                      </p:by>
                                    </p:animClr>
                                    <p:animClr clrSpc="hsl" dir="cw">
                                      <p:cBhvr>
                                        <p:cTn id="330" dur="500" fill="hold"/>
                                        <p:tgtEl>
                                          <p:spTgt spid="33"/>
                                        </p:tgtEl>
                                        <p:attrNameLst>
                                          <p:attrName>stroke.color</p:attrName>
                                        </p:attrNameLst>
                                      </p:cBhvr>
                                      <p:by>
                                        <p:hsl h="7200000" s="0" l="0"/>
                                      </p:by>
                                    </p:animClr>
                                    <p:set>
                                      <p:cBhvr>
                                        <p:cTn id="331" dur="500" fill="hold"/>
                                        <p:tgtEl>
                                          <p:spTgt spid="33"/>
                                        </p:tgtEl>
                                        <p:attrNameLst>
                                          <p:attrName>fill.type</p:attrName>
                                        </p:attrNameLst>
                                      </p:cBhvr>
                                      <p:to>
                                        <p:strVal val="solid"/>
                                      </p:to>
                                    </p:set>
                                  </p:childTnLst>
                                </p:cTn>
                              </p:par>
                              <p:par>
                                <p:cTn id="332" presetID="32" presetClass="emph" presetSubtype="0" fill="hold" grpId="1" nodeType="withEffect">
                                  <p:stCondLst>
                                    <p:cond delay="0"/>
                                  </p:stCondLst>
                                  <p:iterate type="lt">
                                    <p:tmPct val="2000"/>
                                  </p:iterate>
                                  <p:childTnLst>
                                    <p:animRot by="120000">
                                      <p:cBhvr>
                                        <p:cTn id="333" dur="100" fill="hold">
                                          <p:stCondLst>
                                            <p:cond delay="0"/>
                                          </p:stCondLst>
                                        </p:cTn>
                                        <p:tgtEl>
                                          <p:spTgt spid="33"/>
                                        </p:tgtEl>
                                        <p:attrNameLst>
                                          <p:attrName>r</p:attrName>
                                        </p:attrNameLst>
                                      </p:cBhvr>
                                    </p:animRot>
                                    <p:animRot by="-240000">
                                      <p:cBhvr>
                                        <p:cTn id="334" dur="200" fill="hold">
                                          <p:stCondLst>
                                            <p:cond delay="200"/>
                                          </p:stCondLst>
                                        </p:cTn>
                                        <p:tgtEl>
                                          <p:spTgt spid="33"/>
                                        </p:tgtEl>
                                        <p:attrNameLst>
                                          <p:attrName>r</p:attrName>
                                        </p:attrNameLst>
                                      </p:cBhvr>
                                    </p:animRot>
                                    <p:animRot by="240000">
                                      <p:cBhvr>
                                        <p:cTn id="335" dur="200" fill="hold">
                                          <p:stCondLst>
                                            <p:cond delay="400"/>
                                          </p:stCondLst>
                                        </p:cTn>
                                        <p:tgtEl>
                                          <p:spTgt spid="33"/>
                                        </p:tgtEl>
                                        <p:attrNameLst>
                                          <p:attrName>r</p:attrName>
                                        </p:attrNameLst>
                                      </p:cBhvr>
                                    </p:animRot>
                                    <p:animRot by="-240000">
                                      <p:cBhvr>
                                        <p:cTn id="336" dur="200" fill="hold">
                                          <p:stCondLst>
                                            <p:cond delay="600"/>
                                          </p:stCondLst>
                                        </p:cTn>
                                        <p:tgtEl>
                                          <p:spTgt spid="33"/>
                                        </p:tgtEl>
                                        <p:attrNameLst>
                                          <p:attrName>r</p:attrName>
                                        </p:attrNameLst>
                                      </p:cBhvr>
                                    </p:animRot>
                                    <p:animRot by="120000">
                                      <p:cBhvr>
                                        <p:cTn id="337" dur="200" fill="hold">
                                          <p:stCondLst>
                                            <p:cond delay="800"/>
                                          </p:stCondLst>
                                        </p:cTn>
                                        <p:tgtEl>
                                          <p:spTgt spid="33"/>
                                        </p:tgtEl>
                                        <p:attrNameLst>
                                          <p:attrName>r</p:attrName>
                                        </p:attrNameLst>
                                      </p:cBhvr>
                                    </p:animRot>
                                  </p:childTnLst>
                                  <p:subTnLst>
                                    <p:animClr clrSpc="rgb" dir="cw">
                                      <p:cBhvr override="childStyle">
                                        <p:cTn dur="1" fill="hold" display="0" masterRel="nextClick" afterEffect="1"/>
                                        <p:tgtEl>
                                          <p:spTgt spid="33"/>
                                        </p:tgtEl>
                                        <p:attrNameLst>
                                          <p:attrName>ppt_c</p:attrName>
                                        </p:attrNameLst>
                                      </p:cBhvr>
                                      <p:to>
                                        <a:schemeClr val="hlink"/>
                                      </p:to>
                                    </p:animClr>
                                  </p:subTnLst>
                                </p:cTn>
                              </p:par>
                            </p:childTnLst>
                          </p:cTn>
                        </p:par>
                      </p:childTnLst>
                    </p:cTn>
                  </p:par>
                </p:childTnLst>
              </p:cTn>
              <p:nextCondLst>
                <p:cond evt="onClick" delay="0">
                  <p:tgtEl>
                    <p:spTgt spid="33"/>
                  </p:tgtEl>
                </p:cond>
              </p:nextCondLst>
            </p:seq>
            <p:seq concurrent="1" nextAc="seek">
              <p:cTn id="338" restart="whenNotActive" fill="hold" evtFilter="cancelBubble" nodeType="interactiveSeq">
                <p:stCondLst>
                  <p:cond evt="onClick" delay="0">
                    <p:tgtEl>
                      <p:spTgt spid="35"/>
                    </p:tgtEl>
                  </p:cond>
                </p:stCondLst>
                <p:endSync evt="end" delay="0">
                  <p:rtn val="all"/>
                </p:endSync>
                <p:childTnLst>
                  <p:par>
                    <p:cTn id="339" fill="hold">
                      <p:stCondLst>
                        <p:cond delay="0"/>
                      </p:stCondLst>
                      <p:childTnLst>
                        <p:par>
                          <p:cTn id="340" fill="hold">
                            <p:stCondLst>
                              <p:cond delay="0"/>
                            </p:stCondLst>
                            <p:childTnLst>
                              <p:par>
                                <p:cTn id="341" presetID="21" presetClass="emph" presetSubtype="0" fill="hold" grpId="0" nodeType="clickEffect">
                                  <p:stCondLst>
                                    <p:cond delay="0"/>
                                  </p:stCondLst>
                                  <p:iterate type="lt">
                                    <p:tmPct val="0"/>
                                  </p:iterate>
                                  <p:childTnLst>
                                    <p:animClr clrSpc="hsl" dir="cw">
                                      <p:cBhvr override="childStyle">
                                        <p:cTn id="342" dur="500" fill="hold"/>
                                        <p:tgtEl>
                                          <p:spTgt spid="35"/>
                                        </p:tgtEl>
                                        <p:attrNameLst>
                                          <p:attrName>style.color</p:attrName>
                                        </p:attrNameLst>
                                      </p:cBhvr>
                                      <p:by>
                                        <p:hsl h="7200000" s="0" l="0"/>
                                      </p:by>
                                    </p:animClr>
                                    <p:animClr clrSpc="hsl" dir="cw">
                                      <p:cBhvr>
                                        <p:cTn id="343" dur="500" fill="hold"/>
                                        <p:tgtEl>
                                          <p:spTgt spid="35"/>
                                        </p:tgtEl>
                                        <p:attrNameLst>
                                          <p:attrName>fillcolor</p:attrName>
                                        </p:attrNameLst>
                                      </p:cBhvr>
                                      <p:by>
                                        <p:hsl h="7200000" s="0" l="0"/>
                                      </p:by>
                                    </p:animClr>
                                    <p:animClr clrSpc="hsl" dir="cw">
                                      <p:cBhvr>
                                        <p:cTn id="344" dur="500" fill="hold"/>
                                        <p:tgtEl>
                                          <p:spTgt spid="35"/>
                                        </p:tgtEl>
                                        <p:attrNameLst>
                                          <p:attrName>stroke.color</p:attrName>
                                        </p:attrNameLst>
                                      </p:cBhvr>
                                      <p:by>
                                        <p:hsl h="7200000" s="0" l="0"/>
                                      </p:by>
                                    </p:animClr>
                                    <p:set>
                                      <p:cBhvr>
                                        <p:cTn id="345" dur="500" fill="hold"/>
                                        <p:tgtEl>
                                          <p:spTgt spid="35"/>
                                        </p:tgtEl>
                                        <p:attrNameLst>
                                          <p:attrName>fill.type</p:attrName>
                                        </p:attrNameLst>
                                      </p:cBhvr>
                                      <p:to>
                                        <p:strVal val="solid"/>
                                      </p:to>
                                    </p:set>
                                  </p:childTnLst>
                                </p:cTn>
                              </p:par>
                              <p:par>
                                <p:cTn id="346" presetID="32" presetClass="emph" presetSubtype="0" fill="hold" grpId="1" nodeType="withEffect">
                                  <p:stCondLst>
                                    <p:cond delay="0"/>
                                  </p:stCondLst>
                                  <p:iterate type="lt">
                                    <p:tmPct val="2000"/>
                                  </p:iterate>
                                  <p:childTnLst>
                                    <p:animRot by="120000">
                                      <p:cBhvr>
                                        <p:cTn id="347" dur="100" fill="hold">
                                          <p:stCondLst>
                                            <p:cond delay="0"/>
                                          </p:stCondLst>
                                        </p:cTn>
                                        <p:tgtEl>
                                          <p:spTgt spid="35"/>
                                        </p:tgtEl>
                                        <p:attrNameLst>
                                          <p:attrName>r</p:attrName>
                                        </p:attrNameLst>
                                      </p:cBhvr>
                                    </p:animRot>
                                    <p:animRot by="-240000">
                                      <p:cBhvr>
                                        <p:cTn id="348" dur="200" fill="hold">
                                          <p:stCondLst>
                                            <p:cond delay="200"/>
                                          </p:stCondLst>
                                        </p:cTn>
                                        <p:tgtEl>
                                          <p:spTgt spid="35"/>
                                        </p:tgtEl>
                                        <p:attrNameLst>
                                          <p:attrName>r</p:attrName>
                                        </p:attrNameLst>
                                      </p:cBhvr>
                                    </p:animRot>
                                    <p:animRot by="240000">
                                      <p:cBhvr>
                                        <p:cTn id="349" dur="200" fill="hold">
                                          <p:stCondLst>
                                            <p:cond delay="400"/>
                                          </p:stCondLst>
                                        </p:cTn>
                                        <p:tgtEl>
                                          <p:spTgt spid="35"/>
                                        </p:tgtEl>
                                        <p:attrNameLst>
                                          <p:attrName>r</p:attrName>
                                        </p:attrNameLst>
                                      </p:cBhvr>
                                    </p:animRot>
                                    <p:animRot by="-240000">
                                      <p:cBhvr>
                                        <p:cTn id="350" dur="200" fill="hold">
                                          <p:stCondLst>
                                            <p:cond delay="600"/>
                                          </p:stCondLst>
                                        </p:cTn>
                                        <p:tgtEl>
                                          <p:spTgt spid="35"/>
                                        </p:tgtEl>
                                        <p:attrNameLst>
                                          <p:attrName>r</p:attrName>
                                        </p:attrNameLst>
                                      </p:cBhvr>
                                    </p:animRot>
                                    <p:animRot by="120000">
                                      <p:cBhvr>
                                        <p:cTn id="351" dur="200" fill="hold">
                                          <p:stCondLst>
                                            <p:cond delay="800"/>
                                          </p:stCondLst>
                                        </p:cTn>
                                        <p:tgtEl>
                                          <p:spTgt spid="35"/>
                                        </p:tgtEl>
                                        <p:attrNameLst>
                                          <p:attrName>r</p:attrName>
                                        </p:attrNameLst>
                                      </p:cBhvr>
                                    </p:animRot>
                                  </p:childTnLst>
                                  <p:subTnLst>
                                    <p:animClr clrSpc="rgb" dir="cw">
                                      <p:cBhvr override="childStyle">
                                        <p:cTn dur="1" fill="hold" display="0" masterRel="nextClick" afterEffect="1"/>
                                        <p:tgtEl>
                                          <p:spTgt spid="35"/>
                                        </p:tgtEl>
                                        <p:attrNameLst>
                                          <p:attrName>ppt_c</p:attrName>
                                        </p:attrNameLst>
                                      </p:cBhvr>
                                      <p:to>
                                        <a:schemeClr val="hlink"/>
                                      </p:to>
                                    </p:animClr>
                                  </p:subTnLst>
                                </p:cTn>
                              </p:par>
                            </p:childTnLst>
                          </p:cTn>
                        </p:par>
                      </p:childTnLst>
                    </p:cTn>
                  </p:par>
                </p:childTnLst>
              </p:cTn>
              <p:nextCondLst>
                <p:cond evt="onClick" delay="0">
                  <p:tgtEl>
                    <p:spTgt spid="35"/>
                  </p:tgtEl>
                </p:cond>
              </p:nextCondLst>
            </p:seq>
            <p:seq concurrent="1" nextAc="seek">
              <p:cTn id="352" restart="whenNotActive" fill="hold" evtFilter="cancelBubble" nodeType="interactiveSeq">
                <p:stCondLst>
                  <p:cond evt="onClick" delay="0">
                    <p:tgtEl>
                      <p:spTgt spid="63"/>
                    </p:tgtEl>
                  </p:cond>
                </p:stCondLst>
                <p:endSync evt="end" delay="0">
                  <p:rtn val="all"/>
                </p:endSync>
                <p:childTnLst>
                  <p:par>
                    <p:cTn id="353" fill="hold">
                      <p:stCondLst>
                        <p:cond delay="0"/>
                      </p:stCondLst>
                      <p:childTnLst>
                        <p:par>
                          <p:cTn id="354" fill="hold">
                            <p:stCondLst>
                              <p:cond delay="0"/>
                            </p:stCondLst>
                            <p:childTnLst>
                              <p:par>
                                <p:cTn id="355" presetID="21" presetClass="emph" presetSubtype="0" fill="hold" grpId="0" nodeType="clickEffect">
                                  <p:stCondLst>
                                    <p:cond delay="0"/>
                                  </p:stCondLst>
                                  <p:iterate type="lt">
                                    <p:tmPct val="0"/>
                                  </p:iterate>
                                  <p:childTnLst>
                                    <p:animClr clrSpc="hsl" dir="cw">
                                      <p:cBhvr override="childStyle">
                                        <p:cTn id="356" dur="500" fill="hold"/>
                                        <p:tgtEl>
                                          <p:spTgt spid="63"/>
                                        </p:tgtEl>
                                        <p:attrNameLst>
                                          <p:attrName>style.color</p:attrName>
                                        </p:attrNameLst>
                                      </p:cBhvr>
                                      <p:by>
                                        <p:hsl h="7200000" s="0" l="0"/>
                                      </p:by>
                                    </p:animClr>
                                    <p:animClr clrSpc="hsl" dir="cw">
                                      <p:cBhvr>
                                        <p:cTn id="357" dur="500" fill="hold"/>
                                        <p:tgtEl>
                                          <p:spTgt spid="63"/>
                                        </p:tgtEl>
                                        <p:attrNameLst>
                                          <p:attrName>fillcolor</p:attrName>
                                        </p:attrNameLst>
                                      </p:cBhvr>
                                      <p:by>
                                        <p:hsl h="7200000" s="0" l="0"/>
                                      </p:by>
                                    </p:animClr>
                                    <p:animClr clrSpc="hsl" dir="cw">
                                      <p:cBhvr>
                                        <p:cTn id="358" dur="500" fill="hold"/>
                                        <p:tgtEl>
                                          <p:spTgt spid="63"/>
                                        </p:tgtEl>
                                        <p:attrNameLst>
                                          <p:attrName>stroke.color</p:attrName>
                                        </p:attrNameLst>
                                      </p:cBhvr>
                                      <p:by>
                                        <p:hsl h="7200000" s="0" l="0"/>
                                      </p:by>
                                    </p:animClr>
                                    <p:set>
                                      <p:cBhvr>
                                        <p:cTn id="359" dur="500" fill="hold"/>
                                        <p:tgtEl>
                                          <p:spTgt spid="63"/>
                                        </p:tgtEl>
                                        <p:attrNameLst>
                                          <p:attrName>fill.type</p:attrName>
                                        </p:attrNameLst>
                                      </p:cBhvr>
                                      <p:to>
                                        <p:strVal val="solid"/>
                                      </p:to>
                                    </p:set>
                                  </p:childTnLst>
                                </p:cTn>
                              </p:par>
                              <p:par>
                                <p:cTn id="360" presetID="32" presetClass="emph" presetSubtype="0" fill="hold" grpId="1" nodeType="withEffect">
                                  <p:stCondLst>
                                    <p:cond delay="0"/>
                                  </p:stCondLst>
                                  <p:iterate type="lt">
                                    <p:tmPct val="2000"/>
                                  </p:iterate>
                                  <p:childTnLst>
                                    <p:animRot by="120000">
                                      <p:cBhvr>
                                        <p:cTn id="361" dur="100" fill="hold">
                                          <p:stCondLst>
                                            <p:cond delay="0"/>
                                          </p:stCondLst>
                                        </p:cTn>
                                        <p:tgtEl>
                                          <p:spTgt spid="63"/>
                                        </p:tgtEl>
                                        <p:attrNameLst>
                                          <p:attrName>r</p:attrName>
                                        </p:attrNameLst>
                                      </p:cBhvr>
                                    </p:animRot>
                                    <p:animRot by="-240000">
                                      <p:cBhvr>
                                        <p:cTn id="362" dur="200" fill="hold">
                                          <p:stCondLst>
                                            <p:cond delay="200"/>
                                          </p:stCondLst>
                                        </p:cTn>
                                        <p:tgtEl>
                                          <p:spTgt spid="63"/>
                                        </p:tgtEl>
                                        <p:attrNameLst>
                                          <p:attrName>r</p:attrName>
                                        </p:attrNameLst>
                                      </p:cBhvr>
                                    </p:animRot>
                                    <p:animRot by="240000">
                                      <p:cBhvr>
                                        <p:cTn id="363" dur="200" fill="hold">
                                          <p:stCondLst>
                                            <p:cond delay="400"/>
                                          </p:stCondLst>
                                        </p:cTn>
                                        <p:tgtEl>
                                          <p:spTgt spid="63"/>
                                        </p:tgtEl>
                                        <p:attrNameLst>
                                          <p:attrName>r</p:attrName>
                                        </p:attrNameLst>
                                      </p:cBhvr>
                                    </p:animRot>
                                    <p:animRot by="-240000">
                                      <p:cBhvr>
                                        <p:cTn id="364" dur="200" fill="hold">
                                          <p:stCondLst>
                                            <p:cond delay="600"/>
                                          </p:stCondLst>
                                        </p:cTn>
                                        <p:tgtEl>
                                          <p:spTgt spid="63"/>
                                        </p:tgtEl>
                                        <p:attrNameLst>
                                          <p:attrName>r</p:attrName>
                                        </p:attrNameLst>
                                      </p:cBhvr>
                                    </p:animRot>
                                    <p:animRot by="120000">
                                      <p:cBhvr>
                                        <p:cTn id="365" dur="200" fill="hold">
                                          <p:stCondLst>
                                            <p:cond delay="800"/>
                                          </p:stCondLst>
                                        </p:cTn>
                                        <p:tgtEl>
                                          <p:spTgt spid="63"/>
                                        </p:tgtEl>
                                        <p:attrNameLst>
                                          <p:attrName>r</p:attrName>
                                        </p:attrNameLst>
                                      </p:cBhvr>
                                    </p:animRot>
                                  </p:childTnLst>
                                  <p:subTnLst>
                                    <p:animClr clrSpc="rgb" dir="cw">
                                      <p:cBhvr override="childStyle">
                                        <p:cTn dur="1" fill="hold" display="0" masterRel="nextClick" afterEffect="1"/>
                                        <p:tgtEl>
                                          <p:spTgt spid="63"/>
                                        </p:tgtEl>
                                        <p:attrNameLst>
                                          <p:attrName>ppt_c</p:attrName>
                                        </p:attrNameLst>
                                      </p:cBhvr>
                                      <p:to>
                                        <a:schemeClr val="hlink"/>
                                      </p:to>
                                    </p:animClr>
                                  </p:subTnLst>
                                </p:cTn>
                              </p:par>
                            </p:childTnLst>
                          </p:cTn>
                        </p:par>
                      </p:childTnLst>
                    </p:cTn>
                  </p:par>
                </p:childTnLst>
              </p:cTn>
              <p:nextCondLst>
                <p:cond evt="onClick" delay="0">
                  <p:tgtEl>
                    <p:spTgt spid="63"/>
                  </p:tgtEl>
                </p:cond>
              </p:nextCondLst>
            </p:seq>
            <p:seq concurrent="1" nextAc="seek">
              <p:cTn id="366" restart="whenNotActive" fill="hold" evtFilter="cancelBubble" nodeType="interactiveSeq">
                <p:stCondLst>
                  <p:cond evt="onClick" delay="0">
                    <p:tgtEl>
                      <p:spTgt spid="65"/>
                    </p:tgtEl>
                  </p:cond>
                </p:stCondLst>
                <p:endSync evt="end" delay="0">
                  <p:rtn val="all"/>
                </p:endSync>
                <p:childTnLst>
                  <p:par>
                    <p:cTn id="367" fill="hold">
                      <p:stCondLst>
                        <p:cond delay="0"/>
                      </p:stCondLst>
                      <p:childTnLst>
                        <p:par>
                          <p:cTn id="368" fill="hold">
                            <p:stCondLst>
                              <p:cond delay="0"/>
                            </p:stCondLst>
                            <p:childTnLst>
                              <p:par>
                                <p:cTn id="369" presetID="21" presetClass="emph" presetSubtype="0" fill="hold" grpId="0" nodeType="clickEffect">
                                  <p:stCondLst>
                                    <p:cond delay="0"/>
                                  </p:stCondLst>
                                  <p:iterate type="lt">
                                    <p:tmPct val="0"/>
                                  </p:iterate>
                                  <p:childTnLst>
                                    <p:animClr clrSpc="hsl" dir="cw">
                                      <p:cBhvr override="childStyle">
                                        <p:cTn id="370" dur="500" fill="hold"/>
                                        <p:tgtEl>
                                          <p:spTgt spid="65"/>
                                        </p:tgtEl>
                                        <p:attrNameLst>
                                          <p:attrName>style.color</p:attrName>
                                        </p:attrNameLst>
                                      </p:cBhvr>
                                      <p:by>
                                        <p:hsl h="7200000" s="0" l="0"/>
                                      </p:by>
                                    </p:animClr>
                                    <p:animClr clrSpc="hsl" dir="cw">
                                      <p:cBhvr>
                                        <p:cTn id="371" dur="500" fill="hold"/>
                                        <p:tgtEl>
                                          <p:spTgt spid="65"/>
                                        </p:tgtEl>
                                        <p:attrNameLst>
                                          <p:attrName>fillcolor</p:attrName>
                                        </p:attrNameLst>
                                      </p:cBhvr>
                                      <p:by>
                                        <p:hsl h="7200000" s="0" l="0"/>
                                      </p:by>
                                    </p:animClr>
                                    <p:animClr clrSpc="hsl" dir="cw">
                                      <p:cBhvr>
                                        <p:cTn id="372" dur="500" fill="hold"/>
                                        <p:tgtEl>
                                          <p:spTgt spid="65"/>
                                        </p:tgtEl>
                                        <p:attrNameLst>
                                          <p:attrName>stroke.color</p:attrName>
                                        </p:attrNameLst>
                                      </p:cBhvr>
                                      <p:by>
                                        <p:hsl h="7200000" s="0" l="0"/>
                                      </p:by>
                                    </p:animClr>
                                    <p:set>
                                      <p:cBhvr>
                                        <p:cTn id="373" dur="500" fill="hold"/>
                                        <p:tgtEl>
                                          <p:spTgt spid="65"/>
                                        </p:tgtEl>
                                        <p:attrNameLst>
                                          <p:attrName>fill.type</p:attrName>
                                        </p:attrNameLst>
                                      </p:cBhvr>
                                      <p:to>
                                        <p:strVal val="solid"/>
                                      </p:to>
                                    </p:set>
                                  </p:childTnLst>
                                </p:cTn>
                              </p:par>
                              <p:par>
                                <p:cTn id="374" presetID="32" presetClass="emph" presetSubtype="0" fill="hold" grpId="1" nodeType="withEffect">
                                  <p:stCondLst>
                                    <p:cond delay="0"/>
                                  </p:stCondLst>
                                  <p:iterate type="lt">
                                    <p:tmPct val="2000"/>
                                  </p:iterate>
                                  <p:childTnLst>
                                    <p:animRot by="120000">
                                      <p:cBhvr>
                                        <p:cTn id="375" dur="100" fill="hold">
                                          <p:stCondLst>
                                            <p:cond delay="0"/>
                                          </p:stCondLst>
                                        </p:cTn>
                                        <p:tgtEl>
                                          <p:spTgt spid="65"/>
                                        </p:tgtEl>
                                        <p:attrNameLst>
                                          <p:attrName>r</p:attrName>
                                        </p:attrNameLst>
                                      </p:cBhvr>
                                    </p:animRot>
                                    <p:animRot by="-240000">
                                      <p:cBhvr>
                                        <p:cTn id="376" dur="200" fill="hold">
                                          <p:stCondLst>
                                            <p:cond delay="200"/>
                                          </p:stCondLst>
                                        </p:cTn>
                                        <p:tgtEl>
                                          <p:spTgt spid="65"/>
                                        </p:tgtEl>
                                        <p:attrNameLst>
                                          <p:attrName>r</p:attrName>
                                        </p:attrNameLst>
                                      </p:cBhvr>
                                    </p:animRot>
                                    <p:animRot by="240000">
                                      <p:cBhvr>
                                        <p:cTn id="377" dur="200" fill="hold">
                                          <p:stCondLst>
                                            <p:cond delay="400"/>
                                          </p:stCondLst>
                                        </p:cTn>
                                        <p:tgtEl>
                                          <p:spTgt spid="65"/>
                                        </p:tgtEl>
                                        <p:attrNameLst>
                                          <p:attrName>r</p:attrName>
                                        </p:attrNameLst>
                                      </p:cBhvr>
                                    </p:animRot>
                                    <p:animRot by="-240000">
                                      <p:cBhvr>
                                        <p:cTn id="378" dur="200" fill="hold">
                                          <p:stCondLst>
                                            <p:cond delay="600"/>
                                          </p:stCondLst>
                                        </p:cTn>
                                        <p:tgtEl>
                                          <p:spTgt spid="65"/>
                                        </p:tgtEl>
                                        <p:attrNameLst>
                                          <p:attrName>r</p:attrName>
                                        </p:attrNameLst>
                                      </p:cBhvr>
                                    </p:animRot>
                                    <p:animRot by="120000">
                                      <p:cBhvr>
                                        <p:cTn id="379" dur="200" fill="hold">
                                          <p:stCondLst>
                                            <p:cond delay="800"/>
                                          </p:stCondLst>
                                        </p:cTn>
                                        <p:tgtEl>
                                          <p:spTgt spid="65"/>
                                        </p:tgtEl>
                                        <p:attrNameLst>
                                          <p:attrName>r</p:attrName>
                                        </p:attrNameLst>
                                      </p:cBhvr>
                                    </p:animRot>
                                  </p:childTnLst>
                                  <p:subTnLst>
                                    <p:animClr clrSpc="rgb" dir="cw">
                                      <p:cBhvr override="childStyle">
                                        <p:cTn dur="1" fill="hold" display="0" masterRel="nextClick" afterEffect="1"/>
                                        <p:tgtEl>
                                          <p:spTgt spid="65"/>
                                        </p:tgtEl>
                                        <p:attrNameLst>
                                          <p:attrName>ppt_c</p:attrName>
                                        </p:attrNameLst>
                                      </p:cBhvr>
                                      <p:to>
                                        <a:schemeClr val="hlink"/>
                                      </p:to>
                                    </p:animClr>
                                  </p:subTnLst>
                                </p:cTn>
                              </p:par>
                            </p:childTnLst>
                          </p:cTn>
                        </p:par>
                      </p:childTnLst>
                    </p:cTn>
                  </p:par>
                </p:childTnLst>
              </p:cTn>
              <p:nextCondLst>
                <p:cond evt="onClick" delay="0">
                  <p:tgtEl>
                    <p:spTgt spid="65"/>
                  </p:tgtEl>
                </p:cond>
              </p:nextCondLst>
            </p:seq>
            <p:seq concurrent="1" nextAc="seek">
              <p:cTn id="380" restart="whenNotActive" fill="hold" evtFilter="cancelBubble" nodeType="interactiveSeq">
                <p:stCondLst>
                  <p:cond evt="onClick" delay="0">
                    <p:tgtEl>
                      <p:spTgt spid="67"/>
                    </p:tgtEl>
                  </p:cond>
                </p:stCondLst>
                <p:endSync evt="end" delay="0">
                  <p:rtn val="all"/>
                </p:endSync>
                <p:childTnLst>
                  <p:par>
                    <p:cTn id="381" fill="hold">
                      <p:stCondLst>
                        <p:cond delay="0"/>
                      </p:stCondLst>
                      <p:childTnLst>
                        <p:par>
                          <p:cTn id="382" fill="hold">
                            <p:stCondLst>
                              <p:cond delay="0"/>
                            </p:stCondLst>
                            <p:childTnLst>
                              <p:par>
                                <p:cTn id="383" presetID="21" presetClass="emph" presetSubtype="0" fill="hold" grpId="0" nodeType="clickEffect">
                                  <p:stCondLst>
                                    <p:cond delay="0"/>
                                  </p:stCondLst>
                                  <p:iterate type="lt">
                                    <p:tmPct val="0"/>
                                  </p:iterate>
                                  <p:childTnLst>
                                    <p:animClr clrSpc="hsl" dir="cw">
                                      <p:cBhvr override="childStyle">
                                        <p:cTn id="384" dur="500" fill="hold"/>
                                        <p:tgtEl>
                                          <p:spTgt spid="67"/>
                                        </p:tgtEl>
                                        <p:attrNameLst>
                                          <p:attrName>style.color</p:attrName>
                                        </p:attrNameLst>
                                      </p:cBhvr>
                                      <p:by>
                                        <p:hsl h="7200000" s="0" l="0"/>
                                      </p:by>
                                    </p:animClr>
                                    <p:animClr clrSpc="hsl" dir="cw">
                                      <p:cBhvr>
                                        <p:cTn id="385" dur="500" fill="hold"/>
                                        <p:tgtEl>
                                          <p:spTgt spid="67"/>
                                        </p:tgtEl>
                                        <p:attrNameLst>
                                          <p:attrName>fillcolor</p:attrName>
                                        </p:attrNameLst>
                                      </p:cBhvr>
                                      <p:by>
                                        <p:hsl h="7200000" s="0" l="0"/>
                                      </p:by>
                                    </p:animClr>
                                    <p:animClr clrSpc="hsl" dir="cw">
                                      <p:cBhvr>
                                        <p:cTn id="386" dur="500" fill="hold"/>
                                        <p:tgtEl>
                                          <p:spTgt spid="67"/>
                                        </p:tgtEl>
                                        <p:attrNameLst>
                                          <p:attrName>stroke.color</p:attrName>
                                        </p:attrNameLst>
                                      </p:cBhvr>
                                      <p:by>
                                        <p:hsl h="7200000" s="0" l="0"/>
                                      </p:by>
                                    </p:animClr>
                                    <p:set>
                                      <p:cBhvr>
                                        <p:cTn id="387" dur="500" fill="hold"/>
                                        <p:tgtEl>
                                          <p:spTgt spid="67"/>
                                        </p:tgtEl>
                                        <p:attrNameLst>
                                          <p:attrName>fill.type</p:attrName>
                                        </p:attrNameLst>
                                      </p:cBhvr>
                                      <p:to>
                                        <p:strVal val="solid"/>
                                      </p:to>
                                    </p:set>
                                  </p:childTnLst>
                                </p:cTn>
                              </p:par>
                              <p:par>
                                <p:cTn id="388" presetID="32" presetClass="emph" presetSubtype="0" fill="hold" grpId="1" nodeType="withEffect">
                                  <p:stCondLst>
                                    <p:cond delay="0"/>
                                  </p:stCondLst>
                                  <p:iterate type="lt">
                                    <p:tmPct val="2000"/>
                                  </p:iterate>
                                  <p:childTnLst>
                                    <p:animRot by="120000">
                                      <p:cBhvr>
                                        <p:cTn id="389" dur="100" fill="hold">
                                          <p:stCondLst>
                                            <p:cond delay="0"/>
                                          </p:stCondLst>
                                        </p:cTn>
                                        <p:tgtEl>
                                          <p:spTgt spid="67"/>
                                        </p:tgtEl>
                                        <p:attrNameLst>
                                          <p:attrName>r</p:attrName>
                                        </p:attrNameLst>
                                      </p:cBhvr>
                                    </p:animRot>
                                    <p:animRot by="-240000">
                                      <p:cBhvr>
                                        <p:cTn id="390" dur="200" fill="hold">
                                          <p:stCondLst>
                                            <p:cond delay="200"/>
                                          </p:stCondLst>
                                        </p:cTn>
                                        <p:tgtEl>
                                          <p:spTgt spid="67"/>
                                        </p:tgtEl>
                                        <p:attrNameLst>
                                          <p:attrName>r</p:attrName>
                                        </p:attrNameLst>
                                      </p:cBhvr>
                                    </p:animRot>
                                    <p:animRot by="240000">
                                      <p:cBhvr>
                                        <p:cTn id="391" dur="200" fill="hold">
                                          <p:stCondLst>
                                            <p:cond delay="400"/>
                                          </p:stCondLst>
                                        </p:cTn>
                                        <p:tgtEl>
                                          <p:spTgt spid="67"/>
                                        </p:tgtEl>
                                        <p:attrNameLst>
                                          <p:attrName>r</p:attrName>
                                        </p:attrNameLst>
                                      </p:cBhvr>
                                    </p:animRot>
                                    <p:animRot by="-240000">
                                      <p:cBhvr>
                                        <p:cTn id="392" dur="200" fill="hold">
                                          <p:stCondLst>
                                            <p:cond delay="600"/>
                                          </p:stCondLst>
                                        </p:cTn>
                                        <p:tgtEl>
                                          <p:spTgt spid="67"/>
                                        </p:tgtEl>
                                        <p:attrNameLst>
                                          <p:attrName>r</p:attrName>
                                        </p:attrNameLst>
                                      </p:cBhvr>
                                    </p:animRot>
                                    <p:animRot by="120000">
                                      <p:cBhvr>
                                        <p:cTn id="393" dur="200" fill="hold">
                                          <p:stCondLst>
                                            <p:cond delay="800"/>
                                          </p:stCondLst>
                                        </p:cTn>
                                        <p:tgtEl>
                                          <p:spTgt spid="67"/>
                                        </p:tgtEl>
                                        <p:attrNameLst>
                                          <p:attrName>r</p:attrName>
                                        </p:attrNameLst>
                                      </p:cBhvr>
                                    </p:animRot>
                                  </p:childTnLst>
                                  <p:subTnLst>
                                    <p:animClr clrSpc="rgb" dir="cw">
                                      <p:cBhvr override="childStyle">
                                        <p:cTn dur="1" fill="hold" display="0" masterRel="nextClick" afterEffect="1"/>
                                        <p:tgtEl>
                                          <p:spTgt spid="67"/>
                                        </p:tgtEl>
                                        <p:attrNameLst>
                                          <p:attrName>ppt_c</p:attrName>
                                        </p:attrNameLst>
                                      </p:cBhvr>
                                      <p:to>
                                        <a:schemeClr val="hlink"/>
                                      </p:to>
                                    </p:animClr>
                                  </p:subTnLst>
                                </p:cTn>
                              </p:par>
                            </p:childTnLst>
                          </p:cTn>
                        </p:par>
                      </p:childTnLst>
                    </p:cTn>
                  </p:par>
                </p:childTnLst>
              </p:cTn>
              <p:nextCondLst>
                <p:cond evt="onClick" delay="0">
                  <p:tgtEl>
                    <p:spTgt spid="67"/>
                  </p:tgtEl>
                </p:cond>
              </p:nextCondLst>
            </p:seq>
            <p:seq concurrent="1" nextAc="seek">
              <p:cTn id="394" restart="whenNotActive" fill="hold" evtFilter="cancelBubble" nodeType="interactiveSeq">
                <p:stCondLst>
                  <p:cond evt="onClick" delay="0">
                    <p:tgtEl>
                      <p:spTgt spid="69"/>
                    </p:tgtEl>
                  </p:cond>
                </p:stCondLst>
                <p:endSync evt="end" delay="0">
                  <p:rtn val="all"/>
                </p:endSync>
                <p:childTnLst>
                  <p:par>
                    <p:cTn id="395" fill="hold">
                      <p:stCondLst>
                        <p:cond delay="0"/>
                      </p:stCondLst>
                      <p:childTnLst>
                        <p:par>
                          <p:cTn id="396" fill="hold">
                            <p:stCondLst>
                              <p:cond delay="0"/>
                            </p:stCondLst>
                            <p:childTnLst>
                              <p:par>
                                <p:cTn id="397" presetID="21" presetClass="emph" presetSubtype="0" fill="hold" grpId="0" nodeType="clickEffect">
                                  <p:stCondLst>
                                    <p:cond delay="0"/>
                                  </p:stCondLst>
                                  <p:iterate type="lt">
                                    <p:tmPct val="0"/>
                                  </p:iterate>
                                  <p:childTnLst>
                                    <p:animClr clrSpc="hsl" dir="cw">
                                      <p:cBhvr override="childStyle">
                                        <p:cTn id="398" dur="500" fill="hold"/>
                                        <p:tgtEl>
                                          <p:spTgt spid="69"/>
                                        </p:tgtEl>
                                        <p:attrNameLst>
                                          <p:attrName>style.color</p:attrName>
                                        </p:attrNameLst>
                                      </p:cBhvr>
                                      <p:by>
                                        <p:hsl h="7200000" s="0" l="0"/>
                                      </p:by>
                                    </p:animClr>
                                    <p:animClr clrSpc="hsl" dir="cw">
                                      <p:cBhvr>
                                        <p:cTn id="399" dur="500" fill="hold"/>
                                        <p:tgtEl>
                                          <p:spTgt spid="69"/>
                                        </p:tgtEl>
                                        <p:attrNameLst>
                                          <p:attrName>fillcolor</p:attrName>
                                        </p:attrNameLst>
                                      </p:cBhvr>
                                      <p:by>
                                        <p:hsl h="7200000" s="0" l="0"/>
                                      </p:by>
                                    </p:animClr>
                                    <p:animClr clrSpc="hsl" dir="cw">
                                      <p:cBhvr>
                                        <p:cTn id="400" dur="500" fill="hold"/>
                                        <p:tgtEl>
                                          <p:spTgt spid="69"/>
                                        </p:tgtEl>
                                        <p:attrNameLst>
                                          <p:attrName>stroke.color</p:attrName>
                                        </p:attrNameLst>
                                      </p:cBhvr>
                                      <p:by>
                                        <p:hsl h="7200000" s="0" l="0"/>
                                      </p:by>
                                    </p:animClr>
                                    <p:set>
                                      <p:cBhvr>
                                        <p:cTn id="401" dur="500" fill="hold"/>
                                        <p:tgtEl>
                                          <p:spTgt spid="69"/>
                                        </p:tgtEl>
                                        <p:attrNameLst>
                                          <p:attrName>fill.type</p:attrName>
                                        </p:attrNameLst>
                                      </p:cBhvr>
                                      <p:to>
                                        <p:strVal val="solid"/>
                                      </p:to>
                                    </p:set>
                                  </p:childTnLst>
                                </p:cTn>
                              </p:par>
                              <p:par>
                                <p:cTn id="402" presetID="32" presetClass="emph" presetSubtype="0" fill="hold" grpId="1" nodeType="withEffect">
                                  <p:stCondLst>
                                    <p:cond delay="0"/>
                                  </p:stCondLst>
                                  <p:iterate type="lt">
                                    <p:tmPct val="2000"/>
                                  </p:iterate>
                                  <p:childTnLst>
                                    <p:animRot by="120000">
                                      <p:cBhvr>
                                        <p:cTn id="403" dur="100" fill="hold">
                                          <p:stCondLst>
                                            <p:cond delay="0"/>
                                          </p:stCondLst>
                                        </p:cTn>
                                        <p:tgtEl>
                                          <p:spTgt spid="69"/>
                                        </p:tgtEl>
                                        <p:attrNameLst>
                                          <p:attrName>r</p:attrName>
                                        </p:attrNameLst>
                                      </p:cBhvr>
                                    </p:animRot>
                                    <p:animRot by="-240000">
                                      <p:cBhvr>
                                        <p:cTn id="404" dur="200" fill="hold">
                                          <p:stCondLst>
                                            <p:cond delay="200"/>
                                          </p:stCondLst>
                                        </p:cTn>
                                        <p:tgtEl>
                                          <p:spTgt spid="69"/>
                                        </p:tgtEl>
                                        <p:attrNameLst>
                                          <p:attrName>r</p:attrName>
                                        </p:attrNameLst>
                                      </p:cBhvr>
                                    </p:animRot>
                                    <p:animRot by="240000">
                                      <p:cBhvr>
                                        <p:cTn id="405" dur="200" fill="hold">
                                          <p:stCondLst>
                                            <p:cond delay="400"/>
                                          </p:stCondLst>
                                        </p:cTn>
                                        <p:tgtEl>
                                          <p:spTgt spid="69"/>
                                        </p:tgtEl>
                                        <p:attrNameLst>
                                          <p:attrName>r</p:attrName>
                                        </p:attrNameLst>
                                      </p:cBhvr>
                                    </p:animRot>
                                    <p:animRot by="-240000">
                                      <p:cBhvr>
                                        <p:cTn id="406" dur="200" fill="hold">
                                          <p:stCondLst>
                                            <p:cond delay="600"/>
                                          </p:stCondLst>
                                        </p:cTn>
                                        <p:tgtEl>
                                          <p:spTgt spid="69"/>
                                        </p:tgtEl>
                                        <p:attrNameLst>
                                          <p:attrName>r</p:attrName>
                                        </p:attrNameLst>
                                      </p:cBhvr>
                                    </p:animRot>
                                    <p:animRot by="120000">
                                      <p:cBhvr>
                                        <p:cTn id="407" dur="200" fill="hold">
                                          <p:stCondLst>
                                            <p:cond delay="800"/>
                                          </p:stCondLst>
                                        </p:cTn>
                                        <p:tgtEl>
                                          <p:spTgt spid="69"/>
                                        </p:tgtEl>
                                        <p:attrNameLst>
                                          <p:attrName>r</p:attrName>
                                        </p:attrNameLst>
                                      </p:cBhvr>
                                    </p:animRot>
                                  </p:childTnLst>
                                  <p:subTnLst>
                                    <p:animClr clrSpc="rgb" dir="cw">
                                      <p:cBhvr override="childStyle">
                                        <p:cTn dur="1" fill="hold" display="0" masterRel="nextClick" afterEffect="1"/>
                                        <p:tgtEl>
                                          <p:spTgt spid="69"/>
                                        </p:tgtEl>
                                        <p:attrNameLst>
                                          <p:attrName>ppt_c</p:attrName>
                                        </p:attrNameLst>
                                      </p:cBhvr>
                                      <p:to>
                                        <a:schemeClr val="hlink"/>
                                      </p:to>
                                    </p:animClr>
                                  </p:subTnLst>
                                </p:cTn>
                              </p:par>
                            </p:childTnLst>
                          </p:cTn>
                        </p:par>
                      </p:childTnLst>
                    </p:cTn>
                  </p:par>
                </p:childTnLst>
              </p:cTn>
              <p:nextCondLst>
                <p:cond evt="onClick" delay="0">
                  <p:tgtEl>
                    <p:spTgt spid="69"/>
                  </p:tgtEl>
                </p:cond>
              </p:nextCondLst>
            </p:seq>
            <p:seq concurrent="1" nextAc="seek">
              <p:cTn id="408" restart="whenNotActive" fill="hold" evtFilter="cancelBubble" nodeType="interactiveSeq">
                <p:stCondLst>
                  <p:cond evt="onClick" delay="0">
                    <p:tgtEl>
                      <p:spTgt spid="37"/>
                    </p:tgtEl>
                  </p:cond>
                </p:stCondLst>
                <p:endSync evt="end" delay="0">
                  <p:rtn val="all"/>
                </p:endSync>
                <p:childTnLst>
                  <p:par>
                    <p:cTn id="409" fill="hold">
                      <p:stCondLst>
                        <p:cond delay="0"/>
                      </p:stCondLst>
                      <p:childTnLst>
                        <p:par>
                          <p:cTn id="410" fill="hold">
                            <p:stCondLst>
                              <p:cond delay="0"/>
                            </p:stCondLst>
                            <p:childTnLst>
                              <p:par>
                                <p:cTn id="411" presetID="21" presetClass="emph" presetSubtype="0" fill="hold" grpId="0" nodeType="clickEffect">
                                  <p:stCondLst>
                                    <p:cond delay="0"/>
                                  </p:stCondLst>
                                  <p:iterate type="lt">
                                    <p:tmPct val="0"/>
                                  </p:iterate>
                                  <p:childTnLst>
                                    <p:animClr clrSpc="hsl" dir="cw">
                                      <p:cBhvr override="childStyle">
                                        <p:cTn id="412" dur="500" fill="hold"/>
                                        <p:tgtEl>
                                          <p:spTgt spid="37"/>
                                        </p:tgtEl>
                                        <p:attrNameLst>
                                          <p:attrName>style.color</p:attrName>
                                        </p:attrNameLst>
                                      </p:cBhvr>
                                      <p:by>
                                        <p:hsl h="7200000" s="0" l="0"/>
                                      </p:by>
                                    </p:animClr>
                                    <p:animClr clrSpc="hsl" dir="cw">
                                      <p:cBhvr>
                                        <p:cTn id="413" dur="500" fill="hold"/>
                                        <p:tgtEl>
                                          <p:spTgt spid="37"/>
                                        </p:tgtEl>
                                        <p:attrNameLst>
                                          <p:attrName>fillcolor</p:attrName>
                                        </p:attrNameLst>
                                      </p:cBhvr>
                                      <p:by>
                                        <p:hsl h="7200000" s="0" l="0"/>
                                      </p:by>
                                    </p:animClr>
                                    <p:animClr clrSpc="hsl" dir="cw">
                                      <p:cBhvr>
                                        <p:cTn id="414" dur="500" fill="hold"/>
                                        <p:tgtEl>
                                          <p:spTgt spid="37"/>
                                        </p:tgtEl>
                                        <p:attrNameLst>
                                          <p:attrName>stroke.color</p:attrName>
                                        </p:attrNameLst>
                                      </p:cBhvr>
                                      <p:by>
                                        <p:hsl h="7200000" s="0" l="0"/>
                                      </p:by>
                                    </p:animClr>
                                    <p:set>
                                      <p:cBhvr>
                                        <p:cTn id="415" dur="500" fill="hold"/>
                                        <p:tgtEl>
                                          <p:spTgt spid="37"/>
                                        </p:tgtEl>
                                        <p:attrNameLst>
                                          <p:attrName>fill.type</p:attrName>
                                        </p:attrNameLst>
                                      </p:cBhvr>
                                      <p:to>
                                        <p:strVal val="solid"/>
                                      </p:to>
                                    </p:set>
                                  </p:childTnLst>
                                </p:cTn>
                              </p:par>
                              <p:par>
                                <p:cTn id="416" presetID="32" presetClass="emph" presetSubtype="0" fill="hold" grpId="1" nodeType="withEffect">
                                  <p:stCondLst>
                                    <p:cond delay="0"/>
                                  </p:stCondLst>
                                  <p:iterate type="lt">
                                    <p:tmPct val="2000"/>
                                  </p:iterate>
                                  <p:childTnLst>
                                    <p:animRot by="120000">
                                      <p:cBhvr>
                                        <p:cTn id="417" dur="100" fill="hold">
                                          <p:stCondLst>
                                            <p:cond delay="0"/>
                                          </p:stCondLst>
                                        </p:cTn>
                                        <p:tgtEl>
                                          <p:spTgt spid="37"/>
                                        </p:tgtEl>
                                        <p:attrNameLst>
                                          <p:attrName>r</p:attrName>
                                        </p:attrNameLst>
                                      </p:cBhvr>
                                    </p:animRot>
                                    <p:animRot by="-240000">
                                      <p:cBhvr>
                                        <p:cTn id="418" dur="200" fill="hold">
                                          <p:stCondLst>
                                            <p:cond delay="200"/>
                                          </p:stCondLst>
                                        </p:cTn>
                                        <p:tgtEl>
                                          <p:spTgt spid="37"/>
                                        </p:tgtEl>
                                        <p:attrNameLst>
                                          <p:attrName>r</p:attrName>
                                        </p:attrNameLst>
                                      </p:cBhvr>
                                    </p:animRot>
                                    <p:animRot by="240000">
                                      <p:cBhvr>
                                        <p:cTn id="419" dur="200" fill="hold">
                                          <p:stCondLst>
                                            <p:cond delay="400"/>
                                          </p:stCondLst>
                                        </p:cTn>
                                        <p:tgtEl>
                                          <p:spTgt spid="37"/>
                                        </p:tgtEl>
                                        <p:attrNameLst>
                                          <p:attrName>r</p:attrName>
                                        </p:attrNameLst>
                                      </p:cBhvr>
                                    </p:animRot>
                                    <p:animRot by="-240000">
                                      <p:cBhvr>
                                        <p:cTn id="420" dur="200" fill="hold">
                                          <p:stCondLst>
                                            <p:cond delay="600"/>
                                          </p:stCondLst>
                                        </p:cTn>
                                        <p:tgtEl>
                                          <p:spTgt spid="37"/>
                                        </p:tgtEl>
                                        <p:attrNameLst>
                                          <p:attrName>r</p:attrName>
                                        </p:attrNameLst>
                                      </p:cBhvr>
                                    </p:animRot>
                                    <p:animRot by="120000">
                                      <p:cBhvr>
                                        <p:cTn id="421" dur="200" fill="hold">
                                          <p:stCondLst>
                                            <p:cond delay="800"/>
                                          </p:stCondLst>
                                        </p:cTn>
                                        <p:tgtEl>
                                          <p:spTgt spid="37"/>
                                        </p:tgtEl>
                                        <p:attrNameLst>
                                          <p:attrName>r</p:attrName>
                                        </p:attrNameLst>
                                      </p:cBhvr>
                                    </p:animRot>
                                  </p:childTnLst>
                                  <p:subTnLst>
                                    <p:animClr clrSpc="rgb" dir="cw">
                                      <p:cBhvr override="childStyle">
                                        <p:cTn dur="1" fill="hold" display="0" masterRel="nextClick" afterEffect="1"/>
                                        <p:tgtEl>
                                          <p:spTgt spid="37"/>
                                        </p:tgtEl>
                                        <p:attrNameLst>
                                          <p:attrName>ppt_c</p:attrName>
                                        </p:attrNameLst>
                                      </p:cBhvr>
                                      <p:to>
                                        <a:schemeClr val="hlink"/>
                                      </p:to>
                                    </p:animClr>
                                  </p:subTnLst>
                                </p:cTn>
                              </p:par>
                            </p:childTnLst>
                          </p:cTn>
                        </p:par>
                      </p:childTnLst>
                    </p:cTn>
                  </p:par>
                </p:childTnLst>
              </p:cTn>
              <p:nextCondLst>
                <p:cond evt="onClick" delay="0">
                  <p:tgtEl>
                    <p:spTgt spid="37"/>
                  </p:tgtEl>
                </p:cond>
              </p:nextCondLst>
            </p:seq>
            <p:seq concurrent="1" nextAc="seek">
              <p:cTn id="422" restart="whenNotActive" fill="hold" evtFilter="cancelBubble" nodeType="interactiveSeq">
                <p:stCondLst>
                  <p:cond evt="onClick" delay="0">
                    <p:tgtEl>
                      <p:spTgt spid="47"/>
                    </p:tgtEl>
                  </p:cond>
                </p:stCondLst>
                <p:endSync evt="end" delay="0">
                  <p:rtn val="all"/>
                </p:endSync>
                <p:childTnLst>
                  <p:par>
                    <p:cTn id="423" fill="hold">
                      <p:stCondLst>
                        <p:cond delay="0"/>
                      </p:stCondLst>
                      <p:childTnLst>
                        <p:par>
                          <p:cTn id="424" fill="hold">
                            <p:stCondLst>
                              <p:cond delay="0"/>
                            </p:stCondLst>
                            <p:childTnLst>
                              <p:par>
                                <p:cTn id="425" presetID="21" presetClass="emph" presetSubtype="0" fill="hold" grpId="0" nodeType="clickEffect">
                                  <p:stCondLst>
                                    <p:cond delay="0"/>
                                  </p:stCondLst>
                                  <p:iterate type="lt">
                                    <p:tmPct val="0"/>
                                  </p:iterate>
                                  <p:childTnLst>
                                    <p:animClr clrSpc="hsl" dir="cw">
                                      <p:cBhvr override="childStyle">
                                        <p:cTn id="426" dur="500" fill="hold"/>
                                        <p:tgtEl>
                                          <p:spTgt spid="47"/>
                                        </p:tgtEl>
                                        <p:attrNameLst>
                                          <p:attrName>style.color</p:attrName>
                                        </p:attrNameLst>
                                      </p:cBhvr>
                                      <p:by>
                                        <p:hsl h="7200000" s="0" l="0"/>
                                      </p:by>
                                    </p:animClr>
                                    <p:animClr clrSpc="hsl" dir="cw">
                                      <p:cBhvr>
                                        <p:cTn id="427" dur="500" fill="hold"/>
                                        <p:tgtEl>
                                          <p:spTgt spid="47"/>
                                        </p:tgtEl>
                                        <p:attrNameLst>
                                          <p:attrName>fillcolor</p:attrName>
                                        </p:attrNameLst>
                                      </p:cBhvr>
                                      <p:by>
                                        <p:hsl h="7200000" s="0" l="0"/>
                                      </p:by>
                                    </p:animClr>
                                    <p:animClr clrSpc="hsl" dir="cw">
                                      <p:cBhvr>
                                        <p:cTn id="428" dur="500" fill="hold"/>
                                        <p:tgtEl>
                                          <p:spTgt spid="47"/>
                                        </p:tgtEl>
                                        <p:attrNameLst>
                                          <p:attrName>stroke.color</p:attrName>
                                        </p:attrNameLst>
                                      </p:cBhvr>
                                      <p:by>
                                        <p:hsl h="7200000" s="0" l="0"/>
                                      </p:by>
                                    </p:animClr>
                                    <p:set>
                                      <p:cBhvr>
                                        <p:cTn id="429" dur="500" fill="hold"/>
                                        <p:tgtEl>
                                          <p:spTgt spid="47"/>
                                        </p:tgtEl>
                                        <p:attrNameLst>
                                          <p:attrName>fill.type</p:attrName>
                                        </p:attrNameLst>
                                      </p:cBhvr>
                                      <p:to>
                                        <p:strVal val="solid"/>
                                      </p:to>
                                    </p:set>
                                  </p:childTnLst>
                                </p:cTn>
                              </p:par>
                              <p:par>
                                <p:cTn id="430" presetID="32" presetClass="emph" presetSubtype="0" fill="hold" grpId="1" nodeType="withEffect">
                                  <p:stCondLst>
                                    <p:cond delay="0"/>
                                  </p:stCondLst>
                                  <p:iterate type="lt">
                                    <p:tmPct val="2000"/>
                                  </p:iterate>
                                  <p:childTnLst>
                                    <p:animRot by="120000">
                                      <p:cBhvr>
                                        <p:cTn id="431" dur="100" fill="hold">
                                          <p:stCondLst>
                                            <p:cond delay="0"/>
                                          </p:stCondLst>
                                        </p:cTn>
                                        <p:tgtEl>
                                          <p:spTgt spid="47"/>
                                        </p:tgtEl>
                                        <p:attrNameLst>
                                          <p:attrName>r</p:attrName>
                                        </p:attrNameLst>
                                      </p:cBhvr>
                                    </p:animRot>
                                    <p:animRot by="-240000">
                                      <p:cBhvr>
                                        <p:cTn id="432" dur="200" fill="hold">
                                          <p:stCondLst>
                                            <p:cond delay="200"/>
                                          </p:stCondLst>
                                        </p:cTn>
                                        <p:tgtEl>
                                          <p:spTgt spid="47"/>
                                        </p:tgtEl>
                                        <p:attrNameLst>
                                          <p:attrName>r</p:attrName>
                                        </p:attrNameLst>
                                      </p:cBhvr>
                                    </p:animRot>
                                    <p:animRot by="240000">
                                      <p:cBhvr>
                                        <p:cTn id="433" dur="200" fill="hold">
                                          <p:stCondLst>
                                            <p:cond delay="400"/>
                                          </p:stCondLst>
                                        </p:cTn>
                                        <p:tgtEl>
                                          <p:spTgt spid="47"/>
                                        </p:tgtEl>
                                        <p:attrNameLst>
                                          <p:attrName>r</p:attrName>
                                        </p:attrNameLst>
                                      </p:cBhvr>
                                    </p:animRot>
                                    <p:animRot by="-240000">
                                      <p:cBhvr>
                                        <p:cTn id="434" dur="200" fill="hold">
                                          <p:stCondLst>
                                            <p:cond delay="600"/>
                                          </p:stCondLst>
                                        </p:cTn>
                                        <p:tgtEl>
                                          <p:spTgt spid="47"/>
                                        </p:tgtEl>
                                        <p:attrNameLst>
                                          <p:attrName>r</p:attrName>
                                        </p:attrNameLst>
                                      </p:cBhvr>
                                    </p:animRot>
                                    <p:animRot by="120000">
                                      <p:cBhvr>
                                        <p:cTn id="435" dur="200" fill="hold">
                                          <p:stCondLst>
                                            <p:cond delay="800"/>
                                          </p:stCondLst>
                                        </p:cTn>
                                        <p:tgtEl>
                                          <p:spTgt spid="47"/>
                                        </p:tgtEl>
                                        <p:attrNameLst>
                                          <p:attrName>r</p:attrName>
                                        </p:attrNameLst>
                                      </p:cBhvr>
                                    </p:animRot>
                                  </p:childTnLst>
                                  <p:subTnLst>
                                    <p:animClr clrSpc="rgb" dir="cw">
                                      <p:cBhvr override="childStyle">
                                        <p:cTn dur="1" fill="hold" display="0" masterRel="nextClick" afterEffect="1"/>
                                        <p:tgtEl>
                                          <p:spTgt spid="47"/>
                                        </p:tgtEl>
                                        <p:attrNameLst>
                                          <p:attrName>ppt_c</p:attrName>
                                        </p:attrNameLst>
                                      </p:cBhvr>
                                      <p:to>
                                        <a:schemeClr val="hlink"/>
                                      </p:to>
                                    </p:animClr>
                                  </p:subTnLst>
                                </p:cTn>
                              </p:par>
                            </p:childTnLst>
                          </p:cTn>
                        </p:par>
                      </p:childTnLst>
                    </p:cTn>
                  </p:par>
                </p:childTnLst>
              </p:cTn>
              <p:nextCondLst>
                <p:cond evt="onClick" delay="0">
                  <p:tgtEl>
                    <p:spTgt spid="47"/>
                  </p:tgtEl>
                </p:cond>
              </p:nextCondLst>
            </p:seq>
            <p:seq concurrent="1" nextAc="seek">
              <p:cTn id="436" restart="whenNotActive" fill="hold" evtFilter="cancelBubble" nodeType="interactiveSeq">
                <p:stCondLst>
                  <p:cond evt="onClick" delay="0">
                    <p:tgtEl>
                      <p:spTgt spid="49"/>
                    </p:tgtEl>
                  </p:cond>
                </p:stCondLst>
                <p:endSync evt="end" delay="0">
                  <p:rtn val="all"/>
                </p:endSync>
                <p:childTnLst>
                  <p:par>
                    <p:cTn id="437" fill="hold">
                      <p:stCondLst>
                        <p:cond delay="0"/>
                      </p:stCondLst>
                      <p:childTnLst>
                        <p:par>
                          <p:cTn id="438" fill="hold">
                            <p:stCondLst>
                              <p:cond delay="0"/>
                            </p:stCondLst>
                            <p:childTnLst>
                              <p:par>
                                <p:cTn id="439" presetID="21" presetClass="emph" presetSubtype="0" fill="hold" grpId="0" nodeType="clickEffect">
                                  <p:stCondLst>
                                    <p:cond delay="0"/>
                                  </p:stCondLst>
                                  <p:iterate type="lt">
                                    <p:tmPct val="0"/>
                                  </p:iterate>
                                  <p:childTnLst>
                                    <p:animClr clrSpc="hsl" dir="cw">
                                      <p:cBhvr override="childStyle">
                                        <p:cTn id="440" dur="500" fill="hold"/>
                                        <p:tgtEl>
                                          <p:spTgt spid="49"/>
                                        </p:tgtEl>
                                        <p:attrNameLst>
                                          <p:attrName>style.color</p:attrName>
                                        </p:attrNameLst>
                                      </p:cBhvr>
                                      <p:by>
                                        <p:hsl h="7200000" s="0" l="0"/>
                                      </p:by>
                                    </p:animClr>
                                    <p:animClr clrSpc="hsl" dir="cw">
                                      <p:cBhvr>
                                        <p:cTn id="441" dur="500" fill="hold"/>
                                        <p:tgtEl>
                                          <p:spTgt spid="49"/>
                                        </p:tgtEl>
                                        <p:attrNameLst>
                                          <p:attrName>fillcolor</p:attrName>
                                        </p:attrNameLst>
                                      </p:cBhvr>
                                      <p:by>
                                        <p:hsl h="7200000" s="0" l="0"/>
                                      </p:by>
                                    </p:animClr>
                                    <p:animClr clrSpc="hsl" dir="cw">
                                      <p:cBhvr>
                                        <p:cTn id="442" dur="500" fill="hold"/>
                                        <p:tgtEl>
                                          <p:spTgt spid="49"/>
                                        </p:tgtEl>
                                        <p:attrNameLst>
                                          <p:attrName>stroke.color</p:attrName>
                                        </p:attrNameLst>
                                      </p:cBhvr>
                                      <p:by>
                                        <p:hsl h="7200000" s="0" l="0"/>
                                      </p:by>
                                    </p:animClr>
                                    <p:set>
                                      <p:cBhvr>
                                        <p:cTn id="443" dur="500" fill="hold"/>
                                        <p:tgtEl>
                                          <p:spTgt spid="49"/>
                                        </p:tgtEl>
                                        <p:attrNameLst>
                                          <p:attrName>fill.type</p:attrName>
                                        </p:attrNameLst>
                                      </p:cBhvr>
                                      <p:to>
                                        <p:strVal val="solid"/>
                                      </p:to>
                                    </p:set>
                                  </p:childTnLst>
                                </p:cTn>
                              </p:par>
                              <p:par>
                                <p:cTn id="444" presetID="32" presetClass="emph" presetSubtype="0" fill="hold" grpId="1" nodeType="withEffect">
                                  <p:stCondLst>
                                    <p:cond delay="0"/>
                                  </p:stCondLst>
                                  <p:iterate type="lt">
                                    <p:tmPct val="2000"/>
                                  </p:iterate>
                                  <p:childTnLst>
                                    <p:animRot by="120000">
                                      <p:cBhvr>
                                        <p:cTn id="445" dur="100" fill="hold">
                                          <p:stCondLst>
                                            <p:cond delay="0"/>
                                          </p:stCondLst>
                                        </p:cTn>
                                        <p:tgtEl>
                                          <p:spTgt spid="49"/>
                                        </p:tgtEl>
                                        <p:attrNameLst>
                                          <p:attrName>r</p:attrName>
                                        </p:attrNameLst>
                                      </p:cBhvr>
                                    </p:animRot>
                                    <p:animRot by="-240000">
                                      <p:cBhvr>
                                        <p:cTn id="446" dur="200" fill="hold">
                                          <p:stCondLst>
                                            <p:cond delay="200"/>
                                          </p:stCondLst>
                                        </p:cTn>
                                        <p:tgtEl>
                                          <p:spTgt spid="49"/>
                                        </p:tgtEl>
                                        <p:attrNameLst>
                                          <p:attrName>r</p:attrName>
                                        </p:attrNameLst>
                                      </p:cBhvr>
                                    </p:animRot>
                                    <p:animRot by="240000">
                                      <p:cBhvr>
                                        <p:cTn id="447" dur="200" fill="hold">
                                          <p:stCondLst>
                                            <p:cond delay="400"/>
                                          </p:stCondLst>
                                        </p:cTn>
                                        <p:tgtEl>
                                          <p:spTgt spid="49"/>
                                        </p:tgtEl>
                                        <p:attrNameLst>
                                          <p:attrName>r</p:attrName>
                                        </p:attrNameLst>
                                      </p:cBhvr>
                                    </p:animRot>
                                    <p:animRot by="-240000">
                                      <p:cBhvr>
                                        <p:cTn id="448" dur="200" fill="hold">
                                          <p:stCondLst>
                                            <p:cond delay="600"/>
                                          </p:stCondLst>
                                        </p:cTn>
                                        <p:tgtEl>
                                          <p:spTgt spid="49"/>
                                        </p:tgtEl>
                                        <p:attrNameLst>
                                          <p:attrName>r</p:attrName>
                                        </p:attrNameLst>
                                      </p:cBhvr>
                                    </p:animRot>
                                    <p:animRot by="120000">
                                      <p:cBhvr>
                                        <p:cTn id="449" dur="200" fill="hold">
                                          <p:stCondLst>
                                            <p:cond delay="800"/>
                                          </p:stCondLst>
                                        </p:cTn>
                                        <p:tgtEl>
                                          <p:spTgt spid="49"/>
                                        </p:tgtEl>
                                        <p:attrNameLst>
                                          <p:attrName>r</p:attrName>
                                        </p:attrNameLst>
                                      </p:cBhvr>
                                    </p:animRot>
                                  </p:childTnLst>
                                  <p:subTnLst>
                                    <p:animClr clrSpc="rgb" dir="cw">
                                      <p:cBhvr override="childStyle">
                                        <p:cTn dur="1" fill="hold" display="0" masterRel="nextClick" afterEffect="1"/>
                                        <p:tgtEl>
                                          <p:spTgt spid="49"/>
                                        </p:tgtEl>
                                        <p:attrNameLst>
                                          <p:attrName>ppt_c</p:attrName>
                                        </p:attrNameLst>
                                      </p:cBhvr>
                                      <p:to>
                                        <a:schemeClr val="hlink"/>
                                      </p:to>
                                    </p:animClr>
                                  </p:subTnLst>
                                </p:cTn>
                              </p:par>
                            </p:childTnLst>
                          </p:cTn>
                        </p:par>
                      </p:childTnLst>
                    </p:cTn>
                  </p:par>
                </p:childTnLst>
              </p:cTn>
              <p:nextCondLst>
                <p:cond evt="onClick" delay="0">
                  <p:tgtEl>
                    <p:spTgt spid="49"/>
                  </p:tgtEl>
                </p:cond>
              </p:nextCondLst>
            </p:seq>
            <p:seq concurrent="1" nextAc="seek">
              <p:cTn id="450" restart="whenNotActive" fill="hold" evtFilter="cancelBubble" nodeType="interactiveSeq">
                <p:stCondLst>
                  <p:cond evt="onClick" delay="0">
                    <p:tgtEl>
                      <p:spTgt spid="51"/>
                    </p:tgtEl>
                  </p:cond>
                </p:stCondLst>
                <p:endSync evt="end" delay="0">
                  <p:rtn val="all"/>
                </p:endSync>
                <p:childTnLst>
                  <p:par>
                    <p:cTn id="451" fill="hold">
                      <p:stCondLst>
                        <p:cond delay="0"/>
                      </p:stCondLst>
                      <p:childTnLst>
                        <p:par>
                          <p:cTn id="452" fill="hold">
                            <p:stCondLst>
                              <p:cond delay="0"/>
                            </p:stCondLst>
                            <p:childTnLst>
                              <p:par>
                                <p:cTn id="453" presetID="21" presetClass="emph" presetSubtype="0" fill="hold" grpId="0" nodeType="clickEffect">
                                  <p:stCondLst>
                                    <p:cond delay="0"/>
                                  </p:stCondLst>
                                  <p:iterate type="lt">
                                    <p:tmPct val="0"/>
                                  </p:iterate>
                                  <p:childTnLst>
                                    <p:animClr clrSpc="hsl" dir="cw">
                                      <p:cBhvr override="childStyle">
                                        <p:cTn id="454" dur="500" fill="hold"/>
                                        <p:tgtEl>
                                          <p:spTgt spid="51"/>
                                        </p:tgtEl>
                                        <p:attrNameLst>
                                          <p:attrName>style.color</p:attrName>
                                        </p:attrNameLst>
                                      </p:cBhvr>
                                      <p:by>
                                        <p:hsl h="7200000" s="0" l="0"/>
                                      </p:by>
                                    </p:animClr>
                                    <p:animClr clrSpc="hsl" dir="cw">
                                      <p:cBhvr>
                                        <p:cTn id="455" dur="500" fill="hold"/>
                                        <p:tgtEl>
                                          <p:spTgt spid="51"/>
                                        </p:tgtEl>
                                        <p:attrNameLst>
                                          <p:attrName>fillcolor</p:attrName>
                                        </p:attrNameLst>
                                      </p:cBhvr>
                                      <p:by>
                                        <p:hsl h="7200000" s="0" l="0"/>
                                      </p:by>
                                    </p:animClr>
                                    <p:animClr clrSpc="hsl" dir="cw">
                                      <p:cBhvr>
                                        <p:cTn id="456" dur="500" fill="hold"/>
                                        <p:tgtEl>
                                          <p:spTgt spid="51"/>
                                        </p:tgtEl>
                                        <p:attrNameLst>
                                          <p:attrName>stroke.color</p:attrName>
                                        </p:attrNameLst>
                                      </p:cBhvr>
                                      <p:by>
                                        <p:hsl h="7200000" s="0" l="0"/>
                                      </p:by>
                                    </p:animClr>
                                    <p:set>
                                      <p:cBhvr>
                                        <p:cTn id="457" dur="500" fill="hold"/>
                                        <p:tgtEl>
                                          <p:spTgt spid="51"/>
                                        </p:tgtEl>
                                        <p:attrNameLst>
                                          <p:attrName>fill.type</p:attrName>
                                        </p:attrNameLst>
                                      </p:cBhvr>
                                      <p:to>
                                        <p:strVal val="solid"/>
                                      </p:to>
                                    </p:set>
                                  </p:childTnLst>
                                </p:cTn>
                              </p:par>
                              <p:par>
                                <p:cTn id="458" presetID="32" presetClass="emph" presetSubtype="0" fill="hold" grpId="1" nodeType="withEffect">
                                  <p:stCondLst>
                                    <p:cond delay="0"/>
                                  </p:stCondLst>
                                  <p:iterate type="lt">
                                    <p:tmPct val="2000"/>
                                  </p:iterate>
                                  <p:childTnLst>
                                    <p:animRot by="120000">
                                      <p:cBhvr>
                                        <p:cTn id="459" dur="100" fill="hold">
                                          <p:stCondLst>
                                            <p:cond delay="0"/>
                                          </p:stCondLst>
                                        </p:cTn>
                                        <p:tgtEl>
                                          <p:spTgt spid="51"/>
                                        </p:tgtEl>
                                        <p:attrNameLst>
                                          <p:attrName>r</p:attrName>
                                        </p:attrNameLst>
                                      </p:cBhvr>
                                    </p:animRot>
                                    <p:animRot by="-240000">
                                      <p:cBhvr>
                                        <p:cTn id="460" dur="200" fill="hold">
                                          <p:stCondLst>
                                            <p:cond delay="200"/>
                                          </p:stCondLst>
                                        </p:cTn>
                                        <p:tgtEl>
                                          <p:spTgt spid="51"/>
                                        </p:tgtEl>
                                        <p:attrNameLst>
                                          <p:attrName>r</p:attrName>
                                        </p:attrNameLst>
                                      </p:cBhvr>
                                    </p:animRot>
                                    <p:animRot by="240000">
                                      <p:cBhvr>
                                        <p:cTn id="461" dur="200" fill="hold">
                                          <p:stCondLst>
                                            <p:cond delay="400"/>
                                          </p:stCondLst>
                                        </p:cTn>
                                        <p:tgtEl>
                                          <p:spTgt spid="51"/>
                                        </p:tgtEl>
                                        <p:attrNameLst>
                                          <p:attrName>r</p:attrName>
                                        </p:attrNameLst>
                                      </p:cBhvr>
                                    </p:animRot>
                                    <p:animRot by="-240000">
                                      <p:cBhvr>
                                        <p:cTn id="462" dur="200" fill="hold">
                                          <p:stCondLst>
                                            <p:cond delay="600"/>
                                          </p:stCondLst>
                                        </p:cTn>
                                        <p:tgtEl>
                                          <p:spTgt spid="51"/>
                                        </p:tgtEl>
                                        <p:attrNameLst>
                                          <p:attrName>r</p:attrName>
                                        </p:attrNameLst>
                                      </p:cBhvr>
                                    </p:animRot>
                                    <p:animRot by="120000">
                                      <p:cBhvr>
                                        <p:cTn id="463" dur="200" fill="hold">
                                          <p:stCondLst>
                                            <p:cond delay="800"/>
                                          </p:stCondLst>
                                        </p:cTn>
                                        <p:tgtEl>
                                          <p:spTgt spid="51"/>
                                        </p:tgtEl>
                                        <p:attrNameLst>
                                          <p:attrName>r</p:attrName>
                                        </p:attrNameLst>
                                      </p:cBhvr>
                                    </p:animRot>
                                  </p:childTnLst>
                                  <p:subTnLst>
                                    <p:animClr clrSpc="rgb" dir="cw">
                                      <p:cBhvr override="childStyle">
                                        <p:cTn dur="1" fill="hold" display="0" masterRel="nextClick" afterEffect="1"/>
                                        <p:tgtEl>
                                          <p:spTgt spid="51"/>
                                        </p:tgtEl>
                                        <p:attrNameLst>
                                          <p:attrName>ppt_c</p:attrName>
                                        </p:attrNameLst>
                                      </p:cBhvr>
                                      <p:to>
                                        <a:schemeClr val="hlink"/>
                                      </p:to>
                                    </p:animClr>
                                  </p:subTnLst>
                                </p:cTn>
                              </p:par>
                            </p:childTnLst>
                          </p:cTn>
                        </p:par>
                      </p:childTnLst>
                    </p:cTn>
                  </p:par>
                </p:childTnLst>
              </p:cTn>
              <p:nextCondLst>
                <p:cond evt="onClick" delay="0">
                  <p:tgtEl>
                    <p:spTgt spid="51"/>
                  </p:tgtEl>
                </p:cond>
              </p:nextCondLst>
            </p:seq>
            <p:seq concurrent="1" nextAc="seek">
              <p:cTn id="464" restart="whenNotActive" fill="hold" evtFilter="cancelBubble" nodeType="interactiveSeq">
                <p:stCondLst>
                  <p:cond evt="onClick" delay="0">
                    <p:tgtEl>
                      <p:spTgt spid="39"/>
                    </p:tgtEl>
                  </p:cond>
                </p:stCondLst>
                <p:endSync evt="end" delay="0">
                  <p:rtn val="all"/>
                </p:endSync>
                <p:childTnLst>
                  <p:par>
                    <p:cTn id="465" fill="hold">
                      <p:stCondLst>
                        <p:cond delay="0"/>
                      </p:stCondLst>
                      <p:childTnLst>
                        <p:par>
                          <p:cTn id="466" fill="hold">
                            <p:stCondLst>
                              <p:cond delay="0"/>
                            </p:stCondLst>
                            <p:childTnLst>
                              <p:par>
                                <p:cTn id="467" presetID="21" presetClass="emph" presetSubtype="0" fill="hold" grpId="0" nodeType="clickEffect">
                                  <p:stCondLst>
                                    <p:cond delay="0"/>
                                  </p:stCondLst>
                                  <p:iterate type="lt">
                                    <p:tmPct val="0"/>
                                  </p:iterate>
                                  <p:childTnLst>
                                    <p:animClr clrSpc="hsl" dir="cw">
                                      <p:cBhvr override="childStyle">
                                        <p:cTn id="468" dur="500" fill="hold"/>
                                        <p:tgtEl>
                                          <p:spTgt spid="39"/>
                                        </p:tgtEl>
                                        <p:attrNameLst>
                                          <p:attrName>style.color</p:attrName>
                                        </p:attrNameLst>
                                      </p:cBhvr>
                                      <p:by>
                                        <p:hsl h="7200000" s="0" l="0"/>
                                      </p:by>
                                    </p:animClr>
                                    <p:animClr clrSpc="hsl" dir="cw">
                                      <p:cBhvr>
                                        <p:cTn id="469" dur="500" fill="hold"/>
                                        <p:tgtEl>
                                          <p:spTgt spid="39"/>
                                        </p:tgtEl>
                                        <p:attrNameLst>
                                          <p:attrName>fillcolor</p:attrName>
                                        </p:attrNameLst>
                                      </p:cBhvr>
                                      <p:by>
                                        <p:hsl h="7200000" s="0" l="0"/>
                                      </p:by>
                                    </p:animClr>
                                    <p:animClr clrSpc="hsl" dir="cw">
                                      <p:cBhvr>
                                        <p:cTn id="470" dur="500" fill="hold"/>
                                        <p:tgtEl>
                                          <p:spTgt spid="39"/>
                                        </p:tgtEl>
                                        <p:attrNameLst>
                                          <p:attrName>stroke.color</p:attrName>
                                        </p:attrNameLst>
                                      </p:cBhvr>
                                      <p:by>
                                        <p:hsl h="7200000" s="0" l="0"/>
                                      </p:by>
                                    </p:animClr>
                                    <p:set>
                                      <p:cBhvr>
                                        <p:cTn id="471" dur="500" fill="hold"/>
                                        <p:tgtEl>
                                          <p:spTgt spid="39"/>
                                        </p:tgtEl>
                                        <p:attrNameLst>
                                          <p:attrName>fill.type</p:attrName>
                                        </p:attrNameLst>
                                      </p:cBhvr>
                                      <p:to>
                                        <p:strVal val="solid"/>
                                      </p:to>
                                    </p:set>
                                  </p:childTnLst>
                                </p:cTn>
                              </p:par>
                              <p:par>
                                <p:cTn id="472" presetID="32" presetClass="emph" presetSubtype="0" fill="hold" grpId="1" nodeType="withEffect">
                                  <p:stCondLst>
                                    <p:cond delay="0"/>
                                  </p:stCondLst>
                                  <p:iterate type="lt">
                                    <p:tmPct val="2000"/>
                                  </p:iterate>
                                  <p:childTnLst>
                                    <p:animRot by="120000">
                                      <p:cBhvr>
                                        <p:cTn id="473" dur="100" fill="hold">
                                          <p:stCondLst>
                                            <p:cond delay="0"/>
                                          </p:stCondLst>
                                        </p:cTn>
                                        <p:tgtEl>
                                          <p:spTgt spid="39"/>
                                        </p:tgtEl>
                                        <p:attrNameLst>
                                          <p:attrName>r</p:attrName>
                                        </p:attrNameLst>
                                      </p:cBhvr>
                                    </p:animRot>
                                    <p:animRot by="-240000">
                                      <p:cBhvr>
                                        <p:cTn id="474" dur="200" fill="hold">
                                          <p:stCondLst>
                                            <p:cond delay="200"/>
                                          </p:stCondLst>
                                        </p:cTn>
                                        <p:tgtEl>
                                          <p:spTgt spid="39"/>
                                        </p:tgtEl>
                                        <p:attrNameLst>
                                          <p:attrName>r</p:attrName>
                                        </p:attrNameLst>
                                      </p:cBhvr>
                                    </p:animRot>
                                    <p:animRot by="240000">
                                      <p:cBhvr>
                                        <p:cTn id="475" dur="200" fill="hold">
                                          <p:stCondLst>
                                            <p:cond delay="400"/>
                                          </p:stCondLst>
                                        </p:cTn>
                                        <p:tgtEl>
                                          <p:spTgt spid="39"/>
                                        </p:tgtEl>
                                        <p:attrNameLst>
                                          <p:attrName>r</p:attrName>
                                        </p:attrNameLst>
                                      </p:cBhvr>
                                    </p:animRot>
                                    <p:animRot by="-240000">
                                      <p:cBhvr>
                                        <p:cTn id="476" dur="200" fill="hold">
                                          <p:stCondLst>
                                            <p:cond delay="600"/>
                                          </p:stCondLst>
                                        </p:cTn>
                                        <p:tgtEl>
                                          <p:spTgt spid="39"/>
                                        </p:tgtEl>
                                        <p:attrNameLst>
                                          <p:attrName>r</p:attrName>
                                        </p:attrNameLst>
                                      </p:cBhvr>
                                    </p:animRot>
                                    <p:animRot by="120000">
                                      <p:cBhvr>
                                        <p:cTn id="477" dur="200" fill="hold">
                                          <p:stCondLst>
                                            <p:cond delay="800"/>
                                          </p:stCondLst>
                                        </p:cTn>
                                        <p:tgtEl>
                                          <p:spTgt spid="39"/>
                                        </p:tgtEl>
                                        <p:attrNameLst>
                                          <p:attrName>r</p:attrName>
                                        </p:attrNameLst>
                                      </p:cBhvr>
                                    </p:animRot>
                                  </p:childTnLst>
                                  <p:subTnLst>
                                    <p:animClr clrSpc="rgb" dir="cw">
                                      <p:cBhvr override="childStyle">
                                        <p:cTn dur="1" fill="hold" display="0" masterRel="nextClick" afterEffect="1"/>
                                        <p:tgtEl>
                                          <p:spTgt spid="39"/>
                                        </p:tgtEl>
                                        <p:attrNameLst>
                                          <p:attrName>ppt_c</p:attrName>
                                        </p:attrNameLst>
                                      </p:cBhvr>
                                      <p:to>
                                        <a:schemeClr val="hlink"/>
                                      </p:to>
                                    </p:animClr>
                                  </p:subTnLst>
                                </p:cTn>
                              </p:par>
                            </p:childTnLst>
                          </p:cTn>
                        </p:par>
                      </p:childTnLst>
                    </p:cTn>
                  </p:par>
                </p:childTnLst>
              </p:cTn>
              <p:nextCondLst>
                <p:cond evt="onClick" delay="0">
                  <p:tgtEl>
                    <p:spTgt spid="39"/>
                  </p:tgtEl>
                </p:cond>
              </p:nextCondLst>
            </p:seq>
            <p:seq concurrent="1" nextAc="seek">
              <p:cTn id="478" restart="whenNotActive" fill="hold" evtFilter="cancelBubble" nodeType="interactiveSeq">
                <p:stCondLst>
                  <p:cond evt="onClick" delay="0">
                    <p:tgtEl>
                      <p:spTgt spid="41"/>
                    </p:tgtEl>
                  </p:cond>
                </p:stCondLst>
                <p:endSync evt="end" delay="0">
                  <p:rtn val="all"/>
                </p:endSync>
                <p:childTnLst>
                  <p:par>
                    <p:cTn id="479" fill="hold">
                      <p:stCondLst>
                        <p:cond delay="0"/>
                      </p:stCondLst>
                      <p:childTnLst>
                        <p:par>
                          <p:cTn id="480" fill="hold">
                            <p:stCondLst>
                              <p:cond delay="0"/>
                            </p:stCondLst>
                            <p:childTnLst>
                              <p:par>
                                <p:cTn id="481" presetID="21" presetClass="emph" presetSubtype="0" fill="hold" grpId="0" nodeType="clickEffect">
                                  <p:stCondLst>
                                    <p:cond delay="0"/>
                                  </p:stCondLst>
                                  <p:iterate type="lt">
                                    <p:tmPct val="0"/>
                                  </p:iterate>
                                  <p:childTnLst>
                                    <p:animClr clrSpc="hsl" dir="cw">
                                      <p:cBhvr override="childStyle">
                                        <p:cTn id="482" dur="500" fill="hold"/>
                                        <p:tgtEl>
                                          <p:spTgt spid="41"/>
                                        </p:tgtEl>
                                        <p:attrNameLst>
                                          <p:attrName>style.color</p:attrName>
                                        </p:attrNameLst>
                                      </p:cBhvr>
                                      <p:by>
                                        <p:hsl h="7200000" s="0" l="0"/>
                                      </p:by>
                                    </p:animClr>
                                    <p:animClr clrSpc="hsl" dir="cw">
                                      <p:cBhvr>
                                        <p:cTn id="483" dur="500" fill="hold"/>
                                        <p:tgtEl>
                                          <p:spTgt spid="41"/>
                                        </p:tgtEl>
                                        <p:attrNameLst>
                                          <p:attrName>fillcolor</p:attrName>
                                        </p:attrNameLst>
                                      </p:cBhvr>
                                      <p:by>
                                        <p:hsl h="7200000" s="0" l="0"/>
                                      </p:by>
                                    </p:animClr>
                                    <p:animClr clrSpc="hsl" dir="cw">
                                      <p:cBhvr>
                                        <p:cTn id="484" dur="500" fill="hold"/>
                                        <p:tgtEl>
                                          <p:spTgt spid="41"/>
                                        </p:tgtEl>
                                        <p:attrNameLst>
                                          <p:attrName>stroke.color</p:attrName>
                                        </p:attrNameLst>
                                      </p:cBhvr>
                                      <p:by>
                                        <p:hsl h="7200000" s="0" l="0"/>
                                      </p:by>
                                    </p:animClr>
                                    <p:set>
                                      <p:cBhvr>
                                        <p:cTn id="485" dur="500" fill="hold"/>
                                        <p:tgtEl>
                                          <p:spTgt spid="41"/>
                                        </p:tgtEl>
                                        <p:attrNameLst>
                                          <p:attrName>fill.type</p:attrName>
                                        </p:attrNameLst>
                                      </p:cBhvr>
                                      <p:to>
                                        <p:strVal val="solid"/>
                                      </p:to>
                                    </p:set>
                                  </p:childTnLst>
                                </p:cTn>
                              </p:par>
                              <p:par>
                                <p:cTn id="486" presetID="32" presetClass="emph" presetSubtype="0" fill="hold" grpId="1" nodeType="withEffect">
                                  <p:stCondLst>
                                    <p:cond delay="0"/>
                                  </p:stCondLst>
                                  <p:iterate type="lt">
                                    <p:tmPct val="2000"/>
                                  </p:iterate>
                                  <p:childTnLst>
                                    <p:animRot by="120000">
                                      <p:cBhvr>
                                        <p:cTn id="487" dur="100" fill="hold">
                                          <p:stCondLst>
                                            <p:cond delay="0"/>
                                          </p:stCondLst>
                                        </p:cTn>
                                        <p:tgtEl>
                                          <p:spTgt spid="41"/>
                                        </p:tgtEl>
                                        <p:attrNameLst>
                                          <p:attrName>r</p:attrName>
                                        </p:attrNameLst>
                                      </p:cBhvr>
                                    </p:animRot>
                                    <p:animRot by="-240000">
                                      <p:cBhvr>
                                        <p:cTn id="488" dur="200" fill="hold">
                                          <p:stCondLst>
                                            <p:cond delay="200"/>
                                          </p:stCondLst>
                                        </p:cTn>
                                        <p:tgtEl>
                                          <p:spTgt spid="41"/>
                                        </p:tgtEl>
                                        <p:attrNameLst>
                                          <p:attrName>r</p:attrName>
                                        </p:attrNameLst>
                                      </p:cBhvr>
                                    </p:animRot>
                                    <p:animRot by="240000">
                                      <p:cBhvr>
                                        <p:cTn id="489" dur="200" fill="hold">
                                          <p:stCondLst>
                                            <p:cond delay="400"/>
                                          </p:stCondLst>
                                        </p:cTn>
                                        <p:tgtEl>
                                          <p:spTgt spid="41"/>
                                        </p:tgtEl>
                                        <p:attrNameLst>
                                          <p:attrName>r</p:attrName>
                                        </p:attrNameLst>
                                      </p:cBhvr>
                                    </p:animRot>
                                    <p:animRot by="-240000">
                                      <p:cBhvr>
                                        <p:cTn id="490" dur="200" fill="hold">
                                          <p:stCondLst>
                                            <p:cond delay="600"/>
                                          </p:stCondLst>
                                        </p:cTn>
                                        <p:tgtEl>
                                          <p:spTgt spid="41"/>
                                        </p:tgtEl>
                                        <p:attrNameLst>
                                          <p:attrName>r</p:attrName>
                                        </p:attrNameLst>
                                      </p:cBhvr>
                                    </p:animRot>
                                    <p:animRot by="120000">
                                      <p:cBhvr>
                                        <p:cTn id="491" dur="200" fill="hold">
                                          <p:stCondLst>
                                            <p:cond delay="800"/>
                                          </p:stCondLst>
                                        </p:cTn>
                                        <p:tgtEl>
                                          <p:spTgt spid="41"/>
                                        </p:tgtEl>
                                        <p:attrNameLst>
                                          <p:attrName>r</p:attrName>
                                        </p:attrNameLst>
                                      </p:cBhvr>
                                    </p:animRot>
                                  </p:childTnLst>
                                  <p:subTnLst>
                                    <p:animClr clrSpc="rgb" dir="cw">
                                      <p:cBhvr override="childStyle">
                                        <p:cTn dur="1" fill="hold" display="0" masterRel="nextClick" afterEffect="1"/>
                                        <p:tgtEl>
                                          <p:spTgt spid="41"/>
                                        </p:tgtEl>
                                        <p:attrNameLst>
                                          <p:attrName>ppt_c</p:attrName>
                                        </p:attrNameLst>
                                      </p:cBhvr>
                                      <p:to>
                                        <a:schemeClr val="hlink"/>
                                      </p:to>
                                    </p:animClr>
                                  </p:subTnLst>
                                </p:cTn>
                              </p:par>
                            </p:childTnLst>
                          </p:cTn>
                        </p:par>
                      </p:childTnLst>
                    </p:cTn>
                  </p:par>
                </p:childTnLst>
              </p:cTn>
              <p:nextCondLst>
                <p:cond evt="onClick" delay="0">
                  <p:tgtEl>
                    <p:spTgt spid="41"/>
                  </p:tgtEl>
                </p:cond>
              </p:nextCondLst>
            </p:seq>
            <p:seq concurrent="1" nextAc="seek">
              <p:cTn id="492" restart="whenNotActive" fill="hold" evtFilter="cancelBubble" nodeType="interactiveSeq">
                <p:stCondLst>
                  <p:cond evt="onClick" delay="0">
                    <p:tgtEl>
                      <p:spTgt spid="43"/>
                    </p:tgtEl>
                  </p:cond>
                </p:stCondLst>
                <p:endSync evt="end" delay="0">
                  <p:rtn val="all"/>
                </p:endSync>
                <p:childTnLst>
                  <p:par>
                    <p:cTn id="493" fill="hold">
                      <p:stCondLst>
                        <p:cond delay="0"/>
                      </p:stCondLst>
                      <p:childTnLst>
                        <p:par>
                          <p:cTn id="494" fill="hold">
                            <p:stCondLst>
                              <p:cond delay="0"/>
                            </p:stCondLst>
                            <p:childTnLst>
                              <p:par>
                                <p:cTn id="495" presetID="21" presetClass="emph" presetSubtype="0" fill="hold" grpId="0" nodeType="clickEffect">
                                  <p:stCondLst>
                                    <p:cond delay="0"/>
                                  </p:stCondLst>
                                  <p:iterate type="lt">
                                    <p:tmPct val="0"/>
                                  </p:iterate>
                                  <p:childTnLst>
                                    <p:animClr clrSpc="hsl" dir="cw">
                                      <p:cBhvr override="childStyle">
                                        <p:cTn id="496" dur="500" fill="hold"/>
                                        <p:tgtEl>
                                          <p:spTgt spid="43"/>
                                        </p:tgtEl>
                                        <p:attrNameLst>
                                          <p:attrName>style.color</p:attrName>
                                        </p:attrNameLst>
                                      </p:cBhvr>
                                      <p:by>
                                        <p:hsl h="7200000" s="0" l="0"/>
                                      </p:by>
                                    </p:animClr>
                                    <p:animClr clrSpc="hsl" dir="cw">
                                      <p:cBhvr>
                                        <p:cTn id="497" dur="500" fill="hold"/>
                                        <p:tgtEl>
                                          <p:spTgt spid="43"/>
                                        </p:tgtEl>
                                        <p:attrNameLst>
                                          <p:attrName>fillcolor</p:attrName>
                                        </p:attrNameLst>
                                      </p:cBhvr>
                                      <p:by>
                                        <p:hsl h="7200000" s="0" l="0"/>
                                      </p:by>
                                    </p:animClr>
                                    <p:animClr clrSpc="hsl" dir="cw">
                                      <p:cBhvr>
                                        <p:cTn id="498" dur="500" fill="hold"/>
                                        <p:tgtEl>
                                          <p:spTgt spid="43"/>
                                        </p:tgtEl>
                                        <p:attrNameLst>
                                          <p:attrName>stroke.color</p:attrName>
                                        </p:attrNameLst>
                                      </p:cBhvr>
                                      <p:by>
                                        <p:hsl h="7200000" s="0" l="0"/>
                                      </p:by>
                                    </p:animClr>
                                    <p:set>
                                      <p:cBhvr>
                                        <p:cTn id="499" dur="500" fill="hold"/>
                                        <p:tgtEl>
                                          <p:spTgt spid="43"/>
                                        </p:tgtEl>
                                        <p:attrNameLst>
                                          <p:attrName>fill.type</p:attrName>
                                        </p:attrNameLst>
                                      </p:cBhvr>
                                      <p:to>
                                        <p:strVal val="solid"/>
                                      </p:to>
                                    </p:set>
                                  </p:childTnLst>
                                </p:cTn>
                              </p:par>
                              <p:par>
                                <p:cTn id="500" presetID="32" presetClass="emph" presetSubtype="0" fill="hold" grpId="1" nodeType="withEffect">
                                  <p:stCondLst>
                                    <p:cond delay="0"/>
                                  </p:stCondLst>
                                  <p:iterate type="lt">
                                    <p:tmPct val="2000"/>
                                  </p:iterate>
                                  <p:childTnLst>
                                    <p:animRot by="120000">
                                      <p:cBhvr>
                                        <p:cTn id="501" dur="100" fill="hold">
                                          <p:stCondLst>
                                            <p:cond delay="0"/>
                                          </p:stCondLst>
                                        </p:cTn>
                                        <p:tgtEl>
                                          <p:spTgt spid="43"/>
                                        </p:tgtEl>
                                        <p:attrNameLst>
                                          <p:attrName>r</p:attrName>
                                        </p:attrNameLst>
                                      </p:cBhvr>
                                    </p:animRot>
                                    <p:animRot by="-240000">
                                      <p:cBhvr>
                                        <p:cTn id="502" dur="200" fill="hold">
                                          <p:stCondLst>
                                            <p:cond delay="200"/>
                                          </p:stCondLst>
                                        </p:cTn>
                                        <p:tgtEl>
                                          <p:spTgt spid="43"/>
                                        </p:tgtEl>
                                        <p:attrNameLst>
                                          <p:attrName>r</p:attrName>
                                        </p:attrNameLst>
                                      </p:cBhvr>
                                    </p:animRot>
                                    <p:animRot by="240000">
                                      <p:cBhvr>
                                        <p:cTn id="503" dur="200" fill="hold">
                                          <p:stCondLst>
                                            <p:cond delay="400"/>
                                          </p:stCondLst>
                                        </p:cTn>
                                        <p:tgtEl>
                                          <p:spTgt spid="43"/>
                                        </p:tgtEl>
                                        <p:attrNameLst>
                                          <p:attrName>r</p:attrName>
                                        </p:attrNameLst>
                                      </p:cBhvr>
                                    </p:animRot>
                                    <p:animRot by="-240000">
                                      <p:cBhvr>
                                        <p:cTn id="504" dur="200" fill="hold">
                                          <p:stCondLst>
                                            <p:cond delay="600"/>
                                          </p:stCondLst>
                                        </p:cTn>
                                        <p:tgtEl>
                                          <p:spTgt spid="43"/>
                                        </p:tgtEl>
                                        <p:attrNameLst>
                                          <p:attrName>r</p:attrName>
                                        </p:attrNameLst>
                                      </p:cBhvr>
                                    </p:animRot>
                                    <p:animRot by="120000">
                                      <p:cBhvr>
                                        <p:cTn id="505" dur="200" fill="hold">
                                          <p:stCondLst>
                                            <p:cond delay="800"/>
                                          </p:stCondLst>
                                        </p:cTn>
                                        <p:tgtEl>
                                          <p:spTgt spid="43"/>
                                        </p:tgtEl>
                                        <p:attrNameLst>
                                          <p:attrName>r</p:attrName>
                                        </p:attrNameLst>
                                      </p:cBhvr>
                                    </p:animRot>
                                  </p:childTnLst>
                                  <p:subTnLst>
                                    <p:animClr clrSpc="rgb" dir="cw">
                                      <p:cBhvr override="childStyle">
                                        <p:cTn dur="1" fill="hold" display="0" masterRel="nextClick" afterEffect="1"/>
                                        <p:tgtEl>
                                          <p:spTgt spid="43"/>
                                        </p:tgtEl>
                                        <p:attrNameLst>
                                          <p:attrName>ppt_c</p:attrName>
                                        </p:attrNameLst>
                                      </p:cBhvr>
                                      <p:to>
                                        <a:schemeClr val="hlink"/>
                                      </p:to>
                                    </p:animClr>
                                  </p:subTnLst>
                                </p:cTn>
                              </p:par>
                            </p:childTnLst>
                          </p:cTn>
                        </p:par>
                      </p:childTnLst>
                    </p:cTn>
                  </p:par>
                </p:childTnLst>
              </p:cTn>
              <p:nextCondLst>
                <p:cond evt="onClick" delay="0">
                  <p:tgtEl>
                    <p:spTgt spid="43"/>
                  </p:tgtEl>
                </p:cond>
              </p:nextCondLst>
            </p:seq>
            <p:seq concurrent="1" nextAc="seek">
              <p:cTn id="506" restart="whenNotActive" fill="hold" evtFilter="cancelBubble" nodeType="interactiveSeq">
                <p:stCondLst>
                  <p:cond evt="onClick" delay="0">
                    <p:tgtEl>
                      <p:spTgt spid="45"/>
                    </p:tgtEl>
                  </p:cond>
                </p:stCondLst>
                <p:endSync evt="end" delay="0">
                  <p:rtn val="all"/>
                </p:endSync>
                <p:childTnLst>
                  <p:par>
                    <p:cTn id="507" fill="hold">
                      <p:stCondLst>
                        <p:cond delay="0"/>
                      </p:stCondLst>
                      <p:childTnLst>
                        <p:par>
                          <p:cTn id="508" fill="hold">
                            <p:stCondLst>
                              <p:cond delay="0"/>
                            </p:stCondLst>
                            <p:childTnLst>
                              <p:par>
                                <p:cTn id="509" presetID="21" presetClass="emph" presetSubtype="0" fill="hold" grpId="0" nodeType="clickEffect">
                                  <p:stCondLst>
                                    <p:cond delay="0"/>
                                  </p:stCondLst>
                                  <p:iterate type="lt">
                                    <p:tmPct val="0"/>
                                  </p:iterate>
                                  <p:childTnLst>
                                    <p:animClr clrSpc="hsl" dir="cw">
                                      <p:cBhvr override="childStyle">
                                        <p:cTn id="510" dur="500" fill="hold"/>
                                        <p:tgtEl>
                                          <p:spTgt spid="45"/>
                                        </p:tgtEl>
                                        <p:attrNameLst>
                                          <p:attrName>style.color</p:attrName>
                                        </p:attrNameLst>
                                      </p:cBhvr>
                                      <p:by>
                                        <p:hsl h="7200000" s="0" l="0"/>
                                      </p:by>
                                    </p:animClr>
                                    <p:animClr clrSpc="hsl" dir="cw">
                                      <p:cBhvr>
                                        <p:cTn id="511" dur="500" fill="hold"/>
                                        <p:tgtEl>
                                          <p:spTgt spid="45"/>
                                        </p:tgtEl>
                                        <p:attrNameLst>
                                          <p:attrName>fillcolor</p:attrName>
                                        </p:attrNameLst>
                                      </p:cBhvr>
                                      <p:by>
                                        <p:hsl h="7200000" s="0" l="0"/>
                                      </p:by>
                                    </p:animClr>
                                    <p:animClr clrSpc="hsl" dir="cw">
                                      <p:cBhvr>
                                        <p:cTn id="512" dur="500" fill="hold"/>
                                        <p:tgtEl>
                                          <p:spTgt spid="45"/>
                                        </p:tgtEl>
                                        <p:attrNameLst>
                                          <p:attrName>stroke.color</p:attrName>
                                        </p:attrNameLst>
                                      </p:cBhvr>
                                      <p:by>
                                        <p:hsl h="7200000" s="0" l="0"/>
                                      </p:by>
                                    </p:animClr>
                                    <p:set>
                                      <p:cBhvr>
                                        <p:cTn id="513" dur="500" fill="hold"/>
                                        <p:tgtEl>
                                          <p:spTgt spid="45"/>
                                        </p:tgtEl>
                                        <p:attrNameLst>
                                          <p:attrName>fill.type</p:attrName>
                                        </p:attrNameLst>
                                      </p:cBhvr>
                                      <p:to>
                                        <p:strVal val="solid"/>
                                      </p:to>
                                    </p:set>
                                  </p:childTnLst>
                                </p:cTn>
                              </p:par>
                              <p:par>
                                <p:cTn id="514" presetID="32" presetClass="emph" presetSubtype="0" fill="hold" grpId="1" nodeType="withEffect">
                                  <p:stCondLst>
                                    <p:cond delay="0"/>
                                  </p:stCondLst>
                                  <p:iterate type="lt">
                                    <p:tmPct val="2000"/>
                                  </p:iterate>
                                  <p:childTnLst>
                                    <p:animRot by="120000">
                                      <p:cBhvr>
                                        <p:cTn id="515" dur="100" fill="hold">
                                          <p:stCondLst>
                                            <p:cond delay="0"/>
                                          </p:stCondLst>
                                        </p:cTn>
                                        <p:tgtEl>
                                          <p:spTgt spid="45"/>
                                        </p:tgtEl>
                                        <p:attrNameLst>
                                          <p:attrName>r</p:attrName>
                                        </p:attrNameLst>
                                      </p:cBhvr>
                                    </p:animRot>
                                    <p:animRot by="-240000">
                                      <p:cBhvr>
                                        <p:cTn id="516" dur="200" fill="hold">
                                          <p:stCondLst>
                                            <p:cond delay="200"/>
                                          </p:stCondLst>
                                        </p:cTn>
                                        <p:tgtEl>
                                          <p:spTgt spid="45"/>
                                        </p:tgtEl>
                                        <p:attrNameLst>
                                          <p:attrName>r</p:attrName>
                                        </p:attrNameLst>
                                      </p:cBhvr>
                                    </p:animRot>
                                    <p:animRot by="240000">
                                      <p:cBhvr>
                                        <p:cTn id="517" dur="200" fill="hold">
                                          <p:stCondLst>
                                            <p:cond delay="400"/>
                                          </p:stCondLst>
                                        </p:cTn>
                                        <p:tgtEl>
                                          <p:spTgt spid="45"/>
                                        </p:tgtEl>
                                        <p:attrNameLst>
                                          <p:attrName>r</p:attrName>
                                        </p:attrNameLst>
                                      </p:cBhvr>
                                    </p:animRot>
                                    <p:animRot by="-240000">
                                      <p:cBhvr>
                                        <p:cTn id="518" dur="200" fill="hold">
                                          <p:stCondLst>
                                            <p:cond delay="600"/>
                                          </p:stCondLst>
                                        </p:cTn>
                                        <p:tgtEl>
                                          <p:spTgt spid="45"/>
                                        </p:tgtEl>
                                        <p:attrNameLst>
                                          <p:attrName>r</p:attrName>
                                        </p:attrNameLst>
                                      </p:cBhvr>
                                    </p:animRot>
                                    <p:animRot by="120000">
                                      <p:cBhvr>
                                        <p:cTn id="519" dur="200" fill="hold">
                                          <p:stCondLst>
                                            <p:cond delay="800"/>
                                          </p:stCondLst>
                                        </p:cTn>
                                        <p:tgtEl>
                                          <p:spTgt spid="45"/>
                                        </p:tgtEl>
                                        <p:attrNameLst>
                                          <p:attrName>r</p:attrName>
                                        </p:attrNameLst>
                                      </p:cBhvr>
                                    </p:animRot>
                                  </p:childTnLst>
                                  <p:subTnLst>
                                    <p:animClr clrSpc="rgb" dir="cw">
                                      <p:cBhvr override="childStyle">
                                        <p:cTn dur="1" fill="hold" display="0" masterRel="nextClick" afterEffect="1"/>
                                        <p:tgtEl>
                                          <p:spTgt spid="45"/>
                                        </p:tgtEl>
                                        <p:attrNameLst>
                                          <p:attrName>ppt_c</p:attrName>
                                        </p:attrNameLst>
                                      </p:cBhvr>
                                      <p:to>
                                        <a:schemeClr val="hlink"/>
                                      </p:to>
                                    </p:animClr>
                                  </p:subTnLst>
                                </p:cTn>
                              </p:par>
                            </p:childTnLst>
                          </p:cTn>
                        </p:par>
                      </p:childTnLst>
                    </p:cTn>
                  </p:par>
                </p:childTnLst>
              </p:cTn>
              <p:nextCondLst>
                <p:cond evt="onClick" delay="0">
                  <p:tgtEl>
                    <p:spTgt spid="45"/>
                  </p:tgtEl>
                </p:cond>
              </p:nextCondLst>
            </p:seq>
          </p:childTnLst>
        </p:cTn>
      </p:par>
    </p:tnLst>
    <p:bldLst>
      <p:bldP spid="11" grpId="0" animBg="1"/>
      <p:bldP spid="11" grpId="1" animBg="1"/>
      <p:bldP spid="13" grpId="0" animBg="1"/>
      <p:bldP spid="13" grpId="1" animBg="1"/>
      <p:bldP spid="15" grpId="0" animBg="1"/>
      <p:bldP spid="15" grpId="1" animBg="1"/>
      <p:bldP spid="17" grpId="0" animBg="1"/>
      <p:bldP spid="17" grpId="1" animBg="1"/>
      <p:bldP spid="19" grpId="0" animBg="1"/>
      <p:bldP spid="19" grpId="1" animBg="1"/>
      <p:bldP spid="21" grpId="0" animBg="1"/>
      <p:bldP spid="21" grpId="1" animBg="1"/>
      <p:bldP spid="23" grpId="0" animBg="1"/>
      <p:bldP spid="23" grpId="1" animBg="1"/>
      <p:bldP spid="25" grpId="0" animBg="1"/>
      <p:bldP spid="25" grpId="1" animBg="1"/>
      <p:bldP spid="27" grpId="0" animBg="1"/>
      <p:bldP spid="27" grpId="1" animBg="1"/>
      <p:bldP spid="29" grpId="0" animBg="1"/>
      <p:bldP spid="29" grpId="1" animBg="1"/>
      <p:bldP spid="31" grpId="0" animBg="1"/>
      <p:bldP spid="31" grpId="1" animBg="1"/>
      <p:bldP spid="33" grpId="0" animBg="1"/>
      <p:bldP spid="33" grpId="1" animBg="1"/>
      <p:bldP spid="35" grpId="0" animBg="1"/>
      <p:bldP spid="35" grpId="1" animBg="1"/>
      <p:bldP spid="37" grpId="0" animBg="1"/>
      <p:bldP spid="37" grpId="1" animBg="1"/>
      <p:bldP spid="39" grpId="0" animBg="1"/>
      <p:bldP spid="39" grpId="1" animBg="1"/>
      <p:bldP spid="41" grpId="0" animBg="1"/>
      <p:bldP spid="41" grpId="1" animBg="1"/>
      <p:bldP spid="43" grpId="0" animBg="1"/>
      <p:bldP spid="43" grpId="1" animBg="1"/>
      <p:bldP spid="45" grpId="0" animBg="1"/>
      <p:bldP spid="45" grpId="1" animBg="1"/>
      <p:bldP spid="47" grpId="0" animBg="1"/>
      <p:bldP spid="47" grpId="1" animBg="1"/>
      <p:bldP spid="49" grpId="0" animBg="1"/>
      <p:bldP spid="49" grpId="1" animBg="1"/>
      <p:bldP spid="51" grpId="0" animBg="1"/>
      <p:bldP spid="51" grpId="1" animBg="1"/>
      <p:bldP spid="53" grpId="0" animBg="1"/>
      <p:bldP spid="53" grpId="1" animBg="1"/>
      <p:bldP spid="55" grpId="0" animBg="1"/>
      <p:bldP spid="55" grpId="1" animBg="1"/>
      <p:bldP spid="57" grpId="0" animBg="1"/>
      <p:bldP spid="57" grpId="1" animBg="1"/>
      <p:bldP spid="59" grpId="0" animBg="1"/>
      <p:bldP spid="59" grpId="1" animBg="1"/>
      <p:bldP spid="61" grpId="0" animBg="1"/>
      <p:bldP spid="61" grpId="1" animBg="1"/>
      <p:bldP spid="63" grpId="0" animBg="1"/>
      <p:bldP spid="63" grpId="1" animBg="1"/>
      <p:bldP spid="65" grpId="0" animBg="1"/>
      <p:bldP spid="65" grpId="1" animBg="1"/>
      <p:bldP spid="67" grpId="0" animBg="1"/>
      <p:bldP spid="67" grpId="1" animBg="1"/>
      <p:bldP spid="69" grpId="0" animBg="1"/>
      <p:bldP spid="69" grpId="1" animBg="1"/>
      <p:bldP spid="71" grpId="0" animBg="1"/>
      <p:bldP spid="71" grpId="1" animBg="1"/>
      <p:bldP spid="73" grpId="0" animBg="1"/>
      <p:bldP spid="73" grpId="1" animBg="1"/>
      <p:bldP spid="75" grpId="0" animBg="1"/>
      <p:bldP spid="75" grpId="1" animBg="1"/>
      <p:bldP spid="77" grpId="0" animBg="1"/>
      <p:bldP spid="77" grpId="1" animBg="1"/>
      <p:bldP spid="79" grpId="0" animBg="1"/>
      <p:bldP spid="79" grpId="1" animBg="1"/>
      <p:bldP spid="81" grpId="0" animBg="1"/>
      <p:bldP spid="81" grpId="1" animBg="1"/>
      <p:bldP spid="83" grpId="0" animBg="1"/>
      <p:bldP spid="83"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7368" y="1412776"/>
            <a:ext cx="11089232" cy="3539430"/>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zh-CN" altLang="zh-CN" sz="2800" b="1" kern="100" dirty="0" smtClean="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初始状态</a:t>
            </a:r>
            <a:r>
              <a:rPr lang="en-US"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0000</a:t>
            </a:r>
            <a:r>
              <a:rPr lang="zh-CN"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入队</a:t>
            </a:r>
            <a:endParaRPr lang="zh-CN" altLang="zh-CN" sz="2800" b="1" kern="1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2800" b="1" kern="1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当</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队列不空且没有到达结束状态</a:t>
            </a:r>
            <a:r>
              <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1111</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时，循环以下操作：</a:t>
            </a:r>
            <a:endPar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gn="just">
              <a:spcAft>
                <a:spcPts val="0"/>
              </a:spcAft>
              <a:buFont typeface="Wingdings" panose="05000000000000000000" pitchFamily="2" charset="2"/>
              <a:buChar char=""/>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队头状态出队</a:t>
            </a:r>
            <a:endPar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gn="just">
              <a:spcAft>
                <a:spcPts val="0"/>
              </a:spcAft>
              <a:buFont typeface="Wingdings" panose="05000000000000000000" pitchFamily="2" charset="2"/>
              <a:buChar char=""/>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按照农夫一个人走、农夫分别带上三个物品走，循环以下操作：</a:t>
            </a:r>
            <a:endPar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1143000" lvl="2" indent="-228600" algn="just">
              <a:spcAft>
                <a:spcPts val="0"/>
              </a:spcAft>
              <a:buFont typeface="Wingdings" panose="05000000000000000000" pitchFamily="2" charset="2"/>
              <a:buChar char=""/>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农夫和物品如果在同一岸，则计算新的状态</a:t>
            </a:r>
            <a:endPar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spcAft>
                <a:spcPts val="0"/>
              </a:spcAft>
              <a:buFont typeface="Wingdings" panose="05000000000000000000" pitchFamily="2" charset="2"/>
              <a:buChar char=""/>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如果新状态是安全的并且是没有处理过的，则</a:t>
            </a:r>
            <a:r>
              <a:rPr lang="zh-CN" altLang="zh-CN"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更新</a:t>
            </a:r>
            <a:r>
              <a:rPr lang="zh-CN" altLang="en-US"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状态数组</a:t>
            </a:r>
            <a:r>
              <a:rPr lang="zh-CN" altLang="zh-CN" sz="28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并将新状态入队</a:t>
            </a:r>
            <a:endPar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当状态为</a:t>
            </a:r>
            <a:r>
              <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1111</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时，逆向</a:t>
            </a:r>
            <a:r>
              <a:rPr lang="zh-CN" altLang="zh-CN" sz="2800" b="1" kern="1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输出</a:t>
            </a:r>
            <a:r>
              <a:rPr lang="zh-CN" altLang="en-US" sz="2800" b="1" kern="1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状态</a:t>
            </a:r>
            <a:r>
              <a:rPr lang="zh-CN" altLang="zh-CN" sz="2800" b="1" kern="1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数组</a:t>
            </a:r>
            <a:endParaRPr lang="zh-CN" altLang="zh-CN" sz="28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Text Box 4"/>
          <p:cNvSpPr txBox="1">
            <a:spLocks noChangeArrowheads="1"/>
          </p:cNvSpPr>
          <p:nvPr/>
        </p:nvSpPr>
        <p:spPr bwMode="auto">
          <a:xfrm>
            <a:off x="7176120" y="106582"/>
            <a:ext cx="4248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dirty="0" smtClean="0">
                <a:solidFill>
                  <a:srgbClr val="FF0000"/>
                </a:solidFill>
                <a:latin typeface="微软雅黑" panose="020B0503020204020204" pitchFamily="34" charset="-122"/>
                <a:ea typeface="微软雅黑" panose="020B0503020204020204" pitchFamily="34" charset="-122"/>
              </a:rPr>
              <a:t>具体实现见算法</a:t>
            </a:r>
            <a:r>
              <a:rPr lang="en-US" altLang="zh-CN" sz="3200" dirty="0" smtClean="0">
                <a:solidFill>
                  <a:srgbClr val="FF0000"/>
                </a:solidFill>
                <a:latin typeface="微软雅黑" panose="020B0503020204020204" pitchFamily="34" charset="-122"/>
                <a:ea typeface="微软雅黑" panose="020B0503020204020204" pitchFamily="34" charset="-122"/>
              </a:rPr>
              <a:t>3-30</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
        <p:nvSpPr>
          <p:cNvPr id="6" name="Rectangle 3"/>
          <p:cNvSpPr>
            <a:spLocks noChangeArrowheads="1"/>
          </p:cNvSpPr>
          <p:nvPr/>
        </p:nvSpPr>
        <p:spPr bwMode="auto">
          <a:xfrm>
            <a:off x="263352" y="93707"/>
            <a:ext cx="59266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FontTx/>
              <a:buNone/>
            </a:pPr>
            <a:r>
              <a:rPr kumimoji="1" lang="en-US" altLang="zh-CN" sz="3600" b="1" dirty="0" smtClean="0">
                <a:solidFill>
                  <a:schemeClr val="tx1"/>
                </a:solidFill>
                <a:latin typeface="微软雅黑" panose="020B0503020204020204" pitchFamily="34" charset="-122"/>
                <a:ea typeface="微软雅黑" panose="020B0503020204020204" pitchFamily="34" charset="-122"/>
              </a:rPr>
              <a:t>3.12 </a:t>
            </a:r>
            <a:r>
              <a:rPr kumimoji="1" lang="zh-CN" altLang="en-US" sz="3600" b="1" dirty="0" smtClean="0">
                <a:solidFill>
                  <a:schemeClr val="tx1"/>
                </a:solidFill>
                <a:latin typeface="微软雅黑" panose="020B0503020204020204" pitchFamily="34" charset="-122"/>
                <a:ea typeface="微软雅黑" panose="020B0503020204020204" pitchFamily="34" charset="-122"/>
              </a:rPr>
              <a:t>队列的应用：农夫过河</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0" y="70423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63352" y="3848940"/>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b="1" kern="1200" dirty="0" smtClean="0">
                <a:solidFill>
                  <a:srgbClr val="FF0000"/>
                </a:solidFill>
              </a:rPr>
              <a:t>0000</a:t>
            </a:r>
            <a:endParaRPr lang="zh-CN" altLang="en-US" sz="3100" b="1" kern="1200" dirty="0">
              <a:solidFill>
                <a:srgbClr val="FF0000"/>
              </a:solidFill>
            </a:endParaRPr>
          </a:p>
        </p:txBody>
      </p:sp>
      <p:sp>
        <p:nvSpPr>
          <p:cNvPr id="3" name="任意多边形 2"/>
          <p:cNvSpPr/>
          <p:nvPr/>
        </p:nvSpPr>
        <p:spPr>
          <a:xfrm>
            <a:off x="1738720" y="3419457"/>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1001</a:t>
            </a:r>
            <a:endParaRPr lang="zh-CN" altLang="en-US" sz="3100" kern="1200" dirty="0"/>
          </a:p>
        </p:txBody>
      </p:sp>
      <p:sp>
        <p:nvSpPr>
          <p:cNvPr id="4" name="任意多边形 3"/>
          <p:cNvSpPr/>
          <p:nvPr/>
        </p:nvSpPr>
        <p:spPr>
          <a:xfrm>
            <a:off x="3192292" y="3054035"/>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0001</a:t>
            </a:r>
            <a:endParaRPr lang="zh-CN" altLang="en-US" sz="3100" kern="1200" dirty="0"/>
          </a:p>
        </p:txBody>
      </p:sp>
      <p:sp>
        <p:nvSpPr>
          <p:cNvPr id="5" name="任意多边形 4"/>
          <p:cNvSpPr/>
          <p:nvPr/>
        </p:nvSpPr>
        <p:spPr>
          <a:xfrm>
            <a:off x="4645863" y="2603523"/>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1011</a:t>
            </a:r>
            <a:endParaRPr lang="zh-CN" altLang="en-US" sz="3100" kern="1200" dirty="0"/>
          </a:p>
        </p:txBody>
      </p:sp>
      <p:sp>
        <p:nvSpPr>
          <p:cNvPr id="6" name="任意多边形 5"/>
          <p:cNvSpPr/>
          <p:nvPr/>
        </p:nvSpPr>
        <p:spPr>
          <a:xfrm>
            <a:off x="6099434" y="2312153"/>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0010</a:t>
            </a:r>
            <a:endParaRPr lang="zh-CN" altLang="en-US" sz="3100" kern="1200" dirty="0"/>
          </a:p>
        </p:txBody>
      </p:sp>
      <p:sp>
        <p:nvSpPr>
          <p:cNvPr id="7" name="任意多边形 6"/>
          <p:cNvSpPr/>
          <p:nvPr/>
        </p:nvSpPr>
        <p:spPr>
          <a:xfrm>
            <a:off x="7557130" y="1899893"/>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1110</a:t>
            </a:r>
            <a:endParaRPr lang="zh-CN" altLang="en-US" sz="3100" kern="1200" dirty="0"/>
          </a:p>
        </p:txBody>
      </p:sp>
      <p:sp>
        <p:nvSpPr>
          <p:cNvPr id="8" name="任意多边形 7"/>
          <p:cNvSpPr/>
          <p:nvPr/>
        </p:nvSpPr>
        <p:spPr>
          <a:xfrm>
            <a:off x="9010700" y="1438444"/>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kern="1200" dirty="0" smtClean="0"/>
              <a:t>0110</a:t>
            </a:r>
            <a:endParaRPr lang="zh-CN" altLang="en-US" sz="3100" kern="1200" dirty="0"/>
          </a:p>
        </p:txBody>
      </p:sp>
      <p:sp>
        <p:nvSpPr>
          <p:cNvPr id="9" name="任意多边形 8"/>
          <p:cNvSpPr/>
          <p:nvPr/>
        </p:nvSpPr>
        <p:spPr>
          <a:xfrm>
            <a:off x="10464271" y="1000849"/>
            <a:ext cx="1032329" cy="516164"/>
          </a:xfrm>
          <a:custGeom>
            <a:avLst/>
            <a:gdLst>
              <a:gd name="connsiteX0" fmla="*/ 0 w 1032329"/>
              <a:gd name="connsiteY0" fmla="*/ 51616 h 516164"/>
              <a:gd name="connsiteX1" fmla="*/ 51616 w 1032329"/>
              <a:gd name="connsiteY1" fmla="*/ 0 h 516164"/>
              <a:gd name="connsiteX2" fmla="*/ 980713 w 1032329"/>
              <a:gd name="connsiteY2" fmla="*/ 0 h 516164"/>
              <a:gd name="connsiteX3" fmla="*/ 1032329 w 1032329"/>
              <a:gd name="connsiteY3" fmla="*/ 51616 h 516164"/>
              <a:gd name="connsiteX4" fmla="*/ 1032329 w 1032329"/>
              <a:gd name="connsiteY4" fmla="*/ 464548 h 516164"/>
              <a:gd name="connsiteX5" fmla="*/ 980713 w 1032329"/>
              <a:gd name="connsiteY5" fmla="*/ 516164 h 516164"/>
              <a:gd name="connsiteX6" fmla="*/ 51616 w 1032329"/>
              <a:gd name="connsiteY6" fmla="*/ 516164 h 516164"/>
              <a:gd name="connsiteX7" fmla="*/ 0 w 1032329"/>
              <a:gd name="connsiteY7" fmla="*/ 464548 h 516164"/>
              <a:gd name="connsiteX8" fmla="*/ 0 w 1032329"/>
              <a:gd name="connsiteY8" fmla="*/ 51616 h 51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29" h="516164">
                <a:moveTo>
                  <a:pt x="0" y="51616"/>
                </a:moveTo>
                <a:cubicBezTo>
                  <a:pt x="0" y="23109"/>
                  <a:pt x="23109" y="0"/>
                  <a:pt x="51616" y="0"/>
                </a:cubicBezTo>
                <a:lnTo>
                  <a:pt x="980713" y="0"/>
                </a:lnTo>
                <a:cubicBezTo>
                  <a:pt x="1009220" y="0"/>
                  <a:pt x="1032329" y="23109"/>
                  <a:pt x="1032329" y="51616"/>
                </a:cubicBezTo>
                <a:lnTo>
                  <a:pt x="1032329" y="464548"/>
                </a:lnTo>
                <a:cubicBezTo>
                  <a:pt x="1032329" y="493055"/>
                  <a:pt x="1009220" y="516164"/>
                  <a:pt x="980713" y="516164"/>
                </a:cubicBezTo>
                <a:lnTo>
                  <a:pt x="51616" y="516164"/>
                </a:lnTo>
                <a:cubicBezTo>
                  <a:pt x="23109" y="516164"/>
                  <a:pt x="0" y="493055"/>
                  <a:pt x="0" y="464548"/>
                </a:cubicBezTo>
                <a:lnTo>
                  <a:pt x="0" y="516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803" tIns="34803" rIns="34803" bIns="34803" numCol="1" spcCol="1270" anchor="ctr" anchorCtr="0">
            <a:noAutofit/>
          </a:bodyPr>
          <a:lstStyle/>
          <a:p>
            <a:pPr lvl="0" algn="ctr" defTabSz="1377950">
              <a:lnSpc>
                <a:spcPct val="90000"/>
              </a:lnSpc>
              <a:spcBef>
                <a:spcPct val="0"/>
              </a:spcBef>
              <a:spcAft>
                <a:spcPct val="35000"/>
              </a:spcAft>
            </a:pPr>
            <a:r>
              <a:rPr lang="en-US" altLang="zh-CN" sz="3100" b="1" kern="1200" dirty="0" smtClean="0">
                <a:solidFill>
                  <a:srgbClr val="FF0000"/>
                </a:solidFill>
              </a:rPr>
              <a:t>1111</a:t>
            </a:r>
            <a:endParaRPr lang="zh-CN" altLang="en-US" sz="3100" b="1" kern="1200" dirty="0">
              <a:solidFill>
                <a:srgbClr val="FF0000"/>
              </a:solidFill>
            </a:endParaRPr>
          </a:p>
        </p:txBody>
      </p:sp>
      <p:sp>
        <p:nvSpPr>
          <p:cNvPr id="10" name="任意多边形 9"/>
          <p:cNvSpPr/>
          <p:nvPr/>
        </p:nvSpPr>
        <p:spPr>
          <a:xfrm rot="19457599">
            <a:off x="1273834" y="3874858"/>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a:ln w="28575">
            <a:headEnd type="none" w="med" len="med"/>
            <a:tailEnd type="triangle" w="med" len="med"/>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1" bIns="-55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rot="19457599">
            <a:off x="2727407" y="3478934"/>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a:ln w="28575">
            <a:headEnd type="none" w="med" len="med"/>
            <a:tailEnd type="triangle" w="med" len="med"/>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1" bIns="-5595" numCol="1" spcCol="1270" anchor="ctr" anchorCtr="0">
            <a:noAutofit/>
          </a:bodyPr>
          <a:lstStyle/>
          <a:p>
            <a:pPr algn="ctr" defTabSz="222250">
              <a:lnSpc>
                <a:spcPct val="90000"/>
              </a:lnSpc>
              <a:spcAft>
                <a:spcPct val="35000"/>
              </a:spcAft>
            </a:pPr>
            <a:endParaRPr lang="zh-CN" altLang="en-US" sz="500"/>
          </a:p>
        </p:txBody>
      </p:sp>
      <p:sp>
        <p:nvSpPr>
          <p:cNvPr id="12" name="任意多边形 11"/>
          <p:cNvSpPr/>
          <p:nvPr/>
        </p:nvSpPr>
        <p:spPr>
          <a:xfrm rot="19457599">
            <a:off x="4180978" y="3112568"/>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a:ln w="28575">
            <a:headEnd type="none" w="med" len="med"/>
            <a:tailEnd type="triangle" w="med" len="med"/>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1" bIns="-5595" numCol="1" spcCol="1270" anchor="ctr" anchorCtr="0">
            <a:noAutofit/>
          </a:bodyPr>
          <a:lstStyle/>
          <a:p>
            <a:pPr algn="ctr" defTabSz="222250">
              <a:lnSpc>
                <a:spcPct val="90000"/>
              </a:lnSpc>
              <a:spcAft>
                <a:spcPct val="35000"/>
              </a:spcAft>
            </a:pPr>
            <a:endParaRPr lang="zh-CN" altLang="en-US" sz="500"/>
          </a:p>
        </p:txBody>
      </p:sp>
      <p:sp>
        <p:nvSpPr>
          <p:cNvPr id="13" name="任意多边形 12"/>
          <p:cNvSpPr/>
          <p:nvPr/>
        </p:nvSpPr>
        <p:spPr>
          <a:xfrm rot="19457599">
            <a:off x="5634549" y="2717295"/>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a:ln w="28575">
            <a:headEnd type="none" w="med" len="med"/>
            <a:tailEnd type="triangle" w="med" len="med"/>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1" bIns="-5595" numCol="1" spcCol="1270" anchor="ctr" anchorCtr="0">
            <a:noAutofit/>
          </a:bodyPr>
          <a:lstStyle/>
          <a:p>
            <a:pPr algn="ctr" defTabSz="222250">
              <a:lnSpc>
                <a:spcPct val="90000"/>
              </a:lnSpc>
              <a:spcAft>
                <a:spcPct val="35000"/>
              </a:spcAft>
            </a:pPr>
            <a:endParaRPr lang="zh-CN" altLang="en-US" sz="500"/>
          </a:p>
        </p:txBody>
      </p:sp>
      <p:sp>
        <p:nvSpPr>
          <p:cNvPr id="14" name="任意多边形 13"/>
          <p:cNvSpPr/>
          <p:nvPr/>
        </p:nvSpPr>
        <p:spPr>
          <a:xfrm rot="19457599">
            <a:off x="7088120" y="2408938"/>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a:ln w="28575">
            <a:headEnd type="none" w="med" len="med"/>
            <a:tailEnd type="triangle" w="med" len="med"/>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1" bIns="-5595" numCol="1" spcCol="1270" anchor="ctr" anchorCtr="0">
            <a:noAutofit/>
          </a:bodyPr>
          <a:lstStyle/>
          <a:p>
            <a:pPr algn="ctr" defTabSz="222250">
              <a:lnSpc>
                <a:spcPct val="90000"/>
              </a:lnSpc>
              <a:spcAft>
                <a:spcPct val="35000"/>
              </a:spcAft>
            </a:pPr>
            <a:endParaRPr lang="zh-CN" altLang="en-US" sz="500"/>
          </a:p>
        </p:txBody>
      </p:sp>
      <p:sp>
        <p:nvSpPr>
          <p:cNvPr id="15" name="任意多边形 14"/>
          <p:cNvSpPr/>
          <p:nvPr/>
        </p:nvSpPr>
        <p:spPr>
          <a:xfrm rot="19457599">
            <a:off x="8545815" y="1947489"/>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a:ln w="28575">
            <a:headEnd type="none" w="med" len="med"/>
            <a:tailEnd type="triangle" w="med" len="med"/>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1" bIns="-5595" numCol="1" spcCol="1270" anchor="ctr" anchorCtr="0">
            <a:noAutofit/>
          </a:bodyPr>
          <a:lstStyle/>
          <a:p>
            <a:pPr algn="ctr" defTabSz="222250">
              <a:lnSpc>
                <a:spcPct val="90000"/>
              </a:lnSpc>
              <a:spcAft>
                <a:spcPct val="35000"/>
              </a:spcAft>
            </a:pPr>
            <a:endParaRPr lang="zh-CN" altLang="en-US" sz="500"/>
          </a:p>
        </p:txBody>
      </p:sp>
      <p:sp>
        <p:nvSpPr>
          <p:cNvPr id="16" name="任意多边形 15"/>
          <p:cNvSpPr/>
          <p:nvPr/>
        </p:nvSpPr>
        <p:spPr>
          <a:xfrm rot="19457599">
            <a:off x="9999386" y="1509894"/>
            <a:ext cx="508527" cy="14238"/>
          </a:xfrm>
          <a:custGeom>
            <a:avLst/>
            <a:gdLst>
              <a:gd name="connsiteX0" fmla="*/ 0 w 508527"/>
              <a:gd name="connsiteY0" fmla="*/ 7119 h 14238"/>
              <a:gd name="connsiteX1" fmla="*/ 508527 w 508527"/>
              <a:gd name="connsiteY1" fmla="*/ 7119 h 14238"/>
            </a:gdLst>
            <a:ahLst/>
            <a:cxnLst>
              <a:cxn ang="0">
                <a:pos x="connsiteX0" y="connsiteY0"/>
              </a:cxn>
              <a:cxn ang="0">
                <a:pos x="connsiteX1" y="connsiteY1"/>
              </a:cxn>
            </a:cxnLst>
            <a:rect l="l" t="t" r="r" b="b"/>
            <a:pathLst>
              <a:path w="508527" h="14238">
                <a:moveTo>
                  <a:pt x="0" y="7119"/>
                </a:moveTo>
                <a:lnTo>
                  <a:pt x="508527" y="7119"/>
                </a:lnTo>
              </a:path>
            </a:pathLst>
          </a:custGeom>
          <a:noFill/>
          <a:ln w="28575">
            <a:headEnd type="none" w="med" len="med"/>
            <a:tailEnd type="triangle" w="med" len="med"/>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54250" tIns="-5594" rIns="254251" bIns="-5595" numCol="1" spcCol="1270" anchor="ctr" anchorCtr="0">
            <a:noAutofit/>
          </a:bodyPr>
          <a:lstStyle/>
          <a:p>
            <a:pPr algn="ctr" defTabSz="222250">
              <a:lnSpc>
                <a:spcPct val="90000"/>
              </a:lnSpc>
              <a:spcAft>
                <a:spcPct val="35000"/>
              </a:spcAft>
            </a:pPr>
            <a:endParaRPr lang="zh-CN" altLang="en-US" sz="5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1" presetClass="emph" presetSubtype="0" fill="hold" grpId="0" nodeType="clickEffect">
                                  <p:stCondLst>
                                    <p:cond delay="0"/>
                                  </p:stCondLst>
                                  <p:iterate type="lt">
                                    <p:tmPct val="0"/>
                                  </p:iterate>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par>
                                <p:cTn id="10" presetID="32" presetClass="emph" presetSubtype="0" fill="hold" grpId="1" nodeType="withEffect">
                                  <p:stCondLst>
                                    <p:cond delay="0"/>
                                  </p:stCondLst>
                                  <p:iterate type="lt">
                                    <p:tmPct val="2000"/>
                                  </p:iterate>
                                  <p:childTnLst>
                                    <p:animRot by="120000">
                                      <p:cBhvr>
                                        <p:cTn id="11" dur="100" fill="hold">
                                          <p:stCondLst>
                                            <p:cond delay="0"/>
                                          </p:stCondLst>
                                        </p:cTn>
                                        <p:tgtEl>
                                          <p:spTgt spid="2"/>
                                        </p:tgtEl>
                                        <p:attrNameLst>
                                          <p:attrName>r</p:attrName>
                                        </p:attrNameLst>
                                      </p:cBhvr>
                                    </p:animRot>
                                    <p:animRot by="-240000">
                                      <p:cBhvr>
                                        <p:cTn id="12" dur="200" fill="hold">
                                          <p:stCondLst>
                                            <p:cond delay="200"/>
                                          </p:stCondLst>
                                        </p:cTn>
                                        <p:tgtEl>
                                          <p:spTgt spid="2"/>
                                        </p:tgtEl>
                                        <p:attrNameLst>
                                          <p:attrName>r</p:attrName>
                                        </p:attrNameLst>
                                      </p:cBhvr>
                                    </p:animRot>
                                    <p:animRot by="240000">
                                      <p:cBhvr>
                                        <p:cTn id="13" dur="200" fill="hold">
                                          <p:stCondLst>
                                            <p:cond delay="400"/>
                                          </p:stCondLst>
                                        </p:cTn>
                                        <p:tgtEl>
                                          <p:spTgt spid="2"/>
                                        </p:tgtEl>
                                        <p:attrNameLst>
                                          <p:attrName>r</p:attrName>
                                        </p:attrNameLst>
                                      </p:cBhvr>
                                    </p:animRot>
                                    <p:animRot by="-240000">
                                      <p:cBhvr>
                                        <p:cTn id="14" dur="200" fill="hold">
                                          <p:stCondLst>
                                            <p:cond delay="600"/>
                                          </p:stCondLst>
                                        </p:cTn>
                                        <p:tgtEl>
                                          <p:spTgt spid="2"/>
                                        </p:tgtEl>
                                        <p:attrNameLst>
                                          <p:attrName>r</p:attrName>
                                        </p:attrNameLst>
                                      </p:cBhvr>
                                    </p:animRot>
                                    <p:animRot by="120000">
                                      <p:cBhvr>
                                        <p:cTn id="15" dur="200" fill="hold">
                                          <p:stCondLst>
                                            <p:cond delay="800"/>
                                          </p:stCondLst>
                                        </p:cTn>
                                        <p:tgtEl>
                                          <p:spTgt spid="2"/>
                                        </p:tgtEl>
                                        <p:attrNameLst>
                                          <p:attrName>r</p:attrName>
                                        </p:attrNameLst>
                                      </p:cBhvr>
                                    </p:animRot>
                                  </p:childTnLst>
                                  <p:subTnLst>
                                    <p:animClr clrSpc="rgb" dir="cw">
                                      <p:cBhvr override="childStyle">
                                        <p:cTn dur="1" fill="hold" display="0" masterRel="nextClick" afterEffect="1"/>
                                        <p:tgtEl>
                                          <p:spTgt spid="2"/>
                                        </p:tgtEl>
                                        <p:attrNameLst>
                                          <p:attrName>ppt_c</p:attrName>
                                        </p:attrNameLst>
                                      </p:cBhvr>
                                      <p:to>
                                        <a:schemeClr val="hlink"/>
                                      </p:to>
                                    </p:animClr>
                                  </p:subTnLst>
                                </p:cTn>
                              </p:par>
                            </p:childTnLst>
                          </p:cTn>
                        </p:par>
                      </p:childTnLst>
                    </p:cTn>
                  </p:par>
                </p:childTnLst>
              </p:cTn>
              <p:nextCondLst>
                <p:cond evt="onClick" delay="0">
                  <p:tgtEl>
                    <p:spTgt spid="2"/>
                  </p:tgtEl>
                </p:cond>
              </p:nextCondLst>
            </p:seq>
            <p:seq concurrent="1" nextAc="seek">
              <p:cTn id="16" restart="whenNotActive" fill="hold" evtFilter="cancelBubble" nodeType="interactiveSeq">
                <p:stCondLst>
                  <p:cond evt="onClick" delay="0">
                    <p:tgtEl>
                      <p:spTgt spid="3"/>
                    </p:tgtEl>
                  </p:cond>
                </p:stCondLst>
                <p:endSync evt="end" delay="0">
                  <p:rtn val="all"/>
                </p:endSync>
                <p:childTnLst>
                  <p:par>
                    <p:cTn id="17" fill="hold">
                      <p:stCondLst>
                        <p:cond delay="0"/>
                      </p:stCondLst>
                      <p:childTnLst>
                        <p:par>
                          <p:cTn id="18" fill="hold">
                            <p:stCondLst>
                              <p:cond delay="0"/>
                            </p:stCondLst>
                            <p:childTnLst>
                              <p:par>
                                <p:cTn id="19" presetID="21" presetClass="emph" presetSubtype="0" fill="hold" grpId="0" nodeType="clickEffect">
                                  <p:stCondLst>
                                    <p:cond delay="0"/>
                                  </p:stCondLst>
                                  <p:iterate type="lt">
                                    <p:tmPct val="0"/>
                                  </p:iterate>
                                  <p:childTnLst>
                                    <p:animClr clrSpc="hsl" dir="cw">
                                      <p:cBhvr override="childStyle">
                                        <p:cTn id="20" dur="500" fill="hold"/>
                                        <p:tgtEl>
                                          <p:spTgt spid="3"/>
                                        </p:tgtEl>
                                        <p:attrNameLst>
                                          <p:attrName>style.color</p:attrName>
                                        </p:attrNameLst>
                                      </p:cBhvr>
                                      <p:by>
                                        <p:hsl h="7200000" s="0" l="0"/>
                                      </p:by>
                                    </p:animClr>
                                    <p:animClr clrSpc="hsl" dir="cw">
                                      <p:cBhvr>
                                        <p:cTn id="21" dur="500" fill="hold"/>
                                        <p:tgtEl>
                                          <p:spTgt spid="3"/>
                                        </p:tgtEl>
                                        <p:attrNameLst>
                                          <p:attrName>fillcolor</p:attrName>
                                        </p:attrNameLst>
                                      </p:cBhvr>
                                      <p:by>
                                        <p:hsl h="7200000" s="0" l="0"/>
                                      </p:by>
                                    </p:animClr>
                                    <p:animClr clrSpc="hsl" dir="cw">
                                      <p:cBhvr>
                                        <p:cTn id="22" dur="500" fill="hold"/>
                                        <p:tgtEl>
                                          <p:spTgt spid="3"/>
                                        </p:tgtEl>
                                        <p:attrNameLst>
                                          <p:attrName>stroke.color</p:attrName>
                                        </p:attrNameLst>
                                      </p:cBhvr>
                                      <p:by>
                                        <p:hsl h="7200000" s="0" l="0"/>
                                      </p:by>
                                    </p:animClr>
                                    <p:set>
                                      <p:cBhvr>
                                        <p:cTn id="23" dur="500" fill="hold"/>
                                        <p:tgtEl>
                                          <p:spTgt spid="3"/>
                                        </p:tgtEl>
                                        <p:attrNameLst>
                                          <p:attrName>fill.type</p:attrName>
                                        </p:attrNameLst>
                                      </p:cBhvr>
                                      <p:to>
                                        <p:strVal val="solid"/>
                                      </p:to>
                                    </p:set>
                                  </p:childTnLst>
                                </p:cTn>
                              </p:par>
                              <p:par>
                                <p:cTn id="24" presetID="32" presetClass="emph" presetSubtype="0" fill="hold" grpId="1" nodeType="withEffect">
                                  <p:stCondLst>
                                    <p:cond delay="0"/>
                                  </p:stCondLst>
                                  <p:iterate type="lt">
                                    <p:tmPct val="2000"/>
                                  </p:iterate>
                                  <p:childTnLst>
                                    <p:animRot by="120000">
                                      <p:cBhvr>
                                        <p:cTn id="25" dur="100" fill="hold">
                                          <p:stCondLst>
                                            <p:cond delay="0"/>
                                          </p:stCondLst>
                                        </p:cTn>
                                        <p:tgtEl>
                                          <p:spTgt spid="3"/>
                                        </p:tgtEl>
                                        <p:attrNameLst>
                                          <p:attrName>r</p:attrName>
                                        </p:attrNameLst>
                                      </p:cBhvr>
                                    </p:animRot>
                                    <p:animRot by="-240000">
                                      <p:cBhvr>
                                        <p:cTn id="26" dur="200" fill="hold">
                                          <p:stCondLst>
                                            <p:cond delay="200"/>
                                          </p:stCondLst>
                                        </p:cTn>
                                        <p:tgtEl>
                                          <p:spTgt spid="3"/>
                                        </p:tgtEl>
                                        <p:attrNameLst>
                                          <p:attrName>r</p:attrName>
                                        </p:attrNameLst>
                                      </p:cBhvr>
                                    </p:animRot>
                                    <p:animRot by="240000">
                                      <p:cBhvr>
                                        <p:cTn id="27" dur="200" fill="hold">
                                          <p:stCondLst>
                                            <p:cond delay="400"/>
                                          </p:stCondLst>
                                        </p:cTn>
                                        <p:tgtEl>
                                          <p:spTgt spid="3"/>
                                        </p:tgtEl>
                                        <p:attrNameLst>
                                          <p:attrName>r</p:attrName>
                                        </p:attrNameLst>
                                      </p:cBhvr>
                                    </p:animRot>
                                    <p:animRot by="-240000">
                                      <p:cBhvr>
                                        <p:cTn id="28" dur="200" fill="hold">
                                          <p:stCondLst>
                                            <p:cond delay="600"/>
                                          </p:stCondLst>
                                        </p:cTn>
                                        <p:tgtEl>
                                          <p:spTgt spid="3"/>
                                        </p:tgtEl>
                                        <p:attrNameLst>
                                          <p:attrName>r</p:attrName>
                                        </p:attrNameLst>
                                      </p:cBhvr>
                                    </p:animRot>
                                    <p:animRot by="120000">
                                      <p:cBhvr>
                                        <p:cTn id="29" dur="200" fill="hold">
                                          <p:stCondLst>
                                            <p:cond delay="800"/>
                                          </p:stCondLst>
                                        </p:cTn>
                                        <p:tgtEl>
                                          <p:spTgt spid="3"/>
                                        </p:tgtEl>
                                        <p:attrNameLst>
                                          <p:attrName>r</p:attrName>
                                        </p:attrNameLst>
                                      </p:cBhvr>
                                    </p:animRot>
                                  </p:childTnLst>
                                  <p:subTnLst>
                                    <p:animClr clrSpc="rgb" dir="cw">
                                      <p:cBhvr override="childStyle">
                                        <p:cTn dur="1" fill="hold" display="0" masterRel="nextClick" afterEffect="1"/>
                                        <p:tgtEl>
                                          <p:spTgt spid="3"/>
                                        </p:tgtEl>
                                        <p:attrNameLst>
                                          <p:attrName>ppt_c</p:attrName>
                                        </p:attrNameLst>
                                      </p:cBhvr>
                                      <p:to>
                                        <a:schemeClr val="hlink"/>
                                      </p:to>
                                    </p:animClr>
                                  </p:subTnLst>
                                </p:cTn>
                              </p:par>
                            </p:childTnLst>
                          </p:cTn>
                        </p:par>
                      </p:childTnLst>
                    </p:cTn>
                  </p:par>
                </p:childTnLst>
              </p:cTn>
              <p:nextCondLst>
                <p:cond evt="onClick" delay="0">
                  <p:tgtEl>
                    <p:spTgt spid="3"/>
                  </p:tgtEl>
                </p:cond>
              </p:nextCondLst>
            </p:seq>
            <p:seq concurrent="1" nextAc="seek">
              <p:cTn id="30" restart="whenNotActive" fill="hold" evtFilter="cancelBubble" nodeType="interactiveSeq">
                <p:stCondLst>
                  <p:cond evt="onClick" delay="0">
                    <p:tgtEl>
                      <p:spTgt spid="4"/>
                    </p:tgtEl>
                  </p:cond>
                </p:stCondLst>
                <p:endSync evt="end" delay="0">
                  <p:rtn val="all"/>
                </p:endSync>
                <p:childTnLst>
                  <p:par>
                    <p:cTn id="31" fill="hold">
                      <p:stCondLst>
                        <p:cond delay="0"/>
                      </p:stCondLst>
                      <p:childTnLst>
                        <p:par>
                          <p:cTn id="32" fill="hold">
                            <p:stCondLst>
                              <p:cond delay="0"/>
                            </p:stCondLst>
                            <p:childTnLst>
                              <p:par>
                                <p:cTn id="33" presetID="21" presetClass="emph" presetSubtype="0" fill="hold" grpId="0" nodeType="clickEffect">
                                  <p:stCondLst>
                                    <p:cond delay="0"/>
                                  </p:stCondLst>
                                  <p:iterate type="lt">
                                    <p:tmPct val="0"/>
                                  </p:iterate>
                                  <p:childTnLst>
                                    <p:animClr clrSpc="hsl" dir="cw">
                                      <p:cBhvr override="childStyle">
                                        <p:cTn id="34" dur="500" fill="hold"/>
                                        <p:tgtEl>
                                          <p:spTgt spid="4"/>
                                        </p:tgtEl>
                                        <p:attrNameLst>
                                          <p:attrName>style.color</p:attrName>
                                        </p:attrNameLst>
                                      </p:cBhvr>
                                      <p:by>
                                        <p:hsl h="7200000" s="0" l="0"/>
                                      </p:by>
                                    </p:animClr>
                                    <p:animClr clrSpc="hsl" dir="cw">
                                      <p:cBhvr>
                                        <p:cTn id="35" dur="500" fill="hold"/>
                                        <p:tgtEl>
                                          <p:spTgt spid="4"/>
                                        </p:tgtEl>
                                        <p:attrNameLst>
                                          <p:attrName>fillcolor</p:attrName>
                                        </p:attrNameLst>
                                      </p:cBhvr>
                                      <p:by>
                                        <p:hsl h="7200000" s="0" l="0"/>
                                      </p:by>
                                    </p:animClr>
                                    <p:animClr clrSpc="hsl" dir="cw">
                                      <p:cBhvr>
                                        <p:cTn id="36" dur="500" fill="hold"/>
                                        <p:tgtEl>
                                          <p:spTgt spid="4"/>
                                        </p:tgtEl>
                                        <p:attrNameLst>
                                          <p:attrName>stroke.color</p:attrName>
                                        </p:attrNameLst>
                                      </p:cBhvr>
                                      <p:by>
                                        <p:hsl h="7200000" s="0" l="0"/>
                                      </p:by>
                                    </p:animClr>
                                    <p:set>
                                      <p:cBhvr>
                                        <p:cTn id="37" dur="500" fill="hold"/>
                                        <p:tgtEl>
                                          <p:spTgt spid="4"/>
                                        </p:tgtEl>
                                        <p:attrNameLst>
                                          <p:attrName>fill.type</p:attrName>
                                        </p:attrNameLst>
                                      </p:cBhvr>
                                      <p:to>
                                        <p:strVal val="solid"/>
                                      </p:to>
                                    </p:set>
                                  </p:childTnLst>
                                </p:cTn>
                              </p:par>
                              <p:par>
                                <p:cTn id="38" presetID="32" presetClass="emph" presetSubtype="0" fill="hold" grpId="1" nodeType="withEffect">
                                  <p:stCondLst>
                                    <p:cond delay="0"/>
                                  </p:stCondLst>
                                  <p:iterate type="lt">
                                    <p:tmPct val="2000"/>
                                  </p:iterate>
                                  <p:childTnLst>
                                    <p:animRot by="120000">
                                      <p:cBhvr>
                                        <p:cTn id="39" dur="100" fill="hold">
                                          <p:stCondLst>
                                            <p:cond delay="0"/>
                                          </p:stCondLst>
                                        </p:cTn>
                                        <p:tgtEl>
                                          <p:spTgt spid="4"/>
                                        </p:tgtEl>
                                        <p:attrNameLst>
                                          <p:attrName>r</p:attrName>
                                        </p:attrNameLst>
                                      </p:cBhvr>
                                    </p:animRot>
                                    <p:animRot by="-240000">
                                      <p:cBhvr>
                                        <p:cTn id="40" dur="200" fill="hold">
                                          <p:stCondLst>
                                            <p:cond delay="200"/>
                                          </p:stCondLst>
                                        </p:cTn>
                                        <p:tgtEl>
                                          <p:spTgt spid="4"/>
                                        </p:tgtEl>
                                        <p:attrNameLst>
                                          <p:attrName>r</p:attrName>
                                        </p:attrNameLst>
                                      </p:cBhvr>
                                    </p:animRot>
                                    <p:animRot by="240000">
                                      <p:cBhvr>
                                        <p:cTn id="41" dur="200" fill="hold">
                                          <p:stCondLst>
                                            <p:cond delay="400"/>
                                          </p:stCondLst>
                                        </p:cTn>
                                        <p:tgtEl>
                                          <p:spTgt spid="4"/>
                                        </p:tgtEl>
                                        <p:attrNameLst>
                                          <p:attrName>r</p:attrName>
                                        </p:attrNameLst>
                                      </p:cBhvr>
                                    </p:animRot>
                                    <p:animRot by="-240000">
                                      <p:cBhvr>
                                        <p:cTn id="42" dur="200" fill="hold">
                                          <p:stCondLst>
                                            <p:cond delay="600"/>
                                          </p:stCondLst>
                                        </p:cTn>
                                        <p:tgtEl>
                                          <p:spTgt spid="4"/>
                                        </p:tgtEl>
                                        <p:attrNameLst>
                                          <p:attrName>r</p:attrName>
                                        </p:attrNameLst>
                                      </p:cBhvr>
                                    </p:animRot>
                                    <p:animRot by="120000">
                                      <p:cBhvr>
                                        <p:cTn id="43" dur="200" fill="hold">
                                          <p:stCondLst>
                                            <p:cond delay="800"/>
                                          </p:stCondLst>
                                        </p:cTn>
                                        <p:tgtEl>
                                          <p:spTgt spid="4"/>
                                        </p:tgtEl>
                                        <p:attrNameLst>
                                          <p:attrName>r</p:attrName>
                                        </p:attrNameLst>
                                      </p:cBhvr>
                                    </p:animRot>
                                  </p:childTnLst>
                                  <p:subTnLst>
                                    <p:animClr clrSpc="rgb" dir="cw">
                                      <p:cBhvr override="childStyle">
                                        <p:cTn dur="1" fill="hold" display="0" masterRel="nextClick" afterEffect="1"/>
                                        <p:tgtEl>
                                          <p:spTgt spid="4"/>
                                        </p:tgtEl>
                                        <p:attrNameLst>
                                          <p:attrName>ppt_c</p:attrName>
                                        </p:attrNameLst>
                                      </p:cBhvr>
                                      <p:to>
                                        <a:schemeClr val="hlink"/>
                                      </p:to>
                                    </p:animClr>
                                  </p:subTnLst>
                                </p:cTn>
                              </p:par>
                            </p:childTnLst>
                          </p:cTn>
                        </p:par>
                      </p:childTnLst>
                    </p:cTn>
                  </p:par>
                </p:childTnLst>
              </p:cTn>
              <p:nextCondLst>
                <p:cond evt="onClick" delay="0">
                  <p:tgtEl>
                    <p:spTgt spid="4"/>
                  </p:tgtEl>
                </p:cond>
              </p:nextCondLst>
            </p:seq>
            <p:seq concurrent="1" nextAc="seek">
              <p:cTn id="44" restart="whenNotActive" fill="hold" evtFilter="cancelBubble" nodeType="interactiveSeq">
                <p:stCondLst>
                  <p:cond evt="onClick" delay="0">
                    <p:tgtEl>
                      <p:spTgt spid="5"/>
                    </p:tgtEl>
                  </p:cond>
                </p:stCondLst>
                <p:endSync evt="end" delay="0">
                  <p:rtn val="all"/>
                </p:endSync>
                <p:childTnLst>
                  <p:par>
                    <p:cTn id="45" fill="hold">
                      <p:stCondLst>
                        <p:cond delay="0"/>
                      </p:stCondLst>
                      <p:childTnLst>
                        <p:par>
                          <p:cTn id="46" fill="hold">
                            <p:stCondLst>
                              <p:cond delay="0"/>
                            </p:stCondLst>
                            <p:childTnLst>
                              <p:par>
                                <p:cTn id="47" presetID="21" presetClass="emph" presetSubtype="0" fill="hold" grpId="0" nodeType="clickEffect">
                                  <p:stCondLst>
                                    <p:cond delay="0"/>
                                  </p:stCondLst>
                                  <p:iterate type="lt">
                                    <p:tmPct val="0"/>
                                  </p:iterate>
                                  <p:childTnLst>
                                    <p:animClr clrSpc="hsl" dir="cw">
                                      <p:cBhvr override="childStyle">
                                        <p:cTn id="48" dur="500" fill="hold"/>
                                        <p:tgtEl>
                                          <p:spTgt spid="5"/>
                                        </p:tgtEl>
                                        <p:attrNameLst>
                                          <p:attrName>style.color</p:attrName>
                                        </p:attrNameLst>
                                      </p:cBhvr>
                                      <p:by>
                                        <p:hsl h="7200000" s="0" l="0"/>
                                      </p:by>
                                    </p:animClr>
                                    <p:animClr clrSpc="hsl" dir="cw">
                                      <p:cBhvr>
                                        <p:cTn id="49" dur="500" fill="hold"/>
                                        <p:tgtEl>
                                          <p:spTgt spid="5"/>
                                        </p:tgtEl>
                                        <p:attrNameLst>
                                          <p:attrName>fillcolor</p:attrName>
                                        </p:attrNameLst>
                                      </p:cBhvr>
                                      <p:by>
                                        <p:hsl h="7200000" s="0" l="0"/>
                                      </p:by>
                                    </p:animClr>
                                    <p:animClr clrSpc="hsl" dir="cw">
                                      <p:cBhvr>
                                        <p:cTn id="50" dur="500" fill="hold"/>
                                        <p:tgtEl>
                                          <p:spTgt spid="5"/>
                                        </p:tgtEl>
                                        <p:attrNameLst>
                                          <p:attrName>stroke.color</p:attrName>
                                        </p:attrNameLst>
                                      </p:cBhvr>
                                      <p:by>
                                        <p:hsl h="7200000" s="0" l="0"/>
                                      </p:by>
                                    </p:animClr>
                                    <p:set>
                                      <p:cBhvr>
                                        <p:cTn id="51" dur="500" fill="hold"/>
                                        <p:tgtEl>
                                          <p:spTgt spid="5"/>
                                        </p:tgtEl>
                                        <p:attrNameLst>
                                          <p:attrName>fill.type</p:attrName>
                                        </p:attrNameLst>
                                      </p:cBhvr>
                                      <p:to>
                                        <p:strVal val="solid"/>
                                      </p:to>
                                    </p:set>
                                  </p:childTnLst>
                                </p:cTn>
                              </p:par>
                              <p:par>
                                <p:cTn id="52" presetID="32" presetClass="emph" presetSubtype="0" fill="hold" grpId="1" nodeType="withEffect">
                                  <p:stCondLst>
                                    <p:cond delay="0"/>
                                  </p:stCondLst>
                                  <p:iterate type="lt">
                                    <p:tmPct val="2000"/>
                                  </p:iterate>
                                  <p:childTnLst>
                                    <p:animRot by="120000">
                                      <p:cBhvr>
                                        <p:cTn id="53" dur="100" fill="hold">
                                          <p:stCondLst>
                                            <p:cond delay="0"/>
                                          </p:stCondLst>
                                        </p:cTn>
                                        <p:tgtEl>
                                          <p:spTgt spid="5"/>
                                        </p:tgtEl>
                                        <p:attrNameLst>
                                          <p:attrName>r</p:attrName>
                                        </p:attrNameLst>
                                      </p:cBhvr>
                                    </p:animRot>
                                    <p:animRot by="-240000">
                                      <p:cBhvr>
                                        <p:cTn id="54" dur="200" fill="hold">
                                          <p:stCondLst>
                                            <p:cond delay="200"/>
                                          </p:stCondLst>
                                        </p:cTn>
                                        <p:tgtEl>
                                          <p:spTgt spid="5"/>
                                        </p:tgtEl>
                                        <p:attrNameLst>
                                          <p:attrName>r</p:attrName>
                                        </p:attrNameLst>
                                      </p:cBhvr>
                                    </p:animRot>
                                    <p:animRot by="240000">
                                      <p:cBhvr>
                                        <p:cTn id="55" dur="200" fill="hold">
                                          <p:stCondLst>
                                            <p:cond delay="400"/>
                                          </p:stCondLst>
                                        </p:cTn>
                                        <p:tgtEl>
                                          <p:spTgt spid="5"/>
                                        </p:tgtEl>
                                        <p:attrNameLst>
                                          <p:attrName>r</p:attrName>
                                        </p:attrNameLst>
                                      </p:cBhvr>
                                    </p:animRot>
                                    <p:animRot by="-240000">
                                      <p:cBhvr>
                                        <p:cTn id="56" dur="200" fill="hold">
                                          <p:stCondLst>
                                            <p:cond delay="600"/>
                                          </p:stCondLst>
                                        </p:cTn>
                                        <p:tgtEl>
                                          <p:spTgt spid="5"/>
                                        </p:tgtEl>
                                        <p:attrNameLst>
                                          <p:attrName>r</p:attrName>
                                        </p:attrNameLst>
                                      </p:cBhvr>
                                    </p:animRot>
                                    <p:animRot by="120000">
                                      <p:cBhvr>
                                        <p:cTn id="57" dur="200" fill="hold">
                                          <p:stCondLst>
                                            <p:cond delay="800"/>
                                          </p:stCondLst>
                                        </p:cTn>
                                        <p:tgtEl>
                                          <p:spTgt spid="5"/>
                                        </p:tgtEl>
                                        <p:attrNameLst>
                                          <p:attrName>r</p:attrName>
                                        </p:attrNameLst>
                                      </p:cBhvr>
                                    </p:animRot>
                                  </p:childTnLst>
                                  <p:subTnLst>
                                    <p:animClr clrSpc="rgb" dir="cw">
                                      <p:cBhvr override="childStyle">
                                        <p:cTn dur="1" fill="hold" display="0" masterRel="nextClick" afterEffect="1"/>
                                        <p:tgtEl>
                                          <p:spTgt spid="5"/>
                                        </p:tgtEl>
                                        <p:attrNameLst>
                                          <p:attrName>ppt_c</p:attrName>
                                        </p:attrNameLst>
                                      </p:cBhvr>
                                      <p:to>
                                        <a:schemeClr val="hlink"/>
                                      </p:to>
                                    </p:animClr>
                                  </p:subTnLst>
                                </p:cTn>
                              </p:par>
                            </p:childTnLst>
                          </p:cTn>
                        </p:par>
                      </p:childTnLst>
                    </p:cTn>
                  </p:par>
                </p:childTnLst>
              </p:cTn>
              <p:nextCondLst>
                <p:cond evt="onClick" delay="0">
                  <p:tgtEl>
                    <p:spTgt spid="5"/>
                  </p:tgtEl>
                </p:cond>
              </p:nextCondLst>
            </p:seq>
            <p:seq concurrent="1" nextAc="seek">
              <p:cTn id="58" restart="whenNotActive" fill="hold" evtFilter="cancelBubble" nodeType="interactiveSeq">
                <p:stCondLst>
                  <p:cond evt="onClick" delay="0">
                    <p:tgtEl>
                      <p:spTgt spid="6"/>
                    </p:tgtEl>
                  </p:cond>
                </p:stCondLst>
                <p:endSync evt="end" delay="0">
                  <p:rtn val="all"/>
                </p:endSync>
                <p:childTnLst>
                  <p:par>
                    <p:cTn id="59" fill="hold">
                      <p:stCondLst>
                        <p:cond delay="0"/>
                      </p:stCondLst>
                      <p:childTnLst>
                        <p:par>
                          <p:cTn id="60" fill="hold">
                            <p:stCondLst>
                              <p:cond delay="0"/>
                            </p:stCondLst>
                            <p:childTnLst>
                              <p:par>
                                <p:cTn id="61" presetID="21" presetClass="emph" presetSubtype="0" fill="hold" grpId="0" nodeType="clickEffect">
                                  <p:stCondLst>
                                    <p:cond delay="0"/>
                                  </p:stCondLst>
                                  <p:iterate type="lt">
                                    <p:tmPct val="0"/>
                                  </p:iterate>
                                  <p:childTnLst>
                                    <p:animClr clrSpc="hsl" dir="cw">
                                      <p:cBhvr override="childStyle">
                                        <p:cTn id="62" dur="500" fill="hold"/>
                                        <p:tgtEl>
                                          <p:spTgt spid="6"/>
                                        </p:tgtEl>
                                        <p:attrNameLst>
                                          <p:attrName>style.color</p:attrName>
                                        </p:attrNameLst>
                                      </p:cBhvr>
                                      <p:by>
                                        <p:hsl h="7200000" s="0" l="0"/>
                                      </p:by>
                                    </p:animClr>
                                    <p:animClr clrSpc="hsl" dir="cw">
                                      <p:cBhvr>
                                        <p:cTn id="63" dur="500" fill="hold"/>
                                        <p:tgtEl>
                                          <p:spTgt spid="6"/>
                                        </p:tgtEl>
                                        <p:attrNameLst>
                                          <p:attrName>fillcolor</p:attrName>
                                        </p:attrNameLst>
                                      </p:cBhvr>
                                      <p:by>
                                        <p:hsl h="7200000" s="0" l="0"/>
                                      </p:by>
                                    </p:animClr>
                                    <p:animClr clrSpc="hsl" dir="cw">
                                      <p:cBhvr>
                                        <p:cTn id="64" dur="500" fill="hold"/>
                                        <p:tgtEl>
                                          <p:spTgt spid="6"/>
                                        </p:tgtEl>
                                        <p:attrNameLst>
                                          <p:attrName>stroke.color</p:attrName>
                                        </p:attrNameLst>
                                      </p:cBhvr>
                                      <p:by>
                                        <p:hsl h="7200000" s="0" l="0"/>
                                      </p:by>
                                    </p:animClr>
                                    <p:set>
                                      <p:cBhvr>
                                        <p:cTn id="65" dur="500" fill="hold"/>
                                        <p:tgtEl>
                                          <p:spTgt spid="6"/>
                                        </p:tgtEl>
                                        <p:attrNameLst>
                                          <p:attrName>fill.type</p:attrName>
                                        </p:attrNameLst>
                                      </p:cBhvr>
                                      <p:to>
                                        <p:strVal val="solid"/>
                                      </p:to>
                                    </p:set>
                                  </p:childTnLst>
                                </p:cTn>
                              </p:par>
                              <p:par>
                                <p:cTn id="66" presetID="32" presetClass="emph" presetSubtype="0" fill="hold" grpId="1" nodeType="withEffect">
                                  <p:stCondLst>
                                    <p:cond delay="0"/>
                                  </p:stCondLst>
                                  <p:iterate type="lt">
                                    <p:tmPct val="2000"/>
                                  </p:iterate>
                                  <p:childTnLst>
                                    <p:animRot by="120000">
                                      <p:cBhvr>
                                        <p:cTn id="67" dur="100" fill="hold">
                                          <p:stCondLst>
                                            <p:cond delay="0"/>
                                          </p:stCondLst>
                                        </p:cTn>
                                        <p:tgtEl>
                                          <p:spTgt spid="6"/>
                                        </p:tgtEl>
                                        <p:attrNameLst>
                                          <p:attrName>r</p:attrName>
                                        </p:attrNameLst>
                                      </p:cBhvr>
                                    </p:animRot>
                                    <p:animRot by="-240000">
                                      <p:cBhvr>
                                        <p:cTn id="68" dur="200" fill="hold">
                                          <p:stCondLst>
                                            <p:cond delay="200"/>
                                          </p:stCondLst>
                                        </p:cTn>
                                        <p:tgtEl>
                                          <p:spTgt spid="6"/>
                                        </p:tgtEl>
                                        <p:attrNameLst>
                                          <p:attrName>r</p:attrName>
                                        </p:attrNameLst>
                                      </p:cBhvr>
                                    </p:animRot>
                                    <p:animRot by="240000">
                                      <p:cBhvr>
                                        <p:cTn id="69" dur="200" fill="hold">
                                          <p:stCondLst>
                                            <p:cond delay="400"/>
                                          </p:stCondLst>
                                        </p:cTn>
                                        <p:tgtEl>
                                          <p:spTgt spid="6"/>
                                        </p:tgtEl>
                                        <p:attrNameLst>
                                          <p:attrName>r</p:attrName>
                                        </p:attrNameLst>
                                      </p:cBhvr>
                                    </p:animRot>
                                    <p:animRot by="-240000">
                                      <p:cBhvr>
                                        <p:cTn id="70" dur="200" fill="hold">
                                          <p:stCondLst>
                                            <p:cond delay="600"/>
                                          </p:stCondLst>
                                        </p:cTn>
                                        <p:tgtEl>
                                          <p:spTgt spid="6"/>
                                        </p:tgtEl>
                                        <p:attrNameLst>
                                          <p:attrName>r</p:attrName>
                                        </p:attrNameLst>
                                      </p:cBhvr>
                                    </p:animRot>
                                    <p:animRot by="120000">
                                      <p:cBhvr>
                                        <p:cTn id="71" dur="200" fill="hold">
                                          <p:stCondLst>
                                            <p:cond delay="800"/>
                                          </p:stCondLst>
                                        </p:cTn>
                                        <p:tgtEl>
                                          <p:spTgt spid="6"/>
                                        </p:tgtEl>
                                        <p:attrNameLst>
                                          <p:attrName>r</p:attrName>
                                        </p:attrNameLst>
                                      </p:cBhvr>
                                    </p:animRot>
                                  </p:childTnLst>
                                  <p:subTnLst>
                                    <p:animClr clrSpc="rgb" dir="cw">
                                      <p:cBhvr override="childStyle">
                                        <p:cTn dur="1" fill="hold" display="0" masterRel="nextClick" afterEffect="1"/>
                                        <p:tgtEl>
                                          <p:spTgt spid="6"/>
                                        </p:tgtEl>
                                        <p:attrNameLst>
                                          <p:attrName>ppt_c</p:attrName>
                                        </p:attrNameLst>
                                      </p:cBhvr>
                                      <p:to>
                                        <a:schemeClr val="hlink"/>
                                      </p:to>
                                    </p:animClr>
                                  </p:subTnLst>
                                </p:cTn>
                              </p:par>
                            </p:childTnLst>
                          </p:cTn>
                        </p:par>
                      </p:childTnLst>
                    </p:cTn>
                  </p:par>
                </p:childTnLst>
              </p:cTn>
              <p:nextCondLst>
                <p:cond evt="onClick" delay="0">
                  <p:tgtEl>
                    <p:spTgt spid="6"/>
                  </p:tgtEl>
                </p:cond>
              </p:nextCondLst>
            </p:seq>
            <p:seq concurrent="1" nextAc="seek">
              <p:cTn id="72" restart="whenNotActive" fill="hold" evtFilter="cancelBubble" nodeType="interactiveSeq">
                <p:stCondLst>
                  <p:cond evt="onClick" delay="0">
                    <p:tgtEl>
                      <p:spTgt spid="7"/>
                    </p:tgtEl>
                  </p:cond>
                </p:stCondLst>
                <p:endSync evt="end" delay="0">
                  <p:rtn val="all"/>
                </p:endSync>
                <p:childTnLst>
                  <p:par>
                    <p:cTn id="73" fill="hold">
                      <p:stCondLst>
                        <p:cond delay="0"/>
                      </p:stCondLst>
                      <p:childTnLst>
                        <p:par>
                          <p:cTn id="74" fill="hold">
                            <p:stCondLst>
                              <p:cond delay="0"/>
                            </p:stCondLst>
                            <p:childTnLst>
                              <p:par>
                                <p:cTn id="75" presetID="21" presetClass="emph" presetSubtype="0" fill="hold" grpId="0" nodeType="clickEffect">
                                  <p:stCondLst>
                                    <p:cond delay="0"/>
                                  </p:stCondLst>
                                  <p:iterate type="lt">
                                    <p:tmPct val="0"/>
                                  </p:iterate>
                                  <p:childTnLst>
                                    <p:animClr clrSpc="hsl" dir="cw">
                                      <p:cBhvr override="childStyle">
                                        <p:cTn id="76" dur="500" fill="hold"/>
                                        <p:tgtEl>
                                          <p:spTgt spid="7"/>
                                        </p:tgtEl>
                                        <p:attrNameLst>
                                          <p:attrName>style.color</p:attrName>
                                        </p:attrNameLst>
                                      </p:cBhvr>
                                      <p:by>
                                        <p:hsl h="7200000" s="0" l="0"/>
                                      </p:by>
                                    </p:animClr>
                                    <p:animClr clrSpc="hsl" dir="cw">
                                      <p:cBhvr>
                                        <p:cTn id="77" dur="500" fill="hold"/>
                                        <p:tgtEl>
                                          <p:spTgt spid="7"/>
                                        </p:tgtEl>
                                        <p:attrNameLst>
                                          <p:attrName>fillcolor</p:attrName>
                                        </p:attrNameLst>
                                      </p:cBhvr>
                                      <p:by>
                                        <p:hsl h="7200000" s="0" l="0"/>
                                      </p:by>
                                    </p:animClr>
                                    <p:animClr clrSpc="hsl" dir="cw">
                                      <p:cBhvr>
                                        <p:cTn id="78" dur="500" fill="hold"/>
                                        <p:tgtEl>
                                          <p:spTgt spid="7"/>
                                        </p:tgtEl>
                                        <p:attrNameLst>
                                          <p:attrName>stroke.color</p:attrName>
                                        </p:attrNameLst>
                                      </p:cBhvr>
                                      <p:by>
                                        <p:hsl h="7200000" s="0" l="0"/>
                                      </p:by>
                                    </p:animClr>
                                    <p:set>
                                      <p:cBhvr>
                                        <p:cTn id="79" dur="500" fill="hold"/>
                                        <p:tgtEl>
                                          <p:spTgt spid="7"/>
                                        </p:tgtEl>
                                        <p:attrNameLst>
                                          <p:attrName>fill.type</p:attrName>
                                        </p:attrNameLst>
                                      </p:cBhvr>
                                      <p:to>
                                        <p:strVal val="solid"/>
                                      </p:to>
                                    </p:set>
                                  </p:childTnLst>
                                </p:cTn>
                              </p:par>
                              <p:par>
                                <p:cTn id="80" presetID="32" presetClass="emph" presetSubtype="0" fill="hold" grpId="1" nodeType="withEffect">
                                  <p:stCondLst>
                                    <p:cond delay="0"/>
                                  </p:stCondLst>
                                  <p:iterate type="lt">
                                    <p:tmPct val="2000"/>
                                  </p:iterate>
                                  <p:childTnLst>
                                    <p:animRot by="120000">
                                      <p:cBhvr>
                                        <p:cTn id="81" dur="100" fill="hold">
                                          <p:stCondLst>
                                            <p:cond delay="0"/>
                                          </p:stCondLst>
                                        </p:cTn>
                                        <p:tgtEl>
                                          <p:spTgt spid="7"/>
                                        </p:tgtEl>
                                        <p:attrNameLst>
                                          <p:attrName>r</p:attrName>
                                        </p:attrNameLst>
                                      </p:cBhvr>
                                    </p:animRot>
                                    <p:animRot by="-240000">
                                      <p:cBhvr>
                                        <p:cTn id="82" dur="200" fill="hold">
                                          <p:stCondLst>
                                            <p:cond delay="200"/>
                                          </p:stCondLst>
                                        </p:cTn>
                                        <p:tgtEl>
                                          <p:spTgt spid="7"/>
                                        </p:tgtEl>
                                        <p:attrNameLst>
                                          <p:attrName>r</p:attrName>
                                        </p:attrNameLst>
                                      </p:cBhvr>
                                    </p:animRot>
                                    <p:animRot by="240000">
                                      <p:cBhvr>
                                        <p:cTn id="83" dur="200" fill="hold">
                                          <p:stCondLst>
                                            <p:cond delay="400"/>
                                          </p:stCondLst>
                                        </p:cTn>
                                        <p:tgtEl>
                                          <p:spTgt spid="7"/>
                                        </p:tgtEl>
                                        <p:attrNameLst>
                                          <p:attrName>r</p:attrName>
                                        </p:attrNameLst>
                                      </p:cBhvr>
                                    </p:animRot>
                                    <p:animRot by="-240000">
                                      <p:cBhvr>
                                        <p:cTn id="84" dur="200" fill="hold">
                                          <p:stCondLst>
                                            <p:cond delay="600"/>
                                          </p:stCondLst>
                                        </p:cTn>
                                        <p:tgtEl>
                                          <p:spTgt spid="7"/>
                                        </p:tgtEl>
                                        <p:attrNameLst>
                                          <p:attrName>r</p:attrName>
                                        </p:attrNameLst>
                                      </p:cBhvr>
                                    </p:animRot>
                                    <p:animRot by="120000">
                                      <p:cBhvr>
                                        <p:cTn id="85" dur="200" fill="hold">
                                          <p:stCondLst>
                                            <p:cond delay="800"/>
                                          </p:stCondLst>
                                        </p:cTn>
                                        <p:tgtEl>
                                          <p:spTgt spid="7"/>
                                        </p:tgtEl>
                                        <p:attrNameLst>
                                          <p:attrName>r</p:attrName>
                                        </p:attrNameLst>
                                      </p:cBhvr>
                                    </p:animRot>
                                  </p:childTnLst>
                                  <p:subTnLst>
                                    <p:animClr clrSpc="rgb" dir="cw">
                                      <p:cBhvr override="childStyle">
                                        <p:cTn dur="1" fill="hold" display="0" masterRel="nextClick" afterEffect="1"/>
                                        <p:tgtEl>
                                          <p:spTgt spid="7"/>
                                        </p:tgtEl>
                                        <p:attrNameLst>
                                          <p:attrName>ppt_c</p:attrName>
                                        </p:attrNameLst>
                                      </p:cBhvr>
                                      <p:to>
                                        <a:schemeClr val="hlink"/>
                                      </p:to>
                                    </p:animClr>
                                  </p:subTnLst>
                                </p:cTn>
                              </p:par>
                            </p:childTnLst>
                          </p:cTn>
                        </p:par>
                      </p:childTnLst>
                    </p:cTn>
                  </p:par>
                </p:childTnLst>
              </p:cTn>
              <p:nextCondLst>
                <p:cond evt="onClick" delay="0">
                  <p:tgtEl>
                    <p:spTgt spid="7"/>
                  </p:tgtEl>
                </p:cond>
              </p:nextCondLst>
            </p:seq>
            <p:seq concurrent="1" nextAc="seek">
              <p:cTn id="86" restart="whenNotActive" fill="hold" evtFilter="cancelBubble" nodeType="interactiveSeq">
                <p:stCondLst>
                  <p:cond evt="onClick" delay="0">
                    <p:tgtEl>
                      <p:spTgt spid="8"/>
                    </p:tgtEl>
                  </p:cond>
                </p:stCondLst>
                <p:endSync evt="end" delay="0">
                  <p:rtn val="all"/>
                </p:endSync>
                <p:childTnLst>
                  <p:par>
                    <p:cTn id="87" fill="hold">
                      <p:stCondLst>
                        <p:cond delay="0"/>
                      </p:stCondLst>
                      <p:childTnLst>
                        <p:par>
                          <p:cTn id="88" fill="hold">
                            <p:stCondLst>
                              <p:cond delay="0"/>
                            </p:stCondLst>
                            <p:childTnLst>
                              <p:par>
                                <p:cTn id="89" presetID="21" presetClass="emph" presetSubtype="0" fill="hold" grpId="0" nodeType="clickEffect">
                                  <p:stCondLst>
                                    <p:cond delay="0"/>
                                  </p:stCondLst>
                                  <p:iterate type="lt">
                                    <p:tmPct val="0"/>
                                  </p:iterate>
                                  <p:childTnLst>
                                    <p:animClr clrSpc="hsl" dir="cw">
                                      <p:cBhvr override="childStyle">
                                        <p:cTn id="90" dur="500" fill="hold"/>
                                        <p:tgtEl>
                                          <p:spTgt spid="8"/>
                                        </p:tgtEl>
                                        <p:attrNameLst>
                                          <p:attrName>style.color</p:attrName>
                                        </p:attrNameLst>
                                      </p:cBhvr>
                                      <p:by>
                                        <p:hsl h="7200000" s="0" l="0"/>
                                      </p:by>
                                    </p:animClr>
                                    <p:animClr clrSpc="hsl" dir="cw">
                                      <p:cBhvr>
                                        <p:cTn id="91" dur="500" fill="hold"/>
                                        <p:tgtEl>
                                          <p:spTgt spid="8"/>
                                        </p:tgtEl>
                                        <p:attrNameLst>
                                          <p:attrName>fillcolor</p:attrName>
                                        </p:attrNameLst>
                                      </p:cBhvr>
                                      <p:by>
                                        <p:hsl h="7200000" s="0" l="0"/>
                                      </p:by>
                                    </p:animClr>
                                    <p:animClr clrSpc="hsl" dir="cw">
                                      <p:cBhvr>
                                        <p:cTn id="92" dur="500" fill="hold"/>
                                        <p:tgtEl>
                                          <p:spTgt spid="8"/>
                                        </p:tgtEl>
                                        <p:attrNameLst>
                                          <p:attrName>stroke.color</p:attrName>
                                        </p:attrNameLst>
                                      </p:cBhvr>
                                      <p:by>
                                        <p:hsl h="7200000" s="0" l="0"/>
                                      </p:by>
                                    </p:animClr>
                                    <p:set>
                                      <p:cBhvr>
                                        <p:cTn id="93" dur="500" fill="hold"/>
                                        <p:tgtEl>
                                          <p:spTgt spid="8"/>
                                        </p:tgtEl>
                                        <p:attrNameLst>
                                          <p:attrName>fill.type</p:attrName>
                                        </p:attrNameLst>
                                      </p:cBhvr>
                                      <p:to>
                                        <p:strVal val="solid"/>
                                      </p:to>
                                    </p:set>
                                  </p:childTnLst>
                                </p:cTn>
                              </p:par>
                              <p:par>
                                <p:cTn id="94" presetID="32" presetClass="emph" presetSubtype="0" fill="hold" grpId="1" nodeType="withEffect">
                                  <p:stCondLst>
                                    <p:cond delay="0"/>
                                  </p:stCondLst>
                                  <p:iterate type="lt">
                                    <p:tmPct val="2000"/>
                                  </p:iterate>
                                  <p:childTnLst>
                                    <p:animRot by="120000">
                                      <p:cBhvr>
                                        <p:cTn id="95" dur="100" fill="hold">
                                          <p:stCondLst>
                                            <p:cond delay="0"/>
                                          </p:stCondLst>
                                        </p:cTn>
                                        <p:tgtEl>
                                          <p:spTgt spid="8"/>
                                        </p:tgtEl>
                                        <p:attrNameLst>
                                          <p:attrName>r</p:attrName>
                                        </p:attrNameLst>
                                      </p:cBhvr>
                                    </p:animRot>
                                    <p:animRot by="-240000">
                                      <p:cBhvr>
                                        <p:cTn id="96" dur="200" fill="hold">
                                          <p:stCondLst>
                                            <p:cond delay="200"/>
                                          </p:stCondLst>
                                        </p:cTn>
                                        <p:tgtEl>
                                          <p:spTgt spid="8"/>
                                        </p:tgtEl>
                                        <p:attrNameLst>
                                          <p:attrName>r</p:attrName>
                                        </p:attrNameLst>
                                      </p:cBhvr>
                                    </p:animRot>
                                    <p:animRot by="240000">
                                      <p:cBhvr>
                                        <p:cTn id="97" dur="200" fill="hold">
                                          <p:stCondLst>
                                            <p:cond delay="400"/>
                                          </p:stCondLst>
                                        </p:cTn>
                                        <p:tgtEl>
                                          <p:spTgt spid="8"/>
                                        </p:tgtEl>
                                        <p:attrNameLst>
                                          <p:attrName>r</p:attrName>
                                        </p:attrNameLst>
                                      </p:cBhvr>
                                    </p:animRot>
                                    <p:animRot by="-240000">
                                      <p:cBhvr>
                                        <p:cTn id="98" dur="200" fill="hold">
                                          <p:stCondLst>
                                            <p:cond delay="600"/>
                                          </p:stCondLst>
                                        </p:cTn>
                                        <p:tgtEl>
                                          <p:spTgt spid="8"/>
                                        </p:tgtEl>
                                        <p:attrNameLst>
                                          <p:attrName>r</p:attrName>
                                        </p:attrNameLst>
                                      </p:cBhvr>
                                    </p:animRot>
                                    <p:animRot by="120000">
                                      <p:cBhvr>
                                        <p:cTn id="99" dur="200" fill="hold">
                                          <p:stCondLst>
                                            <p:cond delay="800"/>
                                          </p:stCondLst>
                                        </p:cTn>
                                        <p:tgtEl>
                                          <p:spTgt spid="8"/>
                                        </p:tgtEl>
                                        <p:attrNameLst>
                                          <p:attrName>r</p:attrName>
                                        </p:attrNameLst>
                                      </p:cBhvr>
                                    </p:animRot>
                                  </p:childTnLst>
                                  <p:subTnLst>
                                    <p:animClr clrSpc="rgb" dir="cw">
                                      <p:cBhvr override="childStyle">
                                        <p:cTn dur="1" fill="hold" display="0" masterRel="nextClick" afterEffect="1"/>
                                        <p:tgtEl>
                                          <p:spTgt spid="8"/>
                                        </p:tgtEl>
                                        <p:attrNameLst>
                                          <p:attrName>ppt_c</p:attrName>
                                        </p:attrNameLst>
                                      </p:cBhvr>
                                      <p:to>
                                        <a:schemeClr val="hlink"/>
                                      </p:to>
                                    </p:animClr>
                                  </p:subTnLst>
                                </p:cTn>
                              </p:par>
                            </p:childTnLst>
                          </p:cTn>
                        </p:par>
                      </p:childTnLst>
                    </p:cTn>
                  </p:par>
                </p:childTnLst>
              </p:cTn>
              <p:nextCondLst>
                <p:cond evt="onClick" delay="0">
                  <p:tgtEl>
                    <p:spTgt spid="8"/>
                  </p:tgtEl>
                </p:cond>
              </p:nextCondLst>
            </p:seq>
            <p:seq concurrent="1" nextAc="seek">
              <p:cTn id="100" restart="whenNotActive" fill="hold" evtFilter="cancelBubble" nodeType="interactiveSeq">
                <p:stCondLst>
                  <p:cond evt="onClick" delay="0">
                    <p:tgtEl>
                      <p:spTgt spid="9"/>
                    </p:tgtEl>
                  </p:cond>
                </p:stCondLst>
                <p:endSync evt="end" delay="0">
                  <p:rtn val="all"/>
                </p:endSync>
                <p:childTnLst>
                  <p:par>
                    <p:cTn id="101" fill="hold">
                      <p:stCondLst>
                        <p:cond delay="0"/>
                      </p:stCondLst>
                      <p:childTnLst>
                        <p:par>
                          <p:cTn id="102" fill="hold">
                            <p:stCondLst>
                              <p:cond delay="0"/>
                            </p:stCondLst>
                            <p:childTnLst>
                              <p:par>
                                <p:cTn id="103" presetID="21" presetClass="emph" presetSubtype="0" fill="hold" grpId="0" nodeType="clickEffect">
                                  <p:stCondLst>
                                    <p:cond delay="0"/>
                                  </p:stCondLst>
                                  <p:iterate type="lt">
                                    <p:tmPct val="0"/>
                                  </p:iterate>
                                  <p:childTnLst>
                                    <p:animClr clrSpc="hsl" dir="cw">
                                      <p:cBhvr override="childStyle">
                                        <p:cTn id="104" dur="500" fill="hold"/>
                                        <p:tgtEl>
                                          <p:spTgt spid="9"/>
                                        </p:tgtEl>
                                        <p:attrNameLst>
                                          <p:attrName>style.color</p:attrName>
                                        </p:attrNameLst>
                                      </p:cBhvr>
                                      <p:by>
                                        <p:hsl h="7200000" s="0" l="0"/>
                                      </p:by>
                                    </p:animClr>
                                    <p:animClr clrSpc="hsl" dir="cw">
                                      <p:cBhvr>
                                        <p:cTn id="105" dur="500" fill="hold"/>
                                        <p:tgtEl>
                                          <p:spTgt spid="9"/>
                                        </p:tgtEl>
                                        <p:attrNameLst>
                                          <p:attrName>fillcolor</p:attrName>
                                        </p:attrNameLst>
                                      </p:cBhvr>
                                      <p:by>
                                        <p:hsl h="7200000" s="0" l="0"/>
                                      </p:by>
                                    </p:animClr>
                                    <p:animClr clrSpc="hsl" dir="cw">
                                      <p:cBhvr>
                                        <p:cTn id="106" dur="500" fill="hold"/>
                                        <p:tgtEl>
                                          <p:spTgt spid="9"/>
                                        </p:tgtEl>
                                        <p:attrNameLst>
                                          <p:attrName>stroke.color</p:attrName>
                                        </p:attrNameLst>
                                      </p:cBhvr>
                                      <p:by>
                                        <p:hsl h="7200000" s="0" l="0"/>
                                      </p:by>
                                    </p:animClr>
                                    <p:set>
                                      <p:cBhvr>
                                        <p:cTn id="107" dur="500" fill="hold"/>
                                        <p:tgtEl>
                                          <p:spTgt spid="9"/>
                                        </p:tgtEl>
                                        <p:attrNameLst>
                                          <p:attrName>fill.type</p:attrName>
                                        </p:attrNameLst>
                                      </p:cBhvr>
                                      <p:to>
                                        <p:strVal val="solid"/>
                                      </p:to>
                                    </p:set>
                                  </p:childTnLst>
                                </p:cTn>
                              </p:par>
                              <p:par>
                                <p:cTn id="108" presetID="32" presetClass="emph" presetSubtype="0" fill="hold" grpId="1" nodeType="withEffect">
                                  <p:stCondLst>
                                    <p:cond delay="0"/>
                                  </p:stCondLst>
                                  <p:iterate type="lt">
                                    <p:tmPct val="2000"/>
                                  </p:iterate>
                                  <p:childTnLst>
                                    <p:animRot by="120000">
                                      <p:cBhvr>
                                        <p:cTn id="109" dur="100" fill="hold">
                                          <p:stCondLst>
                                            <p:cond delay="0"/>
                                          </p:stCondLst>
                                        </p:cTn>
                                        <p:tgtEl>
                                          <p:spTgt spid="9"/>
                                        </p:tgtEl>
                                        <p:attrNameLst>
                                          <p:attrName>r</p:attrName>
                                        </p:attrNameLst>
                                      </p:cBhvr>
                                    </p:animRot>
                                    <p:animRot by="-240000">
                                      <p:cBhvr>
                                        <p:cTn id="110" dur="200" fill="hold">
                                          <p:stCondLst>
                                            <p:cond delay="200"/>
                                          </p:stCondLst>
                                        </p:cTn>
                                        <p:tgtEl>
                                          <p:spTgt spid="9"/>
                                        </p:tgtEl>
                                        <p:attrNameLst>
                                          <p:attrName>r</p:attrName>
                                        </p:attrNameLst>
                                      </p:cBhvr>
                                    </p:animRot>
                                    <p:animRot by="240000">
                                      <p:cBhvr>
                                        <p:cTn id="111" dur="200" fill="hold">
                                          <p:stCondLst>
                                            <p:cond delay="400"/>
                                          </p:stCondLst>
                                        </p:cTn>
                                        <p:tgtEl>
                                          <p:spTgt spid="9"/>
                                        </p:tgtEl>
                                        <p:attrNameLst>
                                          <p:attrName>r</p:attrName>
                                        </p:attrNameLst>
                                      </p:cBhvr>
                                    </p:animRot>
                                    <p:animRot by="-240000">
                                      <p:cBhvr>
                                        <p:cTn id="112" dur="200" fill="hold">
                                          <p:stCondLst>
                                            <p:cond delay="600"/>
                                          </p:stCondLst>
                                        </p:cTn>
                                        <p:tgtEl>
                                          <p:spTgt spid="9"/>
                                        </p:tgtEl>
                                        <p:attrNameLst>
                                          <p:attrName>r</p:attrName>
                                        </p:attrNameLst>
                                      </p:cBhvr>
                                    </p:animRot>
                                    <p:animRot by="120000">
                                      <p:cBhvr>
                                        <p:cTn id="113" dur="200" fill="hold">
                                          <p:stCondLst>
                                            <p:cond delay="800"/>
                                          </p:stCondLst>
                                        </p:cTn>
                                        <p:tgtEl>
                                          <p:spTgt spid="9"/>
                                        </p:tgtEl>
                                        <p:attrNameLst>
                                          <p:attrName>r</p:attrName>
                                        </p:attrNameLst>
                                      </p:cBhvr>
                                    </p:animRot>
                                  </p:childTnLst>
                                  <p:subTnLst>
                                    <p:animClr clrSpc="rgb" dir="cw">
                                      <p:cBhvr override="childStyle">
                                        <p:cTn dur="1" fill="hold" display="0" masterRel="nextClick" afterEffect="1"/>
                                        <p:tgtEl>
                                          <p:spTgt spid="9"/>
                                        </p:tgtEl>
                                        <p:attrNameLst>
                                          <p:attrName>ppt_c</p:attrName>
                                        </p:attrNameLst>
                                      </p:cBhvr>
                                      <p:to>
                                        <a:schemeClr val="hlink"/>
                                      </p:to>
                                    </p:animClr>
                                  </p:subTnLst>
                                </p:cTn>
                              </p:par>
                            </p:childTnLst>
                          </p:cTn>
                        </p:par>
                      </p:childTnLst>
                    </p:cTn>
                  </p:par>
                </p:childTnLst>
              </p:cTn>
              <p:nextCondLst>
                <p:cond evt="onClick" delay="0">
                  <p:tgtEl>
                    <p:spTgt spid="9"/>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rrowheads="1"/>
          </p:cNvSpPr>
          <p:nvPr>
            <p:ph type="title" idx="4294967295"/>
          </p:nvPr>
        </p:nvSpPr>
        <p:spPr>
          <a:xfrm>
            <a:off x="0" y="76746"/>
            <a:ext cx="4799856" cy="615950"/>
          </a:xfrm>
          <a:noFill/>
        </p:spPr>
        <p:txBody>
          <a:bodyPr/>
          <a:lstStyle/>
          <a:p>
            <a:pPr eaLnBrk="1" hangingPunct="1">
              <a:defRPr/>
            </a:pPr>
            <a:r>
              <a:rPr lang="en-US" altLang="zh-CN" sz="4000" b="1" dirty="0">
                <a:solidFill>
                  <a:schemeClr val="tx1"/>
                </a:solidFill>
                <a:latin typeface="华文中宋" panose="02010600040101010101" pitchFamily="2" charset="-122"/>
                <a:ea typeface="华文中宋" panose="02010600040101010101" pitchFamily="2" charset="-122"/>
              </a:rPr>
              <a:t> </a:t>
            </a:r>
            <a:r>
              <a:rPr lang="en-US" altLang="zh-CN" sz="4000" b="1" dirty="0" smtClean="0">
                <a:solidFill>
                  <a:schemeClr val="tx1"/>
                </a:solidFill>
                <a:latin typeface="华文中宋" panose="02010600040101010101" pitchFamily="2" charset="-122"/>
                <a:ea typeface="华文中宋" panose="02010600040101010101" pitchFamily="2" charset="-122"/>
              </a:rPr>
              <a:t>  </a:t>
            </a:r>
            <a:r>
              <a:rPr lang="zh-CN" altLang="en-US" sz="3600" b="1" dirty="0" smtClean="0">
                <a:solidFill>
                  <a:schemeClr val="tx1"/>
                </a:solidFill>
                <a:latin typeface="微软雅黑" panose="020B0503020204020204" pitchFamily="34" charset="-122"/>
                <a:ea typeface="微软雅黑" panose="020B0503020204020204" pitchFamily="34" charset="-122"/>
              </a:rPr>
              <a:t>栈</a:t>
            </a:r>
            <a:r>
              <a:rPr lang="zh-CN" altLang="en-US" sz="3600" b="1" dirty="0">
                <a:solidFill>
                  <a:schemeClr val="tx1"/>
                </a:solidFill>
                <a:latin typeface="微软雅黑" panose="020B0503020204020204" pitchFamily="34" charset="-122"/>
                <a:ea typeface="微软雅黑" panose="020B0503020204020204" pitchFamily="34" charset="-122"/>
              </a:rPr>
              <a:t>的实现：顺序表示</a:t>
            </a:r>
            <a:endParaRPr lang="zh-CN" altLang="en-US" sz="3600" b="1"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695400" y="1700808"/>
          <a:ext cx="10058400" cy="2926080"/>
        </p:xfrm>
        <a:graphic>
          <a:graphicData uri="http://schemas.openxmlformats.org/drawingml/2006/table">
            <a:tbl>
              <a:tblPr firstRow="1" firstCol="1" bandRow="1">
                <a:tableStyleId>{8A107856-5554-42FB-B03E-39F5DBC370BA}</a:tableStyleId>
              </a:tblPr>
              <a:tblGrid>
                <a:gridCol w="430626"/>
                <a:gridCol w="9627774"/>
              </a:tblGrid>
              <a:tr h="0">
                <a:tc>
                  <a:txBody>
                    <a:bodyPr/>
                    <a:lstStyle/>
                    <a:p>
                      <a:pPr algn="just">
                        <a:spcAft>
                          <a:spcPts val="0"/>
                        </a:spcAft>
                      </a:pPr>
                      <a:r>
                        <a:rPr lang="en-US" sz="2400" kern="100">
                          <a:effectLst/>
                        </a:rPr>
                        <a:t>1</a:t>
                      </a:r>
                      <a:endParaRPr lang="zh-CN" sz="2400" kern="100">
                        <a:effectLst/>
                      </a:endParaRPr>
                    </a:p>
                    <a:p>
                      <a:pPr algn="just">
                        <a:spcAft>
                          <a:spcPts val="0"/>
                        </a:spcAft>
                      </a:pPr>
                      <a:r>
                        <a:rPr lang="en-US" sz="2400" kern="100">
                          <a:effectLst/>
                        </a:rPr>
                        <a:t>2</a:t>
                      </a:r>
                      <a:endParaRPr lang="zh-CN" sz="2400" kern="100">
                        <a:effectLst/>
                      </a:endParaRPr>
                    </a:p>
                    <a:p>
                      <a:pPr algn="just">
                        <a:spcAft>
                          <a:spcPts val="0"/>
                        </a:spcAft>
                      </a:pPr>
                      <a:r>
                        <a:rPr lang="en-US" sz="2400" kern="100">
                          <a:effectLst/>
                        </a:rPr>
                        <a:t>3</a:t>
                      </a:r>
                      <a:endParaRPr lang="zh-CN" sz="2400" kern="100">
                        <a:effectLst/>
                      </a:endParaRPr>
                    </a:p>
                    <a:p>
                      <a:pPr algn="just">
                        <a:spcAft>
                          <a:spcPts val="0"/>
                        </a:spcAft>
                      </a:pPr>
                      <a:r>
                        <a:rPr lang="en-US" sz="2400" kern="100">
                          <a:effectLst/>
                        </a:rPr>
                        <a:t>4</a:t>
                      </a:r>
                      <a:endParaRPr lang="zh-CN" sz="2400" kern="100">
                        <a:effectLst/>
                      </a:endParaRPr>
                    </a:p>
                    <a:p>
                      <a:pPr algn="just">
                        <a:spcAft>
                          <a:spcPts val="0"/>
                        </a:spcAft>
                      </a:pPr>
                      <a:r>
                        <a:rPr lang="en-US" sz="2400" kern="100">
                          <a:effectLst/>
                        </a:rPr>
                        <a:t>5</a:t>
                      </a:r>
                      <a:endParaRPr lang="zh-CN" sz="2400" kern="100">
                        <a:effectLst/>
                      </a:endParaRPr>
                    </a:p>
                    <a:p>
                      <a:pPr algn="just">
                        <a:spcAft>
                          <a:spcPts val="0"/>
                        </a:spcAft>
                      </a:pPr>
                      <a:r>
                        <a:rPr lang="en-US" sz="2400" kern="100">
                          <a:effectLst/>
                        </a:rPr>
                        <a:t>6</a:t>
                      </a:r>
                      <a:endParaRPr lang="zh-CN" sz="2400" kern="100">
                        <a:effectLst/>
                      </a:endParaRPr>
                    </a:p>
                    <a:p>
                      <a:pPr algn="just">
                        <a:spcAft>
                          <a:spcPts val="0"/>
                        </a:spcAft>
                      </a:pPr>
                      <a:r>
                        <a:rPr lang="en-US" sz="2400" kern="100">
                          <a:effectLst/>
                        </a:rPr>
                        <a:t>7</a:t>
                      </a:r>
                      <a:endParaRPr lang="zh-CN" sz="2400" kern="100">
                        <a:effectLst/>
                      </a:endParaRPr>
                    </a:p>
                    <a:p>
                      <a:pPr algn="just">
                        <a:spcAft>
                          <a:spcPts val="0"/>
                        </a:spcAft>
                      </a:pPr>
                      <a:r>
                        <a:rPr lang="en-US" sz="2400" kern="100">
                          <a:effectLst/>
                        </a:rPr>
                        <a:t>8</a:t>
                      </a:r>
                      <a:endParaRPr lang="zh-CN" sz="2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400" kern="100" dirty="0" err="1">
                          <a:effectLst/>
                        </a:rPr>
                        <a:t>typedef</a:t>
                      </a:r>
                      <a:r>
                        <a:rPr lang="en-US" sz="2400" kern="100" dirty="0">
                          <a:effectLst/>
                        </a:rPr>
                        <a:t> </a:t>
                      </a:r>
                      <a:r>
                        <a:rPr lang="en-US" sz="2400" kern="100" dirty="0" err="1">
                          <a:effectLst/>
                        </a:rPr>
                        <a:t>int</a:t>
                      </a:r>
                      <a:r>
                        <a:rPr lang="en-US" sz="2400" kern="100" dirty="0">
                          <a:effectLst/>
                        </a:rPr>
                        <a:t> </a:t>
                      </a:r>
                      <a:r>
                        <a:rPr lang="en-US" sz="2400" kern="100" dirty="0" err="1">
                          <a:effectLst/>
                        </a:rPr>
                        <a:t>DataType</a:t>
                      </a:r>
                      <a:r>
                        <a:rPr lang="en-US" sz="2400" kern="100" dirty="0">
                          <a:effectLst/>
                        </a:rPr>
                        <a:t>;</a:t>
                      </a:r>
                      <a:endParaRPr lang="zh-CN" sz="2400" kern="100" dirty="0">
                        <a:effectLst/>
                      </a:endParaRPr>
                    </a:p>
                    <a:p>
                      <a:pPr algn="just">
                        <a:spcAft>
                          <a:spcPts val="0"/>
                        </a:spcAft>
                      </a:pPr>
                      <a:r>
                        <a:rPr lang="en-US" sz="2400" kern="100" dirty="0" err="1">
                          <a:effectLst/>
                        </a:rPr>
                        <a:t>struct</a:t>
                      </a:r>
                      <a:r>
                        <a:rPr lang="en-US" sz="2400" kern="100" dirty="0">
                          <a:effectLst/>
                        </a:rPr>
                        <a:t> Stack</a:t>
                      </a:r>
                      <a:endParaRPr lang="zh-CN" sz="2400" kern="100" dirty="0">
                        <a:effectLst/>
                      </a:endParaRPr>
                    </a:p>
                    <a:p>
                      <a:pPr algn="just">
                        <a:spcAft>
                          <a:spcPts val="0"/>
                        </a:spcAft>
                      </a:pPr>
                      <a:r>
                        <a:rPr lang="en-US" sz="2400" kern="100" dirty="0">
                          <a:effectLst/>
                        </a:rPr>
                        <a:t>{</a:t>
                      </a:r>
                      <a:endParaRPr lang="zh-CN" sz="2400" kern="100" dirty="0">
                        <a:effectLst/>
                      </a:endParaRPr>
                    </a:p>
                    <a:p>
                      <a:pPr algn="just">
                        <a:spcAft>
                          <a:spcPts val="0"/>
                        </a:spcAft>
                      </a:pPr>
                      <a:r>
                        <a:rPr lang="en-US" sz="2400" kern="100" dirty="0">
                          <a:effectLst/>
                        </a:rPr>
                        <a:t>	</a:t>
                      </a:r>
                      <a:r>
                        <a:rPr lang="en-US" sz="2400" kern="100" dirty="0" err="1">
                          <a:effectLst/>
                        </a:rPr>
                        <a:t>int</a:t>
                      </a:r>
                      <a:r>
                        <a:rPr lang="en-US" sz="2400" kern="100" dirty="0">
                          <a:effectLst/>
                        </a:rPr>
                        <a:t> MAX;  //</a:t>
                      </a:r>
                      <a:r>
                        <a:rPr lang="zh-CN" sz="2400" kern="100" dirty="0">
                          <a:effectLst/>
                        </a:rPr>
                        <a:t>最大容量</a:t>
                      </a:r>
                      <a:endParaRPr lang="zh-CN" sz="2400" kern="100" dirty="0">
                        <a:effectLst/>
                      </a:endParaRPr>
                    </a:p>
                    <a:p>
                      <a:pPr algn="just">
                        <a:spcAft>
                          <a:spcPts val="0"/>
                        </a:spcAft>
                      </a:pPr>
                      <a:r>
                        <a:rPr lang="en-US" sz="2400" kern="100" dirty="0">
                          <a:effectLst/>
                        </a:rPr>
                        <a:t>	</a:t>
                      </a:r>
                      <a:r>
                        <a:rPr lang="en-US" sz="2400" kern="100" dirty="0" err="1">
                          <a:solidFill>
                            <a:srgbClr val="FF0000"/>
                          </a:solidFill>
                          <a:effectLst/>
                        </a:rPr>
                        <a:t>int</a:t>
                      </a:r>
                      <a:r>
                        <a:rPr lang="en-US" sz="2400" kern="100" dirty="0">
                          <a:solidFill>
                            <a:srgbClr val="FF0000"/>
                          </a:solidFill>
                          <a:effectLst/>
                        </a:rPr>
                        <a:t> top;       //</a:t>
                      </a:r>
                      <a:r>
                        <a:rPr lang="zh-CN" sz="2400" kern="100" dirty="0">
                          <a:solidFill>
                            <a:srgbClr val="FF0000"/>
                          </a:solidFill>
                          <a:effectLst/>
                        </a:rPr>
                        <a:t>栈顶指针</a:t>
                      </a:r>
                      <a:endParaRPr lang="zh-CN" sz="2400" kern="100" dirty="0">
                        <a:solidFill>
                          <a:srgbClr val="FF0000"/>
                        </a:solidFill>
                        <a:effectLst/>
                      </a:endParaRPr>
                    </a:p>
                    <a:p>
                      <a:pPr algn="just">
                        <a:spcAft>
                          <a:spcPts val="0"/>
                        </a:spcAft>
                      </a:pPr>
                      <a:r>
                        <a:rPr lang="en-US" sz="2400" kern="100" dirty="0">
                          <a:effectLst/>
                        </a:rPr>
                        <a:t>	</a:t>
                      </a:r>
                      <a:r>
                        <a:rPr lang="en-US" sz="2400" kern="100" dirty="0" err="1">
                          <a:effectLst/>
                        </a:rPr>
                        <a:t>DataType</a:t>
                      </a:r>
                      <a:r>
                        <a:rPr lang="en-US" sz="2400" kern="100" dirty="0">
                          <a:effectLst/>
                        </a:rPr>
                        <a:t> *</a:t>
                      </a:r>
                      <a:r>
                        <a:rPr lang="en-US" sz="2400" kern="100" dirty="0" err="1">
                          <a:effectLst/>
                        </a:rPr>
                        <a:t>elem</a:t>
                      </a:r>
                      <a:r>
                        <a:rPr lang="en-US" sz="2400" kern="100" dirty="0">
                          <a:effectLst/>
                        </a:rPr>
                        <a:t>;   //</a:t>
                      </a:r>
                      <a:r>
                        <a:rPr lang="zh-CN" sz="2400" kern="100" dirty="0">
                          <a:effectLst/>
                        </a:rPr>
                        <a:t>存放元素</a:t>
                      </a:r>
                      <a:r>
                        <a:rPr lang="zh-CN" sz="2400" kern="100" dirty="0" smtClean="0">
                          <a:effectLst/>
                        </a:rPr>
                        <a:t>的</a:t>
                      </a:r>
                      <a:r>
                        <a:rPr lang="zh-CN" altLang="en-US" sz="2400" kern="100" dirty="0" smtClean="0">
                          <a:effectLst/>
                        </a:rPr>
                        <a:t>数组</a:t>
                      </a:r>
                      <a:r>
                        <a:rPr lang="zh-CN" sz="2400" kern="100" dirty="0" smtClean="0">
                          <a:effectLst/>
                        </a:rPr>
                        <a:t>起始</a:t>
                      </a:r>
                      <a:r>
                        <a:rPr lang="zh-CN" sz="2400" kern="100" dirty="0">
                          <a:effectLst/>
                        </a:rPr>
                        <a:t>指针</a:t>
                      </a:r>
                      <a:endParaRPr lang="zh-CN" sz="2400" kern="100" dirty="0">
                        <a:effectLst/>
                      </a:endParaRPr>
                    </a:p>
                    <a:p>
                      <a:pPr algn="just">
                        <a:spcAft>
                          <a:spcPts val="0"/>
                        </a:spcAft>
                      </a:pPr>
                      <a:r>
                        <a:rPr lang="en-US" sz="2400" kern="100" dirty="0">
                          <a:effectLst/>
                        </a:rPr>
                        <a:t>};</a:t>
                      </a:r>
                      <a:endParaRPr lang="zh-CN" sz="2400" kern="100" dirty="0">
                        <a:effectLst/>
                      </a:endParaRPr>
                    </a:p>
                    <a:p>
                      <a:pPr algn="just">
                        <a:spcAft>
                          <a:spcPts val="0"/>
                        </a:spcAft>
                      </a:pPr>
                      <a:r>
                        <a:rPr lang="en-US" sz="2400" kern="100" dirty="0" err="1">
                          <a:effectLst/>
                        </a:rPr>
                        <a:t>typedef</a:t>
                      </a:r>
                      <a:r>
                        <a:rPr lang="en-US" sz="2400" kern="100" dirty="0">
                          <a:effectLst/>
                        </a:rPr>
                        <a:t> </a:t>
                      </a:r>
                      <a:r>
                        <a:rPr lang="en-US" sz="2400" kern="100" dirty="0" err="1">
                          <a:effectLst/>
                        </a:rPr>
                        <a:t>struct</a:t>
                      </a:r>
                      <a:r>
                        <a:rPr lang="en-US" sz="2400" kern="100" dirty="0">
                          <a:effectLst/>
                        </a:rPr>
                        <a:t> Stack *</a:t>
                      </a:r>
                      <a:r>
                        <a:rPr lang="en-US" sz="2400" kern="100" dirty="0" err="1">
                          <a:effectLst/>
                        </a:rPr>
                        <a:t>SeqStack</a:t>
                      </a:r>
                      <a:r>
                        <a:rPr lang="en-US" sz="2400" kern="100" dirty="0">
                          <a:effectLst/>
                        </a:rPr>
                        <a:t> //</a:t>
                      </a:r>
                      <a:r>
                        <a:rPr lang="zh-CN" sz="2400" kern="100" dirty="0">
                          <a:effectLst/>
                        </a:rPr>
                        <a:t>定义顺序栈类型</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202" y="0"/>
            <a:ext cx="12192000" cy="646113"/>
          </a:xfrm>
          <a:prstGeom prst="rect">
            <a:avLst/>
          </a:prstGeom>
          <a:solidFill>
            <a:srgbClr val="00AAE6">
              <a:alpha val="49019"/>
            </a:srgbClr>
          </a:solidFill>
          <a:ln>
            <a:noFill/>
          </a:ln>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en-US" sz="3600" b="1" dirty="0" smtClean="0">
                <a:solidFill>
                  <a:srgbClr val="000000"/>
                </a:solidFill>
                <a:latin typeface="华文中宋" panose="02010600040101010101" pitchFamily="2" charset="-122"/>
                <a:ea typeface="华文中宋" panose="02010600040101010101" pitchFamily="2" charset="-122"/>
              </a:rPr>
              <a:t>思考：如果物品的位置如下，写出算法的状态变化</a:t>
            </a:r>
            <a:endParaRPr lang="zh-CN" altLang="en-US" sz="3600" b="1" dirty="0">
              <a:solidFill>
                <a:srgbClr val="000000"/>
              </a:solidFill>
              <a:latin typeface="华文中宋" panose="02010600040101010101" pitchFamily="2" charset="-122"/>
              <a:ea typeface="华文中宋" panose="02010600040101010101" pitchFamily="2"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72339" y="2652489"/>
            <a:ext cx="974502" cy="974502"/>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744" y="2852936"/>
            <a:ext cx="765613" cy="76561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935" y="2787863"/>
            <a:ext cx="765613" cy="76561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1087" y="2839093"/>
            <a:ext cx="743479" cy="743479"/>
          </a:xfrm>
          <a:prstGeom prst="rect">
            <a:avLst/>
          </a:prstGeom>
        </p:spPr>
      </p:pic>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67220" y="4278961"/>
            <a:ext cx="974502" cy="974502"/>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625" y="4479408"/>
            <a:ext cx="765613" cy="765613"/>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183" y="4487850"/>
            <a:ext cx="765613" cy="765613"/>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1741" y="4437112"/>
            <a:ext cx="743479" cy="743479"/>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3"/>
                                        </p:tgtEl>
                                        <p:attrNameLst>
                                          <p:attrName>stroke.color</p:attrName>
                                        </p:attrNameLst>
                                      </p:cBhvr>
                                      <p:to>
                                        <a:schemeClr val="accent1"/>
                                      </p:to>
                                    </p:animClr>
                                    <p:set>
                                      <p:cBhvr>
                                        <p:cTn id="7" dur="2000" fill="hold"/>
                                        <p:tgtEl>
                                          <p:spTgt spid="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4"/>
                                        </p:tgtEl>
                                        <p:attrNameLst>
                                          <p:attrName>stroke.color</p:attrName>
                                        </p:attrNameLst>
                                      </p:cBhvr>
                                      <p:to>
                                        <a:schemeClr val="accent1"/>
                                      </p:to>
                                    </p:animClr>
                                    <p:set>
                                      <p:cBhvr>
                                        <p:cTn id="10" dur="2000" fill="hold"/>
                                        <p:tgtEl>
                                          <p:spTgt spid="4"/>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5"/>
                                        </p:tgtEl>
                                        <p:attrNameLst>
                                          <p:attrName>stroke.color</p:attrName>
                                        </p:attrNameLst>
                                      </p:cBhvr>
                                      <p:to>
                                        <a:schemeClr val="accent1"/>
                                      </p:to>
                                    </p:animClr>
                                    <p:set>
                                      <p:cBhvr>
                                        <p:cTn id="13" dur="2000" fill="hold"/>
                                        <p:tgtEl>
                                          <p:spTgt spid="5"/>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6"/>
                                        </p:tgtEl>
                                        <p:attrNameLst>
                                          <p:attrName>stroke.color</p:attrName>
                                        </p:attrNameLst>
                                      </p:cBhvr>
                                      <p:to>
                                        <a:schemeClr val="accent1"/>
                                      </p:to>
                                    </p:animClr>
                                    <p:set>
                                      <p:cBhvr>
                                        <p:cTn id="16" dur="2000" fill="hold"/>
                                        <p:tgtEl>
                                          <p:spTgt spid="6"/>
                                        </p:tgtEl>
                                        <p:attrNameLst>
                                          <p:attrName>stroke.on</p:attrName>
                                        </p:attrNameLst>
                                      </p:cBhvr>
                                      <p:to>
                                        <p:strVal val="true"/>
                                      </p:to>
                                    </p:set>
                                  </p:childTnLst>
                                </p:cTn>
                              </p:par>
                            </p:childTnLst>
                          </p:cTn>
                        </p:par>
                      </p:childTnLst>
                    </p:cTn>
                  </p:par>
                </p:childTnLst>
              </p:cTn>
              <p:nextCondLst>
                <p:cond evt="onClick" delay="0">
                  <p:tgtEl>
                    <p:spTgt spid="3"/>
                  </p:tgtEl>
                </p:cond>
              </p:nextCondLst>
            </p:seq>
            <p:seq concurrent="1" nextAc="seek">
              <p:cTn id="17" restart="whenNotActive" fill="hold" evtFilter="cancelBubble" nodeType="interactiveSeq">
                <p:stCondLst>
                  <p:cond evt="onClick" delay="0">
                    <p:tgtEl>
                      <p:spTgt spid="7"/>
                    </p:tgtEl>
                  </p:cond>
                </p:stCondLst>
                <p:endSync evt="end" delay="0">
                  <p:rtn val="all"/>
                </p:endSync>
                <p:childTnLst>
                  <p:par>
                    <p:cTn id="18" fill="hold">
                      <p:stCondLst>
                        <p:cond delay="0"/>
                      </p:stCondLst>
                      <p:childTnLst>
                        <p:par>
                          <p:cTn id="19" fill="hold">
                            <p:stCondLst>
                              <p:cond delay="0"/>
                            </p:stCondLst>
                            <p:childTnLst>
                              <p:par>
                                <p:cTn id="20" presetID="7" presetClass="emph" presetSubtype="2" fill="hold" nodeType="clickEffect">
                                  <p:stCondLst>
                                    <p:cond delay="0"/>
                                  </p:stCondLst>
                                  <p:childTnLst>
                                    <p:animClr clrSpc="rgb" dir="cw">
                                      <p:cBhvr>
                                        <p:cTn id="21" dur="2000" fill="hold"/>
                                        <p:tgtEl>
                                          <p:spTgt spid="7"/>
                                        </p:tgtEl>
                                        <p:attrNameLst>
                                          <p:attrName>stroke.color</p:attrName>
                                        </p:attrNameLst>
                                      </p:cBhvr>
                                      <p:to>
                                        <a:srgbClr val="FF0000"/>
                                      </p:to>
                                    </p:animClr>
                                    <p:set>
                                      <p:cBhvr>
                                        <p:cTn id="22" dur="2000" fill="hold"/>
                                        <p:tgtEl>
                                          <p:spTgt spid="7"/>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2000" fill="hold"/>
                                        <p:tgtEl>
                                          <p:spTgt spid="8"/>
                                        </p:tgtEl>
                                        <p:attrNameLst>
                                          <p:attrName>stroke.color</p:attrName>
                                        </p:attrNameLst>
                                      </p:cBhvr>
                                      <p:to>
                                        <a:srgbClr val="FF0000"/>
                                      </p:to>
                                    </p:animClr>
                                    <p:set>
                                      <p:cBhvr>
                                        <p:cTn id="25" dur="2000" fill="hold"/>
                                        <p:tgtEl>
                                          <p:spTgt spid="8"/>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2000" fill="hold"/>
                                        <p:tgtEl>
                                          <p:spTgt spid="9"/>
                                        </p:tgtEl>
                                        <p:attrNameLst>
                                          <p:attrName>stroke.color</p:attrName>
                                        </p:attrNameLst>
                                      </p:cBhvr>
                                      <p:to>
                                        <a:srgbClr val="FF0000"/>
                                      </p:to>
                                    </p:animClr>
                                    <p:set>
                                      <p:cBhvr>
                                        <p:cTn id="28" dur="2000" fill="hold"/>
                                        <p:tgtEl>
                                          <p:spTgt spid="9"/>
                                        </p:tgtEl>
                                        <p:attrNameLst>
                                          <p:attrName>stroke.on</p:attrName>
                                        </p:attrNameLst>
                                      </p:cBhvr>
                                      <p:to>
                                        <p:strVal val="true"/>
                                      </p:to>
                                    </p:set>
                                  </p:childTnLst>
                                </p:cTn>
                              </p:par>
                              <p:par>
                                <p:cTn id="29" presetID="7" presetClass="emph" presetSubtype="2" fill="hold" nodeType="withEffect">
                                  <p:stCondLst>
                                    <p:cond delay="0"/>
                                  </p:stCondLst>
                                  <p:childTnLst>
                                    <p:animClr clrSpc="rgb" dir="cw">
                                      <p:cBhvr>
                                        <p:cTn id="30" dur="2000" fill="hold"/>
                                        <p:tgtEl>
                                          <p:spTgt spid="10"/>
                                        </p:tgtEl>
                                        <p:attrNameLst>
                                          <p:attrName>stroke.color</p:attrName>
                                        </p:attrNameLst>
                                      </p:cBhvr>
                                      <p:to>
                                        <a:srgbClr val="FF0000"/>
                                      </p:to>
                                    </p:animClr>
                                    <p:set>
                                      <p:cBhvr>
                                        <p:cTn id="31" dur="2000" fill="hold"/>
                                        <p:tgtEl>
                                          <p:spTgt spid="10"/>
                                        </p:tgtEl>
                                        <p:attrNameLst>
                                          <p:attrName>stroke.on</p:attrName>
                                        </p:attrNameLst>
                                      </p:cBhvr>
                                      <p:to>
                                        <p:strVal val="true"/>
                                      </p:to>
                                    </p:set>
                                  </p:childTnLst>
                                </p:cTn>
                              </p:par>
                            </p:childTnLst>
                          </p:cTn>
                        </p:par>
                      </p:childTnLst>
                    </p:cTn>
                  </p:par>
                </p:childTnLst>
              </p:cTn>
              <p:nextCondLst>
                <p:cond evt="onClick" delay="0">
                  <p:tgtEl>
                    <p:spTgt spid="7"/>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964" y="622961"/>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 name="Rectangle 2"/>
          <p:cNvSpPr txBox="1">
            <a:spLocks noRot="1" noChangeArrowheads="1"/>
          </p:cNvSpPr>
          <p:nvPr/>
        </p:nvSpPr>
        <p:spPr>
          <a:xfrm>
            <a:off x="0" y="0"/>
            <a:ext cx="3215680" cy="615950"/>
          </a:xfrm>
          <a:prstGeom prst="rect">
            <a:avLst/>
          </a:prstGeom>
          <a:no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2pPr>
            <a:lvl3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3pPr>
            <a:lvl4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4pPr>
            <a:lvl5pPr algn="l"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hangingPunct="1">
              <a:defRPr/>
            </a:pPr>
            <a:r>
              <a:rPr lang="en-US" altLang="zh-CN" sz="4000" b="1" dirty="0" smtClean="0">
                <a:solidFill>
                  <a:schemeClr val="tx1"/>
                </a:solidFill>
                <a:latin typeface="华文中宋" panose="02010600040101010101" pitchFamily="2" charset="-122"/>
                <a:ea typeface="华文中宋" panose="02010600040101010101" pitchFamily="2" charset="-122"/>
              </a:rPr>
              <a:t> </a:t>
            </a:r>
            <a:r>
              <a:rPr lang="en-US" altLang="zh-CN" sz="3200" b="1" dirty="0" smtClean="0">
                <a:solidFill>
                  <a:schemeClr val="tx1"/>
                </a:solidFill>
                <a:latin typeface="微软雅黑" panose="020B0503020204020204" pitchFamily="34" charset="-122"/>
                <a:ea typeface="微软雅黑" panose="020B0503020204020204" pitchFamily="34" charset="-122"/>
              </a:rPr>
              <a:t>3.2.1 </a:t>
            </a:r>
            <a:r>
              <a:rPr lang="zh-CN" altLang="en-US" sz="3200" b="1" dirty="0" smtClean="0">
                <a:solidFill>
                  <a:schemeClr val="tx1"/>
                </a:solidFill>
                <a:latin typeface="微软雅黑" panose="020B0503020204020204" pitchFamily="34" charset="-122"/>
                <a:ea typeface="微软雅黑" panose="020B0503020204020204" pitchFamily="34" charset="-122"/>
              </a:rPr>
              <a:t>创建空栈</a:t>
            </a:r>
            <a:endParaRPr lang="zh-CN" altLang="en-US" sz="3200" dirty="0">
              <a:solidFill>
                <a:srgbClr val="FF000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3322105" y="33505"/>
          <a:ext cx="8869895" cy="6741368"/>
        </p:xfrm>
        <a:graphic>
          <a:graphicData uri="http://schemas.openxmlformats.org/drawingml/2006/table">
            <a:tbl>
              <a:tblPr firstRow="1" firstCol="1" bandRow="1">
                <a:tableStyleId>{8A107856-5554-42FB-B03E-39F5DBC370BA}</a:tableStyleId>
              </a:tblPr>
              <a:tblGrid>
                <a:gridCol w="797315"/>
                <a:gridCol w="8072580"/>
              </a:tblGrid>
              <a:tr h="6741368">
                <a:tc>
                  <a:txBody>
                    <a:bodyPr/>
                    <a:lstStyle/>
                    <a:p>
                      <a:pPr algn="just">
                        <a:spcAft>
                          <a:spcPts val="0"/>
                        </a:spcAft>
                      </a:pPr>
                      <a:r>
                        <a:rPr lang="en-US" sz="2000" kern="100" dirty="0">
                          <a:effectLst/>
                        </a:rPr>
                        <a:t>1</a:t>
                      </a:r>
                      <a:endParaRPr lang="zh-CN" sz="2000" kern="100" dirty="0">
                        <a:effectLst/>
                      </a:endParaRPr>
                    </a:p>
                    <a:p>
                      <a:pPr algn="just">
                        <a:spcAft>
                          <a:spcPts val="0"/>
                        </a:spcAft>
                      </a:pPr>
                      <a:r>
                        <a:rPr lang="en-US" sz="2000" kern="100" dirty="0">
                          <a:effectLst/>
                        </a:rPr>
                        <a:t>2</a:t>
                      </a:r>
                      <a:endParaRPr lang="zh-CN" sz="2000" kern="100" dirty="0">
                        <a:effectLst/>
                      </a:endParaRPr>
                    </a:p>
                    <a:p>
                      <a:pPr algn="just">
                        <a:spcAft>
                          <a:spcPts val="0"/>
                        </a:spcAft>
                      </a:pPr>
                      <a:r>
                        <a:rPr lang="en-US" sz="2000" kern="100" dirty="0">
                          <a:effectLst/>
                        </a:rPr>
                        <a:t>3</a:t>
                      </a:r>
                      <a:endParaRPr lang="zh-CN" sz="2000" kern="100" dirty="0">
                        <a:effectLst/>
                      </a:endParaRPr>
                    </a:p>
                    <a:p>
                      <a:pPr algn="just">
                        <a:spcAft>
                          <a:spcPts val="0"/>
                        </a:spcAft>
                      </a:pPr>
                      <a:r>
                        <a:rPr lang="en-US" sz="2000" kern="100" dirty="0">
                          <a:effectLst/>
                        </a:rPr>
                        <a:t>4</a:t>
                      </a:r>
                      <a:endParaRPr lang="zh-CN" sz="2000" kern="100" dirty="0">
                        <a:effectLst/>
                      </a:endParaRPr>
                    </a:p>
                    <a:p>
                      <a:pPr algn="just">
                        <a:spcAft>
                          <a:spcPts val="0"/>
                        </a:spcAft>
                      </a:pPr>
                      <a:r>
                        <a:rPr lang="en-US" sz="2000" kern="100" dirty="0">
                          <a:effectLst/>
                        </a:rPr>
                        <a:t>5</a:t>
                      </a:r>
                      <a:endParaRPr lang="zh-CN" sz="2000" kern="100" dirty="0">
                        <a:effectLst/>
                      </a:endParaRPr>
                    </a:p>
                    <a:p>
                      <a:pPr algn="just">
                        <a:spcAft>
                          <a:spcPts val="0"/>
                        </a:spcAft>
                      </a:pPr>
                      <a:r>
                        <a:rPr lang="en-US" sz="2000" kern="100" dirty="0">
                          <a:effectLst/>
                        </a:rPr>
                        <a:t>6</a:t>
                      </a:r>
                      <a:endParaRPr lang="zh-CN" sz="2000" kern="100" dirty="0">
                        <a:effectLst/>
                      </a:endParaRPr>
                    </a:p>
                    <a:p>
                      <a:pPr algn="just">
                        <a:spcAft>
                          <a:spcPts val="0"/>
                        </a:spcAft>
                      </a:pPr>
                      <a:r>
                        <a:rPr lang="en-US" sz="2000" kern="100" dirty="0">
                          <a:effectLst/>
                        </a:rPr>
                        <a:t>7</a:t>
                      </a:r>
                      <a:endParaRPr lang="zh-CN" sz="2000" kern="100" dirty="0">
                        <a:effectLst/>
                      </a:endParaRPr>
                    </a:p>
                    <a:p>
                      <a:pPr algn="just">
                        <a:spcAft>
                          <a:spcPts val="0"/>
                        </a:spcAft>
                      </a:pPr>
                      <a:r>
                        <a:rPr lang="en-US" sz="2000" kern="100" dirty="0">
                          <a:effectLst/>
                        </a:rPr>
                        <a:t>8</a:t>
                      </a:r>
                      <a:endParaRPr lang="zh-CN" sz="2000" kern="100" dirty="0">
                        <a:effectLst/>
                      </a:endParaRPr>
                    </a:p>
                    <a:p>
                      <a:pPr algn="just">
                        <a:spcAft>
                          <a:spcPts val="0"/>
                        </a:spcAft>
                      </a:pPr>
                      <a:r>
                        <a:rPr lang="en-US" sz="2000" kern="100" dirty="0">
                          <a:effectLst/>
                        </a:rPr>
                        <a:t>9</a:t>
                      </a:r>
                      <a:endParaRPr lang="zh-CN" sz="2000" kern="100" dirty="0">
                        <a:effectLst/>
                      </a:endParaRPr>
                    </a:p>
                    <a:p>
                      <a:pPr algn="just">
                        <a:spcAft>
                          <a:spcPts val="0"/>
                        </a:spcAft>
                      </a:pPr>
                      <a:r>
                        <a:rPr lang="en-US" sz="2000" kern="100" dirty="0">
                          <a:effectLst/>
                        </a:rPr>
                        <a:t>10</a:t>
                      </a:r>
                      <a:endParaRPr lang="zh-CN" sz="2000" kern="100" dirty="0">
                        <a:effectLst/>
                      </a:endParaRPr>
                    </a:p>
                    <a:p>
                      <a:pPr algn="just">
                        <a:spcAft>
                          <a:spcPts val="0"/>
                        </a:spcAft>
                      </a:pPr>
                      <a:r>
                        <a:rPr lang="en-US" sz="2000" kern="100" dirty="0">
                          <a:effectLst/>
                        </a:rPr>
                        <a:t>11</a:t>
                      </a:r>
                      <a:endParaRPr lang="zh-CN" sz="2000" kern="100" dirty="0">
                        <a:effectLst/>
                      </a:endParaRPr>
                    </a:p>
                    <a:p>
                      <a:pPr algn="just">
                        <a:spcAft>
                          <a:spcPts val="0"/>
                        </a:spcAft>
                      </a:pPr>
                      <a:r>
                        <a:rPr lang="en-US" sz="2000" kern="100" dirty="0">
                          <a:effectLst/>
                        </a:rPr>
                        <a:t>12</a:t>
                      </a:r>
                      <a:endParaRPr lang="zh-CN" sz="2000" kern="100" dirty="0">
                        <a:effectLst/>
                      </a:endParaRPr>
                    </a:p>
                    <a:p>
                      <a:pPr algn="just">
                        <a:spcAft>
                          <a:spcPts val="0"/>
                        </a:spcAft>
                      </a:pPr>
                      <a:r>
                        <a:rPr lang="en-US" sz="2000" kern="100" dirty="0">
                          <a:effectLst/>
                        </a:rPr>
                        <a:t>13</a:t>
                      </a:r>
                      <a:endParaRPr lang="zh-CN" sz="2000" kern="100" dirty="0">
                        <a:effectLst/>
                      </a:endParaRPr>
                    </a:p>
                    <a:p>
                      <a:pPr algn="just">
                        <a:spcAft>
                          <a:spcPts val="0"/>
                        </a:spcAft>
                      </a:pPr>
                      <a:r>
                        <a:rPr lang="en-US" sz="2000" kern="100" dirty="0">
                          <a:effectLst/>
                        </a:rPr>
                        <a:t>14</a:t>
                      </a:r>
                      <a:endParaRPr lang="zh-CN" sz="2000" kern="100" dirty="0">
                        <a:effectLst/>
                      </a:endParaRPr>
                    </a:p>
                    <a:p>
                      <a:pPr algn="just">
                        <a:spcAft>
                          <a:spcPts val="0"/>
                        </a:spcAft>
                      </a:pPr>
                      <a:r>
                        <a:rPr lang="en-US" sz="2000" kern="100" dirty="0" smtClean="0">
                          <a:effectLst/>
                        </a:rPr>
                        <a:t>15</a:t>
                      </a:r>
                      <a:endParaRPr lang="en-US" sz="2000" kern="100" dirty="0" smtClean="0">
                        <a:effectLst/>
                      </a:endParaRPr>
                    </a:p>
                    <a:p>
                      <a:pPr algn="just">
                        <a:spcAft>
                          <a:spcPts val="0"/>
                        </a:spcAft>
                      </a:pPr>
                      <a:r>
                        <a:rPr lang="en-US" sz="2000" kern="100" dirty="0" smtClean="0">
                          <a:effectLst/>
                        </a:rPr>
                        <a:t>16</a:t>
                      </a:r>
                      <a:endParaRPr lang="zh-CN" sz="2000" kern="100" dirty="0">
                        <a:effectLst/>
                      </a:endParaRPr>
                    </a:p>
                    <a:p>
                      <a:pPr algn="just">
                        <a:spcAft>
                          <a:spcPts val="0"/>
                        </a:spcAft>
                      </a:pPr>
                      <a:r>
                        <a:rPr lang="en-US" sz="2000" kern="100" dirty="0">
                          <a:effectLst/>
                        </a:rPr>
                        <a:t>17</a:t>
                      </a:r>
                      <a:endParaRPr lang="zh-CN" sz="2000" kern="100" dirty="0">
                        <a:effectLst/>
                      </a:endParaRPr>
                    </a:p>
                    <a:p>
                      <a:pPr algn="just">
                        <a:spcAft>
                          <a:spcPts val="0"/>
                        </a:spcAft>
                      </a:pPr>
                      <a:r>
                        <a:rPr lang="en-US" sz="2000" kern="100" dirty="0">
                          <a:effectLst/>
                        </a:rPr>
                        <a:t>18</a:t>
                      </a:r>
                      <a:endParaRPr lang="zh-CN" sz="2000" kern="100" dirty="0">
                        <a:effectLst/>
                      </a:endParaRPr>
                    </a:p>
                    <a:p>
                      <a:pPr algn="just">
                        <a:spcAft>
                          <a:spcPts val="0"/>
                        </a:spcAft>
                      </a:pPr>
                      <a:r>
                        <a:rPr lang="en-US" sz="2000" kern="100" dirty="0">
                          <a:effectLst/>
                        </a:rPr>
                        <a:t>19</a:t>
                      </a:r>
                      <a:endParaRPr lang="zh-CN" sz="2000" kern="100" dirty="0">
                        <a:effectLst/>
                      </a:endParaRPr>
                    </a:p>
                    <a:p>
                      <a:pPr algn="just">
                        <a:spcAft>
                          <a:spcPts val="0"/>
                        </a:spcAft>
                      </a:pPr>
                      <a:r>
                        <a:rPr lang="en-US" sz="2000" kern="100" dirty="0">
                          <a:effectLst/>
                        </a:rPr>
                        <a:t>20</a:t>
                      </a:r>
                      <a:endParaRPr lang="zh-CN" sz="2000" kern="100" dirty="0">
                        <a:effectLst/>
                      </a:endParaRPr>
                    </a:p>
                    <a:p>
                      <a:pPr algn="just">
                        <a:spcAft>
                          <a:spcPts val="0"/>
                        </a:spcAft>
                      </a:pPr>
                      <a:r>
                        <a:rPr lang="en-US" sz="2000" kern="100" dirty="0" smtClean="0">
                          <a:effectLst/>
                        </a:rPr>
                        <a:t>21</a:t>
                      </a:r>
                      <a:endParaRPr lang="en-US" sz="2000" kern="100" dirty="0" smtClean="0">
                        <a:effectLst/>
                      </a:endParaRPr>
                    </a:p>
                    <a:p>
                      <a:pPr algn="just">
                        <a:spcAft>
                          <a:spcPts val="0"/>
                        </a:spcAft>
                      </a:pPr>
                      <a:r>
                        <a:rPr lang="en-US" sz="2000" kern="100" dirty="0" smtClean="0">
                          <a:effectLst/>
                        </a:rPr>
                        <a:t>22</a:t>
                      </a:r>
                      <a:endParaRPr lang="zh-CN" sz="2000" kern="100" dirty="0">
                        <a:effectLst/>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c>
                  <a:txBody>
                    <a:bodyPr/>
                    <a:lstStyle/>
                    <a:p>
                      <a:pPr algn="just">
                        <a:spcAft>
                          <a:spcPts val="0"/>
                        </a:spcAft>
                      </a:pPr>
                      <a:r>
                        <a:rPr lang="en-US" sz="2000" kern="100" dirty="0" err="1">
                          <a:effectLst/>
                        </a:rPr>
                        <a:t>SeqStack</a:t>
                      </a:r>
                      <a:r>
                        <a:rPr lang="en-US" sz="2000" kern="100" dirty="0">
                          <a:effectLst/>
                        </a:rPr>
                        <a:t> </a:t>
                      </a:r>
                      <a:r>
                        <a:rPr lang="en-US" sz="2000" kern="100" dirty="0" err="1">
                          <a:effectLst/>
                        </a:rPr>
                        <a:t>SetNullStack_Seq</a:t>
                      </a:r>
                      <a:r>
                        <a:rPr lang="en-US" sz="2000" kern="100" dirty="0">
                          <a:effectLst/>
                        </a:rPr>
                        <a:t>(</a:t>
                      </a:r>
                      <a:r>
                        <a:rPr lang="en-US" sz="2000" kern="100" dirty="0" err="1">
                          <a:effectLst/>
                        </a:rPr>
                        <a:t>int</a:t>
                      </a:r>
                      <a:r>
                        <a:rPr lang="en-US" sz="2000" kern="100" dirty="0">
                          <a:effectLst/>
                        </a:rPr>
                        <a:t> m)//</a:t>
                      </a:r>
                      <a:r>
                        <a:rPr lang="zh-CN" sz="2000" kern="100" dirty="0">
                          <a:effectLst/>
                        </a:rPr>
                        <a:t>创建空顺序栈，</a:t>
                      </a:r>
                      <a:r>
                        <a:rPr lang="en-US" sz="2000" kern="100" dirty="0">
                          <a:effectLst/>
                        </a:rPr>
                        <a:t>m</a:t>
                      </a:r>
                      <a:r>
                        <a:rPr lang="zh-CN" sz="2000" kern="100" dirty="0">
                          <a:effectLst/>
                        </a:rPr>
                        <a:t>是分配的最大空间</a:t>
                      </a:r>
                      <a:endParaRPr lang="zh-CN" sz="2000" kern="100" dirty="0">
                        <a:effectLst/>
                      </a:endParaRPr>
                    </a:p>
                    <a:p>
                      <a:pPr algn="just">
                        <a:spcAft>
                          <a:spcPts val="0"/>
                        </a:spcAft>
                      </a:pPr>
                      <a:r>
                        <a:rPr lang="en-US" sz="2000" kern="100" dirty="0">
                          <a:effectLst/>
                        </a:rPr>
                        <a:t>{</a:t>
                      </a:r>
                      <a:endParaRPr lang="zh-CN" sz="2000" kern="100" dirty="0">
                        <a:effectLst/>
                      </a:endParaRPr>
                    </a:p>
                    <a:p>
                      <a:pPr algn="just">
                        <a:spcAft>
                          <a:spcPts val="0"/>
                        </a:spcAft>
                      </a:pPr>
                      <a:r>
                        <a:rPr lang="en-US" sz="2000" kern="100" dirty="0">
                          <a:effectLst/>
                        </a:rPr>
                        <a:t>	</a:t>
                      </a:r>
                      <a:r>
                        <a:rPr lang="en-US" sz="2000" kern="100" dirty="0" err="1">
                          <a:effectLst/>
                        </a:rPr>
                        <a:t>SeqStack</a:t>
                      </a:r>
                      <a:r>
                        <a:rPr lang="en-US" sz="2000" kern="100" dirty="0">
                          <a:effectLst/>
                        </a:rPr>
                        <a:t> </a:t>
                      </a:r>
                      <a:r>
                        <a:rPr lang="en-US" sz="2000" kern="100" dirty="0" err="1">
                          <a:effectLst/>
                        </a:rPr>
                        <a:t>sstack</a:t>
                      </a:r>
                      <a:r>
                        <a:rPr lang="en-US" sz="2000" kern="100" dirty="0">
                          <a:effectLst/>
                        </a:rPr>
                        <a:t> = (</a:t>
                      </a:r>
                      <a:r>
                        <a:rPr lang="en-US" sz="2000" kern="100" dirty="0" err="1">
                          <a:effectLst/>
                        </a:rPr>
                        <a:t>SeqStack</a:t>
                      </a:r>
                      <a:r>
                        <a:rPr lang="en-US" sz="2000" kern="100" dirty="0">
                          <a:effectLst/>
                        </a:rPr>
                        <a:t>)</a:t>
                      </a:r>
                      <a:r>
                        <a:rPr lang="en-US" sz="2000" kern="100" dirty="0" err="1">
                          <a:effectLst/>
                        </a:rPr>
                        <a:t>malloc</a:t>
                      </a:r>
                      <a:r>
                        <a:rPr lang="en-US" sz="2000" kern="100" dirty="0">
                          <a:effectLst/>
                        </a:rPr>
                        <a:t>(</a:t>
                      </a:r>
                      <a:r>
                        <a:rPr lang="en-US" sz="2000" kern="100" dirty="0" err="1">
                          <a:effectLst/>
                        </a:rPr>
                        <a:t>sizeof</a:t>
                      </a:r>
                      <a:r>
                        <a:rPr lang="en-US" sz="2000" kern="100" dirty="0">
                          <a:effectLst/>
                        </a:rPr>
                        <a:t>(</a:t>
                      </a:r>
                      <a:r>
                        <a:rPr lang="en-US" sz="2000" kern="100" dirty="0" err="1">
                          <a:effectLst/>
                        </a:rPr>
                        <a:t>struct</a:t>
                      </a:r>
                      <a:r>
                        <a:rPr lang="en-US" sz="2000" kern="100" dirty="0">
                          <a:effectLst/>
                        </a:rPr>
                        <a:t> </a:t>
                      </a:r>
                      <a:r>
                        <a:rPr lang="en-US" sz="2000" kern="100" dirty="0" err="1">
                          <a:effectLst/>
                        </a:rPr>
                        <a:t>SeqStack</a:t>
                      </a:r>
                      <a:r>
                        <a:rPr lang="en-US" sz="2000" kern="100" dirty="0">
                          <a:effectLst/>
                        </a:rPr>
                        <a:t>));</a:t>
                      </a:r>
                      <a:endParaRPr lang="zh-CN" sz="2000" kern="100" dirty="0">
                        <a:effectLst/>
                      </a:endParaRPr>
                    </a:p>
                    <a:p>
                      <a:pPr algn="just">
                        <a:spcAft>
                          <a:spcPts val="0"/>
                        </a:spcAft>
                      </a:pPr>
                      <a:r>
                        <a:rPr lang="en-US" sz="2000" kern="100" dirty="0">
                          <a:effectLst/>
                        </a:rPr>
                        <a:t>	</a:t>
                      </a:r>
                      <a:r>
                        <a:rPr lang="en-US" sz="2000" kern="100" dirty="0">
                          <a:solidFill>
                            <a:srgbClr val="0000FF"/>
                          </a:solidFill>
                          <a:effectLst/>
                        </a:rPr>
                        <a:t>if(</a:t>
                      </a:r>
                      <a:r>
                        <a:rPr lang="en-US" sz="2000" kern="100" dirty="0" err="1">
                          <a:solidFill>
                            <a:srgbClr val="0000FF"/>
                          </a:solidFill>
                          <a:effectLst/>
                        </a:rPr>
                        <a:t>sstack</a:t>
                      </a:r>
                      <a:r>
                        <a:rPr lang="en-US" sz="2000" kern="100" dirty="0">
                          <a:solidFill>
                            <a:srgbClr val="0000FF"/>
                          </a:solidFill>
                          <a:effectLst/>
                        </a:rPr>
                        <a:t>!=NULL)</a:t>
                      </a:r>
                      <a:endParaRPr lang="zh-CN" sz="2000" kern="100" dirty="0">
                        <a:solidFill>
                          <a:srgbClr val="0000FF"/>
                        </a:solidFill>
                        <a:effectLst/>
                      </a:endParaRPr>
                    </a:p>
                    <a:p>
                      <a:pPr indent="228600" algn="just">
                        <a:spcAft>
                          <a:spcPts val="0"/>
                        </a:spcAft>
                      </a:pPr>
                      <a:r>
                        <a:rPr lang="en-US" sz="2000" kern="100" dirty="0" smtClean="0">
                          <a:solidFill>
                            <a:srgbClr val="0000FF"/>
                          </a:solidFill>
                          <a:effectLst/>
                        </a:rPr>
                        <a:t>           {</a:t>
                      </a:r>
                      <a:endParaRPr lang="zh-CN" sz="2000" kern="100" dirty="0">
                        <a:solidFill>
                          <a:srgbClr val="0000FF"/>
                        </a:solidFill>
                        <a:effectLst/>
                      </a:endParaRPr>
                    </a:p>
                    <a:p>
                      <a:pPr algn="just">
                        <a:spcAft>
                          <a:spcPts val="0"/>
                        </a:spcAft>
                      </a:pPr>
                      <a:r>
                        <a:rPr lang="en-US" sz="2000" kern="100" dirty="0">
                          <a:effectLst/>
                        </a:rPr>
                        <a:t>		</a:t>
                      </a:r>
                      <a:r>
                        <a:rPr lang="en-US" sz="2000" kern="100" dirty="0" err="1" smtClean="0">
                          <a:effectLst/>
                        </a:rPr>
                        <a:t>sstack</a:t>
                      </a:r>
                      <a:r>
                        <a:rPr lang="en-US" sz="2000" kern="100" dirty="0" smtClean="0">
                          <a:effectLst/>
                        </a:rPr>
                        <a:t>-</a:t>
                      </a:r>
                      <a:r>
                        <a:rPr lang="en-US" sz="2000" kern="100" dirty="0">
                          <a:effectLst/>
                        </a:rPr>
                        <a:t>&gt;</a:t>
                      </a:r>
                      <a:r>
                        <a:rPr lang="en-US" sz="2000" kern="100" dirty="0" err="1">
                          <a:effectLst/>
                        </a:rPr>
                        <a:t>elem</a:t>
                      </a:r>
                      <a:r>
                        <a:rPr lang="en-US" sz="2000" kern="100" dirty="0">
                          <a:effectLst/>
                        </a:rPr>
                        <a:t> = (</a:t>
                      </a:r>
                      <a:r>
                        <a:rPr lang="en-US" sz="2000" kern="100" dirty="0" err="1">
                          <a:effectLst/>
                        </a:rPr>
                        <a:t>int</a:t>
                      </a:r>
                      <a:r>
                        <a:rPr lang="en-US" sz="2000" kern="100" dirty="0">
                          <a:effectLst/>
                        </a:rPr>
                        <a:t>*)</a:t>
                      </a:r>
                      <a:r>
                        <a:rPr lang="en-US" sz="2000" kern="100" dirty="0" err="1">
                          <a:effectLst/>
                        </a:rPr>
                        <a:t>malloc</a:t>
                      </a:r>
                      <a:r>
                        <a:rPr lang="en-US" sz="2000" kern="100" dirty="0">
                          <a:effectLst/>
                        </a:rPr>
                        <a:t>(</a:t>
                      </a:r>
                      <a:r>
                        <a:rPr lang="en-US" sz="2000" kern="100" dirty="0" err="1">
                          <a:effectLst/>
                        </a:rPr>
                        <a:t>sizeof</a:t>
                      </a:r>
                      <a:r>
                        <a:rPr lang="en-US" sz="2000" kern="100" dirty="0">
                          <a:effectLst/>
                        </a:rPr>
                        <a:t>(</a:t>
                      </a:r>
                      <a:r>
                        <a:rPr lang="en-US" sz="2000" kern="100" dirty="0" err="1">
                          <a:effectLst/>
                        </a:rPr>
                        <a:t>int</a:t>
                      </a:r>
                      <a:r>
                        <a:rPr lang="en-US" sz="2000" kern="100" dirty="0">
                          <a:effectLst/>
                        </a:rPr>
                        <a:t>)*m);</a:t>
                      </a:r>
                      <a:endParaRPr lang="zh-CN" sz="2000" kern="100" dirty="0">
                        <a:effectLst/>
                      </a:endParaRPr>
                    </a:p>
                    <a:p>
                      <a:pPr algn="just">
                        <a:spcAft>
                          <a:spcPts val="0"/>
                        </a:spcAft>
                      </a:pPr>
                      <a:r>
                        <a:rPr lang="en-US" sz="2000" kern="100" dirty="0">
                          <a:effectLst/>
                        </a:rPr>
                        <a:t>		</a:t>
                      </a:r>
                      <a:r>
                        <a:rPr lang="en-US" sz="2000" kern="100" dirty="0" smtClean="0">
                          <a:solidFill>
                            <a:srgbClr val="00B050"/>
                          </a:solidFill>
                          <a:effectLst/>
                        </a:rPr>
                        <a:t>if(</a:t>
                      </a:r>
                      <a:r>
                        <a:rPr lang="en-US" sz="2000" kern="100" dirty="0" err="1" smtClean="0">
                          <a:solidFill>
                            <a:srgbClr val="00B050"/>
                          </a:solidFill>
                          <a:effectLst/>
                        </a:rPr>
                        <a:t>sstack</a:t>
                      </a:r>
                      <a:r>
                        <a:rPr lang="en-US" sz="2000" kern="100" dirty="0" smtClean="0">
                          <a:solidFill>
                            <a:srgbClr val="00B050"/>
                          </a:solidFill>
                          <a:effectLst/>
                        </a:rPr>
                        <a:t>-</a:t>
                      </a:r>
                      <a:r>
                        <a:rPr lang="en-US" sz="2000" kern="100" dirty="0">
                          <a:solidFill>
                            <a:srgbClr val="00B050"/>
                          </a:solidFill>
                          <a:effectLst/>
                        </a:rPr>
                        <a:t>&gt;</a:t>
                      </a:r>
                      <a:r>
                        <a:rPr lang="en-US" sz="2000" kern="100" dirty="0" err="1">
                          <a:solidFill>
                            <a:srgbClr val="00B050"/>
                          </a:solidFill>
                          <a:effectLst/>
                        </a:rPr>
                        <a:t>elem</a:t>
                      </a:r>
                      <a:r>
                        <a:rPr lang="en-US" sz="2000" kern="100" dirty="0">
                          <a:solidFill>
                            <a:srgbClr val="00B050"/>
                          </a:solidFill>
                          <a:effectLst/>
                        </a:rPr>
                        <a:t>!=NULL)</a:t>
                      </a:r>
                      <a:endParaRPr lang="zh-CN" sz="2000" kern="100" dirty="0">
                        <a:solidFill>
                          <a:srgbClr val="00B050"/>
                        </a:solidFill>
                        <a:effectLst/>
                      </a:endParaRPr>
                    </a:p>
                    <a:p>
                      <a:pPr indent="1257300" algn="just">
                        <a:spcAft>
                          <a:spcPts val="0"/>
                        </a:spcAft>
                      </a:pPr>
                      <a:r>
                        <a:rPr lang="en-US" sz="2000" kern="100" dirty="0" smtClean="0">
                          <a:solidFill>
                            <a:srgbClr val="00B050"/>
                          </a:solidFill>
                          <a:effectLst/>
                        </a:rPr>
                        <a:t>            {</a:t>
                      </a:r>
                      <a:endParaRPr lang="zh-CN" sz="2000" kern="100" dirty="0">
                        <a:solidFill>
                          <a:srgbClr val="00B050"/>
                        </a:solidFill>
                        <a:effectLst/>
                      </a:endParaRPr>
                    </a:p>
                    <a:p>
                      <a:pPr algn="just">
                        <a:spcAft>
                          <a:spcPts val="0"/>
                        </a:spcAft>
                      </a:pPr>
                      <a:r>
                        <a:rPr lang="en-US" sz="2000" kern="100" dirty="0">
                          <a:solidFill>
                            <a:srgbClr val="00B050"/>
                          </a:solidFill>
                          <a:effectLst/>
                        </a:rPr>
                        <a:t>		</a:t>
                      </a:r>
                      <a:r>
                        <a:rPr lang="en-US" sz="2000" kern="100" dirty="0" smtClean="0">
                          <a:solidFill>
                            <a:srgbClr val="00B050"/>
                          </a:solidFill>
                          <a:effectLst/>
                        </a:rPr>
                        <a:t>        </a:t>
                      </a:r>
                      <a:r>
                        <a:rPr lang="en-US" sz="2000" kern="100" dirty="0" err="1" smtClean="0">
                          <a:solidFill>
                            <a:srgbClr val="00B050"/>
                          </a:solidFill>
                          <a:effectLst/>
                        </a:rPr>
                        <a:t>sstack</a:t>
                      </a:r>
                      <a:r>
                        <a:rPr lang="en-US" sz="2000" kern="100" dirty="0" smtClean="0">
                          <a:solidFill>
                            <a:srgbClr val="00B050"/>
                          </a:solidFill>
                          <a:effectLst/>
                        </a:rPr>
                        <a:t>-</a:t>
                      </a:r>
                      <a:r>
                        <a:rPr lang="en-US" sz="2000" kern="100" dirty="0">
                          <a:solidFill>
                            <a:srgbClr val="00B050"/>
                          </a:solidFill>
                          <a:effectLst/>
                        </a:rPr>
                        <a:t>&gt;MAX = m; //</a:t>
                      </a:r>
                      <a:r>
                        <a:rPr lang="zh-CN" sz="2000" kern="100" dirty="0">
                          <a:solidFill>
                            <a:srgbClr val="00B050"/>
                          </a:solidFill>
                          <a:effectLst/>
                        </a:rPr>
                        <a:t>顺序栈最大容量</a:t>
                      </a:r>
                      <a:endParaRPr lang="zh-CN" sz="2000" kern="100" dirty="0">
                        <a:solidFill>
                          <a:srgbClr val="00B050"/>
                        </a:solidFill>
                        <a:effectLst/>
                      </a:endParaRPr>
                    </a:p>
                    <a:p>
                      <a:pPr algn="just">
                        <a:spcAft>
                          <a:spcPts val="0"/>
                        </a:spcAft>
                      </a:pPr>
                      <a:r>
                        <a:rPr lang="en-US" sz="2000" kern="100" dirty="0">
                          <a:solidFill>
                            <a:srgbClr val="00B050"/>
                          </a:solidFill>
                          <a:effectLst/>
                        </a:rPr>
                        <a:t>		</a:t>
                      </a:r>
                      <a:r>
                        <a:rPr lang="en-US" sz="2000" kern="100" dirty="0" smtClean="0">
                          <a:solidFill>
                            <a:srgbClr val="00B050"/>
                          </a:solidFill>
                          <a:effectLst/>
                        </a:rPr>
                        <a:t>        </a:t>
                      </a:r>
                      <a:r>
                        <a:rPr lang="en-US" sz="2000" kern="100" dirty="0" err="1" smtClean="0">
                          <a:solidFill>
                            <a:srgbClr val="00B050"/>
                          </a:solidFill>
                          <a:effectLst/>
                        </a:rPr>
                        <a:t>sstack</a:t>
                      </a:r>
                      <a:r>
                        <a:rPr lang="en-US" sz="2000" kern="100" dirty="0" smtClean="0">
                          <a:solidFill>
                            <a:srgbClr val="00B050"/>
                          </a:solidFill>
                          <a:effectLst/>
                        </a:rPr>
                        <a:t>-</a:t>
                      </a:r>
                      <a:r>
                        <a:rPr lang="en-US" sz="2000" kern="100" dirty="0">
                          <a:solidFill>
                            <a:srgbClr val="00B050"/>
                          </a:solidFill>
                          <a:effectLst/>
                        </a:rPr>
                        <a:t>&gt;top = -1; //</a:t>
                      </a:r>
                      <a:r>
                        <a:rPr lang="zh-CN" sz="2000" kern="100" dirty="0">
                          <a:solidFill>
                            <a:srgbClr val="00B050"/>
                          </a:solidFill>
                          <a:effectLst/>
                        </a:rPr>
                        <a:t>设置栈顶初值为</a:t>
                      </a:r>
                      <a:r>
                        <a:rPr lang="en-US" sz="2000" kern="100" dirty="0">
                          <a:solidFill>
                            <a:srgbClr val="00B050"/>
                          </a:solidFill>
                          <a:effectLst/>
                        </a:rPr>
                        <a:t>-1</a:t>
                      </a:r>
                      <a:endParaRPr lang="zh-CN" sz="2000" kern="100" dirty="0">
                        <a:solidFill>
                          <a:srgbClr val="00B050"/>
                        </a:solidFill>
                        <a:effectLst/>
                      </a:endParaRPr>
                    </a:p>
                    <a:p>
                      <a:pPr algn="just">
                        <a:spcAft>
                          <a:spcPts val="0"/>
                        </a:spcAft>
                      </a:pPr>
                      <a:r>
                        <a:rPr lang="en-US" sz="2000" kern="100" dirty="0">
                          <a:solidFill>
                            <a:srgbClr val="00B050"/>
                          </a:solidFill>
                          <a:effectLst/>
                        </a:rPr>
                        <a:t>		</a:t>
                      </a:r>
                      <a:r>
                        <a:rPr lang="en-US" sz="2000" kern="100" dirty="0" smtClean="0">
                          <a:solidFill>
                            <a:srgbClr val="00B050"/>
                          </a:solidFill>
                          <a:effectLst/>
                        </a:rPr>
                        <a:t>        return(</a:t>
                      </a:r>
                      <a:r>
                        <a:rPr lang="en-US" sz="2000" kern="100" dirty="0" err="1" smtClean="0">
                          <a:solidFill>
                            <a:srgbClr val="00B050"/>
                          </a:solidFill>
                          <a:effectLst/>
                        </a:rPr>
                        <a:t>sstack</a:t>
                      </a:r>
                      <a:r>
                        <a:rPr lang="en-US" sz="2000" kern="100" dirty="0">
                          <a:solidFill>
                            <a:srgbClr val="00B050"/>
                          </a:solidFill>
                          <a:effectLst/>
                        </a:rPr>
                        <a:t>);</a:t>
                      </a:r>
                      <a:endParaRPr lang="zh-CN" sz="2000" kern="100" dirty="0">
                        <a:solidFill>
                          <a:srgbClr val="00B050"/>
                        </a:solidFill>
                        <a:effectLst/>
                      </a:endParaRPr>
                    </a:p>
                    <a:p>
                      <a:pPr algn="just">
                        <a:spcAft>
                          <a:spcPts val="0"/>
                        </a:spcAft>
                      </a:pPr>
                      <a:r>
                        <a:rPr lang="en-US" sz="2000" kern="100" dirty="0">
                          <a:solidFill>
                            <a:srgbClr val="00B050"/>
                          </a:solidFill>
                          <a:effectLst/>
                        </a:rPr>
                        <a:t>		</a:t>
                      </a:r>
                      <a:r>
                        <a:rPr lang="en-US" sz="2000" kern="100" dirty="0" smtClean="0">
                          <a:solidFill>
                            <a:srgbClr val="00B050"/>
                          </a:solidFill>
                          <a:effectLst/>
                        </a:rPr>
                        <a:t>}</a:t>
                      </a:r>
                      <a:endParaRPr lang="zh-CN" sz="2000" kern="100" dirty="0">
                        <a:solidFill>
                          <a:srgbClr val="00B050"/>
                        </a:solidFill>
                        <a:effectLst/>
                      </a:endParaRPr>
                    </a:p>
                    <a:p>
                      <a:pPr algn="just">
                        <a:spcAft>
                          <a:spcPts val="0"/>
                        </a:spcAft>
                      </a:pPr>
                      <a:r>
                        <a:rPr lang="en-US" sz="2000" kern="100" dirty="0">
                          <a:effectLst/>
                        </a:rPr>
                        <a:t>		</a:t>
                      </a:r>
                      <a:r>
                        <a:rPr lang="en-US" sz="2000" kern="100" dirty="0" smtClean="0">
                          <a:effectLst/>
                        </a:rPr>
                        <a:t>else </a:t>
                      </a:r>
                      <a:endParaRPr lang="zh-CN" sz="2000" kern="100" dirty="0">
                        <a:effectLst/>
                      </a:endParaRPr>
                    </a:p>
                    <a:p>
                      <a:pPr indent="1600200" algn="just">
                        <a:spcAft>
                          <a:spcPts val="0"/>
                        </a:spcAft>
                      </a:pPr>
                      <a:r>
                        <a:rPr lang="en-US" sz="2000" kern="100" dirty="0" smtClean="0">
                          <a:effectLst/>
                        </a:rPr>
                        <a:t>   {</a:t>
                      </a:r>
                      <a:endParaRPr lang="zh-CN" sz="2000" kern="100" dirty="0">
                        <a:effectLst/>
                      </a:endParaRPr>
                    </a:p>
                    <a:p>
                      <a:pPr algn="just">
                        <a:spcAft>
                          <a:spcPts val="0"/>
                        </a:spcAft>
                      </a:pPr>
                      <a:r>
                        <a:rPr lang="en-US" sz="2000" kern="100" dirty="0">
                          <a:effectLst/>
                        </a:rPr>
                        <a:t>		</a:t>
                      </a:r>
                      <a:r>
                        <a:rPr lang="en-US" sz="2000" kern="100" dirty="0" smtClean="0">
                          <a:effectLst/>
                        </a:rPr>
                        <a:t>      </a:t>
                      </a:r>
                      <a:r>
                        <a:rPr lang="en-US" sz="2000" kern="100" dirty="0">
                          <a:effectLst/>
                        </a:rPr>
                        <a:t>free(</a:t>
                      </a:r>
                      <a:r>
                        <a:rPr lang="en-US" sz="2000" kern="100" dirty="0" err="1">
                          <a:effectLst/>
                        </a:rPr>
                        <a:t>sstack</a:t>
                      </a:r>
                      <a:r>
                        <a:rPr lang="en-US" sz="2000" kern="100" dirty="0" smtClean="0">
                          <a:effectLst/>
                        </a:rPr>
                        <a:t>);  </a:t>
                      </a:r>
                      <a:r>
                        <a:rPr lang="en-US" sz="2000" kern="100" dirty="0">
                          <a:effectLst/>
                        </a:rPr>
                        <a:t>return NULL;</a:t>
                      </a:r>
                      <a:endParaRPr lang="zh-CN" sz="2000" kern="100" dirty="0">
                        <a:effectLst/>
                      </a:endParaRPr>
                    </a:p>
                    <a:p>
                      <a:pPr algn="just">
                        <a:spcAft>
                          <a:spcPts val="0"/>
                        </a:spcAft>
                      </a:pPr>
                      <a:r>
                        <a:rPr lang="en-US" sz="2000" kern="100" dirty="0">
                          <a:effectLst/>
                        </a:rPr>
                        <a:t>	</a:t>
                      </a:r>
                      <a:r>
                        <a:rPr lang="en-US" sz="2000" kern="100" dirty="0" smtClean="0">
                          <a:effectLst/>
                        </a:rPr>
                        <a:t>                </a:t>
                      </a:r>
                      <a:r>
                        <a:rPr lang="en-US" sz="2000" kern="100" dirty="0">
                          <a:effectLst/>
                        </a:rPr>
                        <a:t>}</a:t>
                      </a:r>
                      <a:endParaRPr lang="zh-CN" sz="2000" kern="100" dirty="0">
                        <a:effectLst/>
                      </a:endParaRPr>
                    </a:p>
                    <a:p>
                      <a:pPr algn="just">
                        <a:spcAft>
                          <a:spcPts val="0"/>
                        </a:spcAft>
                      </a:pPr>
                      <a:r>
                        <a:rPr lang="en-US" sz="2000" kern="100" dirty="0">
                          <a:effectLst/>
                        </a:rPr>
                        <a:t>	</a:t>
                      </a:r>
                      <a:r>
                        <a:rPr lang="en-US" sz="2000" kern="100" dirty="0">
                          <a:solidFill>
                            <a:srgbClr val="0000FF"/>
                          </a:solidFill>
                          <a:effectLst/>
                        </a:rPr>
                        <a:t>}</a:t>
                      </a:r>
                      <a:endParaRPr lang="zh-CN" sz="2000" kern="100" dirty="0">
                        <a:solidFill>
                          <a:srgbClr val="0000FF"/>
                        </a:solidFill>
                        <a:effectLst/>
                      </a:endParaRPr>
                    </a:p>
                    <a:p>
                      <a:pPr indent="114300" algn="just">
                        <a:spcAft>
                          <a:spcPts val="0"/>
                        </a:spcAft>
                      </a:pPr>
                      <a:r>
                        <a:rPr lang="en-US" sz="2000" kern="100" dirty="0" smtClean="0">
                          <a:effectLst/>
                        </a:rPr>
                        <a:t>            </a:t>
                      </a:r>
                      <a:r>
                        <a:rPr lang="en-US" sz="2000" kern="100" dirty="0" smtClean="0">
                          <a:solidFill>
                            <a:srgbClr val="FF0000"/>
                          </a:solidFill>
                          <a:effectLst/>
                        </a:rPr>
                        <a:t>else</a:t>
                      </a:r>
                      <a:endParaRPr lang="zh-CN" sz="2000" kern="100" dirty="0">
                        <a:solidFill>
                          <a:srgbClr val="FF0000"/>
                        </a:solidFill>
                        <a:effectLst/>
                      </a:endParaRPr>
                    </a:p>
                    <a:p>
                      <a:pPr indent="228600" algn="just">
                        <a:spcAft>
                          <a:spcPts val="0"/>
                        </a:spcAft>
                      </a:pPr>
                      <a:r>
                        <a:rPr lang="en-US" sz="2000" kern="100" dirty="0" smtClean="0">
                          <a:solidFill>
                            <a:srgbClr val="FF0000"/>
                          </a:solidFill>
                          <a:effectLst/>
                        </a:rPr>
                        <a:t>          {</a:t>
                      </a:r>
                      <a:endParaRPr lang="zh-CN" sz="2000" kern="100" dirty="0">
                        <a:solidFill>
                          <a:srgbClr val="FF0000"/>
                        </a:solidFill>
                        <a:effectLst/>
                      </a:endParaRPr>
                    </a:p>
                    <a:p>
                      <a:pPr algn="just">
                        <a:spcAft>
                          <a:spcPts val="0"/>
                        </a:spcAft>
                      </a:pPr>
                      <a:r>
                        <a:rPr lang="en-US" sz="2000" kern="100" dirty="0">
                          <a:solidFill>
                            <a:srgbClr val="FF0000"/>
                          </a:solidFill>
                          <a:effectLst/>
                        </a:rPr>
                        <a:t>		</a:t>
                      </a:r>
                      <a:r>
                        <a:rPr lang="en-US" sz="2000" kern="100" dirty="0" err="1">
                          <a:solidFill>
                            <a:srgbClr val="FF0000"/>
                          </a:solidFill>
                          <a:effectLst/>
                        </a:rPr>
                        <a:t>printf</a:t>
                      </a:r>
                      <a:r>
                        <a:rPr lang="en-US" sz="2000" kern="100" dirty="0">
                          <a:solidFill>
                            <a:srgbClr val="FF0000"/>
                          </a:solidFill>
                          <a:effectLst/>
                        </a:rPr>
                        <a:t>("out of space"); </a:t>
                      </a:r>
                      <a:r>
                        <a:rPr lang="en-US" sz="2000" kern="100" dirty="0" smtClean="0">
                          <a:solidFill>
                            <a:srgbClr val="FF0000"/>
                          </a:solidFill>
                          <a:effectLst/>
                        </a:rPr>
                        <a:t>return </a:t>
                      </a:r>
                      <a:r>
                        <a:rPr lang="en-US" sz="2000" kern="100" dirty="0">
                          <a:solidFill>
                            <a:srgbClr val="FF0000"/>
                          </a:solidFill>
                          <a:effectLst/>
                        </a:rPr>
                        <a:t>NULL; </a:t>
                      </a:r>
                      <a:endParaRPr lang="zh-CN" sz="2000" kern="100" dirty="0">
                        <a:solidFill>
                          <a:srgbClr val="FF0000"/>
                        </a:solidFill>
                        <a:effectLst/>
                      </a:endParaRPr>
                    </a:p>
                    <a:p>
                      <a:pPr algn="just">
                        <a:spcAft>
                          <a:spcPts val="0"/>
                        </a:spcAft>
                      </a:pPr>
                      <a:r>
                        <a:rPr lang="en-US" sz="2000" kern="100" dirty="0">
                          <a:solidFill>
                            <a:srgbClr val="FF0000"/>
                          </a:solidFill>
                          <a:effectLst/>
                        </a:rPr>
                        <a:t>	}</a:t>
                      </a:r>
                      <a:endParaRPr lang="zh-CN" sz="2000" kern="100" dirty="0">
                        <a:solidFill>
                          <a:srgbClr val="FF0000"/>
                        </a:solidFill>
                        <a:effectLst/>
                      </a:endParaRPr>
                    </a:p>
                    <a:p>
                      <a:pPr algn="just">
                        <a:spcAft>
                          <a:spcPts val="0"/>
                        </a:spcAft>
                      </a:pPr>
                      <a:r>
                        <a:rPr lang="en-US" sz="2000" kern="100" dirty="0">
                          <a:effectLst/>
                        </a:rPr>
                        <a:t>}</a:t>
                      </a:r>
                      <a:endParaRPr lang="zh-CN"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5364A3"/>
                      </a:solidFill>
                      <a:prstDash val="solid"/>
                      <a:round/>
                      <a:headEnd type="none" w="med" len="med"/>
                      <a:tailEnd type="none" w="med" len="med"/>
                    </a:lnL>
                    <a:lnR w="28575" cap="flat" cmpd="sng" algn="ctr">
                      <a:solidFill>
                        <a:srgbClr val="5364A3"/>
                      </a:solidFill>
                      <a:prstDash val="solid"/>
                      <a:round/>
                      <a:headEnd type="none" w="med" len="med"/>
                      <a:tailEnd type="none" w="med" len="med"/>
                    </a:lnR>
                    <a:lnT w="28575" cap="flat" cmpd="sng" algn="ctr">
                      <a:solidFill>
                        <a:srgbClr val="5364A3"/>
                      </a:solidFill>
                      <a:prstDash val="solid"/>
                      <a:round/>
                      <a:headEnd type="none" w="med" len="med"/>
                      <a:tailEnd type="none" w="med" len="med"/>
                    </a:lnT>
                    <a:lnB w="28575" cap="flat" cmpd="sng" algn="ctr">
                      <a:solidFill>
                        <a:srgbClr val="5364A3"/>
                      </a:solidFill>
                      <a:prstDash val="solid"/>
                      <a:round/>
                      <a:headEnd type="none" w="med" len="med"/>
                      <a:tailEnd type="none" w="med" len="med"/>
                    </a:lnB>
                  </a:tcPr>
                </a:tc>
              </a:tr>
            </a:tbl>
          </a:graphicData>
        </a:graphic>
      </p:graphicFrame>
      <p:sp>
        <p:nvSpPr>
          <p:cNvPr id="6" name="矩形 5"/>
          <p:cNvSpPr/>
          <p:nvPr/>
        </p:nvSpPr>
        <p:spPr>
          <a:xfrm>
            <a:off x="479376" y="794314"/>
            <a:ext cx="1502334" cy="523220"/>
          </a:xfrm>
          <a:prstGeom prst="rect">
            <a:avLst/>
          </a:prstGeom>
        </p:spPr>
        <p:txBody>
          <a:bodyPr wrap="none">
            <a:spAutoFit/>
          </a:bodyPr>
          <a:lstStyle/>
          <a:p>
            <a:pPr eaLnBrk="1" hangingPunct="1">
              <a:defRPr/>
            </a:pPr>
            <a:r>
              <a:rPr lang="zh-CN" altLang="en-US" sz="2800" b="1" dirty="0">
                <a:solidFill>
                  <a:srgbClr val="FF0000"/>
                </a:solidFill>
                <a:latin typeface="微软雅黑" panose="020B0503020204020204" pitchFamily="34" charset="-122"/>
                <a:ea typeface="微软雅黑" panose="020B0503020204020204" pitchFamily="34" charset="-122"/>
              </a:rPr>
              <a:t>算法</a:t>
            </a:r>
            <a:r>
              <a:rPr lang="en-US" altLang="zh-CN" sz="2800" b="1" dirty="0">
                <a:solidFill>
                  <a:srgbClr val="FF0000"/>
                </a:solidFill>
                <a:latin typeface="微软雅黑" panose="020B0503020204020204" pitchFamily="34" charset="-122"/>
                <a:ea typeface="微软雅黑" panose="020B0503020204020204" pitchFamily="34" charset="-122"/>
              </a:rPr>
              <a:t>3-1</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425537" y="1417275"/>
            <a:ext cx="2646127" cy="2677656"/>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算法思路：</a:t>
            </a:r>
            <a:r>
              <a:rPr lang="zh-CN"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创建</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空的顺序栈就是为顺序栈分配一个预先定义的数组空间，并将顺序栈的栈顶</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top</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成员变量设置为</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ahoma" panose="020B060403050404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ahoma" panose="020B0604030504040204" pitchFamily="34"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15620</Words>
  <Application>WPS 演示</Application>
  <PresentationFormat>自定义</PresentationFormat>
  <Paragraphs>2039</Paragraphs>
  <Slides>80</Slides>
  <Notes>11</Notes>
  <HiddenSlides>0</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80</vt:i4>
      </vt:variant>
    </vt:vector>
  </HeadingPairs>
  <TitlesOfParts>
    <vt:vector size="109" baseType="lpstr">
      <vt:lpstr>Arial</vt:lpstr>
      <vt:lpstr>宋体</vt:lpstr>
      <vt:lpstr>Wingdings</vt:lpstr>
      <vt:lpstr>Comic Sans MS</vt:lpstr>
      <vt:lpstr>Calibri Light</vt:lpstr>
      <vt:lpstr>Calibri</vt:lpstr>
      <vt:lpstr>微软雅黑</vt:lpstr>
      <vt:lpstr>Times New Roman</vt:lpstr>
      <vt:lpstr>Consolas</vt:lpstr>
      <vt:lpstr>黑体</vt:lpstr>
      <vt:lpstr>Cambria Math</vt:lpstr>
      <vt:lpstr>Cambria Math</vt:lpstr>
      <vt:lpstr>等线</vt:lpstr>
      <vt:lpstr>Cambria</vt:lpstr>
      <vt:lpstr>华文中宋</vt:lpstr>
      <vt:lpstr>楷体_GB2312</vt:lpstr>
      <vt:lpstr>新宋体</vt:lpstr>
      <vt:lpstr>Arial Unicode MS</vt:lpstr>
      <vt:lpstr>Lao UI</vt:lpstr>
      <vt:lpstr>Segoe UI Symbol</vt:lpstr>
      <vt:lpstr>仿宋_GB2312</vt:lpstr>
      <vt:lpstr>楷体_GB2312</vt:lpstr>
      <vt:lpstr>Symbol</vt:lpstr>
      <vt:lpstr>Courier New</vt:lpstr>
      <vt:lpstr>Tw Cen MT</vt:lpstr>
      <vt:lpstr>Wingdings 2</vt:lpstr>
      <vt:lpstr>Tahoma</vt:lpstr>
      <vt:lpstr>回顾</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栈的实现：顺序表示</vt:lpstr>
      <vt:lpstr>PowerPoint 演示文稿</vt:lpstr>
      <vt:lpstr> 栈的实现：顺序表示</vt:lpstr>
      <vt:lpstr>PowerPoint 演示文稿</vt:lpstr>
      <vt:lpstr> </vt:lpstr>
      <vt:lpstr>PowerPoint 演示文稿</vt:lpstr>
      <vt:lpstr> </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函数调用的过程</vt:lpstr>
      <vt:lpstr>PowerPoint 演示文稿</vt:lpstr>
      <vt:lpstr>PowerPoint 演示文稿</vt:lpstr>
      <vt:lpstr>PowerPoint 演示文稿</vt:lpstr>
      <vt:lpstr>后缀表达式的算法思想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张瑞霞</dc:creator>
  <cp:lastModifiedBy>小敏</cp:lastModifiedBy>
  <cp:revision>379</cp:revision>
  <cp:lastPrinted>2411-12-30T00:00:00Z</cp:lastPrinted>
  <dcterms:created xsi:type="dcterms:W3CDTF">2011-09-23T05:45:00Z</dcterms:created>
  <dcterms:modified xsi:type="dcterms:W3CDTF">2022-11-01T12:53:04Z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2052-11.1.0.11544</vt:lpwstr>
  </property>
  <property fmtid="{D5CDD505-2E9C-101B-9397-08002B2CF9AE}" pid="3" name="ICV">
    <vt:lpwstr>696B3FAC2736468CACDD8779673DC928</vt:lpwstr>
  </property>
</Properties>
</file>