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1" r:id="rId2"/>
  </p:sldMasterIdLst>
  <p:notesMasterIdLst>
    <p:notesMasterId r:id="rId7"/>
  </p:notesMasterIdLst>
  <p:sldIdLst>
    <p:sldId id="256" r:id="rId3"/>
    <p:sldId id="292" r:id="rId4"/>
    <p:sldId id="294" r:id="rId5"/>
    <p:sldId id="293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47"/>
    <a:srgbClr val="272726"/>
    <a:srgbClr val="969696"/>
    <a:srgbClr val="00A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D8BF8-3453-49DC-B034-B09D69851BE0}" v="31" dt="2023-10-13T13:54:55.0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8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Carter-Hammond (Co-op Events Team)" userId="16749585-214c-452a-9433-dc049f3e9ec0" providerId="ADAL" clId="{4F5D8BF8-3453-49DC-B034-B09D69851BE0}"/>
    <pc:docChg chg="undo custSel addSld delSld modSld delMainMaster">
      <pc:chgData name="Zoe Carter-Hammond (Co-op Events Team)" userId="16749585-214c-452a-9433-dc049f3e9ec0" providerId="ADAL" clId="{4F5D8BF8-3453-49DC-B034-B09D69851BE0}" dt="2023-10-13T13:54:55.055" v="357" actId="1076"/>
      <pc:docMkLst>
        <pc:docMk/>
      </pc:docMkLst>
      <pc:sldChg chg="modSp mod">
        <pc:chgData name="Zoe Carter-Hammond (Co-op Events Team)" userId="16749585-214c-452a-9433-dc049f3e9ec0" providerId="ADAL" clId="{4F5D8BF8-3453-49DC-B034-B09D69851BE0}" dt="2023-10-13T09:46:56.890" v="39" actId="1076"/>
        <pc:sldMkLst>
          <pc:docMk/>
          <pc:sldMk cId="0" sldId="256"/>
        </pc:sldMkLst>
        <pc:spChg chg="mod">
          <ac:chgData name="Zoe Carter-Hammond (Co-op Events Team)" userId="16749585-214c-452a-9433-dc049f3e9ec0" providerId="ADAL" clId="{4F5D8BF8-3453-49DC-B034-B09D69851BE0}" dt="2023-10-13T09:46:56.890" v="39" actId="1076"/>
          <ac:spMkLst>
            <pc:docMk/>
            <pc:sldMk cId="0" sldId="256"/>
            <ac:spMk id="162" creationId="{00000000-0000-0000-0000-000000000000}"/>
          </ac:spMkLst>
        </pc:spChg>
      </pc:sldChg>
      <pc:sldChg chg="del">
        <pc:chgData name="Zoe Carter-Hammond (Co-op Events Team)" userId="16749585-214c-452a-9433-dc049f3e9ec0" providerId="ADAL" clId="{4F5D8BF8-3453-49DC-B034-B09D69851BE0}" dt="2023-10-13T09:47:01.610" v="44" actId="47"/>
        <pc:sldMkLst>
          <pc:docMk/>
          <pc:sldMk cId="0" sldId="257"/>
        </pc:sldMkLst>
      </pc:sldChg>
      <pc:sldChg chg="del">
        <pc:chgData name="Zoe Carter-Hammond (Co-op Events Team)" userId="16749585-214c-452a-9433-dc049f3e9ec0" providerId="ADAL" clId="{4F5D8BF8-3453-49DC-B034-B09D69851BE0}" dt="2023-10-13T09:47:05.470" v="56" actId="47"/>
        <pc:sldMkLst>
          <pc:docMk/>
          <pc:sldMk cId="0" sldId="259"/>
        </pc:sldMkLst>
      </pc:sldChg>
      <pc:sldChg chg="del">
        <pc:chgData name="Zoe Carter-Hammond (Co-op Events Team)" userId="16749585-214c-452a-9433-dc049f3e9ec0" providerId="ADAL" clId="{4F5D8BF8-3453-49DC-B034-B09D69851BE0}" dt="2023-10-13T09:47:08.227" v="62" actId="47"/>
        <pc:sldMkLst>
          <pc:docMk/>
          <pc:sldMk cId="0" sldId="261"/>
        </pc:sldMkLst>
      </pc:sldChg>
      <pc:sldChg chg="del">
        <pc:chgData name="Zoe Carter-Hammond (Co-op Events Team)" userId="16749585-214c-452a-9433-dc049f3e9ec0" providerId="ADAL" clId="{4F5D8BF8-3453-49DC-B034-B09D69851BE0}" dt="2023-10-13T09:47:00.929" v="43" actId="47"/>
        <pc:sldMkLst>
          <pc:docMk/>
          <pc:sldMk cId="1659873579" sldId="263"/>
        </pc:sldMkLst>
      </pc:sldChg>
      <pc:sldChg chg="del">
        <pc:chgData name="Zoe Carter-Hammond (Co-op Events Team)" userId="16749585-214c-452a-9433-dc049f3e9ec0" providerId="ADAL" clId="{4F5D8BF8-3453-49DC-B034-B09D69851BE0}" dt="2023-10-13T09:47:08.913" v="64" actId="47"/>
        <pc:sldMkLst>
          <pc:docMk/>
          <pc:sldMk cId="4042062571" sldId="265"/>
        </pc:sldMkLst>
      </pc:sldChg>
      <pc:sldChg chg="del">
        <pc:chgData name="Zoe Carter-Hammond (Co-op Events Team)" userId="16749585-214c-452a-9433-dc049f3e9ec0" providerId="ADAL" clId="{4F5D8BF8-3453-49DC-B034-B09D69851BE0}" dt="2023-10-13T09:47:09.031" v="65" actId="47"/>
        <pc:sldMkLst>
          <pc:docMk/>
          <pc:sldMk cId="2686802875" sldId="266"/>
        </pc:sldMkLst>
      </pc:sldChg>
      <pc:sldChg chg="del">
        <pc:chgData name="Zoe Carter-Hammond (Co-op Events Team)" userId="16749585-214c-452a-9433-dc049f3e9ec0" providerId="ADAL" clId="{4F5D8BF8-3453-49DC-B034-B09D69851BE0}" dt="2023-10-13T09:47:03.026" v="49" actId="47"/>
        <pc:sldMkLst>
          <pc:docMk/>
          <pc:sldMk cId="694518604" sldId="268"/>
        </pc:sldMkLst>
      </pc:sldChg>
      <pc:sldChg chg="del">
        <pc:chgData name="Zoe Carter-Hammond (Co-op Events Team)" userId="16749585-214c-452a-9433-dc049f3e9ec0" providerId="ADAL" clId="{4F5D8BF8-3453-49DC-B034-B09D69851BE0}" dt="2023-10-13T09:47:06.138" v="57" actId="47"/>
        <pc:sldMkLst>
          <pc:docMk/>
          <pc:sldMk cId="1721738843" sldId="269"/>
        </pc:sldMkLst>
      </pc:sldChg>
      <pc:sldChg chg="del">
        <pc:chgData name="Zoe Carter-Hammond (Co-op Events Team)" userId="16749585-214c-452a-9433-dc049f3e9ec0" providerId="ADAL" clId="{4F5D8BF8-3453-49DC-B034-B09D69851BE0}" dt="2023-10-13T09:47:02.682" v="48" actId="47"/>
        <pc:sldMkLst>
          <pc:docMk/>
          <pc:sldMk cId="4181660308" sldId="272"/>
        </pc:sldMkLst>
      </pc:sldChg>
      <pc:sldChg chg="del">
        <pc:chgData name="Zoe Carter-Hammond (Co-op Events Team)" userId="16749585-214c-452a-9433-dc049f3e9ec0" providerId="ADAL" clId="{4F5D8BF8-3453-49DC-B034-B09D69851BE0}" dt="2023-10-13T09:47:08.846" v="63" actId="47"/>
        <pc:sldMkLst>
          <pc:docMk/>
          <pc:sldMk cId="1005146220" sldId="276"/>
        </pc:sldMkLst>
      </pc:sldChg>
      <pc:sldChg chg="del">
        <pc:chgData name="Zoe Carter-Hammond (Co-op Events Team)" userId="16749585-214c-452a-9433-dc049f3e9ec0" providerId="ADAL" clId="{4F5D8BF8-3453-49DC-B034-B09D69851BE0}" dt="2023-10-13T09:47:01.823" v="45" actId="47"/>
        <pc:sldMkLst>
          <pc:docMk/>
          <pc:sldMk cId="823099452" sldId="277"/>
        </pc:sldMkLst>
      </pc:sldChg>
      <pc:sldChg chg="del">
        <pc:chgData name="Zoe Carter-Hammond (Co-op Events Team)" userId="16749585-214c-452a-9433-dc049f3e9ec0" providerId="ADAL" clId="{4F5D8BF8-3453-49DC-B034-B09D69851BE0}" dt="2023-10-13T09:47:07.095" v="59" actId="47"/>
        <pc:sldMkLst>
          <pc:docMk/>
          <pc:sldMk cId="3473780536" sldId="281"/>
        </pc:sldMkLst>
      </pc:sldChg>
      <pc:sldChg chg="del">
        <pc:chgData name="Zoe Carter-Hammond (Co-op Events Team)" userId="16749585-214c-452a-9433-dc049f3e9ec0" providerId="ADAL" clId="{4F5D8BF8-3453-49DC-B034-B09D69851BE0}" dt="2023-10-13T09:47:06.357" v="58" actId="47"/>
        <pc:sldMkLst>
          <pc:docMk/>
          <pc:sldMk cId="1967452761" sldId="282"/>
        </pc:sldMkLst>
      </pc:sldChg>
      <pc:sldChg chg="del">
        <pc:chgData name="Zoe Carter-Hammond (Co-op Events Team)" userId="16749585-214c-452a-9433-dc049f3e9ec0" providerId="ADAL" clId="{4F5D8BF8-3453-49DC-B034-B09D69851BE0}" dt="2023-10-13T09:47:07.306" v="60" actId="47"/>
        <pc:sldMkLst>
          <pc:docMk/>
          <pc:sldMk cId="2131163247" sldId="283"/>
        </pc:sldMkLst>
      </pc:sldChg>
      <pc:sldChg chg="del">
        <pc:chgData name="Zoe Carter-Hammond (Co-op Events Team)" userId="16749585-214c-452a-9433-dc049f3e9ec0" providerId="ADAL" clId="{4F5D8BF8-3453-49DC-B034-B09D69851BE0}" dt="2023-10-13T09:47:07.690" v="61" actId="47"/>
        <pc:sldMkLst>
          <pc:docMk/>
          <pc:sldMk cId="1554567062" sldId="284"/>
        </pc:sldMkLst>
      </pc:sldChg>
      <pc:sldChg chg="del">
        <pc:chgData name="Zoe Carter-Hammond (Co-op Events Team)" userId="16749585-214c-452a-9433-dc049f3e9ec0" providerId="ADAL" clId="{4F5D8BF8-3453-49DC-B034-B09D69851BE0}" dt="2023-10-13T09:46:59.158" v="40" actId="47"/>
        <pc:sldMkLst>
          <pc:docMk/>
          <pc:sldMk cId="3326238672" sldId="285"/>
        </pc:sldMkLst>
      </pc:sldChg>
      <pc:sldChg chg="del">
        <pc:chgData name="Zoe Carter-Hammond (Co-op Events Team)" userId="16749585-214c-452a-9433-dc049f3e9ec0" providerId="ADAL" clId="{4F5D8BF8-3453-49DC-B034-B09D69851BE0}" dt="2023-10-13T09:47:09.488" v="66" actId="47"/>
        <pc:sldMkLst>
          <pc:docMk/>
          <pc:sldMk cId="1805434139" sldId="286"/>
        </pc:sldMkLst>
      </pc:sldChg>
      <pc:sldChg chg="del">
        <pc:chgData name="Zoe Carter-Hammond (Co-op Events Team)" userId="16749585-214c-452a-9433-dc049f3e9ec0" providerId="ADAL" clId="{4F5D8BF8-3453-49DC-B034-B09D69851BE0}" dt="2023-10-13T09:47:09.657" v="67" actId="47"/>
        <pc:sldMkLst>
          <pc:docMk/>
          <pc:sldMk cId="4013228025" sldId="287"/>
        </pc:sldMkLst>
      </pc:sldChg>
      <pc:sldChg chg="del">
        <pc:chgData name="Zoe Carter-Hammond (Co-op Events Team)" userId="16749585-214c-452a-9433-dc049f3e9ec0" providerId="ADAL" clId="{4F5D8BF8-3453-49DC-B034-B09D69851BE0}" dt="2023-10-13T09:47:09.850" v="68" actId="47"/>
        <pc:sldMkLst>
          <pc:docMk/>
          <pc:sldMk cId="1463633147" sldId="288"/>
        </pc:sldMkLst>
      </pc:sldChg>
      <pc:sldChg chg="del">
        <pc:chgData name="Zoe Carter-Hammond (Co-op Events Team)" userId="16749585-214c-452a-9433-dc049f3e9ec0" providerId="ADAL" clId="{4F5D8BF8-3453-49DC-B034-B09D69851BE0}" dt="2023-10-13T09:47:02.472" v="47" actId="47"/>
        <pc:sldMkLst>
          <pc:docMk/>
          <pc:sldMk cId="1208283767" sldId="289"/>
        </pc:sldMkLst>
      </pc:sldChg>
      <pc:sldChg chg="del">
        <pc:chgData name="Zoe Carter-Hammond (Co-op Events Team)" userId="16749585-214c-452a-9433-dc049f3e9ec0" providerId="ADAL" clId="{4F5D8BF8-3453-49DC-B034-B09D69851BE0}" dt="2023-10-13T09:46:59.755" v="41" actId="47"/>
        <pc:sldMkLst>
          <pc:docMk/>
          <pc:sldMk cId="423349144" sldId="290"/>
        </pc:sldMkLst>
      </pc:sldChg>
      <pc:sldChg chg="del">
        <pc:chgData name="Zoe Carter-Hammond (Co-op Events Team)" userId="16749585-214c-452a-9433-dc049f3e9ec0" providerId="ADAL" clId="{4F5D8BF8-3453-49DC-B034-B09D69851BE0}" dt="2023-10-13T09:47:02.208" v="46" actId="47"/>
        <pc:sldMkLst>
          <pc:docMk/>
          <pc:sldMk cId="1137307637" sldId="291"/>
        </pc:sldMkLst>
      </pc:sldChg>
      <pc:sldChg chg="addSp delSp modSp mod">
        <pc:chgData name="Zoe Carter-Hammond (Co-op Events Team)" userId="16749585-214c-452a-9433-dc049f3e9ec0" providerId="ADAL" clId="{4F5D8BF8-3453-49DC-B034-B09D69851BE0}" dt="2023-10-13T13:54:55.055" v="357" actId="1076"/>
        <pc:sldMkLst>
          <pc:docMk/>
          <pc:sldMk cId="2932818767" sldId="292"/>
        </pc:sldMkLst>
        <pc:spChg chg="mod">
          <ac:chgData name="Zoe Carter-Hammond (Co-op Events Team)" userId="16749585-214c-452a-9433-dc049f3e9ec0" providerId="ADAL" clId="{4F5D8BF8-3453-49DC-B034-B09D69851BE0}" dt="2023-10-13T13:47:19.153" v="282" actId="404"/>
          <ac:spMkLst>
            <pc:docMk/>
            <pc:sldMk cId="2932818767" sldId="292"/>
            <ac:spMk id="2" creationId="{0B9C2ACB-11E1-4285-8508-DEB8BBA8E17D}"/>
          </ac:spMkLst>
        </pc:spChg>
        <pc:spChg chg="del">
          <ac:chgData name="Zoe Carter-Hammond (Co-op Events Team)" userId="16749585-214c-452a-9433-dc049f3e9ec0" providerId="ADAL" clId="{4F5D8BF8-3453-49DC-B034-B09D69851BE0}" dt="2023-10-13T10:58:38.458" v="151" actId="478"/>
          <ac:spMkLst>
            <pc:docMk/>
            <pc:sldMk cId="2932818767" sldId="292"/>
            <ac:spMk id="3" creationId="{D8D79A26-138A-4EF7-8E48-6366821041B8}"/>
          </ac:spMkLst>
        </pc:spChg>
        <pc:spChg chg="add del mod">
          <ac:chgData name="Zoe Carter-Hammond (Co-op Events Team)" userId="16749585-214c-452a-9433-dc049f3e9ec0" providerId="ADAL" clId="{4F5D8BF8-3453-49DC-B034-B09D69851BE0}" dt="2023-10-13T10:58:41.619" v="152" actId="478"/>
          <ac:spMkLst>
            <pc:docMk/>
            <pc:sldMk cId="2932818767" sldId="292"/>
            <ac:spMk id="6" creationId="{A6C23F19-B3DE-8073-4379-55C3BCDFE047}"/>
          </ac:spMkLst>
        </pc:spChg>
        <pc:spChg chg="add del">
          <ac:chgData name="Zoe Carter-Hammond (Co-op Events Team)" userId="16749585-214c-452a-9433-dc049f3e9ec0" providerId="ADAL" clId="{4F5D8BF8-3453-49DC-B034-B09D69851BE0}" dt="2023-10-13T12:51:06.171" v="168" actId="22"/>
          <ac:spMkLst>
            <pc:docMk/>
            <pc:sldMk cId="2932818767" sldId="292"/>
            <ac:spMk id="17" creationId="{4EDFEB70-E0A9-8740-1BB9-15184CD9FAE4}"/>
          </ac:spMkLst>
        </pc:spChg>
        <pc:grpChg chg="add mod ord">
          <ac:chgData name="Zoe Carter-Hammond (Co-op Events Team)" userId="16749585-214c-452a-9433-dc049f3e9ec0" providerId="ADAL" clId="{4F5D8BF8-3453-49DC-B034-B09D69851BE0}" dt="2023-10-13T13:50:12.685" v="320" actId="1076"/>
          <ac:grpSpMkLst>
            <pc:docMk/>
            <pc:sldMk cId="2932818767" sldId="292"/>
            <ac:grpSpMk id="11" creationId="{D9A8E252-E2B2-1669-AF6E-F451968853C0}"/>
          </ac:grpSpMkLst>
        </pc:grpChg>
        <pc:picChg chg="add del mod">
          <ac:chgData name="Zoe Carter-Hammond (Co-op Events Team)" userId="16749585-214c-452a-9433-dc049f3e9ec0" providerId="ADAL" clId="{4F5D8BF8-3453-49DC-B034-B09D69851BE0}" dt="2023-10-13T13:47:53.364" v="293" actId="478"/>
          <ac:picMkLst>
            <pc:docMk/>
            <pc:sldMk cId="2932818767" sldId="292"/>
            <ac:picMk id="4" creationId="{474FAC2B-BE65-77BE-236D-43B972BF274C}"/>
          </ac:picMkLst>
        </pc:picChg>
        <pc:picChg chg="add mod">
          <ac:chgData name="Zoe Carter-Hammond (Co-op Events Team)" userId="16749585-214c-452a-9433-dc049f3e9ec0" providerId="ADAL" clId="{4F5D8BF8-3453-49DC-B034-B09D69851BE0}" dt="2023-10-13T12:38:54.875" v="156" actId="164"/>
          <ac:picMkLst>
            <pc:docMk/>
            <pc:sldMk cId="2932818767" sldId="292"/>
            <ac:picMk id="8" creationId="{33A6F227-E955-77DD-7C3E-B7FF8C2A9F1C}"/>
          </ac:picMkLst>
        </pc:picChg>
        <pc:picChg chg="add mod">
          <ac:chgData name="Zoe Carter-Hammond (Co-op Events Team)" userId="16749585-214c-452a-9433-dc049f3e9ec0" providerId="ADAL" clId="{4F5D8BF8-3453-49DC-B034-B09D69851BE0}" dt="2023-10-13T12:38:54.875" v="156" actId="164"/>
          <ac:picMkLst>
            <pc:docMk/>
            <pc:sldMk cId="2932818767" sldId="292"/>
            <ac:picMk id="10" creationId="{92FCA229-C72C-7603-EA3C-8ADFF14D457F}"/>
          </ac:picMkLst>
        </pc:picChg>
        <pc:picChg chg="add mod ord">
          <ac:chgData name="Zoe Carter-Hammond (Co-op Events Team)" userId="16749585-214c-452a-9433-dc049f3e9ec0" providerId="ADAL" clId="{4F5D8BF8-3453-49DC-B034-B09D69851BE0}" dt="2023-10-13T13:50:18.182" v="322" actId="1076"/>
          <ac:picMkLst>
            <pc:docMk/>
            <pc:sldMk cId="2932818767" sldId="292"/>
            <ac:picMk id="13" creationId="{4E3BD242-FB28-AAC5-975B-686EDD2A624A}"/>
          </ac:picMkLst>
        </pc:picChg>
        <pc:picChg chg="add mod ord">
          <ac:chgData name="Zoe Carter-Hammond (Co-op Events Team)" userId="16749585-214c-452a-9433-dc049f3e9ec0" providerId="ADAL" clId="{4F5D8BF8-3453-49DC-B034-B09D69851BE0}" dt="2023-10-13T13:50:16.826" v="321" actId="1076"/>
          <ac:picMkLst>
            <pc:docMk/>
            <pc:sldMk cId="2932818767" sldId="292"/>
            <ac:picMk id="15" creationId="{F5F87C58-154E-3F39-8CB9-BF49C2180312}"/>
          </ac:picMkLst>
        </pc:picChg>
        <pc:picChg chg="add del mod ord">
          <ac:chgData name="Zoe Carter-Hammond (Co-op Events Team)" userId="16749585-214c-452a-9433-dc049f3e9ec0" providerId="ADAL" clId="{4F5D8BF8-3453-49DC-B034-B09D69851BE0}" dt="2023-10-13T13:50:08.151" v="318" actId="21"/>
          <ac:picMkLst>
            <pc:docMk/>
            <pc:sldMk cId="2932818767" sldId="292"/>
            <ac:picMk id="19" creationId="{2F86A41E-F97A-B369-3455-C378A3462266}"/>
          </ac:picMkLst>
        </pc:picChg>
        <pc:picChg chg="add mod">
          <ac:chgData name="Zoe Carter-Hammond (Co-op Events Team)" userId="16749585-214c-452a-9433-dc049f3e9ec0" providerId="ADAL" clId="{4F5D8BF8-3453-49DC-B034-B09D69851BE0}" dt="2023-10-13T13:47:56.252" v="294" actId="1076"/>
          <ac:picMkLst>
            <pc:docMk/>
            <pc:sldMk cId="2932818767" sldId="292"/>
            <ac:picMk id="1026" creationId="{BEC9A2FB-BC31-0BCB-5684-9DF9E20B91D0}"/>
          </ac:picMkLst>
        </pc:picChg>
        <pc:picChg chg="add mod">
          <ac:chgData name="Zoe Carter-Hammond (Co-op Events Team)" userId="16749585-214c-452a-9433-dc049f3e9ec0" providerId="ADAL" clId="{4F5D8BF8-3453-49DC-B034-B09D69851BE0}" dt="2023-10-13T13:54:55.055" v="357" actId="1076"/>
          <ac:picMkLst>
            <pc:docMk/>
            <pc:sldMk cId="2932818767" sldId="292"/>
            <ac:picMk id="1028" creationId="{2BE94765-FA27-67C5-DEB3-33398CCB8C26}"/>
          </ac:picMkLst>
        </pc:picChg>
      </pc:sldChg>
      <pc:sldChg chg="addSp modSp add mod">
        <pc:chgData name="Zoe Carter-Hammond (Co-op Events Team)" userId="16749585-214c-452a-9433-dc049f3e9ec0" providerId="ADAL" clId="{4F5D8BF8-3453-49DC-B034-B09D69851BE0}" dt="2023-10-13T13:37:13.358" v="262" actId="20577"/>
        <pc:sldMkLst>
          <pc:docMk/>
          <pc:sldMk cId="972471019" sldId="293"/>
        </pc:sldMkLst>
        <pc:spChg chg="mod">
          <ac:chgData name="Zoe Carter-Hammond (Co-op Events Team)" userId="16749585-214c-452a-9433-dc049f3e9ec0" providerId="ADAL" clId="{4F5D8BF8-3453-49DC-B034-B09D69851BE0}" dt="2023-10-13T09:47:24.956" v="103" actId="20577"/>
          <ac:spMkLst>
            <pc:docMk/>
            <pc:sldMk cId="972471019" sldId="293"/>
            <ac:spMk id="2" creationId="{0B9C2ACB-11E1-4285-8508-DEB8BBA8E17D}"/>
          </ac:spMkLst>
        </pc:spChg>
        <pc:spChg chg="mod">
          <ac:chgData name="Zoe Carter-Hammond (Co-op Events Team)" userId="16749585-214c-452a-9433-dc049f3e9ec0" providerId="ADAL" clId="{4F5D8BF8-3453-49DC-B034-B09D69851BE0}" dt="2023-10-13T13:37:13.358" v="262" actId="20577"/>
          <ac:spMkLst>
            <pc:docMk/>
            <pc:sldMk cId="972471019" sldId="293"/>
            <ac:spMk id="3" creationId="{D8D79A26-138A-4EF7-8E48-6366821041B8}"/>
          </ac:spMkLst>
        </pc:spChg>
        <pc:picChg chg="add mod">
          <ac:chgData name="Zoe Carter-Hammond (Co-op Events Team)" userId="16749585-214c-452a-9433-dc049f3e9ec0" providerId="ADAL" clId="{4F5D8BF8-3453-49DC-B034-B09D69851BE0}" dt="2023-10-13T13:35:29.215" v="253"/>
          <ac:picMkLst>
            <pc:docMk/>
            <pc:sldMk cId="972471019" sldId="293"/>
            <ac:picMk id="4" creationId="{A33EA30C-348D-E77E-468B-2F2350EABC21}"/>
          </ac:picMkLst>
        </pc:picChg>
      </pc:sldChg>
      <pc:sldChg chg="addSp delSp modSp new mod">
        <pc:chgData name="Zoe Carter-Hammond (Co-op Events Team)" userId="16749585-214c-452a-9433-dc049f3e9ec0" providerId="ADAL" clId="{4F5D8BF8-3453-49DC-B034-B09D69851BE0}" dt="2023-10-13T13:54:34.201" v="356" actId="1076"/>
        <pc:sldMkLst>
          <pc:docMk/>
          <pc:sldMk cId="3104089632" sldId="294"/>
        </pc:sldMkLst>
        <pc:spChg chg="del">
          <ac:chgData name="Zoe Carter-Hammond (Co-op Events Team)" userId="16749585-214c-452a-9433-dc049f3e9ec0" providerId="ADAL" clId="{4F5D8BF8-3453-49DC-B034-B09D69851BE0}" dt="2023-10-13T13:38:38.392" v="265" actId="478"/>
          <ac:spMkLst>
            <pc:docMk/>
            <pc:sldMk cId="3104089632" sldId="294"/>
            <ac:spMk id="2" creationId="{036B4A9D-7054-70B2-BA73-CF7980297FC7}"/>
          </ac:spMkLst>
        </pc:spChg>
        <pc:spChg chg="del">
          <ac:chgData name="Zoe Carter-Hammond (Co-op Events Team)" userId="16749585-214c-452a-9433-dc049f3e9ec0" providerId="ADAL" clId="{4F5D8BF8-3453-49DC-B034-B09D69851BE0}" dt="2023-10-13T13:38:35.925" v="264" actId="478"/>
          <ac:spMkLst>
            <pc:docMk/>
            <pc:sldMk cId="3104089632" sldId="294"/>
            <ac:spMk id="3" creationId="{387E097B-C5F6-41F1-F468-61897AA47DB5}"/>
          </ac:spMkLst>
        </pc:spChg>
        <pc:spChg chg="add mod">
          <ac:chgData name="Zoe Carter-Hammond (Co-op Events Team)" userId="16749585-214c-452a-9433-dc049f3e9ec0" providerId="ADAL" clId="{4F5D8BF8-3453-49DC-B034-B09D69851BE0}" dt="2023-10-13T13:52:37.119" v="340" actId="1076"/>
          <ac:spMkLst>
            <pc:docMk/>
            <pc:sldMk cId="3104089632" sldId="294"/>
            <ac:spMk id="7" creationId="{69265CA2-B4DF-6F81-3AA9-E692B44200D3}"/>
          </ac:spMkLst>
        </pc:spChg>
        <pc:spChg chg="add mod">
          <ac:chgData name="Zoe Carter-Hammond (Co-op Events Team)" userId="16749585-214c-452a-9433-dc049f3e9ec0" providerId="ADAL" clId="{4F5D8BF8-3453-49DC-B034-B09D69851BE0}" dt="2023-10-13T13:54:30.309" v="355" actId="1076"/>
          <ac:spMkLst>
            <pc:docMk/>
            <pc:sldMk cId="3104089632" sldId="294"/>
            <ac:spMk id="9" creationId="{BC4A0941-C71F-7C2E-63AF-12D4A6CDF7B1}"/>
          </ac:spMkLst>
        </pc:spChg>
        <pc:spChg chg="add mod ord">
          <ac:chgData name="Zoe Carter-Hammond (Co-op Events Team)" userId="16749585-214c-452a-9433-dc049f3e9ec0" providerId="ADAL" clId="{4F5D8BF8-3453-49DC-B034-B09D69851BE0}" dt="2023-10-13T13:54:24.758" v="354" actId="1076"/>
          <ac:spMkLst>
            <pc:docMk/>
            <pc:sldMk cId="3104089632" sldId="294"/>
            <ac:spMk id="11" creationId="{3C0ED5D0-7A02-5F00-D546-ADAA5A87EE2D}"/>
          </ac:spMkLst>
        </pc:spChg>
        <pc:picChg chg="add mod">
          <ac:chgData name="Zoe Carter-Hammond (Co-op Events Team)" userId="16749585-214c-452a-9433-dc049f3e9ec0" providerId="ADAL" clId="{4F5D8BF8-3453-49DC-B034-B09D69851BE0}" dt="2023-10-13T13:50:23.274" v="324" actId="1076"/>
          <ac:picMkLst>
            <pc:docMk/>
            <pc:sldMk cId="3104089632" sldId="294"/>
            <ac:picMk id="5" creationId="{E19607E1-25FB-232A-0079-ACD4290F6239}"/>
          </ac:picMkLst>
        </pc:picChg>
        <pc:picChg chg="add mod">
          <ac:chgData name="Zoe Carter-Hammond (Co-op Events Team)" userId="16749585-214c-452a-9433-dc049f3e9ec0" providerId="ADAL" clId="{4F5D8BF8-3453-49DC-B034-B09D69851BE0}" dt="2023-10-13T13:54:34.201" v="356" actId="1076"/>
          <ac:picMkLst>
            <pc:docMk/>
            <pc:sldMk cId="3104089632" sldId="294"/>
            <ac:picMk id="10" creationId="{D395AE13-5866-AB06-2AEB-4061F1B1E4E3}"/>
          </ac:picMkLst>
        </pc:picChg>
        <pc:picChg chg="add mod">
          <ac:chgData name="Zoe Carter-Hammond (Co-op Events Team)" userId="16749585-214c-452a-9433-dc049f3e9ec0" providerId="ADAL" clId="{4F5D8BF8-3453-49DC-B034-B09D69851BE0}" dt="2023-10-13T13:52:25.438" v="337" actId="1076"/>
          <ac:picMkLst>
            <pc:docMk/>
            <pc:sldMk cId="3104089632" sldId="294"/>
            <ac:picMk id="2050" creationId="{00A1C858-E835-D733-41C9-8EA552CB3500}"/>
          </ac:picMkLst>
        </pc:picChg>
        <pc:picChg chg="add mod">
          <ac:chgData name="Zoe Carter-Hammond (Co-op Events Team)" userId="16749585-214c-452a-9433-dc049f3e9ec0" providerId="ADAL" clId="{4F5D8BF8-3453-49DC-B034-B09D69851BE0}" dt="2023-10-13T13:53:50.428" v="343" actId="1076"/>
          <ac:picMkLst>
            <pc:docMk/>
            <pc:sldMk cId="3104089632" sldId="294"/>
            <ac:picMk id="2052" creationId="{6BCD7E90-6DB0-2A4F-DFDF-A66C67035DF8}"/>
          </ac:picMkLst>
        </pc:picChg>
      </pc:sldChg>
      <pc:sldChg chg="del">
        <pc:chgData name="Zoe Carter-Hammond (Co-op Events Team)" userId="16749585-214c-452a-9433-dc049f3e9ec0" providerId="ADAL" clId="{4F5D8BF8-3453-49DC-B034-B09D69851BE0}" dt="2023-10-13T09:47:04.726" v="54" actId="47"/>
        <pc:sldMkLst>
          <pc:docMk/>
          <pc:sldMk cId="1200723387" sldId="2141"/>
        </pc:sldMkLst>
      </pc:sldChg>
      <pc:sldChg chg="del">
        <pc:chgData name="Zoe Carter-Hammond (Co-op Events Team)" userId="16749585-214c-452a-9433-dc049f3e9ec0" providerId="ADAL" clId="{4F5D8BF8-3453-49DC-B034-B09D69851BE0}" dt="2023-10-13T09:47:03.759" v="51" actId="47"/>
        <pc:sldMkLst>
          <pc:docMk/>
          <pc:sldMk cId="963500510" sldId="2171"/>
        </pc:sldMkLst>
      </pc:sldChg>
      <pc:sldChg chg="del">
        <pc:chgData name="Zoe Carter-Hammond (Co-op Events Team)" userId="16749585-214c-452a-9433-dc049f3e9ec0" providerId="ADAL" clId="{4F5D8BF8-3453-49DC-B034-B09D69851BE0}" dt="2023-10-13T09:47:03.544" v="50" actId="47"/>
        <pc:sldMkLst>
          <pc:docMk/>
          <pc:sldMk cId="3183044001" sldId="3321"/>
        </pc:sldMkLst>
      </pc:sldChg>
      <pc:sldChg chg="del">
        <pc:chgData name="Zoe Carter-Hammond (Co-op Events Team)" userId="16749585-214c-452a-9433-dc049f3e9ec0" providerId="ADAL" clId="{4F5D8BF8-3453-49DC-B034-B09D69851BE0}" dt="2023-10-13T09:47:04.667" v="53" actId="47"/>
        <pc:sldMkLst>
          <pc:docMk/>
          <pc:sldMk cId="2985465756" sldId="3357"/>
        </pc:sldMkLst>
      </pc:sldChg>
      <pc:sldChg chg="del">
        <pc:chgData name="Zoe Carter-Hammond (Co-op Events Team)" userId="16749585-214c-452a-9433-dc049f3e9ec0" providerId="ADAL" clId="{4F5D8BF8-3453-49DC-B034-B09D69851BE0}" dt="2023-10-13T09:47:05.050" v="55" actId="47"/>
        <pc:sldMkLst>
          <pc:docMk/>
          <pc:sldMk cId="2151959530" sldId="3358"/>
        </pc:sldMkLst>
      </pc:sldChg>
      <pc:sldChg chg="del">
        <pc:chgData name="Zoe Carter-Hammond (Co-op Events Team)" userId="16749585-214c-452a-9433-dc049f3e9ec0" providerId="ADAL" clId="{4F5D8BF8-3453-49DC-B034-B09D69851BE0}" dt="2023-10-13T09:47:03.969" v="52" actId="47"/>
        <pc:sldMkLst>
          <pc:docMk/>
          <pc:sldMk cId="2790647388" sldId="3360"/>
        </pc:sldMkLst>
      </pc:sldChg>
      <pc:sldChg chg="del">
        <pc:chgData name="Zoe Carter-Hammond (Co-op Events Team)" userId="16749585-214c-452a-9433-dc049f3e9ec0" providerId="ADAL" clId="{4F5D8BF8-3453-49DC-B034-B09D69851BE0}" dt="2023-10-13T09:47:00.190" v="42" actId="47"/>
        <pc:sldMkLst>
          <pc:docMk/>
          <pc:sldMk cId="2135718233" sldId="3361"/>
        </pc:sldMkLst>
      </pc:sldChg>
      <pc:sldMasterChg chg="delSldLayout">
        <pc:chgData name="Zoe Carter-Hammond (Co-op Events Team)" userId="16749585-214c-452a-9433-dc049f3e9ec0" providerId="ADAL" clId="{4F5D8BF8-3453-49DC-B034-B09D69851BE0}" dt="2023-10-13T09:47:09.850" v="68" actId="47"/>
        <pc:sldMasterMkLst>
          <pc:docMk/>
          <pc:sldMasterMk cId="0" sldId="2147483648"/>
        </pc:sldMasterMkLst>
        <pc:sldLayoutChg chg="del">
          <pc:chgData name="Zoe Carter-Hammond (Co-op Events Team)" userId="16749585-214c-452a-9433-dc049f3e9ec0" providerId="ADAL" clId="{4F5D8BF8-3453-49DC-B034-B09D69851BE0}" dt="2023-10-13T09:47:09.850" v="68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9.031" v="65" actId="47"/>
          <pc:sldLayoutMkLst>
            <pc:docMk/>
            <pc:sldMasterMk cId="0" sldId="2147483648"/>
            <pc:sldLayoutMk cId="392610562" sldId="2147483665"/>
          </pc:sldLayoutMkLst>
        </pc:sldLayoutChg>
      </pc:sldMasterChg>
      <pc:sldMasterChg chg="del delSldLayout">
        <pc:chgData name="Zoe Carter-Hammond (Co-op Events Team)" userId="16749585-214c-452a-9433-dc049f3e9ec0" providerId="ADAL" clId="{4F5D8BF8-3453-49DC-B034-B09D69851BE0}" dt="2023-10-13T09:47:04.667" v="53" actId="47"/>
        <pc:sldMasterMkLst>
          <pc:docMk/>
          <pc:sldMasterMk cId="502388436" sldId="2147483666"/>
        </pc:sldMasterMkLst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271321481" sldId="2147483667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1588268135" sldId="2147483668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3494124445" sldId="2147483669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4248941486" sldId="2147483670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1703376198" sldId="2147483671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3626701903" sldId="2147483672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920361176" sldId="2147483673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138286881" sldId="2147483674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875116721" sldId="2147483675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3240564785" sldId="2147483676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2626813150" sldId="2147483677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3.544" v="50" actId="47"/>
          <pc:sldLayoutMkLst>
            <pc:docMk/>
            <pc:sldMasterMk cId="502388436" sldId="2147483666"/>
            <pc:sldLayoutMk cId="3859723400" sldId="2147483678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3857572032" sldId="2147483679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4.667" v="53" actId="47"/>
          <pc:sldLayoutMkLst>
            <pc:docMk/>
            <pc:sldMasterMk cId="502388436" sldId="2147483666"/>
            <pc:sldLayoutMk cId="1056299888" sldId="2147483680"/>
          </pc:sldLayoutMkLst>
        </pc:sldLayoutChg>
      </pc:sldMasterChg>
      <pc:sldMasterChg chg="delSldLayout">
        <pc:chgData name="Zoe Carter-Hammond (Co-op Events Team)" userId="16749585-214c-452a-9433-dc049f3e9ec0" providerId="ADAL" clId="{4F5D8BF8-3453-49DC-B034-B09D69851BE0}" dt="2023-10-13T09:47:03.759" v="51" actId="47"/>
        <pc:sldMasterMkLst>
          <pc:docMk/>
          <pc:sldMasterMk cId="2298164472" sldId="2147483681"/>
        </pc:sldMasterMkLst>
        <pc:sldLayoutChg chg="del">
          <pc:chgData name="Zoe Carter-Hammond (Co-op Events Team)" userId="16749585-214c-452a-9433-dc049f3e9ec0" providerId="ADAL" clId="{4F5D8BF8-3453-49DC-B034-B09D69851BE0}" dt="2023-10-13T09:47:03.759" v="51" actId="47"/>
          <pc:sldLayoutMkLst>
            <pc:docMk/>
            <pc:sldMasterMk cId="2298164472" sldId="2147483681"/>
            <pc:sldLayoutMk cId="2821040729" sldId="2147483691"/>
          </pc:sldLayoutMkLst>
        </pc:sldLayoutChg>
      </pc:sldMasterChg>
      <pc:sldMasterChg chg="del delSldLayout">
        <pc:chgData name="Zoe Carter-Hammond (Co-op Events Team)" userId="16749585-214c-452a-9433-dc049f3e9ec0" providerId="ADAL" clId="{4F5D8BF8-3453-49DC-B034-B09D69851BE0}" dt="2023-10-13T09:47:05.050" v="55" actId="47"/>
        <pc:sldMasterMkLst>
          <pc:docMk/>
          <pc:sldMasterMk cId="3422327833" sldId="2147483693"/>
        </pc:sldMasterMkLst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4126314092" sldId="2147483694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2113348670" sldId="2147483695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2571449738" sldId="2147483696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796234675" sldId="2147483697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2216697634" sldId="2147483698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1182386059" sldId="2147483699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2250276915" sldId="2147483700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181598763" sldId="2147483701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2549046729" sldId="2147483702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2735660848" sldId="2147483703"/>
          </pc:sldLayoutMkLst>
        </pc:sldLayoutChg>
        <pc:sldLayoutChg chg="del">
          <pc:chgData name="Zoe Carter-Hammond (Co-op Events Team)" userId="16749585-214c-452a-9433-dc049f3e9ec0" providerId="ADAL" clId="{4F5D8BF8-3453-49DC-B034-B09D69851BE0}" dt="2023-10-13T09:47:05.050" v="55" actId="47"/>
          <pc:sldLayoutMkLst>
            <pc:docMk/>
            <pc:sldMasterMk cId="3422327833" sldId="2147483693"/>
            <pc:sldLayoutMk cId="1823449891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rnal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raight Connector 6"/>
          <p:cNvSpPr/>
          <p:nvPr/>
        </p:nvSpPr>
        <p:spPr>
          <a:xfrm flipH="1" flipV="1">
            <a:off x="3984625" y="953344"/>
            <a:ext cx="16414751" cy="1"/>
          </a:xfrm>
          <a:prstGeom prst="line">
            <a:avLst/>
          </a:prstGeom>
          <a:ln w="139700">
            <a:solidFill>
              <a:srgbClr val="D2201A"/>
            </a:solidFill>
          </a:ln>
        </p:spPr>
        <p:txBody>
          <a:bodyPr tIns="91439" bIns="91439"/>
          <a:lstStyle/>
          <a:p>
            <a:pPr algn="l" defTabSz="914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7" name="Rectangle"/>
          <p:cNvSpPr/>
          <p:nvPr/>
        </p:nvSpPr>
        <p:spPr>
          <a:xfrm>
            <a:off x="3086100" y="12700"/>
            <a:ext cx="18268950" cy="13690600"/>
          </a:xfrm>
          <a:prstGeom prst="rect">
            <a:avLst/>
          </a:prstGeom>
          <a:solidFill>
            <a:srgbClr val="FFFFFF">
              <a:alpha val="4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600076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3057525" y="12700"/>
            <a:ext cx="18268951" cy="19071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39" bIns="91439" anchor="ctr"/>
          <a:lstStyle/>
          <a:p>
            <a:pPr defTabSz="600076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3038474" y="1917700"/>
            <a:ext cx="18307052" cy="0"/>
          </a:xfrm>
          <a:prstGeom prst="line">
            <a:avLst/>
          </a:prstGeom>
          <a:ln w="38100">
            <a:solidFill>
              <a:srgbClr val="67C0B5"/>
            </a:solidFill>
            <a:miter lim="400000"/>
          </a:ln>
        </p:spPr>
        <p:txBody>
          <a:bodyPr tIns="91439" bIns="91439"/>
          <a:lstStyle/>
          <a:p>
            <a:pPr algn="l" defTabSz="914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34711" y="12879917"/>
            <a:ext cx="244315" cy="304801"/>
          </a:xfrm>
          <a:prstGeom prst="rect">
            <a:avLst/>
          </a:prstGeom>
        </p:spPr>
        <p:txBody>
          <a:bodyPr lIns="0" tIns="0" rIns="0" bIns="0" anchor="ctr"/>
          <a:lstStyle>
            <a:lvl1pPr defTabSz="914400">
              <a:defRPr sz="1800" b="1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bleed image Dark blue titl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icture Placeholder 6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3962400" y="1184275"/>
            <a:ext cx="16459200" cy="2286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56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00799" y="476125"/>
            <a:ext cx="15773401" cy="388801"/>
          </a:xfrm>
          <a:prstGeom prst="rect">
            <a:avLst/>
          </a:prstGeom>
        </p:spPr>
        <p:txBody>
          <a:bodyPr lIns="0" tIns="0" rIns="0" bIns="0" anchor="t"/>
          <a:lstStyle>
            <a:lvl1pPr marL="685800" indent="-685800" defTabSz="914400">
              <a:spcBef>
                <a:spcPts val="400"/>
              </a:spcBef>
              <a:buClr>
                <a:srgbClr val="D2201A"/>
              </a:buClr>
              <a:buSzPct val="100000"/>
              <a:buChar char="▪"/>
              <a:defRPr sz="20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409700" indent="-952500" defTabSz="914400">
              <a:spcBef>
                <a:spcPts val="400"/>
              </a:spcBef>
              <a:buClr>
                <a:srgbClr val="D2201A"/>
              </a:buClr>
              <a:buSzPct val="100000"/>
              <a:buChar char="–"/>
              <a:defRPr sz="20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400" indent="-762000" defTabSz="914400">
              <a:spcBef>
                <a:spcPts val="400"/>
              </a:spcBef>
              <a:buClr>
                <a:srgbClr val="D2201A"/>
              </a:buClr>
              <a:buSzPct val="100000"/>
              <a:buChar char="▪"/>
              <a:defRPr sz="20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33600" indent="-762000" defTabSz="914400">
              <a:spcBef>
                <a:spcPts val="400"/>
              </a:spcBef>
              <a:buClr>
                <a:srgbClr val="D2201A"/>
              </a:buClr>
              <a:buSzPct val="100000"/>
              <a:buChar char="–"/>
              <a:defRPr sz="20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590800" indent="-762000" defTabSz="914400">
              <a:spcBef>
                <a:spcPts val="400"/>
              </a:spcBef>
              <a:buClr>
                <a:srgbClr val="D2201A"/>
              </a:buClr>
              <a:buSzPct val="100000"/>
              <a:buChar char="»"/>
              <a:defRPr sz="20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500001" y="13077828"/>
            <a:ext cx="849074" cy="190501"/>
          </a:xfrm>
          <a:prstGeom prst="rect">
            <a:avLst/>
          </a:prstGeom>
        </p:spPr>
        <p:txBody>
          <a:bodyPr lIns="0" tIns="0" rIns="0" bIns="0" anchor="ctr"/>
          <a:lstStyle>
            <a:lvl1pPr marL="444490" indent="-444490" algn="l" defTabSz="914400">
              <a:buSzPct val="400000"/>
              <a:buBlip>
                <a:blip r:embed="rId2"/>
              </a:buBlip>
              <a:defRPr sz="12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260850" y="13005083"/>
            <a:ext cx="7931150" cy="335991"/>
          </a:xfrm>
          <a:prstGeom prst="rect">
            <a:avLst/>
          </a:prstGeom>
        </p:spPr>
        <p:txBody>
          <a:bodyPr lIns="0" tIns="0" rIns="0" bIns="0"/>
          <a:lstStyle/>
          <a:p>
            <a:pPr marL="685800" indent="-685800" defTabSz="914400">
              <a:spcBef>
                <a:spcPts val="300"/>
              </a:spcBef>
              <a:buClr>
                <a:srgbClr val="D2201A"/>
              </a:buClr>
              <a:buSzPct val="100000"/>
              <a:buChar char="▪"/>
              <a:defRPr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ith header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raight Connector 6"/>
          <p:cNvSpPr/>
          <p:nvPr/>
        </p:nvSpPr>
        <p:spPr>
          <a:xfrm flipH="1" flipV="1">
            <a:off x="3984625" y="953344"/>
            <a:ext cx="16414751" cy="1"/>
          </a:xfrm>
          <a:prstGeom prst="line">
            <a:avLst/>
          </a:prstGeom>
          <a:ln w="139700">
            <a:solidFill>
              <a:srgbClr val="D2201A"/>
            </a:solidFill>
          </a:ln>
        </p:spPr>
        <p:txBody>
          <a:bodyPr tIns="91439" bIns="91439"/>
          <a:lstStyle/>
          <a:p>
            <a:pPr algn="l" defTabSz="914400">
              <a:defRPr sz="3600" b="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3962400" y="1184275"/>
            <a:ext cx="16459200" cy="2286001"/>
          </a:xfrm>
          <a:prstGeom prst="rect">
            <a:avLst/>
          </a:prstGeom>
        </p:spPr>
        <p:txBody>
          <a:bodyPr lIns="0" tIns="0" rIns="0" bIns="0" anchor="t"/>
          <a:lstStyle>
            <a:lvl1pPr algn="l" defTabSz="914400">
              <a:defRPr sz="5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730839" y="12636946"/>
            <a:ext cx="690761" cy="678558"/>
          </a:xfrm>
          <a:prstGeom prst="rect">
            <a:avLst/>
          </a:prstGeom>
        </p:spPr>
        <p:txBody>
          <a:bodyPr lIns="0" tIns="0" rIns="0" bIns="0" anchor="ctr"/>
          <a:lstStyle>
            <a:lvl1pPr algn="r" defTabSz="914400">
              <a:defRPr sz="4800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2393503"/>
            <a:ext cx="16129000" cy="942975"/>
          </a:xfrm>
          <a:prstGeom prst="rect">
            <a:avLst/>
          </a:prstGeom>
        </p:spPr>
        <p:txBody>
          <a:bodyPr lIns="0" tIns="0" rIns="0" bIns="0" anchor="t"/>
          <a:lstStyle>
            <a:lvl1pPr marL="0" indent="0" defTabSz="914400">
              <a:spcBef>
                <a:spcPts val="1100"/>
              </a:spcBef>
              <a:buSzTx/>
              <a:buNone/>
              <a:defRPr sz="48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defTabSz="914400">
              <a:spcBef>
                <a:spcPts val="1100"/>
              </a:spcBef>
              <a:buSzTx/>
              <a:buNone/>
              <a:defRPr sz="48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400" defTabSz="914400">
              <a:spcBef>
                <a:spcPts val="1100"/>
              </a:spcBef>
              <a:buSzTx/>
              <a:buNone/>
              <a:defRPr sz="48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914400">
              <a:spcBef>
                <a:spcPts val="1100"/>
              </a:spcBef>
              <a:buSzTx/>
              <a:buNone/>
              <a:defRPr sz="48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914400">
              <a:spcBef>
                <a:spcPts val="1100"/>
              </a:spcBef>
              <a:buSzTx/>
              <a:buNone/>
              <a:defRPr sz="4800" b="1">
                <a:solidFill>
                  <a:srgbClr val="D52B1E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8800" y="4335058"/>
            <a:ext cx="20726400" cy="204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>
                <a:latin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98370" y="9325157"/>
            <a:ext cx="4360984" cy="56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7" name="bk object 17">
            <a:extLst>
              <a:ext uri="{FF2B5EF4-FFF2-40B4-BE49-F238E27FC236}">
                <a16:creationId xmlns:a16="http://schemas.microsoft.com/office/drawing/2014/main" id="{7AD6EFEF-6639-4C6D-824C-09A424795544}"/>
              </a:ext>
            </a:extLst>
          </p:cNvPr>
          <p:cNvSpPr/>
          <p:nvPr userDrawn="1"/>
        </p:nvSpPr>
        <p:spPr>
          <a:xfrm>
            <a:off x="20686745" y="10583997"/>
            <a:ext cx="3037302" cy="2804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6792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093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8800" y="4335058"/>
            <a:ext cx="20726400" cy="204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>
                <a:latin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98370" y="9238891"/>
            <a:ext cx="4360984" cy="56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7" name="bk object 17">
            <a:extLst>
              <a:ext uri="{FF2B5EF4-FFF2-40B4-BE49-F238E27FC236}">
                <a16:creationId xmlns:a16="http://schemas.microsoft.com/office/drawing/2014/main" id="{7AD6EFEF-6639-4C6D-824C-09A424795544}"/>
              </a:ext>
            </a:extLst>
          </p:cNvPr>
          <p:cNvSpPr/>
          <p:nvPr userDrawn="1"/>
        </p:nvSpPr>
        <p:spPr>
          <a:xfrm>
            <a:off x="20686745" y="10583997"/>
            <a:ext cx="3037302" cy="2804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6792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66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8800" y="4335058"/>
            <a:ext cx="20726400" cy="2049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>
                <a:latin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98370" y="9238891"/>
            <a:ext cx="4360984" cy="566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7" name="bk object 17">
            <a:extLst>
              <a:ext uri="{FF2B5EF4-FFF2-40B4-BE49-F238E27FC236}">
                <a16:creationId xmlns:a16="http://schemas.microsoft.com/office/drawing/2014/main" id="{7AD6EFEF-6639-4C6D-824C-09A424795544}"/>
              </a:ext>
            </a:extLst>
          </p:cNvPr>
          <p:cNvSpPr/>
          <p:nvPr userDrawn="1"/>
        </p:nvSpPr>
        <p:spPr>
          <a:xfrm>
            <a:off x="20686745" y="10583997"/>
            <a:ext cx="3037302" cy="2804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16792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9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159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8A140C-E231-4120-B87E-F51CBF775F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47942" y="4242685"/>
            <a:ext cx="3305908" cy="566438"/>
          </a:xfrm>
          <a:noFill/>
          <a:ln>
            <a:noFill/>
          </a:ln>
        </p:spPr>
        <p:txBody>
          <a:bodyPr wrap="square" lIns="0" tIns="0" rIns="0" bIns="0" rtlCol="0">
            <a:noAutofit/>
          </a:bodyPr>
          <a:lstStyle>
            <a:lvl1pPr>
              <a:defRPr kumimoji="0" lang="en-GB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marR="0" lvl="0" indent="0" defTabSz="1679204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Click to edit text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52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69AEF4-ED2F-4A86-A109-85C49CC3E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3589" y="609602"/>
            <a:ext cx="20556874" cy="4308872"/>
          </a:xfrm>
        </p:spPr>
        <p:txBody>
          <a:bodyPr/>
          <a:lstStyle>
            <a:lvl1pPr>
              <a:defRPr kumimoji="0" lang="en-GB" sz="28000" b="1" i="0" u="none" strike="noStrike" kern="0" cap="none" spc="0" normalizeH="0" baseline="0" dirty="0">
                <a:ln>
                  <a:noFill/>
                </a:ln>
                <a:solidFill>
                  <a:srgbClr val="00B1D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r>
              <a:rPr lang="en-US"/>
              <a:t>Title style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19F8FA-9222-4577-A0E7-58D0EDD41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88" y="9144000"/>
            <a:ext cx="14179520" cy="4114800"/>
          </a:xfrm>
        </p:spPr>
        <p:txBody>
          <a:bodyPr anchor="ctr"/>
          <a:lstStyle>
            <a:lvl1pPr algn="l">
              <a:defRPr/>
            </a:lvl1pPr>
            <a:lvl2pPr marL="23032" indent="0" algn="l" defTabSz="1679204" rtl="0" eaLnBrk="1" latinLnBrk="0" hangingPunct="1">
              <a:spcBef>
                <a:spcPts val="0"/>
              </a:spcBef>
              <a:spcAft>
                <a:spcPts val="3200"/>
              </a:spcAft>
              <a:buFontTx/>
              <a:buNone/>
              <a:defRPr lang="en-US" sz="3600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2pPr>
            <a:lvl3pPr marL="23032" indent="0" algn="l" defTabSz="1679204" rtl="0" eaLnBrk="1" latinLnBrk="0" hangingPunct="1">
              <a:spcBef>
                <a:spcPts val="0"/>
              </a:spcBef>
              <a:spcAft>
                <a:spcPts val="3200"/>
              </a:spcAft>
              <a:buFontTx/>
              <a:buNone/>
              <a:defRPr lang="en-US" sz="3600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3pPr>
            <a:lvl4pPr marL="23032" indent="0" algn="l" defTabSz="1679204" rtl="0" eaLnBrk="1" latinLnBrk="0" hangingPunct="1">
              <a:spcBef>
                <a:spcPts val="0"/>
              </a:spcBef>
              <a:spcAft>
                <a:spcPts val="3200"/>
              </a:spcAft>
              <a:buFontTx/>
              <a:buNone/>
              <a:defRPr lang="en-US" sz="3600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4pPr>
            <a:lvl5pPr marL="23032" indent="0" algn="l" defTabSz="1679204" rtl="0" eaLnBrk="1" latinLnBrk="0" hangingPunct="1">
              <a:spcBef>
                <a:spcPts val="0"/>
              </a:spcBef>
              <a:spcAft>
                <a:spcPts val="3200"/>
              </a:spcAft>
              <a:buFontTx/>
              <a:buNone/>
              <a:defRPr lang="en-GB" sz="3600" b="1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8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00B1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92DC790-76A5-4A96-9915-58ACC4C6C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464" y="4267200"/>
            <a:ext cx="14594784" cy="5043596"/>
          </a:xfrm>
        </p:spPr>
        <p:txBody>
          <a:bodyPr rIns="720000"/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defRPr sz="2000">
                <a:latin typeface="Avenir" panose="020B0503020203020204" pitchFamily="34" charset="0"/>
              </a:defRPr>
            </a:lvl2pPr>
            <a:lvl3pPr marL="0" indent="0">
              <a:defRPr sz="2000">
                <a:latin typeface="Avenir" panose="020B0503020203020204" pitchFamily="34" charset="0"/>
              </a:defRPr>
            </a:lvl3pPr>
            <a:lvl4pPr marL="0" indent="0">
              <a:defRPr sz="2000">
                <a:latin typeface="Avenir" panose="020B0503020203020204" pitchFamily="34" charset="0"/>
              </a:defRPr>
            </a:lvl4pPr>
            <a:lvl5pPr marL="0" indent="0">
              <a:defRPr sz="2000">
                <a:latin typeface="Avenir" panose="020B0503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5AEC35D-B182-4B53-A1F3-C89E342B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2" y="651423"/>
            <a:ext cx="11872028" cy="3077766"/>
          </a:xfrm>
        </p:spPr>
        <p:txBody>
          <a:bodyPr/>
          <a:lstStyle>
            <a:lvl1pPr>
              <a:defRPr sz="10000" b="1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7438008-772C-4162-BBB4-60FD1890F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3077" y="9448800"/>
            <a:ext cx="7527542" cy="1828800"/>
          </a:xfrm>
        </p:spPr>
        <p:txBody>
          <a:bodyPr rIns="720000"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B4A6987-2BCC-48A5-99D2-046DFAFCFF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3026" y="8954221"/>
            <a:ext cx="4319528" cy="2599366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>
                <a:latin typeface="Avenir" panose="020B0503020203020204" pitchFamily="34" charset="0"/>
              </a:defRPr>
            </a:lvl2pPr>
            <a:lvl3pPr>
              <a:defRPr sz="1600">
                <a:latin typeface="Avenir" panose="020B0503020203020204" pitchFamily="34" charset="0"/>
              </a:defRPr>
            </a:lvl3pPr>
            <a:lvl4pPr>
              <a:defRPr sz="1600">
                <a:latin typeface="Avenir" panose="020B0503020203020204" pitchFamily="34" charset="0"/>
              </a:defRPr>
            </a:lvl4pPr>
            <a:lvl5pPr>
              <a:defRPr sz="1600">
                <a:latin typeface="Avenir" panose="020B0503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92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3FC48-0512-4002-90EB-3776001FCE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7848" y="1431985"/>
            <a:ext cx="7684152" cy="5121218"/>
          </a:xfrm>
        </p:spPr>
        <p:txBody>
          <a:bodyPr>
            <a:normAutofit/>
          </a:bodyPr>
          <a:lstStyle>
            <a:lvl2pPr marL="0" indent="0">
              <a:buFontTx/>
              <a:buNone/>
              <a:defRPr sz="3600">
                <a:latin typeface="Arial" panose="020B0604020202020204" pitchFamily="34" charset="0"/>
              </a:defRPr>
            </a:lvl2pPr>
            <a:lvl3pPr marL="3314700" indent="-3314700">
              <a:defRPr/>
            </a:lvl3pPr>
            <a:lvl4pPr marL="3314700" indent="-3314700">
              <a:defRPr/>
            </a:lvl4pPr>
            <a:lvl5pPr marL="3314700" indent="-3314700">
              <a:defRPr/>
            </a:lvl5pPr>
          </a:lstStyle>
          <a:p>
            <a:pPr lvl="1"/>
            <a:r>
              <a:rPr lang="en-US"/>
              <a:t>Text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FAB739-6BBE-42C8-8335-BC4B334E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8" y="764633"/>
            <a:ext cx="7684152" cy="553998"/>
          </a:xfrm>
        </p:spPr>
        <p:txBody>
          <a:bodyPr/>
          <a:lstStyle>
            <a:lvl1pPr>
              <a:defRPr sz="3600">
                <a:solidFill>
                  <a:srgbClr val="00B1D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0C3C017-0709-49A7-941F-8D7B19CC11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7846" y="6688642"/>
            <a:ext cx="7877908" cy="598852"/>
          </a:xfrm>
        </p:spPr>
        <p:txBody>
          <a:bodyPr/>
          <a:lstStyle>
            <a:lvl2pPr marL="0" indent="0">
              <a:buFontTx/>
              <a:buNone/>
              <a:defRPr lang="en-GB" sz="3600" b="1" i="0" dirty="0">
                <a:solidFill>
                  <a:srgbClr val="00B1DD"/>
                </a:solidFill>
                <a:latin typeface="Arial" panose="020B0604020202020204" pitchFamily="34" charset="0"/>
                <a:ea typeface="+mj-ea"/>
                <a:cs typeface="Arial"/>
              </a:defRPr>
            </a:lvl2pPr>
            <a:lvl3pPr marL="3314700" indent="-3314700">
              <a:defRPr/>
            </a:lvl3pPr>
            <a:lvl4pPr marL="3314700" indent="-3314700">
              <a:defRPr/>
            </a:lvl4pPr>
            <a:lvl5pPr marL="3314700" indent="-3314700">
              <a:defRPr/>
            </a:lvl5pPr>
          </a:lstStyle>
          <a:p>
            <a:pPr lvl="1"/>
            <a:r>
              <a:rPr lang="en-US"/>
              <a:t>Title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A6CDB2-45C6-4EB5-A9A0-BC1BCCB156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5754" y="765176"/>
            <a:ext cx="5439508" cy="136842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rgbClr val="E7205E"/>
                </a:solidFill>
                <a:latin typeface="Arial" panose="020B0604020202020204" pitchFamily="34" charset="0"/>
              </a:defRPr>
            </a:lvl1pPr>
            <a:lvl2pPr marL="171450" indent="-171450" algn="l">
              <a:buClr>
                <a:srgbClr val="E7205E"/>
              </a:buClr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</a:defRPr>
            </a:lvl2pPr>
            <a:lvl3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sz="1800">
                <a:latin typeface="Avenir" panose="020B0503020203020204" pitchFamily="34" charset="0"/>
              </a:defRPr>
            </a:lvl3pPr>
            <a:lvl4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sz="1800">
                <a:latin typeface="Avenir" panose="020B0503020203020204" pitchFamily="34" charset="0"/>
              </a:defRPr>
            </a:lvl4pPr>
            <a:lvl5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sz="1800">
                <a:latin typeface="Avenir" panose="020B0503020203020204" pitchFamily="34" charset="0"/>
              </a:defRPr>
            </a:lvl5pPr>
          </a:lstStyle>
          <a:p>
            <a:pPr lvl="0"/>
            <a:r>
              <a:rPr lang="en-US"/>
              <a:t>Ipsum</a:t>
            </a:r>
          </a:p>
          <a:p>
            <a:pPr lvl="1"/>
            <a:r>
              <a:rPr lang="en-US"/>
              <a:t>Ipsum</a:t>
            </a:r>
          </a:p>
          <a:p>
            <a:pPr lvl="1"/>
            <a:r>
              <a:rPr lang="en-US"/>
              <a:t>Ipsum</a:t>
            </a:r>
            <a:endParaRPr lang="en-GB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799BBADD-FA63-4A0F-B09A-68BF8B2709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5754" y="2422256"/>
            <a:ext cx="5439508" cy="2302144"/>
          </a:xfrm>
        </p:spPr>
        <p:txBody>
          <a:bodyPr rIns="144000"/>
          <a:lstStyle>
            <a:lvl1pPr marL="0" indent="0">
              <a:buFontTx/>
              <a:buNone/>
              <a:defRPr sz="1800">
                <a:solidFill>
                  <a:srgbClr val="E7205E"/>
                </a:solidFill>
                <a:latin typeface="Arial" panose="020B0604020202020204" pitchFamily="34" charset="0"/>
              </a:defRPr>
            </a:lvl1pPr>
            <a:lvl2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lang="en-GB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sz="1800">
                <a:latin typeface="Avenir" panose="020B0503020203020204" pitchFamily="34" charset="0"/>
              </a:defRPr>
            </a:lvl3pPr>
            <a:lvl4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sz="1800">
                <a:latin typeface="Avenir" panose="020B0503020203020204" pitchFamily="34" charset="0"/>
              </a:defRPr>
            </a:lvl4pPr>
            <a:lvl5pPr marL="171450" indent="-171450" algn="l">
              <a:buClr>
                <a:srgbClr val="00B1DD"/>
              </a:buClr>
              <a:buFont typeface="Wingdings" panose="05000000000000000000" pitchFamily="2" charset="2"/>
              <a:buChar char="§"/>
              <a:defRPr sz="1800">
                <a:latin typeface="Avenir" panose="020B0503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1450" lvl="1" indent="-17145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7205E"/>
              </a:buClr>
              <a:buFont typeface="Arial" panose="020B0604020202020204" pitchFamily="34" charset="0"/>
              <a:buChar char="•"/>
            </a:pPr>
            <a:r>
              <a:rPr lang="en-US"/>
              <a:t>Ipsum</a:t>
            </a:r>
          </a:p>
          <a:p>
            <a:pPr marL="171450" lvl="1" indent="-17145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7205E"/>
              </a:buClr>
              <a:buFont typeface="Arial" panose="020B0604020202020204" pitchFamily="34" charset="0"/>
              <a:buChar char="•"/>
            </a:pPr>
            <a:r>
              <a:rPr lang="en-US"/>
              <a:t>Ipsum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A13D4-EF0A-4FCF-853D-958AD3B33E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7846" y="7374402"/>
            <a:ext cx="7877908" cy="41241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1">
                <a:solidFill>
                  <a:srgbClr val="E720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4BE9B23-FA78-424B-9E14-A044C16301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7846" y="7873722"/>
            <a:ext cx="7877908" cy="1494564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446ACF1-827C-4FA2-9870-DEE3973F4B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7846" y="9495752"/>
            <a:ext cx="7877908" cy="296079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0" b="1">
                <a:solidFill>
                  <a:srgbClr val="00B1DD"/>
                </a:solidFill>
              </a:defRPr>
            </a:lvl1pPr>
            <a:lvl2pPr marL="0" indent="0">
              <a:buFontTx/>
              <a:buNone/>
              <a:defRPr sz="9000" b="1">
                <a:solidFill>
                  <a:srgbClr val="00B1DD"/>
                </a:solidFill>
              </a:defRPr>
            </a:lvl2pPr>
            <a:lvl3pPr marL="0" indent="0">
              <a:buFontTx/>
              <a:buNone/>
              <a:defRPr sz="9000" b="1">
                <a:solidFill>
                  <a:srgbClr val="00B1DD"/>
                </a:solidFill>
              </a:defRPr>
            </a:lvl3pPr>
            <a:lvl4pPr marL="0" indent="0">
              <a:buFontTx/>
              <a:buNone/>
              <a:defRPr sz="9000" b="1">
                <a:solidFill>
                  <a:srgbClr val="00B1DD"/>
                </a:solidFill>
              </a:defRPr>
            </a:lvl4pPr>
            <a:lvl5pPr marL="0" indent="0">
              <a:buFontTx/>
              <a:buNone/>
              <a:defRPr sz="9000" b="1">
                <a:solidFill>
                  <a:srgbClr val="00B1DD"/>
                </a:solidFill>
              </a:defRPr>
            </a:lvl5pPr>
          </a:lstStyle>
          <a:p>
            <a:pPr lvl="0"/>
            <a:r>
              <a:rPr lang="en-US"/>
              <a:t>Click to edit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90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69AEF4-ED2F-4A86-A109-85C49CC3E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3591" y="609605"/>
            <a:ext cx="20556874" cy="3500958"/>
          </a:xfrm>
        </p:spPr>
        <p:txBody>
          <a:bodyPr/>
          <a:lstStyle>
            <a:lvl1pPr>
              <a:defRPr kumimoji="0" lang="en-GB" sz="22750" b="1" i="0" u="none" strike="noStrike" kern="0" cap="none" spc="0" normalizeH="0" baseline="0" dirty="0">
                <a:ln>
                  <a:noFill/>
                </a:ln>
                <a:solidFill>
                  <a:srgbClr val="00B1DD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/>
              </a:defRPr>
            </a:lvl1pPr>
          </a:lstStyle>
          <a:p>
            <a:r>
              <a:rPr lang="en-US"/>
              <a:t>Title style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19F8FA-9222-4577-A0E7-58D0EDD413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3588" y="9144000"/>
            <a:ext cx="14179520" cy="4114800"/>
          </a:xfrm>
        </p:spPr>
        <p:txBody>
          <a:bodyPr anchor="ctr"/>
          <a:lstStyle>
            <a:lvl1pPr algn="l">
              <a:defRPr/>
            </a:lvl1pPr>
            <a:lvl2pPr marL="18714" indent="0" algn="l" defTabSz="1364354" rtl="0" eaLnBrk="1" latinLnBrk="0" hangingPunct="1">
              <a:spcBef>
                <a:spcPts val="0"/>
              </a:spcBef>
              <a:spcAft>
                <a:spcPts val="2600"/>
              </a:spcAft>
              <a:buFontTx/>
              <a:buNone/>
              <a:defRPr lang="en-US" sz="2926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2pPr>
            <a:lvl3pPr marL="18714" indent="0" algn="l" defTabSz="1364354" rtl="0" eaLnBrk="1" latinLnBrk="0" hangingPunct="1">
              <a:spcBef>
                <a:spcPts val="0"/>
              </a:spcBef>
              <a:spcAft>
                <a:spcPts val="2600"/>
              </a:spcAft>
              <a:buFontTx/>
              <a:buNone/>
              <a:defRPr lang="en-US" sz="2926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3pPr>
            <a:lvl4pPr marL="18714" indent="0" algn="l" defTabSz="1364354" rtl="0" eaLnBrk="1" latinLnBrk="0" hangingPunct="1">
              <a:spcBef>
                <a:spcPts val="0"/>
              </a:spcBef>
              <a:spcAft>
                <a:spcPts val="2600"/>
              </a:spcAft>
              <a:buFontTx/>
              <a:buNone/>
              <a:defRPr lang="en-US" sz="2926" b="1" kern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4pPr>
            <a:lvl5pPr marL="18714" indent="0" algn="l" defTabSz="1364354" rtl="0" eaLnBrk="1" latinLnBrk="0" hangingPunct="1">
              <a:spcBef>
                <a:spcPts val="0"/>
              </a:spcBef>
              <a:spcAft>
                <a:spcPts val="2600"/>
              </a:spcAft>
              <a:buFontTx/>
              <a:buNone/>
              <a:defRPr lang="en-GB" sz="2926" b="1" kern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/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61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535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00B1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92DC790-76A5-4A96-9915-58ACC4C6C6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464" y="4267200"/>
            <a:ext cx="14594784" cy="5043596"/>
          </a:xfrm>
        </p:spPr>
        <p:txBody>
          <a:bodyPr rIns="720000"/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0" indent="0">
              <a:defRPr sz="2000">
                <a:latin typeface="Avenir" panose="020B0503020203020204" pitchFamily="34" charset="0"/>
              </a:defRPr>
            </a:lvl2pPr>
            <a:lvl3pPr marL="0" indent="0">
              <a:defRPr sz="2000">
                <a:latin typeface="Avenir" panose="020B0503020203020204" pitchFamily="34" charset="0"/>
              </a:defRPr>
            </a:lvl3pPr>
            <a:lvl4pPr marL="0" indent="0">
              <a:defRPr sz="2000">
                <a:latin typeface="Avenir" panose="020B0503020203020204" pitchFamily="34" charset="0"/>
              </a:defRPr>
            </a:lvl4pPr>
            <a:lvl5pPr marL="0" indent="0">
              <a:defRPr sz="2000">
                <a:latin typeface="Avenir" panose="020B0503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5AEC35D-B182-4B53-A1F3-C89E342B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2" y="651425"/>
            <a:ext cx="15037164" cy="1510994"/>
          </a:xfrm>
        </p:spPr>
        <p:txBody>
          <a:bodyPr anchor="t">
            <a:normAutofit/>
          </a:bodyPr>
          <a:lstStyle>
            <a:lvl1pPr>
              <a:defRPr sz="9000" b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</a:t>
            </a:r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7438008-772C-4162-BBB4-60FD1890F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3077" y="9448800"/>
            <a:ext cx="7527542" cy="1828800"/>
          </a:xfrm>
        </p:spPr>
        <p:txBody>
          <a:bodyPr rIns="720000"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B4A6987-2BCC-48A5-99D2-046DFAFCFF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73026" y="8954221"/>
            <a:ext cx="4319528" cy="2599366"/>
          </a:xfr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>
                <a:latin typeface="Avenir" panose="020B0503020203020204" pitchFamily="34" charset="0"/>
              </a:defRPr>
            </a:lvl2pPr>
            <a:lvl3pPr>
              <a:defRPr sz="1600">
                <a:latin typeface="Avenir" panose="020B0503020203020204" pitchFamily="34" charset="0"/>
              </a:defRPr>
            </a:lvl3pPr>
            <a:lvl4pPr>
              <a:defRPr sz="1600">
                <a:latin typeface="Avenir" panose="020B0503020203020204" pitchFamily="34" charset="0"/>
              </a:defRPr>
            </a:lvl4pPr>
            <a:lvl5pPr>
              <a:defRPr sz="1600">
                <a:latin typeface="Avenir" panose="020B0503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9C1CE-1869-4374-BEED-7D4596D568D7}"/>
              </a:ext>
            </a:extLst>
          </p:cNvPr>
          <p:cNvSpPr txBox="1"/>
          <p:nvPr userDrawn="1"/>
        </p:nvSpPr>
        <p:spPr>
          <a:xfrm>
            <a:off x="973462" y="2438400"/>
            <a:ext cx="15037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90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5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2C36E-DEDE-44FC-8B9C-93EDA5C9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D51F-7E45-4AAA-985B-8F05BBFCE7EB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7FCF8-69AA-4FF2-8B6D-463BC2D9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88896-C2B3-42B7-B3B3-60AA7DB3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B9FA-E684-4B93-9353-C4476295C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B117-BEFC-4DC3-92F0-77F7AF59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2" y="730253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7A1BD-4429-4EAE-9171-A563DFC3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2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2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Clr>
          <a:schemeClr val="accent2"/>
        </a:buClr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"/>
          <p:cNvSpPr/>
          <p:nvPr/>
        </p:nvSpPr>
        <p:spPr>
          <a:xfrm>
            <a:off x="-59268" y="-25400"/>
            <a:ext cx="24502538" cy="13766800"/>
          </a:xfrm>
          <a:prstGeom prst="rect">
            <a:avLst/>
          </a:prstGeom>
          <a:solidFill>
            <a:srgbClr val="00ADCC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1" name="Squircle_white.png" descr="Squircle_white.png"/>
          <p:cNvPicPr>
            <a:picLocks noChangeAspect="1"/>
          </p:cNvPicPr>
          <p:nvPr/>
        </p:nvPicPr>
        <p:blipFill>
          <a:blip r:embed="rId2">
            <a:alphaModFix amt="99827"/>
          </a:blip>
          <a:srcRect t="2" b="1"/>
          <a:stretch>
            <a:fillRect/>
          </a:stretch>
        </p:blipFill>
        <p:spPr>
          <a:xfrm>
            <a:off x="3369607" y="-1637702"/>
            <a:ext cx="17644627" cy="1699131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he Science…"/>
          <p:cNvSpPr txBox="1"/>
          <p:nvPr/>
        </p:nvSpPr>
        <p:spPr>
          <a:xfrm>
            <a:off x="7075429" y="3564613"/>
            <a:ext cx="10435549" cy="47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0" b="0">
                <a:solidFill>
                  <a:srgbClr val="00AD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Hack Manchester </a:t>
            </a:r>
          </a:p>
          <a:p>
            <a:pPr>
              <a:defRPr sz="10000" b="0">
                <a:solidFill>
                  <a:srgbClr val="00AD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Co-op Challenge</a:t>
            </a:r>
          </a:p>
          <a:p>
            <a:pPr>
              <a:defRPr sz="10000" b="0">
                <a:solidFill>
                  <a:srgbClr val="00ADCC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defRPr sz="6000">
                <a:solidFill>
                  <a:srgbClr val="00ADCC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GB" b="0" dirty="0">
                <a:latin typeface="Arial" panose="020B0604020202020204" pitchFamily="34" charset="0"/>
                <a:cs typeface="Arial" panose="020B0604020202020204" pitchFamily="34" charset="0"/>
              </a:rPr>
              <a:t>October 2022</a:t>
            </a:r>
            <a:endParaRPr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Co-Op_Master_logo_blue_IWWD_Digital.ai" descr="Co-Op_Master_logo_blue_IWWD_Digital.ai"/>
          <p:cNvPicPr>
            <a:picLocks noChangeAspect="1"/>
          </p:cNvPicPr>
          <p:nvPr/>
        </p:nvPicPr>
        <p:blipFill>
          <a:blip r:embed="rId3"/>
          <a:srcRect b="22213"/>
          <a:stretch>
            <a:fillRect/>
          </a:stretch>
        </p:blipFill>
        <p:spPr>
          <a:xfrm>
            <a:off x="10681079" y="9701320"/>
            <a:ext cx="3275841" cy="2465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2ACB-11E1-4285-8508-DEB8BBA8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1223818"/>
          </a:xfrm>
        </p:spPr>
        <p:txBody>
          <a:bodyPr>
            <a:noAutofit/>
          </a:bodyPr>
          <a:lstStyle/>
          <a:p>
            <a:r>
              <a:rPr lang="en-GB" sz="8000" dirty="0"/>
              <a:t>What’s in the press</a:t>
            </a:r>
          </a:p>
        </p:txBody>
      </p:sp>
      <p:pic>
        <p:nvPicPr>
          <p:cNvPr id="1026" name="Picture 2" descr="CCTV shows 'Bad Santa' robbing Brighton Co-op with knife over Christmas">
            <a:extLst>
              <a:ext uri="{FF2B5EF4-FFF2-40B4-BE49-F238E27FC236}">
                <a16:creationId xmlns:a16="http://schemas.microsoft.com/office/drawing/2014/main" id="{BEC9A2FB-BC31-0BCB-5684-9DF9E20B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324" y="7861683"/>
            <a:ext cx="9273020" cy="55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BD242-FB28-AAC5-975B-686EDD2A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5720" y="2248451"/>
            <a:ext cx="9601200" cy="3943350"/>
          </a:xfrm>
          <a:prstGeom prst="rect">
            <a:avLst/>
          </a:prstGeom>
        </p:spPr>
      </p:pic>
      <p:pic>
        <p:nvPicPr>
          <p:cNvPr id="1028" name="Picture 4" descr="Northamptonshire Co-Op Robbery Sees Gang Use Digger To Steal ATM ...">
            <a:extLst>
              <a:ext uri="{FF2B5EF4-FFF2-40B4-BE49-F238E27FC236}">
                <a16:creationId xmlns:a16="http://schemas.microsoft.com/office/drawing/2014/main" id="{2BE94765-FA27-67C5-DEB3-33398CCB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2" y="2141393"/>
            <a:ext cx="9122555" cy="683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F87C58-154E-3F39-8CB9-BF49C2180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71426">
            <a:off x="7869363" y="6716286"/>
            <a:ext cx="7057122" cy="269852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8E252-E2B2-1669-AF6E-F451968853C0}"/>
              </a:ext>
            </a:extLst>
          </p:cNvPr>
          <p:cNvGrpSpPr/>
          <p:nvPr/>
        </p:nvGrpSpPr>
        <p:grpSpPr>
          <a:xfrm>
            <a:off x="931756" y="9786091"/>
            <a:ext cx="9944100" cy="2600325"/>
            <a:chOff x="7219950" y="5276850"/>
            <a:chExt cx="9944100" cy="26003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A6F227-E955-77DD-7C3E-B7FF8C2A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9950" y="5838825"/>
              <a:ext cx="9944100" cy="20383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2FCA229-C72C-7603-EA3C-8ADFF14D4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9950" y="5276850"/>
              <a:ext cx="2905125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8187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ts to Met Police Threaten London's Future | HuffPost UK">
            <a:extLst>
              <a:ext uri="{FF2B5EF4-FFF2-40B4-BE49-F238E27FC236}">
                <a16:creationId xmlns:a16="http://schemas.microsoft.com/office/drawing/2014/main" id="{00A1C858-E835-D733-41C9-8EA552CB3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3"/>
          <a:stretch/>
        </p:blipFill>
        <p:spPr bwMode="auto">
          <a:xfrm>
            <a:off x="9400366" y="519649"/>
            <a:ext cx="14373580" cy="584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0ED5D0-7A02-5F00-D546-ADAA5A87EE2D}"/>
              </a:ext>
            </a:extLst>
          </p:cNvPr>
          <p:cNvSpPr/>
          <p:nvPr/>
        </p:nvSpPr>
        <p:spPr>
          <a:xfrm>
            <a:off x="9874628" y="8022849"/>
            <a:ext cx="13425055" cy="5419627"/>
          </a:xfrm>
          <a:prstGeom prst="rect">
            <a:avLst/>
          </a:prstGeom>
          <a:solidFill>
            <a:schemeClr val="bg1"/>
          </a:solidFill>
          <a:ln w="38100" cap="flat">
            <a:solidFill>
              <a:srgbClr val="11004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607E1-25FB-232A-0079-ACD4290F6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56" y="449515"/>
            <a:ext cx="8215746" cy="6826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265CA2-B4DF-6F81-3AA9-E692B44200D3}"/>
              </a:ext>
            </a:extLst>
          </p:cNvPr>
          <p:cNvSpPr txBox="1"/>
          <p:nvPr/>
        </p:nvSpPr>
        <p:spPr>
          <a:xfrm>
            <a:off x="10285070" y="3298710"/>
            <a:ext cx="12188536" cy="28623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/>
              <a:t>In terms of policing, eight successive years of budget cuts to Britain’s police forces stretched resources to breaking point. Central government funding for policing was reduced by 22% in real terms between 2010 and 2019, resulting in 21,000 fewer police officers in addition to 18,000 fewer police staff and 6,800 fewer police community support officers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A0941-C71F-7C2E-63AF-12D4A6CDF7B1}"/>
              </a:ext>
            </a:extLst>
          </p:cNvPr>
          <p:cNvSpPr txBox="1"/>
          <p:nvPr/>
        </p:nvSpPr>
        <p:spPr>
          <a:xfrm>
            <a:off x="10492887" y="8515656"/>
            <a:ext cx="12188536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/>
              <a:t>The prison ‘system’ is also suffering. Having undergone a sharp increase in the prison population – it doubled between 1993 and 2012 (from around 44,000 to 86,000)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5AE13-5866-AB06-2AEB-4061F1B1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55" y="7957433"/>
            <a:ext cx="9032711" cy="5419627"/>
          </a:xfrm>
          <a:prstGeom prst="rect">
            <a:avLst/>
          </a:prstGeom>
        </p:spPr>
      </p:pic>
      <p:pic>
        <p:nvPicPr>
          <p:cNvPr id="2052" name="Picture 4" descr="Clients – Baker Mallett">
            <a:extLst>
              <a:ext uri="{FF2B5EF4-FFF2-40B4-BE49-F238E27FC236}">
                <a16:creationId xmlns:a16="http://schemas.microsoft.com/office/drawing/2014/main" id="{6BCD7E90-6DB0-2A4F-DFDF-A66C6703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568" y="10485790"/>
            <a:ext cx="6286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896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2ACB-11E1-4285-8508-DEB8BBA8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79A26-138A-4EF7-8E48-636682104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7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GB" sz="7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reate something to</a:t>
            </a:r>
            <a:r>
              <a:rPr lang="en-GB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1270000" lvl="2" indent="0">
              <a:buNone/>
            </a:pPr>
            <a:r>
              <a:rPr lang="en-GB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our colleagues in store to prevent crime; </a:t>
            </a:r>
          </a:p>
          <a:p>
            <a:pPr marL="1270000" lvl="2" indent="0">
              <a:buNone/>
            </a:pPr>
            <a:r>
              <a:rPr lang="en-GB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Keep them safe during a crime; </a:t>
            </a:r>
            <a:endParaRPr lang="en-GB" sz="6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270000" lvl="2" indent="0">
              <a:buNone/>
            </a:pPr>
            <a:r>
              <a:rPr lang="en-GB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them in the aftermath of a crime.</a:t>
            </a:r>
            <a:endParaRPr lang="en-GB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-Op_Master_logo_blue_IWWD_Digital.ai" descr="Co-Op_Master_logo_blue_IWWD_Digital.ai">
            <a:extLst>
              <a:ext uri="{FF2B5EF4-FFF2-40B4-BE49-F238E27FC236}">
                <a16:creationId xmlns:a16="http://schemas.microsoft.com/office/drawing/2014/main" id="{A33EA30C-348D-E77E-468B-2F2350EA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213"/>
          <a:stretch>
            <a:fillRect/>
          </a:stretch>
        </p:blipFill>
        <p:spPr>
          <a:xfrm>
            <a:off x="22152643" y="11877497"/>
            <a:ext cx="1510921" cy="11370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724710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AIA">
      <a:dk1>
        <a:srgbClr val="000000"/>
      </a:dk1>
      <a:lt1>
        <a:sysClr val="window" lastClr="FFFFFF"/>
      </a:lt1>
      <a:dk2>
        <a:srgbClr val="000000"/>
      </a:dk2>
      <a:lt2>
        <a:srgbClr val="E7E6E6"/>
      </a:lt2>
      <a:accent1>
        <a:srgbClr val="00B1DD"/>
      </a:accent1>
      <a:accent2>
        <a:srgbClr val="E7205E"/>
      </a:accent2>
      <a:accent3>
        <a:srgbClr val="D65A3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8674</TotalTime>
  <Words>132</Words>
  <Application>Microsoft Office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</vt:lpstr>
      <vt:lpstr>Century Gothic</vt:lpstr>
      <vt:lpstr>Helvetica Neue</vt:lpstr>
      <vt:lpstr>Helvetica Neue Light</vt:lpstr>
      <vt:lpstr>Helvetica Neue Medium</vt:lpstr>
      <vt:lpstr>Roboto Slab Bold</vt:lpstr>
      <vt:lpstr>Wingdings</vt:lpstr>
      <vt:lpstr>White</vt:lpstr>
      <vt:lpstr>Custom Design</vt:lpstr>
      <vt:lpstr>PowerPoint Presentation</vt:lpstr>
      <vt:lpstr>What’s in the press</vt:lpstr>
      <vt:lpstr>PowerPoint Presentation</vt:lpstr>
      <vt:lpstr>The Challenge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Carter-Hammond (Co-op Events Team)</dc:creator>
  <cp:lastModifiedBy>Zoe Carter-Hammond (Co-op Events Team)</cp:lastModifiedBy>
  <cp:revision>2</cp:revision>
  <dcterms:modified xsi:type="dcterms:W3CDTF">2023-10-13T13:55:00Z</dcterms:modified>
</cp:coreProperties>
</file>