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4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60397-2B03-4377-B09C-0C4B446B16A4}" v="44" dt="2022-01-26T16:08:25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rthana Pillai" userId="52997dc3-b114-44b0-8575-e18e4869b6b4" providerId="ADAL" clId="{81460397-2B03-4377-B09C-0C4B446B16A4}"/>
    <pc:docChg chg="undo redo custSel addSld delSld modSld sldOrd modMainMaster">
      <pc:chgData name="Prarthana Pillai" userId="52997dc3-b114-44b0-8575-e18e4869b6b4" providerId="ADAL" clId="{81460397-2B03-4377-B09C-0C4B446B16A4}" dt="2022-01-26T16:12:23.552" v="6399"/>
      <pc:docMkLst>
        <pc:docMk/>
      </pc:docMkLst>
      <pc:sldChg chg="del">
        <pc:chgData name="Prarthana Pillai" userId="52997dc3-b114-44b0-8575-e18e4869b6b4" providerId="ADAL" clId="{81460397-2B03-4377-B09C-0C4B446B16A4}" dt="2022-01-25T20:29:58.181" v="1320" actId="47"/>
        <pc:sldMkLst>
          <pc:docMk/>
          <pc:sldMk cId="3199821327" sldId="256"/>
        </pc:sldMkLst>
      </pc:sldChg>
      <pc:sldChg chg="del">
        <pc:chgData name="Prarthana Pillai" userId="52997dc3-b114-44b0-8575-e18e4869b6b4" providerId="ADAL" clId="{81460397-2B03-4377-B09C-0C4B446B16A4}" dt="2022-01-25T20:29:51.561" v="1319" actId="47"/>
        <pc:sldMkLst>
          <pc:docMk/>
          <pc:sldMk cId="3959084916" sldId="331"/>
        </pc:sldMkLst>
      </pc:sldChg>
      <pc:sldChg chg="addSp delSp modSp new del mod">
        <pc:chgData name="Prarthana Pillai" userId="52997dc3-b114-44b0-8575-e18e4869b6b4" providerId="ADAL" clId="{81460397-2B03-4377-B09C-0C4B446B16A4}" dt="2022-01-25T20:18:44.771" v="232" actId="2696"/>
        <pc:sldMkLst>
          <pc:docMk/>
          <pc:sldMk cId="1632100602" sldId="332"/>
        </pc:sldMkLst>
        <pc:spChg chg="del mod">
          <ac:chgData name="Prarthana Pillai" userId="52997dc3-b114-44b0-8575-e18e4869b6b4" providerId="ADAL" clId="{81460397-2B03-4377-B09C-0C4B446B16A4}" dt="2022-01-25T20:04:52.176" v="17" actId="478"/>
          <ac:spMkLst>
            <pc:docMk/>
            <pc:sldMk cId="1632100602" sldId="332"/>
            <ac:spMk id="2" creationId="{1689E17A-836C-4B1C-A551-5CEE6A5C8015}"/>
          </ac:spMkLst>
        </pc:spChg>
        <pc:spChg chg="del">
          <ac:chgData name="Prarthana Pillai" userId="52997dc3-b114-44b0-8575-e18e4869b6b4" providerId="ADAL" clId="{81460397-2B03-4377-B09C-0C4B446B16A4}" dt="2022-01-25T20:04:54.426" v="18" actId="478"/>
          <ac:spMkLst>
            <pc:docMk/>
            <pc:sldMk cId="1632100602" sldId="332"/>
            <ac:spMk id="3" creationId="{1E5FCCC1-2344-4D02-B8DE-7A47FAB2CA58}"/>
          </ac:spMkLst>
        </pc:spChg>
        <pc:spChg chg="add del mod">
          <ac:chgData name="Prarthana Pillai" userId="52997dc3-b114-44b0-8575-e18e4869b6b4" providerId="ADAL" clId="{81460397-2B03-4377-B09C-0C4B446B16A4}" dt="2022-01-25T20:04:55.494" v="19" actId="478"/>
          <ac:spMkLst>
            <pc:docMk/>
            <pc:sldMk cId="1632100602" sldId="332"/>
            <ac:spMk id="6" creationId="{7F9B93D3-FBCA-41E1-8C17-02946A40B462}"/>
          </ac:spMkLst>
        </pc:spChg>
        <pc:spChg chg="add mod">
          <ac:chgData name="Prarthana Pillai" userId="52997dc3-b114-44b0-8575-e18e4869b6b4" providerId="ADAL" clId="{81460397-2B03-4377-B09C-0C4B446B16A4}" dt="2022-01-25T20:05:04.872" v="29" actId="20577"/>
          <ac:spMkLst>
            <pc:docMk/>
            <pc:sldMk cId="1632100602" sldId="332"/>
            <ac:spMk id="7" creationId="{7558115C-AB4B-4620-82DB-4A706988AA71}"/>
          </ac:spMkLst>
        </pc:spChg>
        <pc:spChg chg="add mod">
          <ac:chgData name="Prarthana Pillai" userId="52997dc3-b114-44b0-8575-e18e4869b6b4" providerId="ADAL" clId="{81460397-2B03-4377-B09C-0C4B446B16A4}" dt="2022-01-25T20:05:20.150" v="37" actId="27636"/>
          <ac:spMkLst>
            <pc:docMk/>
            <pc:sldMk cId="1632100602" sldId="332"/>
            <ac:spMk id="8" creationId="{20BF1E64-6217-480D-B61D-6B0A321A3C51}"/>
          </ac:spMkLst>
        </pc:spChg>
        <pc:spChg chg="add mod">
          <ac:chgData name="Prarthana Pillai" userId="52997dc3-b114-44b0-8575-e18e4869b6b4" providerId="ADAL" clId="{81460397-2B03-4377-B09C-0C4B446B16A4}" dt="2022-01-25T20:06:01.098" v="62" actId="20577"/>
          <ac:spMkLst>
            <pc:docMk/>
            <pc:sldMk cId="1632100602" sldId="332"/>
            <ac:spMk id="9" creationId="{F403B6F3-AA5D-426F-8D94-6DF711A22871}"/>
          </ac:spMkLst>
        </pc:spChg>
      </pc:sldChg>
      <pc:sldChg chg="addSp delSp modSp new mod modClrScheme chgLayout">
        <pc:chgData name="Prarthana Pillai" userId="52997dc3-b114-44b0-8575-e18e4869b6b4" providerId="ADAL" clId="{81460397-2B03-4377-B09C-0C4B446B16A4}" dt="2022-01-26T15:57:38.125" v="5118" actId="20577"/>
        <pc:sldMkLst>
          <pc:docMk/>
          <pc:sldMk cId="3783447283" sldId="333"/>
        </pc:sldMkLst>
        <pc:spChg chg="del">
          <ac:chgData name="Prarthana Pillai" userId="52997dc3-b114-44b0-8575-e18e4869b6b4" providerId="ADAL" clId="{81460397-2B03-4377-B09C-0C4B446B16A4}" dt="2022-01-25T20:18:06.498" v="213" actId="700"/>
          <ac:spMkLst>
            <pc:docMk/>
            <pc:sldMk cId="3783447283" sldId="333"/>
            <ac:spMk id="2" creationId="{A30021F0-CE7A-4FF3-A9F1-A0ED6CB05649}"/>
          </ac:spMkLst>
        </pc:spChg>
        <pc:spChg chg="del mod ord">
          <ac:chgData name="Prarthana Pillai" userId="52997dc3-b114-44b0-8575-e18e4869b6b4" providerId="ADAL" clId="{81460397-2B03-4377-B09C-0C4B446B16A4}" dt="2022-01-25T20:18:06.498" v="213" actId="700"/>
          <ac:spMkLst>
            <pc:docMk/>
            <pc:sldMk cId="3783447283" sldId="333"/>
            <ac:spMk id="3" creationId="{647A5AD9-49C4-4F16-9CE4-DDEBB79F9CF8}"/>
          </ac:spMkLst>
        </pc:spChg>
        <pc:spChg chg="add mod ord">
          <ac:chgData name="Prarthana Pillai" userId="52997dc3-b114-44b0-8575-e18e4869b6b4" providerId="ADAL" clId="{81460397-2B03-4377-B09C-0C4B446B16A4}" dt="2022-01-25T20:18:39.409" v="231" actId="20577"/>
          <ac:spMkLst>
            <pc:docMk/>
            <pc:sldMk cId="3783447283" sldId="333"/>
            <ac:spMk id="4" creationId="{3BE8F114-111E-4CB2-B57D-9268871BF168}"/>
          </ac:spMkLst>
        </pc:spChg>
        <pc:spChg chg="add mod ord">
          <ac:chgData name="Prarthana Pillai" userId="52997dc3-b114-44b0-8575-e18e4869b6b4" providerId="ADAL" clId="{81460397-2B03-4377-B09C-0C4B446B16A4}" dt="2022-01-26T15:57:38.125" v="5118" actId="20577"/>
          <ac:spMkLst>
            <pc:docMk/>
            <pc:sldMk cId="3783447283" sldId="333"/>
            <ac:spMk id="5" creationId="{89E58FDA-8A40-4047-86BA-95981E2197C8}"/>
          </ac:spMkLst>
        </pc:spChg>
      </pc:sldChg>
      <pc:sldChg chg="delSp modSp new del mod chgLayout">
        <pc:chgData name="Prarthana Pillai" userId="52997dc3-b114-44b0-8575-e18e4869b6b4" providerId="ADAL" clId="{81460397-2B03-4377-B09C-0C4B446B16A4}" dt="2022-01-25T20:19:28.197" v="252" actId="47"/>
        <pc:sldMkLst>
          <pc:docMk/>
          <pc:sldMk cId="1310094040" sldId="334"/>
        </pc:sldMkLst>
        <pc:spChg chg="del">
          <ac:chgData name="Prarthana Pillai" userId="52997dc3-b114-44b0-8575-e18e4869b6b4" providerId="ADAL" clId="{81460397-2B03-4377-B09C-0C4B446B16A4}" dt="2022-01-25T20:19:21.053" v="251" actId="700"/>
          <ac:spMkLst>
            <pc:docMk/>
            <pc:sldMk cId="1310094040" sldId="334"/>
            <ac:spMk id="2" creationId="{6BF349E3-CDE7-42F5-B58F-3A326264F17A}"/>
          </ac:spMkLst>
        </pc:spChg>
        <pc:spChg chg="mod ord">
          <ac:chgData name="Prarthana Pillai" userId="52997dc3-b114-44b0-8575-e18e4869b6b4" providerId="ADAL" clId="{81460397-2B03-4377-B09C-0C4B446B16A4}" dt="2022-01-25T20:19:21.053" v="251" actId="700"/>
          <ac:spMkLst>
            <pc:docMk/>
            <pc:sldMk cId="1310094040" sldId="334"/>
            <ac:spMk id="3" creationId="{2D16EE6D-B677-4060-8E61-CCB9D0399AE7}"/>
          </ac:spMkLst>
        </pc:spChg>
      </pc:sldChg>
      <pc:sldChg chg="addSp delSp modSp new del mod ord chgLayout">
        <pc:chgData name="Prarthana Pillai" userId="52997dc3-b114-44b0-8575-e18e4869b6b4" providerId="ADAL" clId="{81460397-2B03-4377-B09C-0C4B446B16A4}" dt="2022-01-25T20:18:01.533" v="212" actId="47"/>
        <pc:sldMkLst>
          <pc:docMk/>
          <pc:sldMk cId="1551893169" sldId="334"/>
        </pc:sldMkLst>
        <pc:spChg chg="add del">
          <ac:chgData name="Prarthana Pillai" userId="52997dc3-b114-44b0-8575-e18e4869b6b4" providerId="ADAL" clId="{81460397-2B03-4377-B09C-0C4B446B16A4}" dt="2022-01-25T20:17:57.358" v="210" actId="700"/>
          <ac:spMkLst>
            <pc:docMk/>
            <pc:sldMk cId="1551893169" sldId="334"/>
            <ac:spMk id="2" creationId="{2338AB42-7C42-4CB0-859F-ADBE84171FFA}"/>
          </ac:spMkLst>
        </pc:spChg>
        <pc:spChg chg="mod ord">
          <ac:chgData name="Prarthana Pillai" userId="52997dc3-b114-44b0-8575-e18e4869b6b4" providerId="ADAL" clId="{81460397-2B03-4377-B09C-0C4B446B16A4}" dt="2022-01-25T20:17:57.972" v="211"/>
          <ac:spMkLst>
            <pc:docMk/>
            <pc:sldMk cId="1551893169" sldId="334"/>
            <ac:spMk id="3" creationId="{B59CCF32-4988-4740-B1FE-6865067AF160}"/>
          </ac:spMkLst>
        </pc:spChg>
        <pc:spChg chg="add del mod ord">
          <ac:chgData name="Prarthana Pillai" userId="52997dc3-b114-44b0-8575-e18e4869b6b4" providerId="ADAL" clId="{81460397-2B03-4377-B09C-0C4B446B16A4}" dt="2022-01-25T20:17:57.358" v="210" actId="700"/>
          <ac:spMkLst>
            <pc:docMk/>
            <pc:sldMk cId="1551893169" sldId="334"/>
            <ac:spMk id="4" creationId="{36988490-FDE7-4516-BB71-C6B5E051C3EB}"/>
          </ac:spMkLst>
        </pc:spChg>
      </pc:sldChg>
      <pc:sldChg chg="new del">
        <pc:chgData name="Prarthana Pillai" userId="52997dc3-b114-44b0-8575-e18e4869b6b4" providerId="ADAL" clId="{81460397-2B03-4377-B09C-0C4B446B16A4}" dt="2022-01-25T20:20:06.466" v="254" actId="47"/>
        <pc:sldMkLst>
          <pc:docMk/>
          <pc:sldMk cId="36599490" sldId="335"/>
        </pc:sldMkLst>
      </pc:sldChg>
      <pc:sldChg chg="modSp new mod">
        <pc:chgData name="Prarthana Pillai" userId="52997dc3-b114-44b0-8575-e18e4869b6b4" providerId="ADAL" clId="{81460397-2B03-4377-B09C-0C4B446B16A4}" dt="2022-01-26T16:02:13.861" v="5528" actId="13926"/>
        <pc:sldMkLst>
          <pc:docMk/>
          <pc:sldMk cId="3776197630" sldId="336"/>
        </pc:sldMkLst>
        <pc:spChg chg="mod">
          <ac:chgData name="Prarthana Pillai" userId="52997dc3-b114-44b0-8575-e18e4869b6b4" providerId="ADAL" clId="{81460397-2B03-4377-B09C-0C4B446B16A4}" dt="2022-01-26T16:02:13.861" v="5528" actId="13926"/>
          <ac:spMkLst>
            <pc:docMk/>
            <pc:sldMk cId="3776197630" sldId="336"/>
            <ac:spMk id="2" creationId="{F4F1AA95-1E37-41AC-9955-902C87E7A60A}"/>
          </ac:spMkLst>
        </pc:spChg>
        <pc:spChg chg="mod">
          <ac:chgData name="Prarthana Pillai" userId="52997dc3-b114-44b0-8575-e18e4869b6b4" providerId="ADAL" clId="{81460397-2B03-4377-B09C-0C4B446B16A4}" dt="2022-01-26T15:58:26.203" v="5123" actId="20577"/>
          <ac:spMkLst>
            <pc:docMk/>
            <pc:sldMk cId="3776197630" sldId="336"/>
            <ac:spMk id="3" creationId="{1F6D3B87-5BF8-44AA-B220-FF88D3B82234}"/>
          </ac:spMkLst>
        </pc:spChg>
      </pc:sldChg>
      <pc:sldChg chg="modSp new mod">
        <pc:chgData name="Prarthana Pillai" userId="52997dc3-b114-44b0-8575-e18e4869b6b4" providerId="ADAL" clId="{81460397-2B03-4377-B09C-0C4B446B16A4}" dt="2022-01-25T20:30:23.391" v="1365" actId="6549"/>
        <pc:sldMkLst>
          <pc:docMk/>
          <pc:sldMk cId="3708266070" sldId="337"/>
        </pc:sldMkLst>
        <pc:spChg chg="mod">
          <ac:chgData name="Prarthana Pillai" userId="52997dc3-b114-44b0-8575-e18e4869b6b4" providerId="ADAL" clId="{81460397-2B03-4377-B09C-0C4B446B16A4}" dt="2022-01-25T20:30:23.391" v="1365" actId="6549"/>
          <ac:spMkLst>
            <pc:docMk/>
            <pc:sldMk cId="3708266070" sldId="337"/>
            <ac:spMk id="2" creationId="{16083E25-ED2D-4D5D-8577-73B2AE2D1853}"/>
          </ac:spMkLst>
        </pc:spChg>
        <pc:spChg chg="mod">
          <ac:chgData name="Prarthana Pillai" userId="52997dc3-b114-44b0-8575-e18e4869b6b4" providerId="ADAL" clId="{81460397-2B03-4377-B09C-0C4B446B16A4}" dt="2022-01-25T20:28:46.416" v="1315" actId="20577"/>
          <ac:spMkLst>
            <pc:docMk/>
            <pc:sldMk cId="3708266070" sldId="337"/>
            <ac:spMk id="3" creationId="{B7688A02-4BED-420E-838B-4DCF4407E172}"/>
          </ac:spMkLst>
        </pc:spChg>
      </pc:sldChg>
      <pc:sldChg chg="modSp new mod">
        <pc:chgData name="Prarthana Pillai" userId="52997dc3-b114-44b0-8575-e18e4869b6b4" providerId="ADAL" clId="{81460397-2B03-4377-B09C-0C4B446B16A4}" dt="2022-01-26T16:02:18.979" v="5529" actId="13926"/>
        <pc:sldMkLst>
          <pc:docMk/>
          <pc:sldMk cId="3643746386" sldId="338"/>
        </pc:sldMkLst>
        <pc:spChg chg="mod">
          <ac:chgData name="Prarthana Pillai" userId="52997dc3-b114-44b0-8575-e18e4869b6b4" providerId="ADAL" clId="{81460397-2B03-4377-B09C-0C4B446B16A4}" dt="2022-01-26T16:02:18.979" v="5529" actId="13926"/>
          <ac:spMkLst>
            <pc:docMk/>
            <pc:sldMk cId="3643746386" sldId="338"/>
            <ac:spMk id="2" creationId="{7640D5AC-5F4C-4C4F-9022-CE3EE457DBC3}"/>
          </ac:spMkLst>
        </pc:spChg>
        <pc:spChg chg="mod">
          <ac:chgData name="Prarthana Pillai" userId="52997dc3-b114-44b0-8575-e18e4869b6b4" providerId="ADAL" clId="{81460397-2B03-4377-B09C-0C4B446B16A4}" dt="2022-01-26T15:58:30.108" v="5126" actId="20577"/>
          <ac:spMkLst>
            <pc:docMk/>
            <pc:sldMk cId="3643746386" sldId="338"/>
            <ac:spMk id="3" creationId="{438DCB30-9926-432C-BF89-06B547AD534C}"/>
          </ac:spMkLst>
        </pc:spChg>
      </pc:sldChg>
      <pc:sldChg chg="modSp new mod">
        <pc:chgData name="Prarthana Pillai" userId="52997dc3-b114-44b0-8575-e18e4869b6b4" providerId="ADAL" clId="{81460397-2B03-4377-B09C-0C4B446B16A4}" dt="2022-01-26T16:02:23.397" v="5530" actId="13926"/>
        <pc:sldMkLst>
          <pc:docMk/>
          <pc:sldMk cId="3091333913" sldId="339"/>
        </pc:sldMkLst>
        <pc:spChg chg="mod">
          <ac:chgData name="Prarthana Pillai" userId="52997dc3-b114-44b0-8575-e18e4869b6b4" providerId="ADAL" clId="{81460397-2B03-4377-B09C-0C4B446B16A4}" dt="2022-01-26T16:02:23.397" v="5530" actId="13926"/>
          <ac:spMkLst>
            <pc:docMk/>
            <pc:sldMk cId="3091333913" sldId="339"/>
            <ac:spMk id="2" creationId="{501E15C5-0A5B-4DE3-8202-F66AD868FA3C}"/>
          </ac:spMkLst>
        </pc:spChg>
        <pc:spChg chg="mod">
          <ac:chgData name="Prarthana Pillai" userId="52997dc3-b114-44b0-8575-e18e4869b6b4" providerId="ADAL" clId="{81460397-2B03-4377-B09C-0C4B446B16A4}" dt="2022-01-26T15:58:34.168" v="5129" actId="20577"/>
          <ac:spMkLst>
            <pc:docMk/>
            <pc:sldMk cId="3091333913" sldId="339"/>
            <ac:spMk id="3" creationId="{77DAABCC-96B8-4854-8A45-4224F4F91C51}"/>
          </ac:spMkLst>
        </pc:spChg>
      </pc:sldChg>
      <pc:sldChg chg="modSp new mod">
        <pc:chgData name="Prarthana Pillai" userId="52997dc3-b114-44b0-8575-e18e4869b6b4" providerId="ADAL" clId="{81460397-2B03-4377-B09C-0C4B446B16A4}" dt="2022-01-26T16:02:28.168" v="5531" actId="13926"/>
        <pc:sldMkLst>
          <pc:docMk/>
          <pc:sldMk cId="3349599482" sldId="340"/>
        </pc:sldMkLst>
        <pc:spChg chg="mod">
          <ac:chgData name="Prarthana Pillai" userId="52997dc3-b114-44b0-8575-e18e4869b6b4" providerId="ADAL" clId="{81460397-2B03-4377-B09C-0C4B446B16A4}" dt="2022-01-26T16:02:28.168" v="5531" actId="13926"/>
          <ac:spMkLst>
            <pc:docMk/>
            <pc:sldMk cId="3349599482" sldId="340"/>
            <ac:spMk id="2" creationId="{3319A88E-0540-45AF-9121-FE62D39F1AAF}"/>
          </ac:spMkLst>
        </pc:spChg>
        <pc:spChg chg="mod">
          <ac:chgData name="Prarthana Pillai" userId="52997dc3-b114-44b0-8575-e18e4869b6b4" providerId="ADAL" clId="{81460397-2B03-4377-B09C-0C4B446B16A4}" dt="2022-01-26T15:58:37.442" v="5132" actId="20577"/>
          <ac:spMkLst>
            <pc:docMk/>
            <pc:sldMk cId="3349599482" sldId="340"/>
            <ac:spMk id="3" creationId="{6A915679-5DD9-4918-9319-75568E6AFC93}"/>
          </ac:spMkLst>
        </pc:spChg>
      </pc:sldChg>
      <pc:sldChg chg="modSp new mod">
        <pc:chgData name="Prarthana Pillai" userId="52997dc3-b114-44b0-8575-e18e4869b6b4" providerId="ADAL" clId="{81460397-2B03-4377-B09C-0C4B446B16A4}" dt="2022-01-26T16:12:03.155" v="6397" actId="13926"/>
        <pc:sldMkLst>
          <pc:docMk/>
          <pc:sldMk cId="1265211002" sldId="341"/>
        </pc:sldMkLst>
        <pc:spChg chg="mod">
          <ac:chgData name="Prarthana Pillai" userId="52997dc3-b114-44b0-8575-e18e4869b6b4" providerId="ADAL" clId="{81460397-2B03-4377-B09C-0C4B446B16A4}" dt="2022-01-26T16:12:03.155" v="6397" actId="13926"/>
          <ac:spMkLst>
            <pc:docMk/>
            <pc:sldMk cId="1265211002" sldId="341"/>
            <ac:spMk id="2" creationId="{F27C22AC-C702-4F2A-9DC8-E418E55E06FE}"/>
          </ac:spMkLst>
        </pc:spChg>
        <pc:spChg chg="mod">
          <ac:chgData name="Prarthana Pillai" userId="52997dc3-b114-44b0-8575-e18e4869b6b4" providerId="ADAL" clId="{81460397-2B03-4377-B09C-0C4B446B16A4}" dt="2022-01-26T15:58:41.241" v="5135" actId="20577"/>
          <ac:spMkLst>
            <pc:docMk/>
            <pc:sldMk cId="1265211002" sldId="341"/>
            <ac:spMk id="3" creationId="{2F4D3548-BFF2-498A-A5D8-7219537130D8}"/>
          </ac:spMkLst>
        </pc:spChg>
      </pc:sldChg>
      <pc:sldChg chg="modSp new mod">
        <pc:chgData name="Prarthana Pillai" userId="52997dc3-b114-44b0-8575-e18e4869b6b4" providerId="ADAL" clId="{81460397-2B03-4377-B09C-0C4B446B16A4}" dt="2022-01-26T16:12:23.552" v="6399"/>
        <pc:sldMkLst>
          <pc:docMk/>
          <pc:sldMk cId="980730172" sldId="342"/>
        </pc:sldMkLst>
        <pc:spChg chg="mod">
          <ac:chgData name="Prarthana Pillai" userId="52997dc3-b114-44b0-8575-e18e4869b6b4" providerId="ADAL" clId="{81460397-2B03-4377-B09C-0C4B446B16A4}" dt="2022-01-26T16:12:23.552" v="6399"/>
          <ac:spMkLst>
            <pc:docMk/>
            <pc:sldMk cId="980730172" sldId="342"/>
            <ac:spMk id="2" creationId="{F2E83BAD-79C5-4802-984B-3C47A61CEFC9}"/>
          </ac:spMkLst>
        </pc:spChg>
        <pc:spChg chg="mod">
          <ac:chgData name="Prarthana Pillai" userId="52997dc3-b114-44b0-8575-e18e4869b6b4" providerId="ADAL" clId="{81460397-2B03-4377-B09C-0C4B446B16A4}" dt="2022-01-26T16:03:13.492" v="5691" actId="20577"/>
          <ac:spMkLst>
            <pc:docMk/>
            <pc:sldMk cId="980730172" sldId="342"/>
            <ac:spMk id="3" creationId="{FFE5A673-7A10-4CD8-BB47-B8854944BBE9}"/>
          </ac:spMkLst>
        </pc:spChg>
      </pc:sldChg>
      <pc:sldChg chg="modSp new mod ord">
        <pc:chgData name="Prarthana Pillai" userId="52997dc3-b114-44b0-8575-e18e4869b6b4" providerId="ADAL" clId="{81460397-2B03-4377-B09C-0C4B446B16A4}" dt="2022-01-26T16:01:46.948" v="5527" actId="20577"/>
        <pc:sldMkLst>
          <pc:docMk/>
          <pc:sldMk cId="3279954129" sldId="343"/>
        </pc:sldMkLst>
        <pc:spChg chg="mod">
          <ac:chgData name="Prarthana Pillai" userId="52997dc3-b114-44b0-8575-e18e4869b6b4" providerId="ADAL" clId="{81460397-2B03-4377-B09C-0C4B446B16A4}" dt="2022-01-26T16:01:11.313" v="5517" actId="20577"/>
          <ac:spMkLst>
            <pc:docMk/>
            <pc:sldMk cId="3279954129" sldId="343"/>
            <ac:spMk id="2" creationId="{FE0A8E35-C39D-4310-97C2-DD06DBE37B2C}"/>
          </ac:spMkLst>
        </pc:spChg>
        <pc:spChg chg="mod">
          <ac:chgData name="Prarthana Pillai" userId="52997dc3-b114-44b0-8575-e18e4869b6b4" providerId="ADAL" clId="{81460397-2B03-4377-B09C-0C4B446B16A4}" dt="2022-01-26T16:01:46.948" v="5527" actId="20577"/>
          <ac:spMkLst>
            <pc:docMk/>
            <pc:sldMk cId="3279954129" sldId="343"/>
            <ac:spMk id="3" creationId="{26EF89B7-0287-46FB-BD14-D139E7D5C892}"/>
          </ac:spMkLst>
        </pc:spChg>
      </pc:sldChg>
      <pc:sldChg chg="modSp new mod">
        <pc:chgData name="Prarthana Pillai" userId="52997dc3-b114-44b0-8575-e18e4869b6b4" providerId="ADAL" clId="{81460397-2B03-4377-B09C-0C4B446B16A4}" dt="2022-01-26T16:11:31.867" v="6394" actId="20577"/>
        <pc:sldMkLst>
          <pc:docMk/>
          <pc:sldMk cId="3820656224" sldId="344"/>
        </pc:sldMkLst>
        <pc:spChg chg="mod">
          <ac:chgData name="Prarthana Pillai" userId="52997dc3-b114-44b0-8575-e18e4869b6b4" providerId="ADAL" clId="{81460397-2B03-4377-B09C-0C4B446B16A4}" dt="2022-01-26T16:11:31.867" v="6394" actId="20577"/>
          <ac:spMkLst>
            <pc:docMk/>
            <pc:sldMk cId="3820656224" sldId="344"/>
            <ac:spMk id="2" creationId="{5B0603A3-4E58-4356-9DE0-0A82CF4597A7}"/>
          </ac:spMkLst>
        </pc:spChg>
        <pc:spChg chg="mod">
          <ac:chgData name="Prarthana Pillai" userId="52997dc3-b114-44b0-8575-e18e4869b6b4" providerId="ADAL" clId="{81460397-2B03-4377-B09C-0C4B446B16A4}" dt="2022-01-26T15:40:48.995" v="4344" actId="20577"/>
          <ac:spMkLst>
            <pc:docMk/>
            <pc:sldMk cId="3820656224" sldId="344"/>
            <ac:spMk id="3" creationId="{7826FDCB-E28C-44CF-B1F9-4E76F03A1C51}"/>
          </ac:spMkLst>
        </pc:spChg>
      </pc:sldChg>
      <pc:sldChg chg="addSp modSp new mod">
        <pc:chgData name="Prarthana Pillai" userId="52997dc3-b114-44b0-8575-e18e4869b6b4" providerId="ADAL" clId="{81460397-2B03-4377-B09C-0C4B446B16A4}" dt="2022-01-26T16:08:30.694" v="6105" actId="14734"/>
        <pc:sldMkLst>
          <pc:docMk/>
          <pc:sldMk cId="127222128" sldId="345"/>
        </pc:sldMkLst>
        <pc:spChg chg="mod">
          <ac:chgData name="Prarthana Pillai" userId="52997dc3-b114-44b0-8575-e18e4869b6b4" providerId="ADAL" clId="{81460397-2B03-4377-B09C-0C4B446B16A4}" dt="2022-01-26T16:07:08.929" v="6045" actId="20577"/>
          <ac:spMkLst>
            <pc:docMk/>
            <pc:sldMk cId="127222128" sldId="345"/>
            <ac:spMk id="2" creationId="{E877F394-F0AA-453F-998F-29517AB6A261}"/>
          </ac:spMkLst>
        </pc:spChg>
        <pc:spChg chg="mod">
          <ac:chgData name="Prarthana Pillai" userId="52997dc3-b114-44b0-8575-e18e4869b6b4" providerId="ADAL" clId="{81460397-2B03-4377-B09C-0C4B446B16A4}" dt="2022-01-26T16:03:20.467" v="5707" actId="20577"/>
          <ac:spMkLst>
            <pc:docMk/>
            <pc:sldMk cId="127222128" sldId="345"/>
            <ac:spMk id="3" creationId="{B6AA4AC8-FEDD-4218-8A39-1C405DC0120E}"/>
          </ac:spMkLst>
        </pc:spChg>
        <pc:graphicFrameChg chg="add mod modGraphic">
          <ac:chgData name="Prarthana Pillai" userId="52997dc3-b114-44b0-8575-e18e4869b6b4" providerId="ADAL" clId="{81460397-2B03-4377-B09C-0C4B446B16A4}" dt="2022-01-26T16:08:30.694" v="6105" actId="14734"/>
          <ac:graphicFrameMkLst>
            <pc:docMk/>
            <pc:sldMk cId="127222128" sldId="345"/>
            <ac:graphicFrameMk id="5" creationId="{BD1DFA8C-C2D4-4B8F-8DA7-6B792FA06460}"/>
          </ac:graphicFrameMkLst>
        </pc:graphicFrameChg>
      </pc:sldChg>
      <pc:sldChg chg="new del">
        <pc:chgData name="Prarthana Pillai" userId="52997dc3-b114-44b0-8575-e18e4869b6b4" providerId="ADAL" clId="{81460397-2B03-4377-B09C-0C4B446B16A4}" dt="2022-01-26T15:44:49.346" v="4973" actId="47"/>
        <pc:sldMkLst>
          <pc:docMk/>
          <pc:sldMk cId="1181879600" sldId="345"/>
        </pc:sldMkLst>
      </pc:sldChg>
      <pc:sldChg chg="new del">
        <pc:chgData name="Prarthana Pillai" userId="52997dc3-b114-44b0-8575-e18e4869b6b4" providerId="ADAL" clId="{81460397-2B03-4377-B09C-0C4B446B16A4}" dt="2022-01-26T16:11:55.022" v="6396" actId="47"/>
        <pc:sldMkLst>
          <pc:docMk/>
          <pc:sldMk cId="3921236175" sldId="346"/>
        </pc:sldMkLst>
      </pc:sldChg>
      <pc:sldMasterChg chg="addSp delSp modSp mod delSldLayout modSldLayout sldLayoutOrd">
        <pc:chgData name="Prarthana Pillai" userId="52997dc3-b114-44b0-8575-e18e4869b6b4" providerId="ADAL" clId="{81460397-2B03-4377-B09C-0C4B446B16A4}" dt="2022-01-26T15:55:53.985" v="5110" actId="571"/>
        <pc:sldMasterMkLst>
          <pc:docMk/>
          <pc:sldMasterMk cId="4292949234" sldId="2147483648"/>
        </pc:sldMasterMkLst>
        <pc:spChg chg="mod">
          <ac:chgData name="Prarthana Pillai" userId="52997dc3-b114-44b0-8575-e18e4869b6b4" providerId="ADAL" clId="{81460397-2B03-4377-B09C-0C4B446B16A4}" dt="2022-01-25T20:08:52.313" v="78" actId="14100"/>
          <ac:spMkLst>
            <pc:docMk/>
            <pc:sldMasterMk cId="4292949234" sldId="2147483648"/>
            <ac:spMk id="2" creationId="{2B7AD727-180C-6C41-8560-04A952E25832}"/>
          </ac:spMkLst>
        </pc:spChg>
        <pc:spChg chg="mod">
          <ac:chgData name="Prarthana Pillai" userId="52997dc3-b114-44b0-8575-e18e4869b6b4" providerId="ADAL" clId="{81460397-2B03-4377-B09C-0C4B446B16A4}" dt="2022-01-26T15:49:29.212" v="5075" actId="21"/>
          <ac:spMkLst>
            <pc:docMk/>
            <pc:sldMasterMk cId="4292949234" sldId="2147483648"/>
            <ac:spMk id="3" creationId="{2C2E65D2-9D75-0548-91A2-FE37A13DCEB8}"/>
          </ac:spMkLst>
        </pc:spChg>
        <pc:spChg chg="add del mod">
          <ac:chgData name="Prarthana Pillai" userId="52997dc3-b114-44b0-8575-e18e4869b6b4" providerId="ADAL" clId="{81460397-2B03-4377-B09C-0C4B446B16A4}" dt="2022-01-26T15:48:10.753" v="5069"/>
          <ac:spMkLst>
            <pc:docMk/>
            <pc:sldMasterMk cId="4292949234" sldId="2147483648"/>
            <ac:spMk id="4" creationId="{BC32E8B3-282B-4806-A500-509B8C39E7DF}"/>
          </ac:spMkLst>
        </pc:spChg>
        <pc:spChg chg="add del mod">
          <ac:chgData name="Prarthana Pillai" userId="52997dc3-b114-44b0-8575-e18e4869b6b4" providerId="ADAL" clId="{81460397-2B03-4377-B09C-0C4B446B16A4}" dt="2022-01-26T15:50:07.746" v="5084" actId="478"/>
          <ac:spMkLst>
            <pc:docMk/>
            <pc:sldMasterMk cId="4292949234" sldId="2147483648"/>
            <ac:spMk id="5" creationId="{438668DD-9D8C-4B1E-A708-D438E1754C21}"/>
          </ac:spMkLst>
        </pc:spChg>
        <pc:spChg chg="mod">
          <ac:chgData name="Prarthana Pillai" userId="52997dc3-b114-44b0-8575-e18e4869b6b4" providerId="ADAL" clId="{81460397-2B03-4377-B09C-0C4B446B16A4}" dt="2022-01-26T15:53:37.100" v="5094" actId="207"/>
          <ac:spMkLst>
            <pc:docMk/>
            <pc:sldMasterMk cId="4292949234" sldId="2147483648"/>
            <ac:spMk id="9" creationId="{2D4914F9-0EE6-429B-92AA-28E5902AE562}"/>
          </ac:spMkLst>
        </pc:spChg>
        <pc:spChg chg="add mod">
          <ac:chgData name="Prarthana Pillai" userId="52997dc3-b114-44b0-8575-e18e4869b6b4" providerId="ADAL" clId="{81460397-2B03-4377-B09C-0C4B446B16A4}" dt="2022-01-26T15:55:50.693" v="5108" actId="571"/>
          <ac:spMkLst>
            <pc:docMk/>
            <pc:sldMasterMk cId="4292949234" sldId="2147483648"/>
            <ac:spMk id="11" creationId="{F489D631-91DD-481B-9738-6F760CCE475C}"/>
          </ac:spMkLst>
        </pc:spChg>
        <pc:spChg chg="add mod">
          <ac:chgData name="Prarthana Pillai" userId="52997dc3-b114-44b0-8575-e18e4869b6b4" providerId="ADAL" clId="{81460397-2B03-4377-B09C-0C4B446B16A4}" dt="2022-01-26T15:55:50.693" v="5108" actId="571"/>
          <ac:spMkLst>
            <pc:docMk/>
            <pc:sldMasterMk cId="4292949234" sldId="2147483648"/>
            <ac:spMk id="12" creationId="{8226E7D6-5D77-4C8F-B19B-E05787876CC4}"/>
          </ac:spMkLst>
        </pc:spChg>
        <pc:spChg chg="add mod">
          <ac:chgData name="Prarthana Pillai" userId="52997dc3-b114-44b0-8575-e18e4869b6b4" providerId="ADAL" clId="{81460397-2B03-4377-B09C-0C4B446B16A4}" dt="2022-01-26T15:55:53.985" v="5110" actId="571"/>
          <ac:spMkLst>
            <pc:docMk/>
            <pc:sldMasterMk cId="4292949234" sldId="2147483648"/>
            <ac:spMk id="14" creationId="{97EAE62F-D204-4026-BCF5-8474640AC38F}"/>
          </ac:spMkLst>
        </pc:spChg>
        <pc:picChg chg="del mod">
          <ac:chgData name="Prarthana Pillai" userId="52997dc3-b114-44b0-8575-e18e4869b6b4" providerId="ADAL" clId="{81460397-2B03-4377-B09C-0C4B446B16A4}" dt="2022-01-25T20:06:50.566" v="66" actId="478"/>
          <ac:picMkLst>
            <pc:docMk/>
            <pc:sldMasterMk cId="4292949234" sldId="2147483648"/>
            <ac:picMk id="5" creationId="{44390981-D633-B341-8A60-A92CC6EBAC90}"/>
          </ac:picMkLst>
        </pc:picChg>
        <pc:picChg chg="add mod">
          <ac:chgData name="Prarthana Pillai" userId="52997dc3-b114-44b0-8575-e18e4869b6b4" providerId="ADAL" clId="{81460397-2B03-4377-B09C-0C4B446B16A4}" dt="2022-01-25T20:08:15.598" v="71" actId="1076"/>
          <ac:picMkLst>
            <pc:docMk/>
            <pc:sldMasterMk cId="4292949234" sldId="2147483648"/>
            <ac:picMk id="7" creationId="{03DCD2C7-06A1-4ED1-B0AB-5507B75A4A97}"/>
          </ac:picMkLst>
        </pc:picChg>
        <pc:picChg chg="mod">
          <ac:chgData name="Prarthana Pillai" userId="52997dc3-b114-44b0-8575-e18e4869b6b4" providerId="ADAL" clId="{81460397-2B03-4377-B09C-0C4B446B16A4}" dt="2022-01-26T15:53:09.277" v="5091" actId="1076"/>
          <ac:picMkLst>
            <pc:docMk/>
            <pc:sldMasterMk cId="4292949234" sldId="2147483648"/>
            <ac:picMk id="13" creationId="{C3CCBD64-8A40-874E-A16E-3EDC3D92A623}"/>
          </ac:picMkLst>
        </pc:picChg>
        <pc:sldLayoutChg chg="addSp delSp modSp mod">
          <pc:chgData name="Prarthana Pillai" userId="52997dc3-b114-44b0-8575-e18e4869b6b4" providerId="ADAL" clId="{81460397-2B03-4377-B09C-0C4B446B16A4}" dt="2022-01-26T15:50:26.895" v="5085" actId="478"/>
          <pc:sldLayoutMkLst>
            <pc:docMk/>
            <pc:sldMasterMk cId="4292949234" sldId="2147483648"/>
            <pc:sldLayoutMk cId="1173091297" sldId="2147483649"/>
          </pc:sldLayoutMkLst>
          <pc:spChg chg="del">
            <ac:chgData name="Prarthana Pillai" userId="52997dc3-b114-44b0-8575-e18e4869b6b4" providerId="ADAL" clId="{81460397-2B03-4377-B09C-0C4B446B16A4}" dt="2022-01-25T20:11:20.968" v="110" actId="478"/>
            <ac:spMkLst>
              <pc:docMk/>
              <pc:sldMasterMk cId="4292949234" sldId="2147483648"/>
              <pc:sldLayoutMk cId="1173091297" sldId="2147483649"/>
              <ac:spMk id="4" creationId="{5B9436B4-1720-2548-BCE3-CC2568995FDB}"/>
            </ac:spMkLst>
          </pc:spChg>
          <pc:spChg chg="add del mod">
            <ac:chgData name="Prarthana Pillai" userId="52997dc3-b114-44b0-8575-e18e4869b6b4" providerId="ADAL" clId="{81460397-2B03-4377-B09C-0C4B446B16A4}" dt="2022-01-26T15:50:26.895" v="5085" actId="478"/>
            <ac:spMkLst>
              <pc:docMk/>
              <pc:sldMasterMk cId="4292949234" sldId="2147483648"/>
              <pc:sldLayoutMk cId="1173091297" sldId="2147483649"/>
              <ac:spMk id="4" creationId="{804DA2AA-7ADE-4BD0-A9D8-CF3069924ECB}"/>
            </ac:spMkLst>
          </pc:spChg>
          <pc:spChg chg="del">
            <ac:chgData name="Prarthana Pillai" userId="52997dc3-b114-44b0-8575-e18e4869b6b4" providerId="ADAL" clId="{81460397-2B03-4377-B09C-0C4B446B16A4}" dt="2022-01-25T20:11:22.635" v="111" actId="478"/>
            <ac:spMkLst>
              <pc:docMk/>
              <pc:sldMasterMk cId="4292949234" sldId="2147483648"/>
              <pc:sldLayoutMk cId="1173091297" sldId="2147483649"/>
              <ac:spMk id="5" creationId="{CB98079D-0BF4-CD44-B92A-489A2C415B4C}"/>
            </ac:spMkLst>
          </pc:spChg>
          <pc:spChg chg="del">
            <ac:chgData name="Prarthana Pillai" userId="52997dc3-b114-44b0-8575-e18e4869b6b4" providerId="ADAL" clId="{81460397-2B03-4377-B09C-0C4B446B16A4}" dt="2022-01-25T20:11:24.037" v="112" actId="478"/>
            <ac:spMkLst>
              <pc:docMk/>
              <pc:sldMasterMk cId="4292949234" sldId="2147483648"/>
              <pc:sldLayoutMk cId="1173091297" sldId="2147483649"/>
              <ac:spMk id="6" creationId="{63D7B34F-B4A6-AC47-A86D-866C0E2385F7}"/>
            </ac:spMkLst>
          </pc:spChg>
        </pc:sldLayoutChg>
        <pc:sldLayoutChg chg="addSp delSp modSp mod">
          <pc:chgData name="Prarthana Pillai" userId="52997dc3-b114-44b0-8575-e18e4869b6b4" providerId="ADAL" clId="{81460397-2B03-4377-B09C-0C4B446B16A4}" dt="2022-01-26T15:55:11.336" v="5098"/>
          <pc:sldLayoutMkLst>
            <pc:docMk/>
            <pc:sldMasterMk cId="4292949234" sldId="2147483648"/>
            <pc:sldLayoutMk cId="427568503" sldId="2147483650"/>
          </pc:sldLayoutMkLst>
          <pc:spChg chg="del">
            <ac:chgData name="Prarthana Pillai" userId="52997dc3-b114-44b0-8575-e18e4869b6b4" providerId="ADAL" clId="{81460397-2B03-4377-B09C-0C4B446B16A4}" dt="2022-01-25T20:09:30.759" v="84" actId="478"/>
            <ac:spMkLst>
              <pc:docMk/>
              <pc:sldMasterMk cId="4292949234" sldId="2147483648"/>
              <pc:sldLayoutMk cId="427568503" sldId="2147483650"/>
              <ac:spMk id="2" creationId="{2F69D7BE-8467-FA47-BC87-BEEAECA3B456}"/>
            </ac:spMkLst>
          </pc:spChg>
          <pc:spChg chg="add mod">
            <ac:chgData name="Prarthana Pillai" userId="52997dc3-b114-44b0-8575-e18e4869b6b4" providerId="ADAL" clId="{81460397-2B03-4377-B09C-0C4B446B16A4}" dt="2022-01-26T15:55:11.336" v="5098"/>
            <ac:spMkLst>
              <pc:docMk/>
              <pc:sldMasterMk cId="4292949234" sldId="2147483648"/>
              <pc:sldLayoutMk cId="427568503" sldId="2147483650"/>
              <ac:spMk id="2" creationId="{38DE12EE-0AC5-44CC-A2DF-B9152D355601}"/>
            </ac:spMkLst>
          </pc:spChg>
          <pc:spChg chg="del mod">
            <ac:chgData name="Prarthana Pillai" userId="52997dc3-b114-44b0-8575-e18e4869b6b4" providerId="ADAL" clId="{81460397-2B03-4377-B09C-0C4B446B16A4}" dt="2022-01-25T20:09:18.425" v="82" actId="478"/>
            <ac:spMkLst>
              <pc:docMk/>
              <pc:sldMasterMk cId="4292949234" sldId="2147483648"/>
              <pc:sldLayoutMk cId="427568503" sldId="2147483650"/>
              <ac:spMk id="3" creationId="{2CD20FF2-3FE8-1248-A4BA-F5AE9648AA37}"/>
            </ac:spMkLst>
          </pc:spChg>
          <pc:spChg chg="add mod">
            <ac:chgData name="Prarthana Pillai" userId="52997dc3-b114-44b0-8575-e18e4869b6b4" providerId="ADAL" clId="{81460397-2B03-4377-B09C-0C4B446B16A4}" dt="2022-01-25T20:09:21.609" v="83"/>
            <ac:spMkLst>
              <pc:docMk/>
              <pc:sldMasterMk cId="4292949234" sldId="2147483648"/>
              <pc:sldLayoutMk cId="427568503" sldId="2147483650"/>
              <ac:spMk id="5" creationId="{60E8BDE5-845C-44E7-90E1-C7477020C6AB}"/>
            </ac:spMkLst>
          </pc:spChg>
          <pc:spChg chg="del mod">
            <ac:chgData name="Prarthana Pillai" userId="52997dc3-b114-44b0-8575-e18e4869b6b4" providerId="ADAL" clId="{81460397-2B03-4377-B09C-0C4B446B16A4}" dt="2022-01-25T20:12:22.813" v="138" actId="478"/>
            <ac:spMkLst>
              <pc:docMk/>
              <pc:sldMasterMk cId="4292949234" sldId="2147483648"/>
              <pc:sldLayoutMk cId="427568503" sldId="2147483650"/>
              <ac:spMk id="6" creationId="{81BF61AC-F887-AE4C-BD7C-AC1FDE24B836}"/>
            </ac:spMkLst>
          </pc:spChg>
          <pc:spChg chg="add mod">
            <ac:chgData name="Prarthana Pillai" userId="52997dc3-b114-44b0-8575-e18e4869b6b4" providerId="ADAL" clId="{81460397-2B03-4377-B09C-0C4B446B16A4}" dt="2022-01-25T20:09:31.589" v="85"/>
            <ac:spMkLst>
              <pc:docMk/>
              <pc:sldMasterMk cId="4292949234" sldId="2147483648"/>
              <pc:sldLayoutMk cId="427568503" sldId="2147483650"/>
              <ac:spMk id="7" creationId="{EFE7DA02-1829-4E9C-AE6B-F8010BA1A1F8}"/>
            </ac:spMkLst>
          </pc:spChg>
        </pc:sldLayoutChg>
        <pc:sldLayoutChg chg="addSp delSp modSp del mod">
          <pc:chgData name="Prarthana Pillai" userId="52997dc3-b114-44b0-8575-e18e4869b6b4" providerId="ADAL" clId="{81460397-2B03-4377-B09C-0C4B446B16A4}" dt="2022-01-25T20:17:05.599" v="191" actId="2696"/>
          <pc:sldLayoutMkLst>
            <pc:docMk/>
            <pc:sldMasterMk cId="4292949234" sldId="2147483648"/>
            <pc:sldLayoutMk cId="1287584131" sldId="2147483651"/>
          </pc:sldLayoutMkLst>
          <pc:spChg chg="mod">
            <ac:chgData name="Prarthana Pillai" userId="52997dc3-b114-44b0-8575-e18e4869b6b4" providerId="ADAL" clId="{81460397-2B03-4377-B09C-0C4B446B16A4}" dt="2022-01-25T20:16:41.445" v="186" actId="1076"/>
            <ac:spMkLst>
              <pc:docMk/>
              <pc:sldMasterMk cId="4292949234" sldId="2147483648"/>
              <pc:sldLayoutMk cId="1287584131" sldId="2147483651"/>
              <ac:spMk id="2" creationId="{14D7D49B-FD14-D446-91B5-0CC55D140B6D}"/>
            </ac:spMkLst>
          </pc:spChg>
          <pc:spChg chg="mod">
            <ac:chgData name="Prarthana Pillai" userId="52997dc3-b114-44b0-8575-e18e4869b6b4" providerId="ADAL" clId="{81460397-2B03-4377-B09C-0C4B446B16A4}" dt="2022-01-25T20:16:48.740" v="188" actId="14100"/>
            <ac:spMkLst>
              <pc:docMk/>
              <pc:sldMasterMk cId="4292949234" sldId="2147483648"/>
              <pc:sldLayoutMk cId="1287584131" sldId="2147483651"/>
              <ac:spMk id="3" creationId="{156E7AB3-B6DD-9E47-BE1A-4E24B6AA5978}"/>
            </ac:spMkLst>
          </pc:spChg>
          <pc:spChg chg="del">
            <ac:chgData name="Prarthana Pillai" userId="52997dc3-b114-44b0-8575-e18e4869b6b4" providerId="ADAL" clId="{81460397-2B03-4377-B09C-0C4B446B16A4}" dt="2022-01-25T20:11:28.011" v="113" actId="478"/>
            <ac:spMkLst>
              <pc:docMk/>
              <pc:sldMasterMk cId="4292949234" sldId="2147483648"/>
              <pc:sldLayoutMk cId="1287584131" sldId="2147483651"/>
              <ac:spMk id="4" creationId="{52E64115-4182-7A4B-A588-4C67C2305BD2}"/>
            </ac:spMkLst>
          </pc:spChg>
          <pc:spChg chg="del">
            <ac:chgData name="Prarthana Pillai" userId="52997dc3-b114-44b0-8575-e18e4869b6b4" providerId="ADAL" clId="{81460397-2B03-4377-B09C-0C4B446B16A4}" dt="2022-01-25T20:11:30.335" v="114" actId="478"/>
            <ac:spMkLst>
              <pc:docMk/>
              <pc:sldMasterMk cId="4292949234" sldId="2147483648"/>
              <pc:sldLayoutMk cId="1287584131" sldId="2147483651"/>
              <ac:spMk id="5" creationId="{81B42A63-2CB1-A24E-954D-7D7D93797548}"/>
            </ac:spMkLst>
          </pc:spChg>
          <pc:spChg chg="del">
            <ac:chgData name="Prarthana Pillai" userId="52997dc3-b114-44b0-8575-e18e4869b6b4" providerId="ADAL" clId="{81460397-2B03-4377-B09C-0C4B446B16A4}" dt="2022-01-25T20:11:31.289" v="115" actId="478"/>
            <ac:spMkLst>
              <pc:docMk/>
              <pc:sldMasterMk cId="4292949234" sldId="2147483648"/>
              <pc:sldLayoutMk cId="1287584131" sldId="2147483651"/>
              <ac:spMk id="6" creationId="{2358B48E-845C-4840-95A9-377C3D3B4AD0}"/>
            </ac:spMkLst>
          </pc:spChg>
          <pc:spChg chg="add mod">
            <ac:chgData name="Prarthana Pillai" userId="52997dc3-b114-44b0-8575-e18e4869b6b4" providerId="ADAL" clId="{81460397-2B03-4377-B09C-0C4B446B16A4}" dt="2022-01-25T20:16:53.935" v="190" actId="1076"/>
            <ac:spMkLst>
              <pc:docMk/>
              <pc:sldMasterMk cId="4292949234" sldId="2147483648"/>
              <pc:sldLayoutMk cId="1287584131" sldId="2147483651"/>
              <ac:spMk id="7" creationId="{2AC121AE-106F-4068-9A04-BD3116C774D8}"/>
            </ac:spMkLst>
          </pc:spChg>
        </pc:sldLayoutChg>
        <pc:sldLayoutChg chg="addSp delSp modSp mod">
          <pc:chgData name="Prarthana Pillai" userId="52997dc3-b114-44b0-8575-e18e4869b6b4" providerId="ADAL" clId="{81460397-2B03-4377-B09C-0C4B446B16A4}" dt="2022-01-26T15:55:07.446" v="5097"/>
          <pc:sldLayoutMkLst>
            <pc:docMk/>
            <pc:sldMasterMk cId="4292949234" sldId="2147483648"/>
            <pc:sldLayoutMk cId="1199426964" sldId="2147483652"/>
          </pc:sldLayoutMkLst>
          <pc:spChg chg="add mod">
            <ac:chgData name="Prarthana Pillai" userId="52997dc3-b114-44b0-8575-e18e4869b6b4" providerId="ADAL" clId="{81460397-2B03-4377-B09C-0C4B446B16A4}" dt="2022-01-26T15:55:07.446" v="5097"/>
            <ac:spMkLst>
              <pc:docMk/>
              <pc:sldMasterMk cId="4292949234" sldId="2147483648"/>
              <pc:sldLayoutMk cId="1199426964" sldId="2147483652"/>
              <ac:spMk id="2" creationId="{3E17B571-C0E3-434A-8297-2F8DEDB21BEE}"/>
            </ac:spMkLst>
          </pc:spChg>
          <pc:spChg chg="del">
            <ac:chgData name="Prarthana Pillai" userId="52997dc3-b114-44b0-8575-e18e4869b6b4" providerId="ADAL" clId="{81460397-2B03-4377-B09C-0C4B446B16A4}" dt="2022-01-25T20:09:45.384" v="86" actId="478"/>
            <ac:spMkLst>
              <pc:docMk/>
              <pc:sldMasterMk cId="4292949234" sldId="2147483648"/>
              <pc:sldLayoutMk cId="1199426964" sldId="2147483652"/>
              <ac:spMk id="2" creationId="{F458C3E4-95D0-D041-BD41-2F9A8ED5E3FE}"/>
            </ac:spMkLst>
          </pc:spChg>
          <pc:spChg chg="mod">
            <ac:chgData name="Prarthana Pillai" userId="52997dc3-b114-44b0-8575-e18e4869b6b4" providerId="ADAL" clId="{81460397-2B03-4377-B09C-0C4B446B16A4}" dt="2022-01-26T15:54:47.043" v="5096" actId="14100"/>
            <ac:spMkLst>
              <pc:docMk/>
              <pc:sldMasterMk cId="4292949234" sldId="2147483648"/>
              <pc:sldLayoutMk cId="1199426964" sldId="2147483652"/>
              <ac:spMk id="3" creationId="{61325F08-48C2-644B-ADE9-A7FD0DFF50E6}"/>
            </ac:spMkLst>
          </pc:spChg>
          <pc:spChg chg="mod">
            <ac:chgData name="Prarthana Pillai" userId="52997dc3-b114-44b0-8575-e18e4869b6b4" providerId="ADAL" clId="{81460397-2B03-4377-B09C-0C4B446B16A4}" dt="2022-01-26T15:54:47.043" v="5096" actId="14100"/>
            <ac:spMkLst>
              <pc:docMk/>
              <pc:sldMasterMk cId="4292949234" sldId="2147483648"/>
              <pc:sldLayoutMk cId="1199426964" sldId="2147483652"/>
              <ac:spMk id="4" creationId="{D581F2CF-1A8D-D440-A80C-A89DA67A6268}"/>
            </ac:spMkLst>
          </pc:spChg>
          <pc:spChg chg="del">
            <ac:chgData name="Prarthana Pillai" userId="52997dc3-b114-44b0-8575-e18e4869b6b4" providerId="ADAL" clId="{81460397-2B03-4377-B09C-0C4B446B16A4}" dt="2022-01-25T20:11:33.871" v="116" actId="478"/>
            <ac:spMkLst>
              <pc:docMk/>
              <pc:sldMasterMk cId="4292949234" sldId="2147483648"/>
              <pc:sldLayoutMk cId="1199426964" sldId="2147483652"/>
              <ac:spMk id="5" creationId="{4BC2C35B-5647-C74B-B437-00CFE688B431}"/>
            </ac:spMkLst>
          </pc:spChg>
          <pc:spChg chg="del">
            <ac:chgData name="Prarthana Pillai" userId="52997dc3-b114-44b0-8575-e18e4869b6b4" providerId="ADAL" clId="{81460397-2B03-4377-B09C-0C4B446B16A4}" dt="2022-01-25T20:11:34.552" v="117" actId="478"/>
            <ac:spMkLst>
              <pc:docMk/>
              <pc:sldMasterMk cId="4292949234" sldId="2147483648"/>
              <pc:sldLayoutMk cId="1199426964" sldId="2147483652"/>
              <ac:spMk id="6" creationId="{76678282-95C5-2749-9540-97EF5B659F73}"/>
            </ac:spMkLst>
          </pc:spChg>
          <pc:spChg chg="del">
            <ac:chgData name="Prarthana Pillai" userId="52997dc3-b114-44b0-8575-e18e4869b6b4" providerId="ADAL" clId="{81460397-2B03-4377-B09C-0C4B446B16A4}" dt="2022-01-25T20:11:35.533" v="118" actId="478"/>
            <ac:spMkLst>
              <pc:docMk/>
              <pc:sldMasterMk cId="4292949234" sldId="2147483648"/>
              <pc:sldLayoutMk cId="1199426964" sldId="2147483652"/>
              <ac:spMk id="7" creationId="{16B0FAAF-9653-E04F-94F2-4224F38BCCD8}"/>
            </ac:spMkLst>
          </pc:spChg>
          <pc:spChg chg="add mod">
            <ac:chgData name="Prarthana Pillai" userId="52997dc3-b114-44b0-8575-e18e4869b6b4" providerId="ADAL" clId="{81460397-2B03-4377-B09C-0C4B446B16A4}" dt="2022-01-25T20:09:45.826" v="87"/>
            <ac:spMkLst>
              <pc:docMk/>
              <pc:sldMasterMk cId="4292949234" sldId="2147483648"/>
              <pc:sldLayoutMk cId="1199426964" sldId="2147483652"/>
              <ac:spMk id="8" creationId="{064D7F00-7512-4A00-B6DB-1DFE7AA3DF3E}"/>
            </ac:spMkLst>
          </pc:spChg>
        </pc:sldLayoutChg>
        <pc:sldLayoutChg chg="addSp delSp modSp mod">
          <pc:chgData name="Prarthana Pillai" userId="52997dc3-b114-44b0-8575-e18e4869b6b4" providerId="ADAL" clId="{81460397-2B03-4377-B09C-0C4B446B16A4}" dt="2022-01-26T15:55:15.856" v="5099"/>
          <pc:sldLayoutMkLst>
            <pc:docMk/>
            <pc:sldMasterMk cId="4292949234" sldId="2147483648"/>
            <pc:sldLayoutMk cId="1193907803" sldId="2147483653"/>
          </pc:sldLayoutMkLst>
          <pc:spChg chg="del">
            <ac:chgData name="Prarthana Pillai" userId="52997dc3-b114-44b0-8575-e18e4869b6b4" providerId="ADAL" clId="{81460397-2B03-4377-B09C-0C4B446B16A4}" dt="2022-01-25T20:10:22.192" v="93" actId="478"/>
            <ac:spMkLst>
              <pc:docMk/>
              <pc:sldMasterMk cId="4292949234" sldId="2147483648"/>
              <pc:sldLayoutMk cId="1193907803" sldId="2147483653"/>
              <ac:spMk id="2" creationId="{80BB7240-9A7C-CF46-A50F-913546492D59}"/>
            </ac:spMkLst>
          </pc:spChg>
          <pc:spChg chg="add mod">
            <ac:chgData name="Prarthana Pillai" userId="52997dc3-b114-44b0-8575-e18e4869b6b4" providerId="ADAL" clId="{81460397-2B03-4377-B09C-0C4B446B16A4}" dt="2022-01-26T15:55:15.856" v="5099"/>
            <ac:spMkLst>
              <pc:docMk/>
              <pc:sldMasterMk cId="4292949234" sldId="2147483648"/>
              <pc:sldLayoutMk cId="1193907803" sldId="2147483653"/>
              <ac:spMk id="2" creationId="{88BEC7BF-3399-4C98-B8D1-C9AFD7E0478F}"/>
            </ac:spMkLst>
          </pc:spChg>
          <pc:spChg chg="mod">
            <ac:chgData name="Prarthana Pillai" userId="52997dc3-b114-44b0-8575-e18e4869b6b4" providerId="ADAL" clId="{81460397-2B03-4377-B09C-0C4B446B16A4}" dt="2022-01-25T20:10:44.242" v="101" actId="14100"/>
            <ac:spMkLst>
              <pc:docMk/>
              <pc:sldMasterMk cId="4292949234" sldId="2147483648"/>
              <pc:sldLayoutMk cId="1193907803" sldId="2147483653"/>
              <ac:spMk id="3" creationId="{92ADA3D2-A89B-9342-A622-CF0D36725DE6}"/>
            </ac:spMkLst>
          </pc:spChg>
          <pc:spChg chg="del">
            <ac:chgData name="Prarthana Pillai" userId="52997dc3-b114-44b0-8575-e18e4869b6b4" providerId="ADAL" clId="{81460397-2B03-4377-B09C-0C4B446B16A4}" dt="2022-01-25T20:10:24.600" v="94" actId="478"/>
            <ac:spMkLst>
              <pc:docMk/>
              <pc:sldMasterMk cId="4292949234" sldId="2147483648"/>
              <pc:sldLayoutMk cId="1193907803" sldId="2147483653"/>
              <ac:spMk id="4" creationId="{44DE86EF-5EF1-F74B-97C2-CDA3362ED23D}"/>
            </ac:spMkLst>
          </pc:spChg>
          <pc:spChg chg="mod">
            <ac:chgData name="Prarthana Pillai" userId="52997dc3-b114-44b0-8575-e18e4869b6b4" providerId="ADAL" clId="{81460397-2B03-4377-B09C-0C4B446B16A4}" dt="2022-01-25T20:11:01.819" v="105" actId="14100"/>
            <ac:spMkLst>
              <pc:docMk/>
              <pc:sldMasterMk cId="4292949234" sldId="2147483648"/>
              <pc:sldLayoutMk cId="1193907803" sldId="2147483653"/>
              <ac:spMk id="5" creationId="{723AD070-654E-214E-B651-0E16996FFFFA}"/>
            </ac:spMkLst>
          </pc:spChg>
          <pc:spChg chg="del">
            <ac:chgData name="Prarthana Pillai" userId="52997dc3-b114-44b0-8575-e18e4869b6b4" providerId="ADAL" clId="{81460397-2B03-4377-B09C-0C4B446B16A4}" dt="2022-01-25T20:10:26.029" v="95" actId="478"/>
            <ac:spMkLst>
              <pc:docMk/>
              <pc:sldMasterMk cId="4292949234" sldId="2147483648"/>
              <pc:sldLayoutMk cId="1193907803" sldId="2147483653"/>
              <ac:spMk id="6" creationId="{4715334D-7F3A-EA40-866D-AB3C425FECF9}"/>
            </ac:spMkLst>
          </pc:spChg>
          <pc:spChg chg="del">
            <ac:chgData name="Prarthana Pillai" userId="52997dc3-b114-44b0-8575-e18e4869b6b4" providerId="ADAL" clId="{81460397-2B03-4377-B09C-0C4B446B16A4}" dt="2022-01-25T20:11:10.384" v="107" actId="478"/>
            <ac:spMkLst>
              <pc:docMk/>
              <pc:sldMasterMk cId="4292949234" sldId="2147483648"/>
              <pc:sldLayoutMk cId="1193907803" sldId="2147483653"/>
              <ac:spMk id="7" creationId="{45691819-88AD-1E47-A20A-21A14DF14B0A}"/>
            </ac:spMkLst>
          </pc:spChg>
          <pc:spChg chg="del">
            <ac:chgData name="Prarthana Pillai" userId="52997dc3-b114-44b0-8575-e18e4869b6b4" providerId="ADAL" clId="{81460397-2B03-4377-B09C-0C4B446B16A4}" dt="2022-01-25T20:11:13.101" v="109" actId="478"/>
            <ac:spMkLst>
              <pc:docMk/>
              <pc:sldMasterMk cId="4292949234" sldId="2147483648"/>
              <pc:sldLayoutMk cId="1193907803" sldId="2147483653"/>
              <ac:spMk id="8" creationId="{42E5BACE-5675-9D40-9F4F-E9921987F400}"/>
            </ac:spMkLst>
          </pc:spChg>
          <pc:spChg chg="del">
            <ac:chgData name="Prarthana Pillai" userId="52997dc3-b114-44b0-8575-e18e4869b6b4" providerId="ADAL" clId="{81460397-2B03-4377-B09C-0C4B446B16A4}" dt="2022-01-25T20:11:11.631" v="108" actId="478"/>
            <ac:spMkLst>
              <pc:docMk/>
              <pc:sldMasterMk cId="4292949234" sldId="2147483648"/>
              <pc:sldLayoutMk cId="1193907803" sldId="2147483653"/>
              <ac:spMk id="9" creationId="{8E0F5B13-59D2-5A41-B943-5F246081004D}"/>
            </ac:spMkLst>
          </pc:spChg>
          <pc:spChg chg="add mod">
            <ac:chgData name="Prarthana Pillai" userId="52997dc3-b114-44b0-8575-e18e4869b6b4" providerId="ADAL" clId="{81460397-2B03-4377-B09C-0C4B446B16A4}" dt="2022-01-25T20:10:49.536" v="102" actId="14100"/>
            <ac:spMkLst>
              <pc:docMk/>
              <pc:sldMasterMk cId="4292949234" sldId="2147483648"/>
              <pc:sldLayoutMk cId="1193907803" sldId="2147483653"/>
              <ac:spMk id="10" creationId="{871648AF-CD45-49A2-92E7-8B11F9FD9ECD}"/>
            </ac:spMkLst>
          </pc:spChg>
          <pc:spChg chg="add mod">
            <ac:chgData name="Prarthana Pillai" userId="52997dc3-b114-44b0-8575-e18e4869b6b4" providerId="ADAL" clId="{81460397-2B03-4377-B09C-0C4B446B16A4}" dt="2022-01-25T20:11:06.414" v="106" actId="14100"/>
            <ac:spMkLst>
              <pc:docMk/>
              <pc:sldMasterMk cId="4292949234" sldId="2147483648"/>
              <pc:sldLayoutMk cId="1193907803" sldId="2147483653"/>
              <ac:spMk id="11" creationId="{FB235CCD-7023-45B7-9ECC-DA6DB4F4A501}"/>
            </ac:spMkLst>
          </pc:spChg>
          <pc:spChg chg="add mod">
            <ac:chgData name="Prarthana Pillai" userId="52997dc3-b114-44b0-8575-e18e4869b6b4" providerId="ADAL" clId="{81460397-2B03-4377-B09C-0C4B446B16A4}" dt="2022-01-25T20:10:32.133" v="98" actId="14100"/>
            <ac:spMkLst>
              <pc:docMk/>
              <pc:sldMasterMk cId="4292949234" sldId="2147483648"/>
              <pc:sldLayoutMk cId="1193907803" sldId="2147483653"/>
              <ac:spMk id="12" creationId="{6B4107F5-6D87-446C-9C53-30C529A5BC04}"/>
            </ac:spMkLst>
          </pc:spChg>
        </pc:sldLayoutChg>
        <pc:sldLayoutChg chg="addSp delSp modSp mod">
          <pc:chgData name="Prarthana Pillai" userId="52997dc3-b114-44b0-8575-e18e4869b6b4" providerId="ADAL" clId="{81460397-2B03-4377-B09C-0C4B446B16A4}" dt="2022-01-26T15:55:17.586" v="5100"/>
          <pc:sldLayoutMkLst>
            <pc:docMk/>
            <pc:sldMasterMk cId="4292949234" sldId="2147483648"/>
            <pc:sldLayoutMk cId="3250674921" sldId="2147483654"/>
          </pc:sldLayoutMkLst>
          <pc:spChg chg="del">
            <ac:chgData name="Prarthana Pillai" userId="52997dc3-b114-44b0-8575-e18e4869b6b4" providerId="ADAL" clId="{81460397-2B03-4377-B09C-0C4B446B16A4}" dt="2022-01-25T20:11:39.862" v="119" actId="478"/>
            <ac:spMkLst>
              <pc:docMk/>
              <pc:sldMasterMk cId="4292949234" sldId="2147483648"/>
              <pc:sldLayoutMk cId="3250674921" sldId="2147483654"/>
              <ac:spMk id="3" creationId="{45DCA6C4-E35C-224C-9307-A887F1DC4141}"/>
            </ac:spMkLst>
          </pc:spChg>
          <pc:spChg chg="add mod">
            <ac:chgData name="Prarthana Pillai" userId="52997dc3-b114-44b0-8575-e18e4869b6b4" providerId="ADAL" clId="{81460397-2B03-4377-B09C-0C4B446B16A4}" dt="2022-01-26T15:55:17.586" v="5100"/>
            <ac:spMkLst>
              <pc:docMk/>
              <pc:sldMasterMk cId="4292949234" sldId="2147483648"/>
              <pc:sldLayoutMk cId="3250674921" sldId="2147483654"/>
              <ac:spMk id="3" creationId="{4C6EAABC-26EC-4793-AF99-736818D76EBE}"/>
            </ac:spMkLst>
          </pc:spChg>
          <pc:spChg chg="del">
            <ac:chgData name="Prarthana Pillai" userId="52997dc3-b114-44b0-8575-e18e4869b6b4" providerId="ADAL" clId="{81460397-2B03-4377-B09C-0C4B446B16A4}" dt="2022-01-25T20:11:47.382" v="120" actId="478"/>
            <ac:spMkLst>
              <pc:docMk/>
              <pc:sldMasterMk cId="4292949234" sldId="2147483648"/>
              <pc:sldLayoutMk cId="3250674921" sldId="2147483654"/>
              <ac:spMk id="4" creationId="{FAE571E2-C2E8-4E42-8B5C-F20315D167F9}"/>
            </ac:spMkLst>
          </pc:spChg>
          <pc:spChg chg="del">
            <ac:chgData name="Prarthana Pillai" userId="52997dc3-b114-44b0-8575-e18e4869b6b4" providerId="ADAL" clId="{81460397-2B03-4377-B09C-0C4B446B16A4}" dt="2022-01-25T20:11:48.271" v="121" actId="478"/>
            <ac:spMkLst>
              <pc:docMk/>
              <pc:sldMasterMk cId="4292949234" sldId="2147483648"/>
              <pc:sldLayoutMk cId="3250674921" sldId="2147483654"/>
              <ac:spMk id="5" creationId="{DDDED733-939E-2148-A95E-47077E5D6314}"/>
            </ac:spMkLst>
          </pc:spChg>
        </pc:sldLayoutChg>
        <pc:sldLayoutChg chg="addSp delSp modSp mod">
          <pc:chgData name="Prarthana Pillai" userId="52997dc3-b114-44b0-8575-e18e4869b6b4" providerId="ADAL" clId="{81460397-2B03-4377-B09C-0C4B446B16A4}" dt="2022-01-26T15:55:22.775" v="5103"/>
          <pc:sldLayoutMkLst>
            <pc:docMk/>
            <pc:sldMasterMk cId="4292949234" sldId="2147483648"/>
            <pc:sldLayoutMk cId="2840384213" sldId="2147483655"/>
          </pc:sldLayoutMkLst>
          <pc:spChg chg="add mod">
            <ac:chgData name="Prarthana Pillai" userId="52997dc3-b114-44b0-8575-e18e4869b6b4" providerId="ADAL" clId="{81460397-2B03-4377-B09C-0C4B446B16A4}" dt="2022-01-26T15:55:19.749" v="5101"/>
            <ac:spMkLst>
              <pc:docMk/>
              <pc:sldMasterMk cId="4292949234" sldId="2147483648"/>
              <pc:sldLayoutMk cId="2840384213" sldId="2147483655"/>
              <ac:spMk id="2" creationId="{091145A7-D9D4-47A9-A4CC-3D7E17C8BA9B}"/>
            </ac:spMkLst>
          </pc:spChg>
          <pc:spChg chg="del">
            <ac:chgData name="Prarthana Pillai" userId="52997dc3-b114-44b0-8575-e18e4869b6b4" providerId="ADAL" clId="{81460397-2B03-4377-B09C-0C4B446B16A4}" dt="2022-01-25T20:11:50.411" v="122" actId="478"/>
            <ac:spMkLst>
              <pc:docMk/>
              <pc:sldMasterMk cId="4292949234" sldId="2147483648"/>
              <pc:sldLayoutMk cId="2840384213" sldId="2147483655"/>
              <ac:spMk id="2" creationId="{DB2AAF3A-3FEB-F143-A7B5-3828A3520520}"/>
            </ac:spMkLst>
          </pc:spChg>
          <pc:spChg chg="add del mod">
            <ac:chgData name="Prarthana Pillai" userId="52997dc3-b114-44b0-8575-e18e4869b6b4" providerId="ADAL" clId="{81460397-2B03-4377-B09C-0C4B446B16A4}" dt="2022-01-26T15:55:22.775" v="5103"/>
            <ac:spMkLst>
              <pc:docMk/>
              <pc:sldMasterMk cId="4292949234" sldId="2147483648"/>
              <pc:sldLayoutMk cId="2840384213" sldId="2147483655"/>
              <ac:spMk id="3" creationId="{8FED4951-BD1F-446A-B394-5397919A6A51}"/>
            </ac:spMkLst>
          </pc:spChg>
          <pc:spChg chg="del">
            <ac:chgData name="Prarthana Pillai" userId="52997dc3-b114-44b0-8575-e18e4869b6b4" providerId="ADAL" clId="{81460397-2B03-4377-B09C-0C4B446B16A4}" dt="2022-01-25T20:11:51.546" v="123" actId="478"/>
            <ac:spMkLst>
              <pc:docMk/>
              <pc:sldMasterMk cId="4292949234" sldId="2147483648"/>
              <pc:sldLayoutMk cId="2840384213" sldId="2147483655"/>
              <ac:spMk id="3" creationId="{BEBA8D13-6D31-624A-BA24-CD6B8FF10101}"/>
            </ac:spMkLst>
          </pc:spChg>
          <pc:spChg chg="del">
            <ac:chgData name="Prarthana Pillai" userId="52997dc3-b114-44b0-8575-e18e4869b6b4" providerId="ADAL" clId="{81460397-2B03-4377-B09C-0C4B446B16A4}" dt="2022-01-25T20:11:52.694" v="124" actId="478"/>
            <ac:spMkLst>
              <pc:docMk/>
              <pc:sldMasterMk cId="4292949234" sldId="2147483648"/>
              <pc:sldLayoutMk cId="2840384213" sldId="2147483655"/>
              <ac:spMk id="4" creationId="{0F6B2883-BD7C-D844-ADA8-0B3BFA6B8353}"/>
            </ac:spMkLst>
          </pc:spChg>
        </pc:sldLayoutChg>
        <pc:sldLayoutChg chg="addSp delSp modSp mod">
          <pc:chgData name="Prarthana Pillai" userId="52997dc3-b114-44b0-8575-e18e4869b6b4" providerId="ADAL" clId="{81460397-2B03-4377-B09C-0C4B446B16A4}" dt="2022-01-25T20:16:29.034" v="185" actId="14100"/>
          <pc:sldLayoutMkLst>
            <pc:docMk/>
            <pc:sldMasterMk cId="4292949234" sldId="2147483648"/>
            <pc:sldLayoutMk cId="3121072937" sldId="2147483656"/>
          </pc:sldLayoutMkLst>
          <pc:spChg chg="add del">
            <ac:chgData name="Prarthana Pillai" userId="52997dc3-b114-44b0-8575-e18e4869b6b4" providerId="ADAL" clId="{81460397-2B03-4377-B09C-0C4B446B16A4}" dt="2022-01-25T20:16:02.234" v="172" actId="478"/>
            <ac:spMkLst>
              <pc:docMk/>
              <pc:sldMasterMk cId="4292949234" sldId="2147483648"/>
              <pc:sldLayoutMk cId="3121072937" sldId="2147483656"/>
              <ac:spMk id="2" creationId="{1066B88B-E4B2-8F4F-B312-99069E934F6F}"/>
            </ac:spMkLst>
          </pc:spChg>
          <pc:spChg chg="add del mod">
            <ac:chgData name="Prarthana Pillai" userId="52997dc3-b114-44b0-8575-e18e4869b6b4" providerId="ADAL" clId="{81460397-2B03-4377-B09C-0C4B446B16A4}" dt="2022-01-25T20:16:29.034" v="185" actId="14100"/>
            <ac:spMkLst>
              <pc:docMk/>
              <pc:sldMasterMk cId="4292949234" sldId="2147483648"/>
              <pc:sldLayoutMk cId="3121072937" sldId="2147483656"/>
              <ac:spMk id="3" creationId="{21B8816F-7C9A-6941-AB5E-F714B7BB1FD2}"/>
            </ac:spMkLst>
          </pc:spChg>
          <pc:spChg chg="add del">
            <ac:chgData name="Prarthana Pillai" userId="52997dc3-b114-44b0-8575-e18e4869b6b4" providerId="ADAL" clId="{81460397-2B03-4377-B09C-0C4B446B16A4}" dt="2022-01-25T20:16:01.745" v="171" actId="478"/>
            <ac:spMkLst>
              <pc:docMk/>
              <pc:sldMasterMk cId="4292949234" sldId="2147483648"/>
              <pc:sldLayoutMk cId="3121072937" sldId="2147483656"/>
              <ac:spMk id="4" creationId="{CEF52E3B-1E34-C048-AC30-905D39D4E898}"/>
            </ac:spMkLst>
          </pc:spChg>
          <pc:spChg chg="del">
            <ac:chgData name="Prarthana Pillai" userId="52997dc3-b114-44b0-8575-e18e4869b6b4" providerId="ADAL" clId="{81460397-2B03-4377-B09C-0C4B446B16A4}" dt="2022-01-25T20:11:54.920" v="125" actId="478"/>
            <ac:spMkLst>
              <pc:docMk/>
              <pc:sldMasterMk cId="4292949234" sldId="2147483648"/>
              <pc:sldLayoutMk cId="3121072937" sldId="2147483656"/>
              <ac:spMk id="5" creationId="{D0B352D6-8B20-1E43-BD8E-08A6417721AE}"/>
            </ac:spMkLst>
          </pc:spChg>
          <pc:spChg chg="del">
            <ac:chgData name="Prarthana Pillai" userId="52997dc3-b114-44b0-8575-e18e4869b6b4" providerId="ADAL" clId="{81460397-2B03-4377-B09C-0C4B446B16A4}" dt="2022-01-25T20:11:55.840" v="126" actId="478"/>
            <ac:spMkLst>
              <pc:docMk/>
              <pc:sldMasterMk cId="4292949234" sldId="2147483648"/>
              <pc:sldLayoutMk cId="3121072937" sldId="2147483656"/>
              <ac:spMk id="6" creationId="{29137D3C-9157-6A4D-B3FC-7B226ED29222}"/>
            </ac:spMkLst>
          </pc:spChg>
          <pc:spChg chg="del">
            <ac:chgData name="Prarthana Pillai" userId="52997dc3-b114-44b0-8575-e18e4869b6b4" providerId="ADAL" clId="{81460397-2B03-4377-B09C-0C4B446B16A4}" dt="2022-01-25T20:11:57.524" v="127" actId="478"/>
            <ac:spMkLst>
              <pc:docMk/>
              <pc:sldMasterMk cId="4292949234" sldId="2147483648"/>
              <pc:sldLayoutMk cId="3121072937" sldId="2147483656"/>
              <ac:spMk id="7" creationId="{49DB182A-4BF9-5F41-A908-DFC23E64724F}"/>
            </ac:spMkLst>
          </pc:spChg>
          <pc:spChg chg="add del mod">
            <ac:chgData name="Prarthana Pillai" userId="52997dc3-b114-44b0-8575-e18e4869b6b4" providerId="ADAL" clId="{81460397-2B03-4377-B09C-0C4B446B16A4}" dt="2022-01-25T20:15:57.333" v="169"/>
            <ac:spMkLst>
              <pc:docMk/>
              <pc:sldMasterMk cId="4292949234" sldId="2147483648"/>
              <pc:sldLayoutMk cId="3121072937" sldId="2147483656"/>
              <ac:spMk id="8" creationId="{B3AEB10B-7672-4936-AF94-685D09A9D63D}"/>
            </ac:spMkLst>
          </pc:spChg>
          <pc:spChg chg="add del mod">
            <ac:chgData name="Prarthana Pillai" userId="52997dc3-b114-44b0-8575-e18e4869b6b4" providerId="ADAL" clId="{81460397-2B03-4377-B09C-0C4B446B16A4}" dt="2022-01-25T20:15:57.333" v="169"/>
            <ac:spMkLst>
              <pc:docMk/>
              <pc:sldMasterMk cId="4292949234" sldId="2147483648"/>
              <pc:sldLayoutMk cId="3121072937" sldId="2147483656"/>
              <ac:spMk id="9" creationId="{18B4C664-6AE3-4212-9502-27F69D0B6A89}"/>
            </ac:spMkLst>
          </pc:spChg>
          <pc:spChg chg="add del mod">
            <ac:chgData name="Prarthana Pillai" userId="52997dc3-b114-44b0-8575-e18e4869b6b4" providerId="ADAL" clId="{81460397-2B03-4377-B09C-0C4B446B16A4}" dt="2022-01-25T20:15:57.333" v="169"/>
            <ac:spMkLst>
              <pc:docMk/>
              <pc:sldMasterMk cId="4292949234" sldId="2147483648"/>
              <pc:sldLayoutMk cId="3121072937" sldId="2147483656"/>
              <ac:spMk id="10" creationId="{30B5ECBB-C5DC-4F74-8AB4-069EB068D160}"/>
            </ac:spMkLst>
          </pc:spChg>
          <pc:spChg chg="add del mod">
            <ac:chgData name="Prarthana Pillai" userId="52997dc3-b114-44b0-8575-e18e4869b6b4" providerId="ADAL" clId="{81460397-2B03-4377-B09C-0C4B446B16A4}" dt="2022-01-25T20:16:15.223" v="181" actId="478"/>
            <ac:spMkLst>
              <pc:docMk/>
              <pc:sldMasterMk cId="4292949234" sldId="2147483648"/>
              <pc:sldLayoutMk cId="3121072937" sldId="2147483656"/>
              <ac:spMk id="11" creationId="{3A1994CF-DA80-457D-9BF7-ED679E494E3C}"/>
            </ac:spMkLst>
          </pc:spChg>
          <pc:spChg chg="add del mod">
            <ac:chgData name="Prarthana Pillai" userId="52997dc3-b114-44b0-8575-e18e4869b6b4" providerId="ADAL" clId="{81460397-2B03-4377-B09C-0C4B446B16A4}" dt="2022-01-25T20:16:09.264" v="178" actId="1076"/>
            <ac:spMkLst>
              <pc:docMk/>
              <pc:sldMasterMk cId="4292949234" sldId="2147483648"/>
              <pc:sldLayoutMk cId="3121072937" sldId="2147483656"/>
              <ac:spMk id="12" creationId="{37306443-F265-4110-BA3B-2A77EA29C60D}"/>
            </ac:spMkLst>
          </pc:spChg>
          <pc:spChg chg="add del mod">
            <ac:chgData name="Prarthana Pillai" userId="52997dc3-b114-44b0-8575-e18e4869b6b4" providerId="ADAL" clId="{81460397-2B03-4377-B09C-0C4B446B16A4}" dt="2022-01-25T20:16:09.264" v="178" actId="1076"/>
            <ac:spMkLst>
              <pc:docMk/>
              <pc:sldMasterMk cId="4292949234" sldId="2147483648"/>
              <pc:sldLayoutMk cId="3121072937" sldId="2147483656"/>
              <ac:spMk id="13" creationId="{77200E24-9571-4D9F-85E2-0B20F0FF5C82}"/>
            </ac:spMkLst>
          </pc:spChg>
        </pc:sldLayoutChg>
        <pc:sldLayoutChg chg="addSp delSp modSp mod">
          <pc:chgData name="Prarthana Pillai" userId="52997dc3-b114-44b0-8575-e18e4869b6b4" providerId="ADAL" clId="{81460397-2B03-4377-B09C-0C4B446B16A4}" dt="2022-01-26T15:55:35.152" v="5104"/>
          <pc:sldLayoutMkLst>
            <pc:docMk/>
            <pc:sldMasterMk cId="4292949234" sldId="2147483648"/>
            <pc:sldLayoutMk cId="3911315689" sldId="2147483657"/>
          </pc:sldLayoutMkLst>
          <pc:spChg chg="del">
            <ac:chgData name="Prarthana Pillai" userId="52997dc3-b114-44b0-8575-e18e4869b6b4" providerId="ADAL" clId="{81460397-2B03-4377-B09C-0C4B446B16A4}" dt="2022-01-25T20:15:01.149" v="155" actId="478"/>
            <ac:spMkLst>
              <pc:docMk/>
              <pc:sldMasterMk cId="4292949234" sldId="2147483648"/>
              <pc:sldLayoutMk cId="3911315689" sldId="2147483657"/>
              <ac:spMk id="2" creationId="{60C9A1F0-B270-7049-988F-77C6A532A91B}"/>
            </ac:spMkLst>
          </pc:spChg>
          <pc:spChg chg="add del">
            <ac:chgData name="Prarthana Pillai" userId="52997dc3-b114-44b0-8575-e18e4869b6b4" providerId="ADAL" clId="{81460397-2B03-4377-B09C-0C4B446B16A4}" dt="2022-01-26T15:46:31.504" v="5057" actId="11529"/>
            <ac:spMkLst>
              <pc:docMk/>
              <pc:sldMasterMk cId="4292949234" sldId="2147483648"/>
              <pc:sldLayoutMk cId="3911315689" sldId="2147483657"/>
              <ac:spMk id="2" creationId="{7C209F8B-155E-41F8-A055-09AAD614BD26}"/>
            </ac:spMkLst>
          </pc:spChg>
          <pc:spChg chg="mod">
            <ac:chgData name="Prarthana Pillai" userId="52997dc3-b114-44b0-8575-e18e4869b6b4" providerId="ADAL" clId="{81460397-2B03-4377-B09C-0C4B446B16A4}" dt="2022-01-25T20:15:29.444" v="166" actId="14100"/>
            <ac:spMkLst>
              <pc:docMk/>
              <pc:sldMasterMk cId="4292949234" sldId="2147483648"/>
              <pc:sldLayoutMk cId="3911315689" sldId="2147483657"/>
              <ac:spMk id="3" creationId="{AD030449-C0AC-0F4D-8B00-58157086C3C8}"/>
            </ac:spMkLst>
          </pc:spChg>
          <pc:spChg chg="add del mod">
            <ac:chgData name="Prarthana Pillai" userId="52997dc3-b114-44b0-8575-e18e4869b6b4" providerId="ADAL" clId="{81460397-2B03-4377-B09C-0C4B446B16A4}" dt="2022-01-26T15:46:31.504" v="5057" actId="11529"/>
            <ac:spMkLst>
              <pc:docMk/>
              <pc:sldMasterMk cId="4292949234" sldId="2147483648"/>
              <pc:sldLayoutMk cId="3911315689" sldId="2147483657"/>
              <ac:spMk id="4" creationId="{2743D34F-1E18-46BB-B03D-0D65B55499FD}"/>
            </ac:spMkLst>
          </pc:spChg>
          <pc:spChg chg="del">
            <ac:chgData name="Prarthana Pillai" userId="52997dc3-b114-44b0-8575-e18e4869b6b4" providerId="ADAL" clId="{81460397-2B03-4377-B09C-0C4B446B16A4}" dt="2022-01-25T20:15:01.806" v="156" actId="478"/>
            <ac:spMkLst>
              <pc:docMk/>
              <pc:sldMasterMk cId="4292949234" sldId="2147483648"/>
              <pc:sldLayoutMk cId="3911315689" sldId="2147483657"/>
              <ac:spMk id="4" creationId="{30489FE3-E19C-3343-8DBD-230EB8ACF5F7}"/>
            </ac:spMkLst>
          </pc:spChg>
          <pc:spChg chg="add mod">
            <ac:chgData name="Prarthana Pillai" userId="52997dc3-b114-44b0-8575-e18e4869b6b4" providerId="ADAL" clId="{81460397-2B03-4377-B09C-0C4B446B16A4}" dt="2022-01-26T15:55:35.152" v="5104"/>
            <ac:spMkLst>
              <pc:docMk/>
              <pc:sldMasterMk cId="4292949234" sldId="2147483648"/>
              <pc:sldLayoutMk cId="3911315689" sldId="2147483657"/>
              <ac:spMk id="5" creationId="{0739BF96-A6EF-49D2-AED1-F9E142118F44}"/>
            </ac:spMkLst>
          </pc:spChg>
          <pc:spChg chg="del">
            <ac:chgData name="Prarthana Pillai" userId="52997dc3-b114-44b0-8575-e18e4869b6b4" providerId="ADAL" clId="{81460397-2B03-4377-B09C-0C4B446B16A4}" dt="2022-01-25T20:11:59.451" v="128" actId="478"/>
            <ac:spMkLst>
              <pc:docMk/>
              <pc:sldMasterMk cId="4292949234" sldId="2147483648"/>
              <pc:sldLayoutMk cId="3911315689" sldId="2147483657"/>
              <ac:spMk id="5" creationId="{31E31E9A-72CE-7744-90AD-CBA84005AD5F}"/>
            </ac:spMkLst>
          </pc:spChg>
          <pc:spChg chg="del">
            <ac:chgData name="Prarthana Pillai" userId="52997dc3-b114-44b0-8575-e18e4869b6b4" providerId="ADAL" clId="{81460397-2B03-4377-B09C-0C4B446B16A4}" dt="2022-01-25T20:12:01.378" v="129" actId="478"/>
            <ac:spMkLst>
              <pc:docMk/>
              <pc:sldMasterMk cId="4292949234" sldId="2147483648"/>
              <pc:sldLayoutMk cId="3911315689" sldId="2147483657"/>
              <ac:spMk id="6" creationId="{9EB8B379-1EF7-534A-B2FF-EA8F195410E2}"/>
            </ac:spMkLst>
          </pc:spChg>
          <pc:spChg chg="del">
            <ac:chgData name="Prarthana Pillai" userId="52997dc3-b114-44b0-8575-e18e4869b6b4" providerId="ADAL" clId="{81460397-2B03-4377-B09C-0C4B446B16A4}" dt="2022-01-25T20:12:02.294" v="130" actId="478"/>
            <ac:spMkLst>
              <pc:docMk/>
              <pc:sldMasterMk cId="4292949234" sldId="2147483648"/>
              <pc:sldLayoutMk cId="3911315689" sldId="2147483657"/>
              <ac:spMk id="7" creationId="{B761B19C-BEAD-AC49-8528-67569E0DF942}"/>
            </ac:spMkLst>
          </pc:spChg>
          <pc:spChg chg="add mod">
            <ac:chgData name="Prarthana Pillai" userId="52997dc3-b114-44b0-8575-e18e4869b6b4" providerId="ADAL" clId="{81460397-2B03-4377-B09C-0C4B446B16A4}" dt="2022-01-25T20:15:19.917" v="163" actId="14100"/>
            <ac:spMkLst>
              <pc:docMk/>
              <pc:sldMasterMk cId="4292949234" sldId="2147483648"/>
              <pc:sldLayoutMk cId="3911315689" sldId="2147483657"/>
              <ac:spMk id="8" creationId="{EA67B23B-D013-41FC-AA49-79CFB8196F04}"/>
            </ac:spMkLst>
          </pc:spChg>
          <pc:spChg chg="add mod">
            <ac:chgData name="Prarthana Pillai" userId="52997dc3-b114-44b0-8575-e18e4869b6b4" providerId="ADAL" clId="{81460397-2B03-4377-B09C-0C4B446B16A4}" dt="2022-01-25T20:15:12.781" v="161" actId="14100"/>
            <ac:spMkLst>
              <pc:docMk/>
              <pc:sldMasterMk cId="4292949234" sldId="2147483648"/>
              <pc:sldLayoutMk cId="3911315689" sldId="2147483657"/>
              <ac:spMk id="9" creationId="{5F93A6AB-5FBC-4722-8762-46D8AC6FD84A}"/>
            </ac:spMkLst>
          </pc:spChg>
        </pc:sldLayoutChg>
        <pc:sldLayoutChg chg="addSp delSp modSp mod ord">
          <pc:chgData name="Prarthana Pillai" userId="52997dc3-b114-44b0-8575-e18e4869b6b4" providerId="ADAL" clId="{81460397-2B03-4377-B09C-0C4B446B16A4}" dt="2022-01-26T15:55:36.967" v="5105"/>
          <pc:sldLayoutMkLst>
            <pc:docMk/>
            <pc:sldMasterMk cId="4292949234" sldId="2147483648"/>
            <pc:sldLayoutMk cId="505168751" sldId="2147483658"/>
          </pc:sldLayoutMkLst>
          <pc:spChg chg="add mod">
            <ac:chgData name="Prarthana Pillai" userId="52997dc3-b114-44b0-8575-e18e4869b6b4" providerId="ADAL" clId="{81460397-2B03-4377-B09C-0C4B446B16A4}" dt="2022-01-26T15:55:36.967" v="5105"/>
            <ac:spMkLst>
              <pc:docMk/>
              <pc:sldMasterMk cId="4292949234" sldId="2147483648"/>
              <pc:sldLayoutMk cId="505168751" sldId="2147483658"/>
              <ac:spMk id="4" creationId="{0C32BECB-1943-4770-8C56-99DCBEA25698}"/>
            </ac:spMkLst>
          </pc:spChg>
          <pc:spChg chg="del">
            <ac:chgData name="Prarthana Pillai" userId="52997dc3-b114-44b0-8575-e18e4869b6b4" providerId="ADAL" clId="{81460397-2B03-4377-B09C-0C4B446B16A4}" dt="2022-01-25T20:12:04.312" v="131" actId="478"/>
            <ac:spMkLst>
              <pc:docMk/>
              <pc:sldMasterMk cId="4292949234" sldId="2147483648"/>
              <pc:sldLayoutMk cId="505168751" sldId="2147483658"/>
              <ac:spMk id="4" creationId="{4733BF11-5B50-CC4B-AA5F-9AF20D6D168B}"/>
            </ac:spMkLst>
          </pc:spChg>
          <pc:spChg chg="del">
            <ac:chgData name="Prarthana Pillai" userId="52997dc3-b114-44b0-8575-e18e4869b6b4" providerId="ADAL" clId="{81460397-2B03-4377-B09C-0C4B446B16A4}" dt="2022-01-25T20:12:05.051" v="132" actId="478"/>
            <ac:spMkLst>
              <pc:docMk/>
              <pc:sldMasterMk cId="4292949234" sldId="2147483648"/>
              <pc:sldLayoutMk cId="505168751" sldId="2147483658"/>
              <ac:spMk id="5" creationId="{9D0CF8D4-EC88-134C-BC2D-702B64D31477}"/>
            </ac:spMkLst>
          </pc:spChg>
          <pc:spChg chg="del">
            <ac:chgData name="Prarthana Pillai" userId="52997dc3-b114-44b0-8575-e18e4869b6b4" providerId="ADAL" clId="{81460397-2B03-4377-B09C-0C4B446B16A4}" dt="2022-01-25T20:12:05.866" v="133" actId="478"/>
            <ac:spMkLst>
              <pc:docMk/>
              <pc:sldMasterMk cId="4292949234" sldId="2147483648"/>
              <pc:sldLayoutMk cId="505168751" sldId="2147483658"/>
              <ac:spMk id="6" creationId="{54415D8A-E2CA-8E43-8878-75649038BB1B}"/>
            </ac:spMkLst>
          </pc:spChg>
        </pc:sldLayoutChg>
        <pc:sldLayoutChg chg="addSp delSp modSp mod">
          <pc:chgData name="Prarthana Pillai" userId="52997dc3-b114-44b0-8575-e18e4869b6b4" providerId="ADAL" clId="{81460397-2B03-4377-B09C-0C4B446B16A4}" dt="2022-01-26T15:55:38.358" v="5106"/>
          <pc:sldLayoutMkLst>
            <pc:docMk/>
            <pc:sldMasterMk cId="4292949234" sldId="2147483648"/>
            <pc:sldLayoutMk cId="2521168439" sldId="2147483659"/>
          </pc:sldLayoutMkLst>
          <pc:spChg chg="add mod">
            <ac:chgData name="Prarthana Pillai" userId="52997dc3-b114-44b0-8575-e18e4869b6b4" providerId="ADAL" clId="{81460397-2B03-4377-B09C-0C4B446B16A4}" dt="2022-01-26T15:55:38.358" v="5106"/>
            <ac:spMkLst>
              <pc:docMk/>
              <pc:sldMasterMk cId="4292949234" sldId="2147483648"/>
              <pc:sldLayoutMk cId="2521168439" sldId="2147483659"/>
              <ac:spMk id="2" creationId="{0C68E4DB-B5A9-4DDF-8E18-023582545C2A}"/>
            </ac:spMkLst>
          </pc:spChg>
          <pc:spChg chg="del mod">
            <ac:chgData name="Prarthana Pillai" userId="52997dc3-b114-44b0-8575-e18e4869b6b4" providerId="ADAL" clId="{81460397-2B03-4377-B09C-0C4B446B16A4}" dt="2022-01-25T20:13:56.963" v="146" actId="478"/>
            <ac:spMkLst>
              <pc:docMk/>
              <pc:sldMasterMk cId="4292949234" sldId="2147483648"/>
              <pc:sldLayoutMk cId="2521168439" sldId="2147483659"/>
              <ac:spMk id="2" creationId="{9092ECA9-11B4-0F45-94F9-0FC941CF1721}"/>
            </ac:spMkLst>
          </pc:spChg>
          <pc:spChg chg="mod">
            <ac:chgData name="Prarthana Pillai" userId="52997dc3-b114-44b0-8575-e18e4869b6b4" providerId="ADAL" clId="{81460397-2B03-4377-B09C-0C4B446B16A4}" dt="2022-01-25T20:14:36.699" v="153" actId="14100"/>
            <ac:spMkLst>
              <pc:docMk/>
              <pc:sldMasterMk cId="4292949234" sldId="2147483648"/>
              <pc:sldLayoutMk cId="2521168439" sldId="2147483659"/>
              <ac:spMk id="3" creationId="{9B3255D7-028B-5D4B-89B0-B5AD9EEF0C3F}"/>
            </ac:spMkLst>
          </pc:spChg>
          <pc:spChg chg="del">
            <ac:chgData name="Prarthana Pillai" userId="52997dc3-b114-44b0-8575-e18e4869b6b4" providerId="ADAL" clId="{81460397-2B03-4377-B09C-0C4B446B16A4}" dt="2022-01-25T20:12:08.143" v="134" actId="478"/>
            <ac:spMkLst>
              <pc:docMk/>
              <pc:sldMasterMk cId="4292949234" sldId="2147483648"/>
              <pc:sldLayoutMk cId="2521168439" sldId="2147483659"/>
              <ac:spMk id="4" creationId="{F77B0844-2774-6245-8C90-47C68BEA8BAA}"/>
            </ac:spMkLst>
          </pc:spChg>
          <pc:spChg chg="del">
            <ac:chgData name="Prarthana Pillai" userId="52997dc3-b114-44b0-8575-e18e4869b6b4" providerId="ADAL" clId="{81460397-2B03-4377-B09C-0C4B446B16A4}" dt="2022-01-25T20:12:08.870" v="135" actId="478"/>
            <ac:spMkLst>
              <pc:docMk/>
              <pc:sldMasterMk cId="4292949234" sldId="2147483648"/>
              <pc:sldLayoutMk cId="2521168439" sldId="2147483659"/>
              <ac:spMk id="5" creationId="{17E65D80-3CA0-DF4E-B0D2-D7B2532844C9}"/>
            </ac:spMkLst>
          </pc:spChg>
          <pc:spChg chg="del">
            <ac:chgData name="Prarthana Pillai" userId="52997dc3-b114-44b0-8575-e18e4869b6b4" providerId="ADAL" clId="{81460397-2B03-4377-B09C-0C4B446B16A4}" dt="2022-01-25T20:12:10.204" v="136" actId="478"/>
            <ac:spMkLst>
              <pc:docMk/>
              <pc:sldMasterMk cId="4292949234" sldId="2147483648"/>
              <pc:sldLayoutMk cId="2521168439" sldId="2147483659"/>
              <ac:spMk id="6" creationId="{24E432B8-447B-714B-8A40-62A6716251D1}"/>
            </ac:spMkLst>
          </pc:spChg>
          <pc:spChg chg="add mod">
            <ac:chgData name="Prarthana Pillai" userId="52997dc3-b114-44b0-8575-e18e4869b6b4" providerId="ADAL" clId="{81460397-2B03-4377-B09C-0C4B446B16A4}" dt="2022-01-25T20:14:31.794" v="152" actId="14100"/>
            <ac:spMkLst>
              <pc:docMk/>
              <pc:sldMasterMk cId="4292949234" sldId="2147483648"/>
              <pc:sldLayoutMk cId="2521168439" sldId="2147483659"/>
              <ac:spMk id="7" creationId="{0AF3FD89-165E-458D-89F0-12EC9B18AD25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2DC09C-795F-4FF7-90B3-5E45911275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A804-8EF5-469D-89AD-1068B81ED9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9543-FDD5-47F8-8490-869FA6AFB4E4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BDDC2-0136-47C8-AFBE-C725FB9643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50AAF-E6D6-44CC-A966-35290E89EF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656F8-3FE5-4E07-A0C9-46B51BEB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31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7CF9C-6515-9E48-A779-037560F4779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5A15C-93E2-F040-B9B5-7FEEF932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0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25" y="133350"/>
            <a:ext cx="10658475" cy="591502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F3FD89-165E-458D-89F0-12EC9B18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546657" y="2569021"/>
            <a:ext cx="5915025" cy="104368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8E4DB-B5A9-4DDF-8E18-023582545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11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0E8BDE5-845C-44E7-90E1-C7477020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962025"/>
            <a:ext cx="11849100" cy="506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FE7DA02-1829-4E9C-AE6B-F8010BA1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3351"/>
            <a:ext cx="11849099" cy="69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DE12EE-0AC5-44CC-A2DF-B9152D355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975" y="1000125"/>
            <a:ext cx="5838825" cy="5067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0125"/>
            <a:ext cx="5838825" cy="5067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4D7F00-7512-4A00-B6DB-1DFE7AA3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3351"/>
            <a:ext cx="11849099" cy="69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7B571-C0E3-434A-8297-2F8DEDB21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42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975" y="1014225"/>
            <a:ext cx="58388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14225"/>
            <a:ext cx="58388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1648AF-CD45-49A2-92E7-8B11F9F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0975" y="2022287"/>
            <a:ext cx="5838825" cy="40451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B235CCD-7023-45B7-9ECC-DA6DB4F4A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022287"/>
            <a:ext cx="5838825" cy="40451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B4107F5-6D87-446C-9C53-30C529A5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3351"/>
            <a:ext cx="11849099" cy="69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EC7BF-3399-4C98-B8D1-C9AFD7E047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39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EAABC-26EC-4793-AF99-736818D76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067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145A7-D9D4-47A9-A4CC-3D7E17C8B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038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014223"/>
            <a:ext cx="6846887" cy="5004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7306443-F265-4110-BA3B-2A77EA29C60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0977" y="1014224"/>
            <a:ext cx="4857750" cy="5004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7200E24-9571-4D9F-85E2-0B20F0FF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6" y="133351"/>
            <a:ext cx="11849099" cy="69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07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14224"/>
            <a:ext cx="6846886" cy="500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67B23B-D013-41FC-AA49-79CFB8196F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80976" y="1014224"/>
            <a:ext cx="4857750" cy="5004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93A6AB-5FBC-4722-8762-46D8AC6F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3351"/>
            <a:ext cx="11849099" cy="69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9BF96-A6EF-49D2-AED1-F9E142118F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31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2BECB-1943-4770-8C56-99DCBEA25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51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3351"/>
            <a:ext cx="11849099" cy="69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975" y="962025"/>
            <a:ext cx="11849100" cy="506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689D7-71CD-7548-9C9C-B31C93D38BE7}"/>
              </a:ext>
            </a:extLst>
          </p:cNvPr>
          <p:cNvSpPr txBox="1"/>
          <p:nvPr userDrawn="1"/>
        </p:nvSpPr>
        <p:spPr>
          <a:xfrm>
            <a:off x="1467256" y="6246465"/>
            <a:ext cx="568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2060"/>
                </a:solidFill>
              </a:rPr>
              <a:t>Battery Management Systems Lab (</a:t>
            </a:r>
            <a:r>
              <a:rPr lang="en-US" sz="2000" dirty="0" err="1">
                <a:solidFill>
                  <a:srgbClr val="002060"/>
                </a:solidFill>
              </a:rPr>
              <a:t>www.bmslab.org</a:t>
            </a:r>
            <a:r>
              <a:rPr lang="en-US" sz="2000" dirty="0">
                <a:solidFill>
                  <a:srgbClr val="002060"/>
                </a:solidFill>
              </a:rPr>
              <a:t>)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914F9-0EE6-429B-92AA-28E5902AE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3463" y="162196"/>
            <a:ext cx="366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3319A2-E81B-4836-91EE-93679244274E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5" name="Picture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1C70B145-4ECC-4BE0-B841-20D1DD6FE69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1" y="6232380"/>
            <a:ext cx="1467256" cy="4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FF01-C210-E1A1-7A10-34B46887E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Cloud-Based Estimation tool for Lithium Battery Characterization, Health, and State of Charge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E4BE9-0CD7-547C-FD56-D8A6850E0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149B58-E498-9E3A-1980-2EF9E517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E847-25B9-AD01-8C45-2325DEAD3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19A2-E81B-4836-91EE-93679244274E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CB16F-F36E-B5FA-CF4A-BFD57E1A9E7C}"/>
              </a:ext>
            </a:extLst>
          </p:cNvPr>
          <p:cNvSpPr/>
          <p:nvPr/>
        </p:nvSpPr>
        <p:spPr>
          <a:xfrm>
            <a:off x="691978" y="2113005"/>
            <a:ext cx="1816443" cy="171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D3B4B-AC4E-116B-9310-422762BE15CF}"/>
              </a:ext>
            </a:extLst>
          </p:cNvPr>
          <p:cNvSpPr/>
          <p:nvPr/>
        </p:nvSpPr>
        <p:spPr>
          <a:xfrm>
            <a:off x="3550508" y="2113005"/>
            <a:ext cx="1816443" cy="171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Hardware:</a:t>
            </a:r>
          </a:p>
          <a:p>
            <a:pPr algn="ctr"/>
            <a:r>
              <a:rPr lang="en-US" dirty="0"/>
              <a:t>Data Acquisition System (V,I,T)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940A8A-2A9E-4199-6071-18C71B26644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08421" y="2971800"/>
            <a:ext cx="1042087" cy="0"/>
          </a:xfrm>
          <a:prstGeom prst="straightConnector1">
            <a:avLst/>
          </a:prstGeom>
          <a:ln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330;p21">
            <a:extLst>
              <a:ext uri="{FF2B5EF4-FFF2-40B4-BE49-F238E27FC236}">
                <a16:creationId xmlns:a16="http://schemas.microsoft.com/office/drawing/2014/main" id="{43029254-9AD8-683F-C8EE-164A52A202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5595" y="1316474"/>
            <a:ext cx="4225051" cy="2112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A7C14B-69F9-60D4-0D4C-B4E4C8DC0E1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366951" y="2372737"/>
            <a:ext cx="1738644" cy="59906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A9FF3-BDBA-78BD-F96A-D4FFDA7BBCC3}"/>
              </a:ext>
            </a:extLst>
          </p:cNvPr>
          <p:cNvCxnSpPr>
            <a:cxnSpLocks/>
            <a:stCxn id="6" idx="2"/>
            <a:endCxn id="20" idx="1"/>
          </p:cNvCxnSpPr>
          <p:nvPr/>
        </p:nvCxnSpPr>
        <p:spPr>
          <a:xfrm>
            <a:off x="4458730" y="3830595"/>
            <a:ext cx="869321" cy="114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68A54-0388-CB62-0EEE-B5A3FFC89875}"/>
              </a:ext>
            </a:extLst>
          </p:cNvPr>
          <p:cNvSpPr/>
          <p:nvPr/>
        </p:nvSpPr>
        <p:spPr>
          <a:xfrm>
            <a:off x="5328051" y="4112867"/>
            <a:ext cx="1816443" cy="171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</a:t>
            </a:r>
          </a:p>
          <a:p>
            <a:pPr algn="ctr"/>
            <a:r>
              <a:rPr lang="en-US" dirty="0"/>
              <a:t>(SOC, SOH, battery parameters)</a:t>
            </a:r>
          </a:p>
        </p:txBody>
      </p:sp>
    </p:spTree>
    <p:extLst>
      <p:ext uri="{BB962C8B-B14F-4D97-AF65-F5344CB8AC3E}">
        <p14:creationId xmlns:p14="http://schemas.microsoft.com/office/powerpoint/2010/main" val="32762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Cloud-Based Estimation tool for Lithium Battery Characterization, Health, and State of Charge</vt:lpstr>
      <vt:lpstr>Deliverable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MAScTemplate</dc:title>
  <dc:creator>Bala Balasingam</dc:creator>
  <cp:lastModifiedBy>Bala Balasingam</cp:lastModifiedBy>
  <cp:revision>142</cp:revision>
  <dcterms:created xsi:type="dcterms:W3CDTF">2020-12-29T17:52:13Z</dcterms:created>
  <dcterms:modified xsi:type="dcterms:W3CDTF">2022-10-18T15:03:18Z</dcterms:modified>
</cp:coreProperties>
</file>