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976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FFFFFF"/>
                </a:solidFill>
              </a:rPr>
              <a:t>EduFlow Study Materials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457200" y="32004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FFFFFF"/>
                </a:solidFill>
              </a:rPr>
              <a:t>Generated: 2025-10-25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976D2"/>
                </a:solidFill>
              </a:rPr>
              <a:t>What is Quantum Computing?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Represents a revolutionary approach to computation.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Leverages the principles of quantum mechanics.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976D2"/>
                </a:solidFill>
              </a:rPr>
              <a:t>The Quantum Difference: Qubits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Classical computers use bits (0 or 1).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Quantum computers use quantum bits, or qubits.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Qubits can exist in superposition, representing multiple states simultaneously.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976D2"/>
                </a:solidFill>
              </a:rPr>
              <a:t>Superposition: Parallel Processing Power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Qubits in superposition can be in multiple states at once.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This enables quantum computers to process vast amounts of information in parallel.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976D2"/>
                </a:solidFill>
              </a:rPr>
              <a:t>Core Quantum Concepts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**Superposition:** Qubits exist in multiple states simultaneously.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**Entanglement:** Qubits become correlated in ways that have no classical equivalent.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976D2"/>
                </a:solidFill>
              </a:rPr>
              <a:t>Potential Applications of Quantum Computing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Revolutionize cryptography and security.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Accelerate drug discovery and material science.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Enhance financial modeling and optimization problems.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EduFlow Study Platform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EduFlow Presentation</dc:title>
  <dc:subject>AI-Generated Study Materials</dc:subject>
  <dc:creator>EduFlow</dc:creator>
  <cp:lastModifiedBy>EduFlow</cp:lastModifiedBy>
  <cp:revision>1</cp:revision>
  <dcterms:created xsi:type="dcterms:W3CDTF">2025-10-26T02:12:06Z</dcterms:created>
  <dcterms:modified xsi:type="dcterms:W3CDTF">2025-10-26T02:12:06Z</dcterms:modified>
</cp:coreProperties>
</file>