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4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4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0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50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4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1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7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9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6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E652-CA55-421D-BF4B-1ED224A0EB32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F334-F22E-4704-8FD5-5B81D79D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94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926C2-7DEC-4C13-B5AB-A7D0C6CA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CB8A3E-ED61-4B43-AA12-6682F2244E72}"/>
              </a:ext>
            </a:extLst>
          </p:cNvPr>
          <p:cNvSpPr/>
          <p:nvPr/>
        </p:nvSpPr>
        <p:spPr>
          <a:xfrm rot="2700000">
            <a:off x="4721285" y="2060244"/>
            <a:ext cx="2749426" cy="2749175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E2A92-33AA-4A0A-9D3C-B0896304ABF5}"/>
              </a:ext>
            </a:extLst>
          </p:cNvPr>
          <p:cNvSpPr/>
          <p:nvPr/>
        </p:nvSpPr>
        <p:spPr>
          <a:xfrm rot="2700000">
            <a:off x="4721287" y="1679246"/>
            <a:ext cx="2749426" cy="2749175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6E9668-B053-4664-867E-9E16D6971374}"/>
              </a:ext>
            </a:extLst>
          </p:cNvPr>
          <p:cNvSpPr/>
          <p:nvPr/>
        </p:nvSpPr>
        <p:spPr>
          <a:xfrm rot="2700000">
            <a:off x="4721287" y="2441245"/>
            <a:ext cx="2749426" cy="2749175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</p:spTree>
    <p:extLst>
      <p:ext uri="{BB962C8B-B14F-4D97-AF65-F5344CB8AC3E}">
        <p14:creationId xmlns:p14="http://schemas.microsoft.com/office/powerpoint/2010/main" val="99206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Doe</dc:creator>
  <cp:lastModifiedBy>Sebastian Doe</cp:lastModifiedBy>
  <cp:revision>8</cp:revision>
  <dcterms:created xsi:type="dcterms:W3CDTF">2018-09-21T06:08:07Z</dcterms:created>
  <dcterms:modified xsi:type="dcterms:W3CDTF">2018-09-22T07:13:27Z</dcterms:modified>
</cp:coreProperties>
</file>