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477500" cy="1047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00" userDrawn="1">
          <p15:clr>
            <a:srgbClr val="A4A3A4"/>
          </p15:clr>
        </p15:guide>
        <p15:guide id="2" pos="3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298" y="72"/>
      </p:cViewPr>
      <p:guideLst>
        <p:guide orient="horz" pos="3300"/>
        <p:guide pos="3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813" y="1714721"/>
            <a:ext cx="8905875" cy="3647722"/>
          </a:xfrm>
        </p:spPr>
        <p:txBody>
          <a:bodyPr anchor="b"/>
          <a:lstStyle>
            <a:lvl1pPr algn="ctr">
              <a:defRPr sz="6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688" y="5503114"/>
            <a:ext cx="7858125" cy="2529636"/>
          </a:xfrm>
        </p:spPr>
        <p:txBody>
          <a:bodyPr/>
          <a:lstStyle>
            <a:lvl1pPr marL="0" indent="0" algn="ctr">
              <a:buNone/>
              <a:defRPr sz="2750"/>
            </a:lvl1pPr>
            <a:lvl2pPr marL="523860" indent="0" algn="ctr">
              <a:buNone/>
              <a:defRPr sz="2292"/>
            </a:lvl2pPr>
            <a:lvl3pPr marL="1047720" indent="0" algn="ctr">
              <a:buNone/>
              <a:defRPr sz="2062"/>
            </a:lvl3pPr>
            <a:lvl4pPr marL="1571579" indent="0" algn="ctr">
              <a:buNone/>
              <a:defRPr sz="1833"/>
            </a:lvl4pPr>
            <a:lvl5pPr marL="2095439" indent="0" algn="ctr">
              <a:buNone/>
              <a:defRPr sz="1833"/>
            </a:lvl5pPr>
            <a:lvl6pPr marL="2619299" indent="0" algn="ctr">
              <a:buNone/>
              <a:defRPr sz="1833"/>
            </a:lvl6pPr>
            <a:lvl7pPr marL="3143159" indent="0" algn="ctr">
              <a:buNone/>
              <a:defRPr sz="1833"/>
            </a:lvl7pPr>
            <a:lvl8pPr marL="3667018" indent="0" algn="ctr">
              <a:buNone/>
              <a:defRPr sz="1833"/>
            </a:lvl8pPr>
            <a:lvl9pPr marL="4190878" indent="0" algn="ctr">
              <a:buNone/>
              <a:defRPr sz="18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7961" y="557830"/>
            <a:ext cx="2259211" cy="88791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329" y="557830"/>
            <a:ext cx="6646664" cy="88791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5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5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72" y="2612102"/>
            <a:ext cx="9036844" cy="4358348"/>
          </a:xfrm>
        </p:spPr>
        <p:txBody>
          <a:bodyPr anchor="b"/>
          <a:lstStyle>
            <a:lvl1pPr>
              <a:defRPr sz="6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872" y="7011682"/>
            <a:ext cx="9036844" cy="2291952"/>
          </a:xfrm>
        </p:spPr>
        <p:txBody>
          <a:bodyPr/>
          <a:lstStyle>
            <a:lvl1pPr marL="0" indent="0">
              <a:buNone/>
              <a:defRPr sz="2750">
                <a:solidFill>
                  <a:schemeClr val="tx1"/>
                </a:solidFill>
              </a:defRPr>
            </a:lvl1pPr>
            <a:lvl2pPr marL="523860" indent="0">
              <a:buNone/>
              <a:defRPr sz="2292">
                <a:solidFill>
                  <a:schemeClr val="tx1">
                    <a:tint val="75000"/>
                  </a:schemeClr>
                </a:solidFill>
              </a:defRPr>
            </a:lvl2pPr>
            <a:lvl3pPr marL="1047720" indent="0">
              <a:buNone/>
              <a:defRPr sz="2062">
                <a:solidFill>
                  <a:schemeClr val="tx1">
                    <a:tint val="75000"/>
                  </a:schemeClr>
                </a:solidFill>
              </a:defRPr>
            </a:lvl3pPr>
            <a:lvl4pPr marL="1571579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4pPr>
            <a:lvl5pPr marL="2095439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5pPr>
            <a:lvl6pPr marL="2619299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6pPr>
            <a:lvl7pPr marL="3143159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7pPr>
            <a:lvl8pPr marL="3667018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8pPr>
            <a:lvl9pPr marL="4190878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328" y="2789149"/>
            <a:ext cx="4452938" cy="664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4234" y="2789149"/>
            <a:ext cx="4452938" cy="664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93" y="557832"/>
            <a:ext cx="9036844" cy="2025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94" y="2568444"/>
            <a:ext cx="4432473" cy="1258754"/>
          </a:xfrm>
        </p:spPr>
        <p:txBody>
          <a:bodyPr anchor="b"/>
          <a:lstStyle>
            <a:lvl1pPr marL="0" indent="0">
              <a:buNone/>
              <a:defRPr sz="2750" b="1"/>
            </a:lvl1pPr>
            <a:lvl2pPr marL="523860" indent="0">
              <a:buNone/>
              <a:defRPr sz="2292" b="1"/>
            </a:lvl2pPr>
            <a:lvl3pPr marL="1047720" indent="0">
              <a:buNone/>
              <a:defRPr sz="2062" b="1"/>
            </a:lvl3pPr>
            <a:lvl4pPr marL="1571579" indent="0">
              <a:buNone/>
              <a:defRPr sz="1833" b="1"/>
            </a:lvl4pPr>
            <a:lvl5pPr marL="2095439" indent="0">
              <a:buNone/>
              <a:defRPr sz="1833" b="1"/>
            </a:lvl5pPr>
            <a:lvl6pPr marL="2619299" indent="0">
              <a:buNone/>
              <a:defRPr sz="1833" b="1"/>
            </a:lvl6pPr>
            <a:lvl7pPr marL="3143159" indent="0">
              <a:buNone/>
              <a:defRPr sz="1833" b="1"/>
            </a:lvl7pPr>
            <a:lvl8pPr marL="3667018" indent="0">
              <a:buNone/>
              <a:defRPr sz="1833" b="1"/>
            </a:lvl8pPr>
            <a:lvl9pPr marL="4190878" indent="0">
              <a:buNone/>
              <a:defRPr sz="18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694" y="3827198"/>
            <a:ext cx="4432473" cy="5629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4235" y="2568444"/>
            <a:ext cx="4454302" cy="1258754"/>
          </a:xfrm>
        </p:spPr>
        <p:txBody>
          <a:bodyPr anchor="b"/>
          <a:lstStyle>
            <a:lvl1pPr marL="0" indent="0">
              <a:buNone/>
              <a:defRPr sz="2750" b="1"/>
            </a:lvl1pPr>
            <a:lvl2pPr marL="523860" indent="0">
              <a:buNone/>
              <a:defRPr sz="2292" b="1"/>
            </a:lvl2pPr>
            <a:lvl3pPr marL="1047720" indent="0">
              <a:buNone/>
              <a:defRPr sz="2062" b="1"/>
            </a:lvl3pPr>
            <a:lvl4pPr marL="1571579" indent="0">
              <a:buNone/>
              <a:defRPr sz="1833" b="1"/>
            </a:lvl4pPr>
            <a:lvl5pPr marL="2095439" indent="0">
              <a:buNone/>
              <a:defRPr sz="1833" b="1"/>
            </a:lvl5pPr>
            <a:lvl6pPr marL="2619299" indent="0">
              <a:buNone/>
              <a:defRPr sz="1833" b="1"/>
            </a:lvl6pPr>
            <a:lvl7pPr marL="3143159" indent="0">
              <a:buNone/>
              <a:defRPr sz="1833" b="1"/>
            </a:lvl7pPr>
            <a:lvl8pPr marL="3667018" indent="0">
              <a:buNone/>
              <a:defRPr sz="1833" b="1"/>
            </a:lvl8pPr>
            <a:lvl9pPr marL="4190878" indent="0">
              <a:buNone/>
              <a:defRPr sz="18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4235" y="3827198"/>
            <a:ext cx="4454302" cy="5629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78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93" y="698500"/>
            <a:ext cx="3379266" cy="2444750"/>
          </a:xfrm>
        </p:spPr>
        <p:txBody>
          <a:bodyPr anchor="b"/>
          <a:lstStyle>
            <a:lvl1pPr>
              <a:defRPr sz="3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302" y="1508568"/>
            <a:ext cx="5304234" cy="7445816"/>
          </a:xfrm>
        </p:spPr>
        <p:txBody>
          <a:bodyPr/>
          <a:lstStyle>
            <a:lvl1pPr>
              <a:defRPr sz="3667"/>
            </a:lvl1pPr>
            <a:lvl2pPr>
              <a:defRPr sz="3208"/>
            </a:lvl2pPr>
            <a:lvl3pPr>
              <a:defRPr sz="2750"/>
            </a:lvl3pPr>
            <a:lvl4pPr>
              <a:defRPr sz="2292"/>
            </a:lvl4pPr>
            <a:lvl5pPr>
              <a:defRPr sz="2292"/>
            </a:lvl5pPr>
            <a:lvl6pPr>
              <a:defRPr sz="2292"/>
            </a:lvl6pPr>
            <a:lvl7pPr>
              <a:defRPr sz="2292"/>
            </a:lvl7pPr>
            <a:lvl8pPr>
              <a:defRPr sz="2292"/>
            </a:lvl8pPr>
            <a:lvl9pPr>
              <a:defRPr sz="22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693" y="3143250"/>
            <a:ext cx="3379266" cy="5823259"/>
          </a:xfrm>
        </p:spPr>
        <p:txBody>
          <a:bodyPr/>
          <a:lstStyle>
            <a:lvl1pPr marL="0" indent="0">
              <a:buNone/>
              <a:defRPr sz="1833"/>
            </a:lvl1pPr>
            <a:lvl2pPr marL="523860" indent="0">
              <a:buNone/>
              <a:defRPr sz="1604"/>
            </a:lvl2pPr>
            <a:lvl3pPr marL="1047720" indent="0">
              <a:buNone/>
              <a:defRPr sz="1375"/>
            </a:lvl3pPr>
            <a:lvl4pPr marL="1571579" indent="0">
              <a:buNone/>
              <a:defRPr sz="1146"/>
            </a:lvl4pPr>
            <a:lvl5pPr marL="2095439" indent="0">
              <a:buNone/>
              <a:defRPr sz="1146"/>
            </a:lvl5pPr>
            <a:lvl6pPr marL="2619299" indent="0">
              <a:buNone/>
              <a:defRPr sz="1146"/>
            </a:lvl6pPr>
            <a:lvl7pPr marL="3143159" indent="0">
              <a:buNone/>
              <a:defRPr sz="1146"/>
            </a:lvl7pPr>
            <a:lvl8pPr marL="3667018" indent="0">
              <a:buNone/>
              <a:defRPr sz="1146"/>
            </a:lvl8pPr>
            <a:lvl9pPr marL="4190878" indent="0">
              <a:buNone/>
              <a:defRPr sz="11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6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93" y="698500"/>
            <a:ext cx="3379266" cy="2444750"/>
          </a:xfrm>
        </p:spPr>
        <p:txBody>
          <a:bodyPr anchor="b"/>
          <a:lstStyle>
            <a:lvl1pPr>
              <a:defRPr sz="3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4302" y="1508568"/>
            <a:ext cx="5304234" cy="7445816"/>
          </a:xfrm>
        </p:spPr>
        <p:txBody>
          <a:bodyPr anchor="t"/>
          <a:lstStyle>
            <a:lvl1pPr marL="0" indent="0">
              <a:buNone/>
              <a:defRPr sz="3667"/>
            </a:lvl1pPr>
            <a:lvl2pPr marL="523860" indent="0">
              <a:buNone/>
              <a:defRPr sz="3208"/>
            </a:lvl2pPr>
            <a:lvl3pPr marL="1047720" indent="0">
              <a:buNone/>
              <a:defRPr sz="2750"/>
            </a:lvl3pPr>
            <a:lvl4pPr marL="1571579" indent="0">
              <a:buNone/>
              <a:defRPr sz="2292"/>
            </a:lvl4pPr>
            <a:lvl5pPr marL="2095439" indent="0">
              <a:buNone/>
              <a:defRPr sz="2292"/>
            </a:lvl5pPr>
            <a:lvl6pPr marL="2619299" indent="0">
              <a:buNone/>
              <a:defRPr sz="2292"/>
            </a:lvl6pPr>
            <a:lvl7pPr marL="3143159" indent="0">
              <a:buNone/>
              <a:defRPr sz="2292"/>
            </a:lvl7pPr>
            <a:lvl8pPr marL="3667018" indent="0">
              <a:buNone/>
              <a:defRPr sz="2292"/>
            </a:lvl8pPr>
            <a:lvl9pPr marL="4190878" indent="0">
              <a:buNone/>
              <a:defRPr sz="22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693" y="3143250"/>
            <a:ext cx="3379266" cy="5823259"/>
          </a:xfrm>
        </p:spPr>
        <p:txBody>
          <a:bodyPr/>
          <a:lstStyle>
            <a:lvl1pPr marL="0" indent="0">
              <a:buNone/>
              <a:defRPr sz="1833"/>
            </a:lvl1pPr>
            <a:lvl2pPr marL="523860" indent="0">
              <a:buNone/>
              <a:defRPr sz="1604"/>
            </a:lvl2pPr>
            <a:lvl3pPr marL="1047720" indent="0">
              <a:buNone/>
              <a:defRPr sz="1375"/>
            </a:lvl3pPr>
            <a:lvl4pPr marL="1571579" indent="0">
              <a:buNone/>
              <a:defRPr sz="1146"/>
            </a:lvl4pPr>
            <a:lvl5pPr marL="2095439" indent="0">
              <a:buNone/>
              <a:defRPr sz="1146"/>
            </a:lvl5pPr>
            <a:lvl6pPr marL="2619299" indent="0">
              <a:buNone/>
              <a:defRPr sz="1146"/>
            </a:lvl6pPr>
            <a:lvl7pPr marL="3143159" indent="0">
              <a:buNone/>
              <a:defRPr sz="1146"/>
            </a:lvl7pPr>
            <a:lvl8pPr marL="3667018" indent="0">
              <a:buNone/>
              <a:defRPr sz="1146"/>
            </a:lvl8pPr>
            <a:lvl9pPr marL="4190878" indent="0">
              <a:buNone/>
              <a:defRPr sz="11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328" y="557832"/>
            <a:ext cx="9036844" cy="2025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28" y="2789149"/>
            <a:ext cx="9036844" cy="664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8" y="9711093"/>
            <a:ext cx="2357438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55F3-C8A0-4831-9AEF-2F7CCE241481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0672" y="9711093"/>
            <a:ext cx="3536156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9734" y="9711093"/>
            <a:ext cx="2357438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41D3-577A-440C-9700-8DC3FBAF7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8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7720" rtl="0" eaLnBrk="1" latinLnBrk="0" hangingPunct="1">
        <a:lnSpc>
          <a:spcPct val="90000"/>
        </a:lnSpc>
        <a:spcBef>
          <a:spcPct val="0"/>
        </a:spcBef>
        <a:buNone/>
        <a:defRPr sz="50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0" indent="-261930" algn="l" defTabSz="1047720" rtl="0" eaLnBrk="1" latinLnBrk="0" hangingPunct="1">
        <a:lnSpc>
          <a:spcPct val="90000"/>
        </a:lnSpc>
        <a:spcBef>
          <a:spcPts val="1146"/>
        </a:spcBef>
        <a:buFont typeface="Arial" panose="020B0604020202020204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1pPr>
      <a:lvl2pPr marL="785790" indent="-261930" algn="l" defTabSz="104772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09649" indent="-261930" algn="l" defTabSz="104772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292" kern="1200">
          <a:solidFill>
            <a:schemeClr val="tx1"/>
          </a:solidFill>
          <a:latin typeface="+mn-lt"/>
          <a:ea typeface="+mn-ea"/>
          <a:cs typeface="+mn-cs"/>
        </a:defRPr>
      </a:lvl3pPr>
      <a:lvl4pPr marL="1833509" indent="-261930" algn="l" defTabSz="104772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4pPr>
      <a:lvl5pPr marL="2357369" indent="-261930" algn="l" defTabSz="104772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5pPr>
      <a:lvl6pPr marL="2881229" indent="-261930" algn="l" defTabSz="104772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6pPr>
      <a:lvl7pPr marL="3405088" indent="-261930" algn="l" defTabSz="104772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7pPr>
      <a:lvl8pPr marL="3928948" indent="-261930" algn="l" defTabSz="104772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8pPr>
      <a:lvl9pPr marL="4452808" indent="-261930" algn="l" defTabSz="1047720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7720" rtl="0" eaLnBrk="1" latinLnBrk="0" hangingPunct="1">
        <a:defRPr sz="2062" kern="1200">
          <a:solidFill>
            <a:schemeClr val="tx1"/>
          </a:solidFill>
          <a:latin typeface="+mn-lt"/>
          <a:ea typeface="+mn-ea"/>
          <a:cs typeface="+mn-cs"/>
        </a:defRPr>
      </a:lvl1pPr>
      <a:lvl2pPr marL="523860" algn="l" defTabSz="1047720" rtl="0" eaLnBrk="1" latinLnBrk="0" hangingPunct="1">
        <a:defRPr sz="2062" kern="1200">
          <a:solidFill>
            <a:schemeClr val="tx1"/>
          </a:solidFill>
          <a:latin typeface="+mn-lt"/>
          <a:ea typeface="+mn-ea"/>
          <a:cs typeface="+mn-cs"/>
        </a:defRPr>
      </a:lvl2pPr>
      <a:lvl3pPr marL="1047720" algn="l" defTabSz="1047720" rtl="0" eaLnBrk="1" latinLnBrk="0" hangingPunct="1">
        <a:defRPr sz="2062" kern="1200">
          <a:solidFill>
            <a:schemeClr val="tx1"/>
          </a:solidFill>
          <a:latin typeface="+mn-lt"/>
          <a:ea typeface="+mn-ea"/>
          <a:cs typeface="+mn-cs"/>
        </a:defRPr>
      </a:lvl3pPr>
      <a:lvl4pPr marL="1571579" algn="l" defTabSz="1047720" rtl="0" eaLnBrk="1" latinLnBrk="0" hangingPunct="1">
        <a:defRPr sz="2062" kern="1200">
          <a:solidFill>
            <a:schemeClr val="tx1"/>
          </a:solidFill>
          <a:latin typeface="+mn-lt"/>
          <a:ea typeface="+mn-ea"/>
          <a:cs typeface="+mn-cs"/>
        </a:defRPr>
      </a:lvl4pPr>
      <a:lvl5pPr marL="2095439" algn="l" defTabSz="1047720" rtl="0" eaLnBrk="1" latinLnBrk="0" hangingPunct="1">
        <a:defRPr sz="2062" kern="1200">
          <a:solidFill>
            <a:schemeClr val="tx1"/>
          </a:solidFill>
          <a:latin typeface="+mn-lt"/>
          <a:ea typeface="+mn-ea"/>
          <a:cs typeface="+mn-cs"/>
        </a:defRPr>
      </a:lvl5pPr>
      <a:lvl6pPr marL="2619299" algn="l" defTabSz="1047720" rtl="0" eaLnBrk="1" latinLnBrk="0" hangingPunct="1">
        <a:defRPr sz="2062" kern="1200">
          <a:solidFill>
            <a:schemeClr val="tx1"/>
          </a:solidFill>
          <a:latin typeface="+mn-lt"/>
          <a:ea typeface="+mn-ea"/>
          <a:cs typeface="+mn-cs"/>
        </a:defRPr>
      </a:lvl6pPr>
      <a:lvl7pPr marL="3143159" algn="l" defTabSz="1047720" rtl="0" eaLnBrk="1" latinLnBrk="0" hangingPunct="1">
        <a:defRPr sz="2062" kern="1200">
          <a:solidFill>
            <a:schemeClr val="tx1"/>
          </a:solidFill>
          <a:latin typeface="+mn-lt"/>
          <a:ea typeface="+mn-ea"/>
          <a:cs typeface="+mn-cs"/>
        </a:defRPr>
      </a:lvl7pPr>
      <a:lvl8pPr marL="3667018" algn="l" defTabSz="1047720" rtl="0" eaLnBrk="1" latinLnBrk="0" hangingPunct="1">
        <a:defRPr sz="2062" kern="1200">
          <a:solidFill>
            <a:schemeClr val="tx1"/>
          </a:solidFill>
          <a:latin typeface="+mn-lt"/>
          <a:ea typeface="+mn-ea"/>
          <a:cs typeface="+mn-cs"/>
        </a:defRPr>
      </a:lvl8pPr>
      <a:lvl9pPr marL="4190878" algn="l" defTabSz="1047720" rtl="0" eaLnBrk="1" latinLnBrk="0" hangingPunct="1">
        <a:defRPr sz="20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A74928-9F0F-4FD2-9029-DA16453B10B1}"/>
              </a:ext>
            </a:extLst>
          </p:cNvPr>
          <p:cNvSpPr/>
          <p:nvPr/>
        </p:nvSpPr>
        <p:spPr>
          <a:xfrm>
            <a:off x="0" y="114958"/>
            <a:ext cx="10477500" cy="1047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9BA150-8EFC-4E61-8554-4EF6EB11BEB8}"/>
              </a:ext>
            </a:extLst>
          </p:cNvPr>
          <p:cNvSpPr/>
          <p:nvPr/>
        </p:nvSpPr>
        <p:spPr>
          <a:xfrm rot="2700000">
            <a:off x="3033505" y="3047116"/>
            <a:ext cx="4410487" cy="440998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C5A17-A589-46FB-B870-895DCA7FB0B9}"/>
              </a:ext>
            </a:extLst>
          </p:cNvPr>
          <p:cNvSpPr/>
          <p:nvPr/>
        </p:nvSpPr>
        <p:spPr>
          <a:xfrm rot="2700000">
            <a:off x="3033506" y="2666116"/>
            <a:ext cx="4410487" cy="440998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00804-DB8F-408A-A9D8-238E53149AFC}"/>
              </a:ext>
            </a:extLst>
          </p:cNvPr>
          <p:cNvSpPr/>
          <p:nvPr/>
        </p:nvSpPr>
        <p:spPr>
          <a:xfrm rot="2700000">
            <a:off x="3033506" y="3428117"/>
            <a:ext cx="4410487" cy="440998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07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Doe</dc:creator>
  <cp:lastModifiedBy>Sebastian Doe</cp:lastModifiedBy>
  <cp:revision>5</cp:revision>
  <dcterms:created xsi:type="dcterms:W3CDTF">2018-09-20T19:28:43Z</dcterms:created>
  <dcterms:modified xsi:type="dcterms:W3CDTF">2018-09-21T06:29:06Z</dcterms:modified>
</cp:coreProperties>
</file>