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34" r:id="rId3"/>
    <p:sldId id="535" r:id="rId4"/>
    <p:sldId id="546" r:id="rId5"/>
    <p:sldId id="536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7" r:id="rId14"/>
    <p:sldId id="549" r:id="rId15"/>
    <p:sldId id="548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2"/>
    <p:restoredTop sz="96208"/>
  </p:normalViewPr>
  <p:slideViewPr>
    <p:cSldViewPr snapToGrid="0" snapToObjects="1">
      <p:cViewPr>
        <p:scale>
          <a:sx n="53" d="100"/>
          <a:sy n="53" d="100"/>
        </p:scale>
        <p:origin x="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DFDA-C6DC-0D45-BDDA-7A18F0DB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50317-E3C3-D34A-B5D6-65CADEC3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8F4D-690F-7449-9897-46C00883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A28C-3CEB-EA4E-A885-F84B8432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8863-40BF-9840-87B8-4A254D6A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8D97-B85F-9E40-970E-BE6C620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8AD4-5A78-934A-A00A-621FEF64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FEB4-4294-B249-B0EF-085AED5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E087-D818-BF4C-BC06-241758E5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4116-70FE-4647-805C-EA64A05C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85074-7DD1-E543-B9A0-58B553CA0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343C-A0D9-1D4A-8124-213AC1E3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5BE0-B808-E349-9F92-CFC74192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978E-31B4-364E-AB95-673962B9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5F3C-CA51-754B-ADA8-1D3177A9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880-D55F-1848-A21D-2840175F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1401-3DF4-7B43-9431-E6B46DC7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3BC-660C-2F4C-A11A-A31147C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AF12-9719-D145-B2E4-DBB202FD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8562-DA32-F64E-B71C-34C5C503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7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1EC-66A7-1D45-A0DF-FCD405CF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3A33-67EA-3B45-A412-FA76121C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B874-14FB-A844-B47D-BF3B5FC2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40101-10DC-B246-90E7-1A919A28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801B-94E7-A843-9739-54E1C69E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5FBF-D88F-434D-8CE1-79B4AF4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CC46-36A1-984E-B78A-FB8F81BEB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33D3-5662-494F-9097-B938C13E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5A2D-171E-994B-B887-C44A0943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E506-2102-0143-A135-07CD5B89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47E5-6DD0-3A4F-88E8-F073DF81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8E8-86F8-E04E-9562-5B64A85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4D07-BAB0-E748-8AF5-31A72CC3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6CCC-A0BB-9140-84BC-782DAB46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6C96-3425-1C40-8ECC-5FDBE1DA1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4B618-6389-B54C-9487-B46DF56A8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308BE-9732-BD48-BFAC-71ED7F61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6E60D-CED7-364C-B7B8-7547A22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8AC13-54C6-D64F-9B42-B32D802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9496-1D0A-C74C-8911-D636FAB4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D7790-6B7A-BD46-AB47-ED8D000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2A5A-B0E9-304B-AFCF-E734AF3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AB84E-AD7E-D145-80E2-57B8F5F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91846-A2E6-F64E-B9A0-A46D54AA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6ED73-4483-2F44-94E5-2B0D79F9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3DDFB-BA4C-B44A-AC2B-995C5BF5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CB53-3AE7-CC4C-9DF1-B515CC1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409C-4414-6847-949B-C450452C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5A7D-BB78-6A4F-B5E8-9E7B93D0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E714B-6510-634C-99A7-9792BAA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B6EC-ECEB-BF4A-932B-9E83DFA2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2211-9CC2-CA4C-BFD4-CAF8C071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AC09-46EC-BD4F-BA20-634B0026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A245-58F3-A242-9D58-64241B92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B8C8-EB85-C045-BFF1-D82393C8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1610-F3C2-7146-90D5-7ECD3965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C7C8-ECCB-EA4B-82BD-631491A5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6A71-E0A9-7141-9B13-3C452576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28925-4F10-7D4E-B1EC-903603B0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A56B-05DC-2C40-A71D-DF993C53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73F9-8C6D-4B4D-8679-4D0127283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7F78-3B4D-3346-B360-385EC54BE807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FCF7-5F70-2445-A9C9-71033431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A6DB-FBC4-D349-8A0E-530425A46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D608-8A62-F34A-B215-DCCBD1DB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3C19-7718-EA4F-BFD7-F63B761F9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Complete the Trace for the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12A-8715-B74B-BBC9-4EC96B735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show the TA where in your code the different steps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193000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07188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3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29490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8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30605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51870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51870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51870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68101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92581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292581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6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r>
              <a:rPr lang="en-US" dirty="0" err="1"/>
              <a:t>idList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14762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</p:spTree>
    <p:extLst>
      <p:ext uri="{BB962C8B-B14F-4D97-AF65-F5344CB8AC3E}">
        <p14:creationId xmlns:p14="http://schemas.microsoft.com/office/powerpoint/2010/main" val="182463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14762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07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14762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30992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330992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352592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8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3756325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391862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r>
              <a:rPr lang="en-US" dirty="0" err="1"/>
              <a:t>stringList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414182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Fact()</a:t>
            </a:r>
          </a:p>
          <a:p>
            <a:pPr marL="0" indent="0">
              <a:buNone/>
            </a:pPr>
            <a:r>
              <a:rPr lang="en-US" dirty="0" err="1"/>
              <a:t>stringList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435782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435782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640236" y="3159177"/>
            <a:ext cx="2319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is the</a:t>
            </a:r>
          </a:p>
          <a:p>
            <a:r>
              <a:rPr lang="en-US" sz="3200" dirty="0"/>
              <a:t>input stream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210239" y="3429000"/>
            <a:ext cx="931263" cy="50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39581-1950-2047-B7F5-9FC47513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84D-E9F0-F849-A2CA-C8D84FD4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51" y="991277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452012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RuleList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811929" y="4520129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974F8-B66D-2749-B5CC-F7C6069F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Complete the Trace for the Rest of the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F096-4081-6E47-BFE7-94A992FB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Show the TA (a) the trace AND (b) where in </a:t>
            </a:r>
          </a:p>
          <a:p>
            <a:pPr algn="ctr"/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code the stack </a:t>
            </a: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input is managed</a:t>
            </a:r>
            <a:endParaRPr lang="en-US" sz="24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94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39581-1950-2047-B7F5-9FC47513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  B(D)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   A(‘1’)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662281" y="3814730"/>
            <a:ext cx="1884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End your </a:t>
            </a:r>
          </a:p>
          <a:p>
            <a:r>
              <a:rPr lang="en-US" sz="3200"/>
              <a:t>trace here</a:t>
            </a:r>
            <a:endParaRPr lang="en-US" sz="32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405043" y="4099046"/>
            <a:ext cx="931263" cy="50858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84D-E9F0-F849-A2CA-C8D84FD4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51" y="991277"/>
            <a:ext cx="2133600" cy="54991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377B79-B50A-0D4E-8984-99F3140D2CBA}"/>
              </a:ext>
            </a:extLst>
          </p:cNvPr>
          <p:cNvCxnSpPr/>
          <p:nvPr/>
        </p:nvCxnSpPr>
        <p:spPr>
          <a:xfrm>
            <a:off x="7971183" y="4353339"/>
            <a:ext cx="284259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86202" y="127125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CFEC0-7CB8-314B-8C99-49A81A13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6222" y="1463686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47704A-9CA0-F944-A6CA-2DDF4536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67044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E7441-5522-2842-9438-49CB5D4C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67044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871163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A77E91-196D-EF48-A699-B46644E9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21" y="1265812"/>
            <a:ext cx="21336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0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366</Words>
  <Application>Microsoft Office PowerPoint</Application>
  <PresentationFormat>Widescreen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Complete the Trace for the Following Datalog Program</vt:lpstr>
      <vt:lpstr>A Complete Datalog Program</vt:lpstr>
      <vt:lpstr>A Complete Datalog Program</vt:lpstr>
      <vt:lpstr>A Complete Datalog Program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Complete the Trace for the Rest of the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Trace for the Following Datalog Program</dc:title>
  <dc:creator>Michael Goodrich</dc:creator>
  <cp:lastModifiedBy>Joseph Steed</cp:lastModifiedBy>
  <cp:revision>6</cp:revision>
  <dcterms:created xsi:type="dcterms:W3CDTF">2019-09-23T18:27:32Z</dcterms:created>
  <dcterms:modified xsi:type="dcterms:W3CDTF">2019-10-09T18:32:51Z</dcterms:modified>
</cp:coreProperties>
</file>