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0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2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6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today.com/search/?q=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today.com/search/?q=joe+biden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satoday.com/search/?q=kamala+harris" TargetMode="External"/><Relationship Id="rId3" Type="http://schemas.openxmlformats.org/officeDocument/2006/relationships/hyperlink" Target="https://www.usatoday.com/search/?q=george+w+bush" TargetMode="External"/><Relationship Id="rId7" Type="http://schemas.openxmlformats.org/officeDocument/2006/relationships/hyperlink" Target="https://www.usatoday.com/search/?q=al+gore" TargetMode="External"/><Relationship Id="rId2" Type="http://schemas.openxmlformats.org/officeDocument/2006/relationships/hyperlink" Target="https://www.usatoday.com/search/?q=joe+bide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satoday.com/search/?q=dick+cheney" TargetMode="External"/><Relationship Id="rId5" Type="http://schemas.openxmlformats.org/officeDocument/2006/relationships/hyperlink" Target="https://www.usatoday.com/search/?q=donald+trump" TargetMode="External"/><Relationship Id="rId4" Type="http://schemas.openxmlformats.org/officeDocument/2006/relationships/hyperlink" Target="https://www.usatoday.com/search/?q=barack+obama" TargetMode="External"/><Relationship Id="rId9" Type="http://schemas.openxmlformats.org/officeDocument/2006/relationships/hyperlink" Target="https://www.usatoday.com/search/?q=mike+penc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C5A30C27-4799-4C0F-AC97-673648AC4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30" b="2357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EAC7F-BDA2-4B62-9773-20639527E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Python Webscraper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BAA50-C125-44B0-97F7-855B97A2C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E213B-74BF-4033-926E-B29EDC7B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8" y="971397"/>
            <a:ext cx="50407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Deliverable 3:</a:t>
            </a:r>
            <a:br>
              <a:rPr lang="en-US" dirty="0"/>
            </a:br>
            <a:r>
              <a:rPr lang="en-US" dirty="0"/>
              <a:t>Politico Article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OLITICO Acquires E&amp;amp;E News - POLITICO">
            <a:extLst>
              <a:ext uri="{FF2B5EF4-FFF2-40B4-BE49-F238E27FC236}">
                <a16:creationId xmlns:a16="http://schemas.microsoft.com/office/drawing/2014/main" id="{3AA03E09-8D63-4930-BB8F-1E3FD30A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9" y="3698225"/>
            <a:ext cx="11175863" cy="23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5940-1FF6-4B68-B063-354FD898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437C5-DCEB-4D55-BA5F-B1BA96CA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1068744"/>
            <a:ext cx="9143999" cy="907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54B61-FB23-4738-B05C-2DF5856C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89" y="3152513"/>
            <a:ext cx="5037046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E23B3-DF2A-4153-9971-D94082249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069" y="3070873"/>
            <a:ext cx="5801534" cy="105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E0A83-32E7-4AFD-9107-F0FA4CE44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95" y="5100815"/>
            <a:ext cx="4236834" cy="778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F351D-5D55-4D93-8CE4-18990ACEC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232" y="4877726"/>
            <a:ext cx="5125208" cy="9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13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Rectangle 13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4" name="Rectangle 140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EDC16-4162-4D9F-9896-2F38EE65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4105" name="Rectangle 14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Day In The Life Of Darth Vader">
            <a:extLst>
              <a:ext uri="{FF2B5EF4-FFF2-40B4-BE49-F238E27FC236}">
                <a16:creationId xmlns:a16="http://schemas.microsoft.com/office/drawing/2014/main" id="{0C2ED559-0632-4654-A23D-61DDC2EE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5531" y="508090"/>
            <a:ext cx="5021183" cy="37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 Science Cornwall: Sentiment Analysis - A Hands-On Tutorial With Python">
            <a:extLst>
              <a:ext uri="{FF2B5EF4-FFF2-40B4-BE49-F238E27FC236}">
                <a16:creationId xmlns:a16="http://schemas.microsoft.com/office/drawing/2014/main" id="{452A8CE8-A6AF-4F80-9213-2DE21F0E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70" y="2545079"/>
            <a:ext cx="6127909" cy="366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Rectangle 144">
            <a:extLst>
              <a:ext uri="{FF2B5EF4-FFF2-40B4-BE49-F238E27FC236}">
                <a16:creationId xmlns:a16="http://schemas.microsoft.com/office/drawing/2014/main" id="{53BB1470-DDA7-4554-BF35-EB663308F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3932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1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652C-3759-4DBD-BA1F-80DC481A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F52AA-3146-4663-8B25-C08D5458C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11D6A-8907-44CE-A81B-62752E21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74408"/>
            <a:ext cx="9651350" cy="51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4" name="Picture 4" descr="The death of mainstream media in the United States">
            <a:extLst>
              <a:ext uri="{FF2B5EF4-FFF2-40B4-BE49-F238E27FC236}">
                <a16:creationId xmlns:a16="http://schemas.microsoft.com/office/drawing/2014/main" id="{2B069849-F181-4A0F-9971-E5EA65651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475D337E-317A-4DE5-A744-F0371BBDA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20F3B-B4DF-4C5C-8AAA-A79229F3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8" y="971397"/>
            <a:ext cx="50407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Deliverable 4 + 5: 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Media Favorability &amp; Heat Map 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AC0B2-F13F-47EA-84D4-A6E8380C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D4+5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CA041-EC90-4972-9AA8-2AEE159A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68" y="1252259"/>
            <a:ext cx="5028041" cy="48394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C22C5-31F9-4B91-87A8-EBED8AD8E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684" y="990341"/>
            <a:ext cx="316274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3835-2A35-4944-A326-0DF186D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D4+5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295D6-5E92-4052-AAF2-44007C0278CF}"/>
              </a:ext>
            </a:extLst>
          </p:cNvPr>
          <p:cNvSpPr txBox="1"/>
          <p:nvPr/>
        </p:nvSpPr>
        <p:spPr>
          <a:xfrm>
            <a:off x="3838575" y="3228945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https://www.usatoday.com/search/?q=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43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3835-2A35-4944-A326-0DF186D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D4+5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295D6-5E92-4052-AAF2-44007C0278CF}"/>
              </a:ext>
            </a:extLst>
          </p:cNvPr>
          <p:cNvSpPr txBox="1"/>
          <p:nvPr/>
        </p:nvSpPr>
        <p:spPr>
          <a:xfrm>
            <a:off x="3838575" y="3228945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https://www.usatoday.com/search/?q=joe+biden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9072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3835-2A35-4944-A326-0DF186D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D4+5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295D6-5E92-4052-AAF2-44007C0278CF}"/>
              </a:ext>
            </a:extLst>
          </p:cNvPr>
          <p:cNvSpPr txBox="1"/>
          <p:nvPr/>
        </p:nvSpPr>
        <p:spPr>
          <a:xfrm>
            <a:off x="3838575" y="3228945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https://www.usatoday.com/search/?q=joe+biden</a:t>
            </a:r>
            <a:r>
              <a:rPr lang="en-US" sz="2000" dirty="0"/>
              <a:t>  </a:t>
            </a:r>
          </a:p>
          <a:p>
            <a:r>
              <a:rPr lang="en-US" sz="2000" dirty="0">
                <a:hlinkClick r:id="rId3"/>
              </a:rPr>
              <a:t>https://www.usatoday.com/search/?q=george+w+bush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https://www.usatoday.com/search/?q=barack+obama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5"/>
              </a:rPr>
              <a:t>https://www.usatoday.com/search/?q=donald+trump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6"/>
              </a:rPr>
              <a:t>https://www.usatoday.com/search/?q=dick+cheney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7"/>
              </a:rPr>
              <a:t>https://www.usatoday.com/search/?q=al+gore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8"/>
              </a:rPr>
              <a:t>https://www.usatoday.com/search/?q=kamala+harris</a:t>
            </a:r>
            <a:r>
              <a:rPr lang="en-US" sz="2000" dirty="0"/>
              <a:t>   </a:t>
            </a:r>
          </a:p>
          <a:p>
            <a:r>
              <a:rPr lang="en-US" sz="2000" dirty="0">
                <a:hlinkClick r:id="rId9"/>
              </a:rPr>
              <a:t>https://www.usatoday.com/search/?q=mike+pence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40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148A-B924-446C-BE9A-065667D4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D4+5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BD1D5-F9D1-4ED9-B6F5-587177878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B1E450-2260-4366-892E-FC13452D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504691"/>
            <a:ext cx="7975890" cy="59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t Rushmore National Memorial">
            <a:extLst>
              <a:ext uri="{FF2B5EF4-FFF2-40B4-BE49-F238E27FC236}">
                <a16:creationId xmlns:a16="http://schemas.microsoft.com/office/drawing/2014/main" id="{71250EF8-9F17-4A42-955C-5B48B02E0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CBD9A-6399-40D6-86AC-BFFBDDD4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Part 1: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US Presidential Biodata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4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EBB17-C50B-4ADF-8895-76458E49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D4+5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987A703-D8C3-4032-9631-99EF44057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680237"/>
            <a:ext cx="6559409" cy="5411511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A914E-8C72-417C-B47B-9DB844EB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Deliverable 1: </a:t>
            </a:r>
            <a:br>
              <a:rPr lang="en-US" dirty="0"/>
            </a:br>
            <a:r>
              <a:rPr lang="en-US" dirty="0"/>
              <a:t>CSV Files</a:t>
            </a:r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6">
            <a:extLst>
              <a:ext uri="{FF2B5EF4-FFF2-40B4-BE49-F238E27FC236}">
                <a16:creationId xmlns:a16="http://schemas.microsoft.com/office/drawing/2014/main" id="{C0698613-480F-46E3-8D7B-05584600E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8" r="2" b="36283"/>
          <a:stretch/>
        </p:blipFill>
        <p:spPr>
          <a:xfrm>
            <a:off x="886641" y="657369"/>
            <a:ext cx="4276781" cy="5434380"/>
          </a:xfrm>
          <a:prstGeom prst="rect">
            <a:avLst/>
          </a:prstGeom>
        </p:spPr>
      </p:pic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76FF5619-AE57-4D14-97CD-B10C8518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7" y="3172570"/>
            <a:ext cx="4945183" cy="3016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4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10B9-F76B-4765-90EB-28C2B569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6ECBE7-5E6C-4A79-86CB-C5D12899F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41" y="978408"/>
            <a:ext cx="10007890" cy="5558885"/>
          </a:xfrm>
        </p:spPr>
      </p:pic>
    </p:spTree>
    <p:extLst>
      <p:ext uri="{BB962C8B-B14F-4D97-AF65-F5344CB8AC3E}">
        <p14:creationId xmlns:p14="http://schemas.microsoft.com/office/powerpoint/2010/main" val="218871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757C-D3CE-4DDE-A5AD-6EB95511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</a:t>
            </a:r>
          </a:p>
        </p:txBody>
      </p:sp>
      <p:pic>
        <p:nvPicPr>
          <p:cNvPr id="5" name="Content Placeholder 4" descr="A picture containing text, indoor, kitchenware, pot&#10;&#10;Description automatically generated">
            <a:extLst>
              <a:ext uri="{FF2B5EF4-FFF2-40B4-BE49-F238E27FC236}">
                <a16:creationId xmlns:a16="http://schemas.microsoft.com/office/drawing/2014/main" id="{54B4A1F7-70BC-4862-B3C1-69D93C2D2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0" y="1987550"/>
            <a:ext cx="3619808" cy="4271010"/>
          </a:xfrm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705384AB-7497-41C3-857B-17E6602CF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53" y="1384242"/>
            <a:ext cx="5021182" cy="202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Python Pandas With Excel Sheet | by Nensi Trambadiya | Better  Programming">
            <a:extLst>
              <a:ext uri="{FF2B5EF4-FFF2-40B4-BE49-F238E27FC236}">
                <a16:creationId xmlns:a16="http://schemas.microsoft.com/office/drawing/2014/main" id="{3D048771-E3D3-43A9-8515-E3DCF5CA6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211" y="4123055"/>
            <a:ext cx="6383867" cy="191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6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D348-C665-46E5-BFA6-BF98161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A2EE47-0D3F-409F-AF62-874CF94EB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70" y="2431527"/>
            <a:ext cx="11153077" cy="3448065"/>
          </a:xfrm>
        </p:spPr>
      </p:pic>
    </p:spTree>
    <p:extLst>
      <p:ext uri="{BB962C8B-B14F-4D97-AF65-F5344CB8AC3E}">
        <p14:creationId xmlns:p14="http://schemas.microsoft.com/office/powerpoint/2010/main" val="76653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1D46B-D2F5-4542-A79F-73744434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8" y="971397"/>
            <a:ext cx="50407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Deliverable 2: Insights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mputer Hardware, Software, Technology Solutions | Insight Canada">
            <a:extLst>
              <a:ext uri="{FF2B5EF4-FFF2-40B4-BE49-F238E27FC236}">
                <a16:creationId xmlns:a16="http://schemas.microsoft.com/office/drawing/2014/main" id="{F4410C33-1EE0-46D1-A0C4-0A78938F87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9" y="1741283"/>
            <a:ext cx="5021183" cy="43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3CB5-A535-4D07-81A1-899DEC1F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0AD7-38D7-41FD-90E0-450D256D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5604D-65DB-4093-BA05-92DA0BFE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4" y="1887026"/>
            <a:ext cx="6618626" cy="154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8ACE6-CD4D-46BE-9260-3756EC30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570" y="2815809"/>
            <a:ext cx="4098706" cy="61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66A35-991E-4CFC-8935-4A946DB50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789" y="4357783"/>
            <a:ext cx="801164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Rolls of Newspaper">
            <a:extLst>
              <a:ext uri="{FF2B5EF4-FFF2-40B4-BE49-F238E27FC236}">
                <a16:creationId xmlns:a16="http://schemas.microsoft.com/office/drawing/2014/main" id="{7D48715F-27FF-48A5-BF71-2ADF501CD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" r="-1" b="1521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298D8-32D8-4E72-B3BA-76226385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313970" cy="23342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Part 2: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Media Sentiment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91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206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Bierstadt</vt:lpstr>
      <vt:lpstr>GestaltVTI</vt:lpstr>
      <vt:lpstr>Python Webscraper Project</vt:lpstr>
      <vt:lpstr>Part 1:  US Presidential Biodata</vt:lpstr>
      <vt:lpstr>Deliverable 1:  CSV Files</vt:lpstr>
      <vt:lpstr>D1</vt:lpstr>
      <vt:lpstr>D1</vt:lpstr>
      <vt:lpstr>D1</vt:lpstr>
      <vt:lpstr>Deliverable 2: Insights</vt:lpstr>
      <vt:lpstr>D2</vt:lpstr>
      <vt:lpstr>Part 2:  Media Sentiment Analysis</vt:lpstr>
      <vt:lpstr>Deliverable 3: Politico Article</vt:lpstr>
      <vt:lpstr>D3</vt:lpstr>
      <vt:lpstr>D3</vt:lpstr>
      <vt:lpstr>D3</vt:lpstr>
      <vt:lpstr>Deliverable 4 + 5:  Media Favorability &amp; Heat Map </vt:lpstr>
      <vt:lpstr>D4+5</vt:lpstr>
      <vt:lpstr>D4+5</vt:lpstr>
      <vt:lpstr>D4+5</vt:lpstr>
      <vt:lpstr>D4+5</vt:lpstr>
      <vt:lpstr>D4+5</vt:lpstr>
      <vt:lpstr>D4+5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Webscraper Project</dc:title>
  <dc:creator>Hao, YuXiang</dc:creator>
  <cp:lastModifiedBy>Hao, YuXiang</cp:lastModifiedBy>
  <cp:revision>12</cp:revision>
  <dcterms:created xsi:type="dcterms:W3CDTF">2022-01-23T15:42:55Z</dcterms:created>
  <dcterms:modified xsi:type="dcterms:W3CDTF">2022-01-23T22:56:41Z</dcterms:modified>
</cp:coreProperties>
</file>