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3CD-0040-49DE-9DA6-2BBE79DC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C6838-281B-493E-BD91-28FF3BDD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48EFE-6D4B-471B-BE3A-8FC8395C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61B57-A882-46A3-AA18-338ABECE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5C144-0436-4AE6-9184-6CB5938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04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202C-5472-4D85-AB73-4FBF7FF8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1E67B6-7838-4F4F-9609-541C8192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1E4E6-9C95-48CE-BFFA-4F636F19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130E0-470D-4ED8-9F99-8AAB0054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BAF3B-7168-44E1-8BA6-A7CF0B5E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9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E8131-AB27-4E06-B23A-9516802A8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FE8A68-A0C8-4E65-80CD-5BB7B9DF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7D78B-3051-4D2F-A9BE-45E13EB2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42D42-B97F-495B-A22E-48537236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BC40E-CC5C-4CC8-8E00-1DDD9A87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663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8A72F-E00A-4777-99AC-2EB1ACB2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2C9D1-4B72-414D-BF27-186408E7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319E2-E5F8-4CC9-9E53-5206B3E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A47C2-BF38-4583-A98B-043DEF5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7B089-B088-4DEC-A3DD-BF2D498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2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F19A-7312-4368-B391-396237D2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771B0E-1D95-4E11-803B-9D11191E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C7669-0B71-4F95-BC51-675CF25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A28E1-D52D-49BD-BC03-3D7B45B0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C817A-6EAC-44A9-97AC-E1A1791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689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F966D-F8A6-4DDC-B58D-112A6A15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27FE5-306C-44EF-98A8-64530C33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1E778-5CB3-4D07-997F-DA9CB03C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CD26F-D416-4716-A38C-96D4BB28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4257E-4F38-4CD6-A307-C87A86C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88889-42BF-4DC0-8B31-AEFAE70A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0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9977-FA5F-410F-928D-FBFC2972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AE25C-C5E5-478C-BFA5-6B51F85A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B3EDF-F6FA-40BF-9021-4108E5A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7D2750-04F0-422F-ACD6-C150D030E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29F32A-7261-4634-AA89-AAC0E1B2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8BFE6E-4CF9-483B-BA02-AF740413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AC6A7F-7F53-4F9D-BD21-D24898A6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9095BE-03D3-4B7F-926D-08450273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585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EEE3-039A-4EC8-924E-C21A747C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046732-B59A-4A5E-9A61-B35C25DE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3891D-AC8F-4872-9583-52AD7FC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19BD87-7441-4BC3-9D49-16335E2B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5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BFCB5E-5B29-4A10-A66D-48ED22EB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0447C2-7F5F-4E5D-B9C3-30887596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C96E79-542D-444C-95AD-5A12A88F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032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C2FE-4DD0-4EA1-AA09-86F3BC8A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616D7-FE29-425D-8C6B-406AAC3E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744BC-3911-41B4-A07F-5F6DC974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55E6A0-B29A-4A19-BE7B-85B8E9D8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F75CC8-E3A1-4ACE-821E-C44619A0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192E4-8D18-4A49-9C81-11C44C7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2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71642-13F1-4769-B058-BECFF365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1EF85-447C-4B81-8362-E71EF10C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854FE9-57A7-4F9B-AE6C-221AA4D9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375A4-D826-475C-95CB-13085E75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94C629-F185-4167-8EC3-2791188D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22C9D-57D9-4C57-8D2E-59C0D5F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71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0C6BD0-19E2-4A12-AB8F-7B33475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F3943-8559-4657-A789-14CBF99A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0378B-6B2E-4897-BE96-5C9321F8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6E31-4E11-4BBD-A0BB-674FA87CFE3E}" type="datetimeFigureOut">
              <a:rPr lang="es-AR" smtClean="0"/>
              <a:t>21/1/2022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EE007-C8ED-4F2F-9223-0DF3F28B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A4926-0093-46F7-8E24-E9D559AA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B04A-A660-4AD8-97EB-9EBFE1221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06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6C3A59E-EFCA-4FB3-8FDA-785723C1F126}"/>
              </a:ext>
            </a:extLst>
          </p:cNvPr>
          <p:cNvSpPr/>
          <p:nvPr/>
        </p:nvSpPr>
        <p:spPr>
          <a:xfrm>
            <a:off x="2315497" y="2698955"/>
            <a:ext cx="7020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EF70CC6-68C8-46F2-9928-09B9495AA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3" t="15439" r="6610" b="11250"/>
          <a:stretch/>
        </p:blipFill>
        <p:spPr>
          <a:xfrm>
            <a:off x="2324100" y="2717800"/>
            <a:ext cx="6946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A040CE8-4829-4265-835E-CF9A9E45472F}"/>
              </a:ext>
            </a:extLst>
          </p:cNvPr>
          <p:cNvSpPr/>
          <p:nvPr/>
        </p:nvSpPr>
        <p:spPr>
          <a:xfrm>
            <a:off x="2133600" y="240249"/>
            <a:ext cx="2971800" cy="6377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 descr="Imagen que contiene contenedor, cesta&#10;&#10;Descripción generada automáticamente">
            <a:extLst>
              <a:ext uri="{FF2B5EF4-FFF2-40B4-BE49-F238E27FC236}">
                <a16:creationId xmlns:a16="http://schemas.microsoft.com/office/drawing/2014/main" id="{C5272F3F-02A6-4198-BABB-81CA4E4C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99" y="2215099"/>
            <a:ext cx="2427802" cy="24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4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Ernesto Condori Alvarado</dc:creator>
  <cp:lastModifiedBy>Alejandro Ernesto Condori Alvarado</cp:lastModifiedBy>
  <cp:revision>3</cp:revision>
  <dcterms:created xsi:type="dcterms:W3CDTF">2022-01-20T20:31:51Z</dcterms:created>
  <dcterms:modified xsi:type="dcterms:W3CDTF">2022-01-21T20:45:33Z</dcterms:modified>
</cp:coreProperties>
</file>