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0E9E49-B030-4187-B3D4-2E6B7EAD72A2}" type="datetime1">
              <a:rPr lang="es-ES" smtClean="0"/>
              <a:t>16/10/2021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62DD0-8C42-4BC3-9452-8D12D773E0C5}" type="datetime1">
              <a:rPr lang="es-ES" noProof="0" smtClean="0"/>
              <a:t>16/10/2021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91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Consigna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Mes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agrad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Gráfico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Íker</a:t>
            </a:r>
            <a:br>
              <a:rPr lang="es-ES" noProof="0"/>
            </a:br>
            <a:r>
              <a:rPr lang="es-ES" noProof="0"/>
              <a:t>Armijo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0128-555-678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arteaga@example.com</a:t>
            </a:r>
          </a:p>
        </p:txBody>
      </p:sp>
      <p:sp>
        <p:nvSpPr>
          <p:cNvPr id="32" name="Marcador de texto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s-ES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</a:t>
            </a:r>
            <a:br>
              <a:rPr lang="es-ES" noProof="0"/>
            </a:br>
            <a:r>
              <a:rPr lang="es-ES" noProof="0"/>
              <a:t>TÍTULO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contenido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Gráfico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VACÍA</a:t>
            </a:r>
          </a:p>
        </p:txBody>
      </p:sp>
      <p:sp>
        <p:nvSpPr>
          <p:cNvPr id="14" name="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texto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3" name="Marcador de texto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4" name="Marcador de texto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texto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36" name="Marcador de texto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texto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8" name="Marcador de texto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9" name="Marcador de texto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1" name="Marcador de texto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2" name="Marcador de texto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3" name="Marcador de texto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4" name="Marcador de posición de imagen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CÓMO USAR ESTA PLANTILLA</a:t>
            </a:r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1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DISEÑO DE TEXTO 2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Gráfico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sección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1" name="Marcador de texto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COMPARACIÓN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Gráfico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posición de gráfico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 gráfico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GRÁFICO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4" name="Gráfico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TABLA</a:t>
            </a:r>
            <a:br>
              <a:rPr lang="es-ES" noProof="0"/>
            </a:br>
            <a:r>
              <a:rPr lang="es-ES" noProof="0"/>
              <a:t>DIAPOSITIVA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Gráfico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tabla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una tabla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CON IMAGEN GRANDE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Gráfico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lemento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DE VÍDEO</a:t>
            </a:r>
          </a:p>
        </p:txBody>
      </p:sp>
      <p:sp>
        <p:nvSpPr>
          <p:cNvPr id="16" name="Marcador de posición de elemento multime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multimedia</a:t>
            </a:r>
          </a:p>
        </p:txBody>
      </p:sp>
      <p:sp>
        <p:nvSpPr>
          <p:cNvPr id="12" name="Gráfico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MM.DD.20XX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 descr="Paredes de cristal de edificio y cielo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453108"/>
            <a:ext cx="10510754" cy="2281355"/>
          </a:xfrm>
        </p:spPr>
        <p:txBody>
          <a:bodyPr rtlCol="0"/>
          <a:lstStyle/>
          <a:p>
            <a:pPr rtl="0"/>
            <a:r>
              <a:rPr lang="es-ES" dirty="0"/>
              <a:t>Avance de proyecto acreditable.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3538027"/>
            <a:ext cx="10867797" cy="1678230"/>
          </a:xfrm>
        </p:spPr>
        <p:txBody>
          <a:bodyPr rtlCol="0"/>
          <a:lstStyle/>
          <a:p>
            <a:pPr rtl="0"/>
            <a:r>
              <a:rPr lang="es-MX" dirty="0"/>
              <a:t>DESARROLLO E IMPLEMENTACIÓN DE UN SISTEMA FRONTEND Y BACKEND PARA EL ÁREA DE LOGÍSTICA EN LA EMPRESA LAIVE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021" y="5109512"/>
            <a:ext cx="7778234" cy="1295380"/>
          </a:xfrm>
        </p:spPr>
        <p:txBody>
          <a:bodyPr rtlCol="0"/>
          <a:lstStyle/>
          <a:p>
            <a:pPr rtl="0"/>
            <a:r>
              <a:rPr lang="es-ES" dirty="0"/>
              <a:t>HERNA LOJA, BRYAM ALEXANDER</a:t>
            </a:r>
          </a:p>
          <a:p>
            <a:pPr rtl="0"/>
            <a:r>
              <a:rPr lang="es-ES" dirty="0"/>
              <a:t>CHUQUE DÍAZ, ELBIR DILUVID</a:t>
            </a:r>
          </a:p>
          <a:p>
            <a:pPr rtl="0"/>
            <a:r>
              <a:rPr lang="es-ES" dirty="0"/>
              <a:t>VIVANCO MORENO, MANUEL SANTIAGO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WEB DE CONTROL DE ALMACÉN</a:t>
            </a:r>
            <a:endParaRPr lang="es-PE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CF2376-303F-4160-BC0D-4156E069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4" y="2336517"/>
            <a:ext cx="5398770" cy="403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DF133E6-C4BA-4A9F-A856-42AF6AE4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66" y="2336517"/>
            <a:ext cx="5398770" cy="4030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61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WEB DE CONTROL DE ALMACÉN</a:t>
            </a:r>
            <a:endParaRPr lang="es-PE" dirty="0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F6271FF-0C21-4314-8B0C-1EC310BF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6" y="2417797"/>
            <a:ext cx="5391150" cy="35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42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1B80BD-BFD5-4E45-BBEF-5AD5C366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7" y="2320188"/>
            <a:ext cx="5400039" cy="30359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AFCA09-11A7-4241-87E6-435FA184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0188"/>
            <a:ext cx="5400040" cy="30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EA543A-700D-40B9-8334-70E591D2E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" y="2401166"/>
            <a:ext cx="4533900" cy="1695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6DC3B3-2CF9-4539-921B-39804F4E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79" y="2439266"/>
            <a:ext cx="2466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14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63C10-61E4-411E-9983-E541A160B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9" y="2292067"/>
            <a:ext cx="5400040" cy="37103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87DF46-44FB-452F-8F58-571E4CF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2067"/>
            <a:ext cx="5755714" cy="32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9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15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660CD2-BCA9-4312-8DF9-9173A20F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" y="2476355"/>
            <a:ext cx="5400040" cy="3235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DA72DD-AFE1-4C43-85CB-30800C535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43" y="2476355"/>
            <a:ext cx="540004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8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16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A6F4D1-F264-4A90-82E7-7A9E02E6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7" y="2477308"/>
            <a:ext cx="5400040" cy="32334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357EF8-0248-4349-A6E6-A53AE685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89" y="2470381"/>
            <a:ext cx="5400040" cy="35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17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EBDA84-E580-4CE8-8056-98D0CDE5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5" y="2254216"/>
            <a:ext cx="5562813" cy="33889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47A87E-C221-4321-9B11-D8F949CBB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41" y="2315718"/>
            <a:ext cx="5400040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18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/>
          </a:bodyPr>
          <a:lstStyle/>
          <a:p>
            <a:r>
              <a:rPr lang="es-MX" dirty="0"/>
              <a:t>DISEÑO EN VISUAL STUDIO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719F46-F966-4AE3-9FEC-4FC653B7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56" y="2613377"/>
            <a:ext cx="5610169" cy="31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8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 descr="Vista desde abajo de edificio de oficinas y cielo azu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6" y="973512"/>
            <a:ext cx="5920556" cy="2281355"/>
          </a:xfrm>
        </p:spPr>
        <p:txBody>
          <a:bodyPr rtlCol="0"/>
          <a:lstStyle/>
          <a:p>
            <a:pPr rtl="0"/>
            <a:r>
              <a:rPr lang="es-ES"/>
              <a:t>MUCHAS</a:t>
            </a:r>
            <a:br>
              <a:rPr lang="es-ES"/>
            </a:br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97347" y="132727"/>
            <a:ext cx="5751459" cy="78263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clase.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9" name="Imagen 18" descr="Diagrama, Esquemático&#10;&#10;Descripción generada automáticamente">
            <a:extLst>
              <a:ext uri="{FF2B5EF4-FFF2-40B4-BE49-F238E27FC236}">
                <a16:creationId xmlns:a16="http://schemas.microsoft.com/office/drawing/2014/main" id="{B7E32E91-17F6-43E4-A192-CB83E5A2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77" y="261139"/>
            <a:ext cx="5490774" cy="63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97347" y="132727"/>
            <a:ext cx="10778471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DISEÑO FÍSICA DE LA BASE DE DATOS.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E030AB-ED2B-4814-B73D-0539F9A7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9" y="915364"/>
            <a:ext cx="10432723" cy="5811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29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3BF49B-8A8D-4D89-AC71-1AA30CFFD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" y="2202527"/>
            <a:ext cx="540004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F0692E-65D3-48A0-B3F0-01DD71D0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62" y="2202527"/>
            <a:ext cx="5400040" cy="358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0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328D2F-F350-4043-9457-44747CC6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413352"/>
            <a:ext cx="540004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9FD5E0-8929-4743-8C8C-36A84943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35" y="2413352"/>
            <a:ext cx="5400040" cy="358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8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B67868-0F2C-4C8C-BC5B-02E14E36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595914"/>
            <a:ext cx="540004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AA2C5D-8879-48DD-8B44-753A89EE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26" y="2595914"/>
            <a:ext cx="5400040" cy="358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84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2FBC12-883A-4BC2-B8B4-E5F319DD2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595914"/>
            <a:ext cx="5400040" cy="35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6896AA-5839-438D-8627-37F81662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4" y="2417797"/>
            <a:ext cx="5400040" cy="35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54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14A5D3-AABA-4CE4-BB47-DFF904FF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6" y="2480142"/>
            <a:ext cx="540004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8932A1-AD05-4E6E-A4A3-9C092422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34" y="2480141"/>
            <a:ext cx="5400040" cy="35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21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DDB452-D7B4-40C4-99CC-931E48DEF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9772FD-BDED-4386-B106-87AEEB09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7" y="313748"/>
            <a:ext cx="10863786" cy="1137037"/>
          </a:xfrm>
        </p:spPr>
        <p:txBody>
          <a:bodyPr>
            <a:normAutofit fontScale="90000"/>
          </a:bodyPr>
          <a:lstStyle/>
          <a:p>
            <a:r>
              <a:rPr lang="es-MX" dirty="0"/>
              <a:t>MOCKUPS DEL SISTEMA DE CONTROL DE ALMACÉN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925CE1-9BBD-4C93-8AD3-0A87748B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6" y="2064505"/>
            <a:ext cx="6482311" cy="4302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44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704_TF45331398" id="{7B17669D-3993-46FF-9D57-72D6711C80A1}" vid="{6E7079E0-5D52-42C6-BBB3-6371C3B42A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14</TotalTime>
  <Words>160</Words>
  <Application>Microsoft Office PowerPoint</Application>
  <PresentationFormat>Panorámica</PresentationFormat>
  <Paragraphs>44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Grande</vt:lpstr>
      <vt:lpstr>Verdana</vt:lpstr>
      <vt:lpstr>Wingdings</vt:lpstr>
      <vt:lpstr>Tema de Office</vt:lpstr>
      <vt:lpstr>Avance de proyecto acreditable.</vt:lpstr>
      <vt:lpstr>Diagrama de clase.</vt:lpstr>
      <vt:lpstr>DISEÑO FÍSICA DE LA BASE DE DATOS.</vt:lpstr>
      <vt:lpstr>MOCKUPS DEL SISTEMA DE CONTROL DE ALMACÉN</vt:lpstr>
      <vt:lpstr>MOCKUPS DEL SISTEMA DE CONTROL DE ALMACÉN</vt:lpstr>
      <vt:lpstr>MOCKUPS DEL SISTEMA DE CONTROL DE ALMACÉN</vt:lpstr>
      <vt:lpstr>MOCKUPS DEL SISTEMA DE CONTROL DE ALMACÉN</vt:lpstr>
      <vt:lpstr>MOCKUPS DEL SISTEMA DE CONTROL DE ALMACÉN</vt:lpstr>
      <vt:lpstr>MOCKUPS DEL SISTEMA DE CONTROL DE ALMACÉN</vt:lpstr>
      <vt:lpstr>MOCKUPS DEL SISTEMA WEB DE CONTROL DE ALMACÉN</vt:lpstr>
      <vt:lpstr>MOCKUPS DEL SISTEMA WEB DE CONTROL DE ALMACÉN</vt:lpstr>
      <vt:lpstr>DISEÑO EN VISUAL STUDIO</vt:lpstr>
      <vt:lpstr>DISEÑO EN VISUAL STUDIO</vt:lpstr>
      <vt:lpstr>DISEÑO EN VISUAL STUDIO</vt:lpstr>
      <vt:lpstr>DISEÑO EN VISUAL STUDIO</vt:lpstr>
      <vt:lpstr>DISEÑO EN VISUAL STUDIO</vt:lpstr>
      <vt:lpstr>DISEÑO EN VISUAL STUDIO</vt:lpstr>
      <vt:lpstr>DISEÑO EN VISUAL STUDIO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 acreditable.</dc:title>
  <dc:creator>NB145</dc:creator>
  <cp:lastModifiedBy>Manuel Vivanco</cp:lastModifiedBy>
  <cp:revision>2</cp:revision>
  <dcterms:created xsi:type="dcterms:W3CDTF">2021-10-16T22:21:34Z</dcterms:created>
  <dcterms:modified xsi:type="dcterms:W3CDTF">2021-10-16T22:49:05Z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