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D1DAF-CDC5-4DE5-9E3B-4569ADA3989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18B61C-233A-47F6-993B-15E52419BB96}">
      <dgm:prSet/>
      <dgm:spPr/>
      <dgm:t>
        <a:bodyPr/>
        <a:lstStyle/>
        <a:p>
          <a:pPr algn="ctr"/>
          <a:r>
            <a:rPr lang="en-US" dirty="0"/>
            <a:t>Features:</a:t>
          </a:r>
        </a:p>
      </dgm:t>
    </dgm:pt>
    <dgm:pt modelId="{0B8A927C-FF67-4FAE-97C4-93CE8C387601}" type="parTrans" cxnId="{33166095-108A-4F69-A3B5-E9F7A6FD3F91}">
      <dgm:prSet/>
      <dgm:spPr/>
      <dgm:t>
        <a:bodyPr/>
        <a:lstStyle/>
        <a:p>
          <a:endParaRPr lang="en-US"/>
        </a:p>
      </dgm:t>
    </dgm:pt>
    <dgm:pt modelId="{F7249902-C229-4AEC-BC07-0215828A9C88}" type="sibTrans" cxnId="{33166095-108A-4F69-A3B5-E9F7A6FD3F91}">
      <dgm:prSet/>
      <dgm:spPr/>
      <dgm:t>
        <a:bodyPr/>
        <a:lstStyle/>
        <a:p>
          <a:endParaRPr lang="en-US"/>
        </a:p>
      </dgm:t>
    </dgm:pt>
    <dgm:pt modelId="{3C49BDD3-F5D6-48EA-AB2B-B4B76F3A457F}">
      <dgm:prSet/>
      <dgm:spPr/>
      <dgm:t>
        <a:bodyPr/>
        <a:lstStyle/>
        <a:p>
          <a:r>
            <a:rPr lang="en-US"/>
            <a:t>Normal Mode and Challenge Mode.</a:t>
          </a:r>
        </a:p>
      </dgm:t>
    </dgm:pt>
    <dgm:pt modelId="{3FBBC37B-E03B-458B-BC98-A2DCBCBE539B}" type="parTrans" cxnId="{72BBD6E3-E8CA-4B3A-BBEA-A9C17A6FC7C7}">
      <dgm:prSet/>
      <dgm:spPr/>
      <dgm:t>
        <a:bodyPr/>
        <a:lstStyle/>
        <a:p>
          <a:endParaRPr lang="en-US"/>
        </a:p>
      </dgm:t>
    </dgm:pt>
    <dgm:pt modelId="{6B28C10C-7C03-4993-BB8B-BFB7C1D484E8}" type="sibTrans" cxnId="{72BBD6E3-E8CA-4B3A-BBEA-A9C17A6FC7C7}">
      <dgm:prSet/>
      <dgm:spPr/>
      <dgm:t>
        <a:bodyPr/>
        <a:lstStyle/>
        <a:p>
          <a:endParaRPr lang="en-US"/>
        </a:p>
      </dgm:t>
    </dgm:pt>
    <dgm:pt modelId="{E5599BE8-2482-46FE-897D-7EEA232D414F}">
      <dgm:prSet/>
      <dgm:spPr/>
      <dgm:t>
        <a:bodyPr/>
        <a:lstStyle/>
        <a:p>
          <a:r>
            <a:rPr lang="en-US"/>
            <a:t>Selectable number of rounds to play.</a:t>
          </a:r>
        </a:p>
      </dgm:t>
    </dgm:pt>
    <dgm:pt modelId="{47C2167E-576C-4942-BE84-D85A5BF1EDBA}" type="parTrans" cxnId="{24FD28DE-9006-43C5-927B-6F5109E5E305}">
      <dgm:prSet/>
      <dgm:spPr/>
      <dgm:t>
        <a:bodyPr/>
        <a:lstStyle/>
        <a:p>
          <a:endParaRPr lang="en-US"/>
        </a:p>
      </dgm:t>
    </dgm:pt>
    <dgm:pt modelId="{70443A85-12FB-462F-8A8D-8EBD68193A2A}" type="sibTrans" cxnId="{24FD28DE-9006-43C5-927B-6F5109E5E305}">
      <dgm:prSet/>
      <dgm:spPr/>
      <dgm:t>
        <a:bodyPr/>
        <a:lstStyle/>
        <a:p>
          <a:endParaRPr lang="en-US"/>
        </a:p>
      </dgm:t>
    </dgm:pt>
    <dgm:pt modelId="{9C5CECE7-1797-4B85-82EF-C8CD262E3F1E}">
      <dgm:prSet/>
      <dgm:spPr/>
      <dgm:t>
        <a:bodyPr/>
        <a:lstStyle/>
        <a:p>
          <a:r>
            <a:rPr lang="en-US"/>
            <a:t>Score  history saved to a text file.</a:t>
          </a:r>
        </a:p>
      </dgm:t>
    </dgm:pt>
    <dgm:pt modelId="{7C741D45-4D07-4B00-B0CC-EA4367E6DE62}" type="parTrans" cxnId="{6F515E17-02FC-488C-9D8E-FAC923BF501E}">
      <dgm:prSet/>
      <dgm:spPr/>
      <dgm:t>
        <a:bodyPr/>
        <a:lstStyle/>
        <a:p>
          <a:endParaRPr lang="en-US"/>
        </a:p>
      </dgm:t>
    </dgm:pt>
    <dgm:pt modelId="{CFF6AE7D-7B56-4EF2-A21A-52A47E28592C}" type="sibTrans" cxnId="{6F515E17-02FC-488C-9D8E-FAC923BF501E}">
      <dgm:prSet/>
      <dgm:spPr/>
      <dgm:t>
        <a:bodyPr/>
        <a:lstStyle/>
        <a:p>
          <a:endParaRPr lang="en-US"/>
        </a:p>
      </dgm:t>
    </dgm:pt>
    <dgm:pt modelId="{56E83D62-A289-410F-A826-19C9D302DD41}">
      <dgm:prSet/>
      <dgm:spPr/>
      <dgm:t>
        <a:bodyPr/>
        <a:lstStyle/>
        <a:p>
          <a:r>
            <a:rPr lang="en-US"/>
            <a:t>Inputs to save player name, score and game mode.</a:t>
          </a:r>
        </a:p>
      </dgm:t>
    </dgm:pt>
    <dgm:pt modelId="{B5DFE0B7-E7C9-48AC-AE82-13B72B99AE0C}" type="parTrans" cxnId="{F261C598-FA5C-46D1-934D-6F8C3D373081}">
      <dgm:prSet/>
      <dgm:spPr/>
      <dgm:t>
        <a:bodyPr/>
        <a:lstStyle/>
        <a:p>
          <a:endParaRPr lang="en-US"/>
        </a:p>
      </dgm:t>
    </dgm:pt>
    <dgm:pt modelId="{4373AD47-F23C-4432-AED2-BB9C7C9BB625}" type="sibTrans" cxnId="{F261C598-FA5C-46D1-934D-6F8C3D373081}">
      <dgm:prSet/>
      <dgm:spPr/>
      <dgm:t>
        <a:bodyPr/>
        <a:lstStyle/>
        <a:p>
          <a:endParaRPr lang="en-US"/>
        </a:p>
      </dgm:t>
    </dgm:pt>
    <dgm:pt modelId="{42066894-F3B6-4953-84F8-402BB2886575}" type="pres">
      <dgm:prSet presAssocID="{44ED1DAF-CDC5-4DE5-9E3B-4569ADA39894}" presName="linear" presStyleCnt="0">
        <dgm:presLayoutVars>
          <dgm:animLvl val="lvl"/>
          <dgm:resizeHandles val="exact"/>
        </dgm:presLayoutVars>
      </dgm:prSet>
      <dgm:spPr/>
    </dgm:pt>
    <dgm:pt modelId="{A8AB3509-7FE9-47D0-B5AB-FB44B4A5516D}" type="pres">
      <dgm:prSet presAssocID="{E418B61C-233A-47F6-993B-15E52419BB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5928D0-538D-4DD5-956B-A619FB2F3B5A}" type="pres">
      <dgm:prSet presAssocID="{F7249902-C229-4AEC-BC07-0215828A9C88}" presName="spacer" presStyleCnt="0"/>
      <dgm:spPr/>
    </dgm:pt>
    <dgm:pt modelId="{745066C5-B2F8-4C88-B0C8-7CAA4E8926F2}" type="pres">
      <dgm:prSet presAssocID="{3C49BDD3-F5D6-48EA-AB2B-B4B76F3A45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47EE67-916C-48C0-AC53-AC0509C8964B}" type="pres">
      <dgm:prSet presAssocID="{6B28C10C-7C03-4993-BB8B-BFB7C1D484E8}" presName="spacer" presStyleCnt="0"/>
      <dgm:spPr/>
    </dgm:pt>
    <dgm:pt modelId="{6F5FC928-9E06-458B-ACAC-9821912072D1}" type="pres">
      <dgm:prSet presAssocID="{E5599BE8-2482-46FE-897D-7EEA232D41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9A92A6-81C6-4420-A7F2-1C31D2F4DB72}" type="pres">
      <dgm:prSet presAssocID="{70443A85-12FB-462F-8A8D-8EBD68193A2A}" presName="spacer" presStyleCnt="0"/>
      <dgm:spPr/>
    </dgm:pt>
    <dgm:pt modelId="{F9E4CCAF-B62F-489E-A9BE-9F1C8D89BF0D}" type="pres">
      <dgm:prSet presAssocID="{9C5CECE7-1797-4B85-82EF-C8CD262E3F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15CE75-09B9-42B4-94CC-9DAE72A0AE63}" type="pres">
      <dgm:prSet presAssocID="{CFF6AE7D-7B56-4EF2-A21A-52A47E28592C}" presName="spacer" presStyleCnt="0"/>
      <dgm:spPr/>
    </dgm:pt>
    <dgm:pt modelId="{F10A4499-7329-41F4-8F2F-EF6202D1078F}" type="pres">
      <dgm:prSet presAssocID="{56E83D62-A289-410F-A826-19C9D302DD4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515E17-02FC-488C-9D8E-FAC923BF501E}" srcId="{44ED1DAF-CDC5-4DE5-9E3B-4569ADA39894}" destId="{9C5CECE7-1797-4B85-82EF-C8CD262E3F1E}" srcOrd="3" destOrd="0" parTransId="{7C741D45-4D07-4B00-B0CC-EA4367E6DE62}" sibTransId="{CFF6AE7D-7B56-4EF2-A21A-52A47E28592C}"/>
    <dgm:cxn modelId="{85A2262F-DFD1-45A3-911A-A227C048788C}" type="presOf" srcId="{E418B61C-233A-47F6-993B-15E52419BB96}" destId="{A8AB3509-7FE9-47D0-B5AB-FB44B4A5516D}" srcOrd="0" destOrd="0" presId="urn:microsoft.com/office/officeart/2005/8/layout/vList2"/>
    <dgm:cxn modelId="{4427643D-FA42-4F24-83F6-2AD097A7AF5C}" type="presOf" srcId="{44ED1DAF-CDC5-4DE5-9E3B-4569ADA39894}" destId="{42066894-F3B6-4953-84F8-402BB2886575}" srcOrd="0" destOrd="0" presId="urn:microsoft.com/office/officeart/2005/8/layout/vList2"/>
    <dgm:cxn modelId="{7A6AE857-D108-4AE7-A8A5-E30B78C1995C}" type="presOf" srcId="{56E83D62-A289-410F-A826-19C9D302DD41}" destId="{F10A4499-7329-41F4-8F2F-EF6202D1078F}" srcOrd="0" destOrd="0" presId="urn:microsoft.com/office/officeart/2005/8/layout/vList2"/>
    <dgm:cxn modelId="{7CFC9459-2830-4F99-B25A-81CC9EEB2AB0}" type="presOf" srcId="{E5599BE8-2482-46FE-897D-7EEA232D414F}" destId="{6F5FC928-9E06-458B-ACAC-9821912072D1}" srcOrd="0" destOrd="0" presId="urn:microsoft.com/office/officeart/2005/8/layout/vList2"/>
    <dgm:cxn modelId="{33166095-108A-4F69-A3B5-E9F7A6FD3F91}" srcId="{44ED1DAF-CDC5-4DE5-9E3B-4569ADA39894}" destId="{E418B61C-233A-47F6-993B-15E52419BB96}" srcOrd="0" destOrd="0" parTransId="{0B8A927C-FF67-4FAE-97C4-93CE8C387601}" sibTransId="{F7249902-C229-4AEC-BC07-0215828A9C88}"/>
    <dgm:cxn modelId="{F261C598-FA5C-46D1-934D-6F8C3D373081}" srcId="{44ED1DAF-CDC5-4DE5-9E3B-4569ADA39894}" destId="{56E83D62-A289-410F-A826-19C9D302DD41}" srcOrd="4" destOrd="0" parTransId="{B5DFE0B7-E7C9-48AC-AE82-13B72B99AE0C}" sibTransId="{4373AD47-F23C-4432-AED2-BB9C7C9BB625}"/>
    <dgm:cxn modelId="{24FD28DE-9006-43C5-927B-6F5109E5E305}" srcId="{44ED1DAF-CDC5-4DE5-9E3B-4569ADA39894}" destId="{E5599BE8-2482-46FE-897D-7EEA232D414F}" srcOrd="2" destOrd="0" parTransId="{47C2167E-576C-4942-BE84-D85A5BF1EDBA}" sibTransId="{70443A85-12FB-462F-8A8D-8EBD68193A2A}"/>
    <dgm:cxn modelId="{E40D8AE3-D434-440E-9563-378A868DE572}" type="presOf" srcId="{9C5CECE7-1797-4B85-82EF-C8CD262E3F1E}" destId="{F9E4CCAF-B62F-489E-A9BE-9F1C8D89BF0D}" srcOrd="0" destOrd="0" presId="urn:microsoft.com/office/officeart/2005/8/layout/vList2"/>
    <dgm:cxn modelId="{72BBD6E3-E8CA-4B3A-BBEA-A9C17A6FC7C7}" srcId="{44ED1DAF-CDC5-4DE5-9E3B-4569ADA39894}" destId="{3C49BDD3-F5D6-48EA-AB2B-B4B76F3A457F}" srcOrd="1" destOrd="0" parTransId="{3FBBC37B-E03B-458B-BC98-A2DCBCBE539B}" sibTransId="{6B28C10C-7C03-4993-BB8B-BFB7C1D484E8}"/>
    <dgm:cxn modelId="{7EB2E7F3-A29E-47E1-AFC0-1C84DD772176}" type="presOf" srcId="{3C49BDD3-F5D6-48EA-AB2B-B4B76F3A457F}" destId="{745066C5-B2F8-4C88-B0C8-7CAA4E8926F2}" srcOrd="0" destOrd="0" presId="urn:microsoft.com/office/officeart/2005/8/layout/vList2"/>
    <dgm:cxn modelId="{4BD2B140-DD7E-441C-9F76-B42E538093C4}" type="presParOf" srcId="{42066894-F3B6-4953-84F8-402BB2886575}" destId="{A8AB3509-7FE9-47D0-B5AB-FB44B4A5516D}" srcOrd="0" destOrd="0" presId="urn:microsoft.com/office/officeart/2005/8/layout/vList2"/>
    <dgm:cxn modelId="{8CCC9CBB-A5E6-48EE-B51C-2953EA16D236}" type="presParOf" srcId="{42066894-F3B6-4953-84F8-402BB2886575}" destId="{555928D0-538D-4DD5-956B-A619FB2F3B5A}" srcOrd="1" destOrd="0" presId="urn:microsoft.com/office/officeart/2005/8/layout/vList2"/>
    <dgm:cxn modelId="{6EA7EB1A-445E-44DE-8C63-F2F189211538}" type="presParOf" srcId="{42066894-F3B6-4953-84F8-402BB2886575}" destId="{745066C5-B2F8-4C88-B0C8-7CAA4E8926F2}" srcOrd="2" destOrd="0" presId="urn:microsoft.com/office/officeart/2005/8/layout/vList2"/>
    <dgm:cxn modelId="{AE303155-B02B-4D78-92E6-EBA3A5EF16B0}" type="presParOf" srcId="{42066894-F3B6-4953-84F8-402BB2886575}" destId="{BB47EE67-916C-48C0-AC53-AC0509C8964B}" srcOrd="3" destOrd="0" presId="urn:microsoft.com/office/officeart/2005/8/layout/vList2"/>
    <dgm:cxn modelId="{9FF8CBCF-F43C-48B8-BA98-C0D3FF13886E}" type="presParOf" srcId="{42066894-F3B6-4953-84F8-402BB2886575}" destId="{6F5FC928-9E06-458B-ACAC-9821912072D1}" srcOrd="4" destOrd="0" presId="urn:microsoft.com/office/officeart/2005/8/layout/vList2"/>
    <dgm:cxn modelId="{66F17899-CB84-4464-8EAE-1D0C3CE4DA27}" type="presParOf" srcId="{42066894-F3B6-4953-84F8-402BB2886575}" destId="{3B9A92A6-81C6-4420-A7F2-1C31D2F4DB72}" srcOrd="5" destOrd="0" presId="urn:microsoft.com/office/officeart/2005/8/layout/vList2"/>
    <dgm:cxn modelId="{DB3D24E1-B1CC-4D9A-B604-E43485E7530C}" type="presParOf" srcId="{42066894-F3B6-4953-84F8-402BB2886575}" destId="{F9E4CCAF-B62F-489E-A9BE-9F1C8D89BF0D}" srcOrd="6" destOrd="0" presId="urn:microsoft.com/office/officeart/2005/8/layout/vList2"/>
    <dgm:cxn modelId="{94B493EC-FFA0-4687-9E38-E1806B5C6DF4}" type="presParOf" srcId="{42066894-F3B6-4953-84F8-402BB2886575}" destId="{9B15CE75-09B9-42B4-94CC-9DAE72A0AE63}" srcOrd="7" destOrd="0" presId="urn:microsoft.com/office/officeart/2005/8/layout/vList2"/>
    <dgm:cxn modelId="{5D60BF13-5BA4-48D0-A502-9BB63F68D6DF}" type="presParOf" srcId="{42066894-F3B6-4953-84F8-402BB2886575}" destId="{F10A4499-7329-41F4-8F2F-EF6202D107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3509-7FE9-47D0-B5AB-FB44B4A5516D}">
      <dsp:nvSpPr>
        <dsp:cNvPr id="0" name=""/>
        <dsp:cNvSpPr/>
      </dsp:nvSpPr>
      <dsp:spPr>
        <a:xfrm>
          <a:off x="0" y="6335"/>
          <a:ext cx="6253721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Features:</a:t>
          </a:r>
        </a:p>
      </dsp:txBody>
      <dsp:txXfrm>
        <a:off x="46541" y="52876"/>
        <a:ext cx="6160639" cy="860321"/>
      </dsp:txXfrm>
    </dsp:sp>
    <dsp:sp modelId="{745066C5-B2F8-4C88-B0C8-7CAA4E8926F2}">
      <dsp:nvSpPr>
        <dsp:cNvPr id="0" name=""/>
        <dsp:cNvSpPr/>
      </dsp:nvSpPr>
      <dsp:spPr>
        <a:xfrm>
          <a:off x="0" y="1028859"/>
          <a:ext cx="6253721" cy="95340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Normal Mode and Challenge Mode.</a:t>
          </a:r>
        </a:p>
      </dsp:txBody>
      <dsp:txXfrm>
        <a:off x="46541" y="1075400"/>
        <a:ext cx="6160639" cy="860321"/>
      </dsp:txXfrm>
    </dsp:sp>
    <dsp:sp modelId="{6F5FC928-9E06-458B-ACAC-9821912072D1}">
      <dsp:nvSpPr>
        <dsp:cNvPr id="0" name=""/>
        <dsp:cNvSpPr/>
      </dsp:nvSpPr>
      <dsp:spPr>
        <a:xfrm>
          <a:off x="0" y="2051383"/>
          <a:ext cx="6253721" cy="9534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Selectable number of rounds to play.</a:t>
          </a:r>
        </a:p>
      </dsp:txBody>
      <dsp:txXfrm>
        <a:off x="46541" y="2097924"/>
        <a:ext cx="6160639" cy="860321"/>
      </dsp:txXfrm>
    </dsp:sp>
    <dsp:sp modelId="{F9E4CCAF-B62F-489E-A9BE-9F1C8D89BF0D}">
      <dsp:nvSpPr>
        <dsp:cNvPr id="0" name=""/>
        <dsp:cNvSpPr/>
      </dsp:nvSpPr>
      <dsp:spPr>
        <a:xfrm>
          <a:off x="0" y="3073906"/>
          <a:ext cx="6253721" cy="95340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Score  history saved to a text file.</a:t>
          </a:r>
        </a:p>
      </dsp:txBody>
      <dsp:txXfrm>
        <a:off x="46541" y="3120447"/>
        <a:ext cx="6160639" cy="860321"/>
      </dsp:txXfrm>
    </dsp:sp>
    <dsp:sp modelId="{F10A4499-7329-41F4-8F2F-EF6202D1078F}">
      <dsp:nvSpPr>
        <dsp:cNvPr id="0" name=""/>
        <dsp:cNvSpPr/>
      </dsp:nvSpPr>
      <dsp:spPr>
        <a:xfrm>
          <a:off x="0" y="4096430"/>
          <a:ext cx="6253721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Inputs to save player name, score and game mode.</a:t>
          </a:r>
        </a:p>
      </dsp:txBody>
      <dsp:txXfrm>
        <a:off x="46541" y="4142971"/>
        <a:ext cx="6160639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C7F4-2E8B-4ABD-BD53-65A40B634B27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60B87-6412-4D09-88DB-9324E7C0B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1A55-6C30-E118-49E4-1EDF9D063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4895-706B-753D-D5E8-EF1275E64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66CD-7691-F8BC-0F17-44BCADAD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2FC2-FE59-38AF-739E-0A7C5FBE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BCC0-6B99-83C9-6326-2CFE7329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1BEB-7071-AE2B-B24F-00097292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8F300-8DCF-BF5A-0AA0-71D288F69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33E1-FDE7-73C4-AB76-610B7B6B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1768-5436-F8C8-DC55-8A08947F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1EF6-B646-F990-E219-E8176D2D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29EAC-DAF5-6E48-3B1D-A088CB25B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DBDE6-A984-E850-363E-20A1ADFE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5070-BAE6-AF1C-75B2-FC368D9E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84EF-CC65-EF8D-E1BE-809E96A2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A7F3-8112-67DF-F181-E0073E69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35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7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2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91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0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4BF8-2CD9-59F7-01F9-432C093F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9455-A632-CA4A-A8FC-683D6B67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864B-7200-1B6B-5515-89DAC094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0CD8-7912-C8E5-4A80-781DFF24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0048-7B7E-974B-41D3-E4E1884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1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97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1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9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261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6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0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6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0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8465-5F55-3677-F671-4FE4FBBB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58A9-CEC9-0B23-A787-72A80292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A2455-ECE6-0E6A-9984-47C2427C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8DB43-453D-6DBB-4EAB-57DEDBAA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07A77-AE2A-8B90-E913-C34A1F17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CF0D-B8BB-42C4-457D-31DD5960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442D-D486-4F9D-310C-65927D8A9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9AB0E-E1F2-670F-E29E-B2E99269D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FF0DC-F7D0-B92F-0D3F-0636EA6B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E7DB9-BCEA-6904-D9D9-7C5A7C17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2DF3-49F1-07F8-7167-7754D97E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D8A0-ABE4-2F32-AD0C-1ED9AD92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ED5F-1624-7094-5851-D46AF10A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A88D-F80A-FE6B-7F90-8BBAEEF9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4D99C-9F0D-0ABB-4FB2-F94666543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8BB43-42E9-4C00-779C-05A806E64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0ABB9-774A-5C96-7E0F-54BACCD4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59FA8-A3D9-09A9-4A38-7A2006DC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6BAFB-C773-F7D6-0270-5058C2F5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6F2D-FE55-AF4C-8335-A3F41908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AEEFF-56FC-6F35-FAE1-B793A664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81EE-98B3-E841-A5EF-129EA80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BF2CC-7B29-BD77-8359-19882CE4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3C265-1BA9-882D-230A-481A4D81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DC9C-F081-DECB-7073-5F250FA6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E76F4-524B-CF15-EFF5-04323E64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CA58-7E70-BDD9-D6EA-301816F1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0D69-5F3E-DD7B-0772-1447021D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0437C-B2CE-2F59-463D-98028AE9F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C83D2-90C1-9AEA-4A71-07B0B171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3D1DE-3875-67F0-390B-1FA66683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8199-7A7B-0ACF-1C65-3F7B421D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EB38-0D09-C510-95F9-FAC895BA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75C43-AF2A-9DF8-3D54-FBD5679DD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03B71-5C80-93E5-8DEC-0085A209F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A1C00-86CA-5C33-46A3-63BFF735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B93F9-662F-1AB8-FC20-B941D80D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0FFFA-7426-9F12-EA9C-8A774571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18FB6-FF20-96EF-7CC1-18AA9C5E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7F21-D870-66E3-80FE-6174056B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F7CD-E38F-03FC-5D51-54FFA9DA1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DFFA0-23EA-93C0-8996-61880C0E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517F-D4A5-085F-C7E2-07AF12AF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7DC688-4087-449C-981A-2373421CBF0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422DA2-0353-4D9E-ABEB-BAC25C73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A08B7-4716-4E27-A721-D79C91A2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042933-0A94-4AA9-97E0-FB2288C19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4F2B00-CCCF-4809-9060-BF27174F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3E2DBD-A7A5-4BF5-A992-DBD2E062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254DFF-E2E0-49A3-8171-E187F39D6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BF8AC9-10AA-4E6A-A51E-BC3868E02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E0B2B43-CFE1-4B34-9AFC-7AA57060E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F43BB-4B6D-4E46-8A9F-00DC68069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7BC89B9-A6CD-482B-9352-638D0E05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48164" y="96044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0FABF79D-9671-94B3-C838-BEAE2875E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032" r="-1" b="-1"/>
          <a:stretch/>
        </p:blipFill>
        <p:spPr>
          <a:xfrm>
            <a:off x="749021" y="-2704"/>
            <a:ext cx="10731726" cy="6132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38123-D383-A11A-5FF1-FC3BE370C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Rock, Paper, Python!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85A68-B531-BD20-D363-5AC5603AB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702020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Rock Paper Scissors Game</a:t>
            </a:r>
          </a:p>
          <a:p>
            <a:r>
              <a:rPr lang="en-US">
                <a:solidFill>
                  <a:schemeClr val="bg1"/>
                </a:solidFill>
              </a:rPr>
              <a:t>Created By: Christopher Michaels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0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910FB-8485-6864-0ED6-4594EED3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0" y="918546"/>
            <a:ext cx="6144089" cy="4979334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D4BAF-A446-FC85-4DD1-B0270DDD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21" y="1021182"/>
            <a:ext cx="4008363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6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A5D3B0-D66C-3F40-88D3-1B8664F1EDD1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Thank you for playing and hope you had fun! </a:t>
            </a:r>
          </a:p>
        </p:txBody>
      </p:sp>
    </p:spTree>
    <p:extLst>
      <p:ext uri="{BB962C8B-B14F-4D97-AF65-F5344CB8AC3E}">
        <p14:creationId xmlns:p14="http://schemas.microsoft.com/office/powerpoint/2010/main" val="366725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0AA07268-7613-2D5C-5103-C13E1A01D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133842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0220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E0D8F7-3F0A-43EA-E2AF-B03EF98B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A02B-DB2D-7D5D-765F-5E963639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a rock, paper, scissors game in python that includes a loop and an if statement.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 wanted to add user inputs such as name, number of rounds, and option to pick different difficulties.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 also wanted to create a scoring system that could include a leaderboard and rank past players accordingly.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1A34BC-BB9A-C215-00F7-2AF61EDFD65F}"/>
              </a:ext>
            </a:extLst>
          </p:cNvPr>
          <p:cNvCxnSpPr>
            <a:cxnSpLocks/>
          </p:cNvCxnSpPr>
          <p:nvPr/>
        </p:nvCxnSpPr>
        <p:spPr>
          <a:xfrm>
            <a:off x="6489577" y="2939365"/>
            <a:ext cx="4176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95117F-504B-35AE-1D7A-700D3F3420AD}"/>
              </a:ext>
            </a:extLst>
          </p:cNvPr>
          <p:cNvSpPr txBox="1"/>
          <p:nvPr/>
        </p:nvSpPr>
        <p:spPr>
          <a:xfrm>
            <a:off x="630935" y="4018137"/>
            <a:ext cx="5071221" cy="212958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 did to Accomplish The Objectives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2E62C9-2D8A-2411-A2D5-39F39C3E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477834"/>
            <a:ext cx="10843065" cy="154513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7AD3-0E6B-0DD2-F443-B852AC012154}"/>
              </a:ext>
            </a:extLst>
          </p:cNvPr>
          <p:cNvSpPr txBox="1"/>
          <p:nvPr/>
        </p:nvSpPr>
        <p:spPr>
          <a:xfrm>
            <a:off x="5925304" y="4018143"/>
            <a:ext cx="5549111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Using random module, I was able to allow the computer to make a random pick each turn, and then compare it to the player input.</a:t>
            </a:r>
          </a:p>
        </p:txBody>
      </p:sp>
    </p:spTree>
    <p:extLst>
      <p:ext uri="{BB962C8B-B14F-4D97-AF65-F5344CB8AC3E}">
        <p14:creationId xmlns:p14="http://schemas.microsoft.com/office/powerpoint/2010/main" val="21405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EB1B1AB-639F-AD42-06FC-7DF88C5D1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1" r="-1" b="10373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1C9D72E5-DD90-514B-99A5-E6B66A077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11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0AE38-B278-DB7D-0EC2-7565039F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functions, I made normal and challenge game modes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E82C-415A-A3CF-D235-1ED5EA62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Takes an input from the user to set their name and the number of rounds to play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3FF5E-10DB-5CFF-B6DD-DB0820376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4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84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EBEA6B3A-6F7A-27B1-633B-746D5F52C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267" b="-1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9B71A-232C-49A4-4C58-50073B48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Then, calls a functions based off what game mode is selected, and repeats within the loop until the user is done playing.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61B575-B32E-D6C0-71B1-099EB7F74860}"/>
              </a:ext>
            </a:extLst>
          </p:cNvPr>
          <p:cNvSpPr txBox="1"/>
          <p:nvPr/>
        </p:nvSpPr>
        <p:spPr>
          <a:xfrm>
            <a:off x="1063690" y="522514"/>
            <a:ext cx="277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Little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1F567-27B8-B90E-142C-2DAEE7024E0E}"/>
              </a:ext>
            </a:extLst>
          </p:cNvPr>
          <p:cNvSpPr txBox="1"/>
          <p:nvPr/>
        </p:nvSpPr>
        <p:spPr>
          <a:xfrm>
            <a:off x="918431" y="1254838"/>
            <a:ext cx="3551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my best to pay attention to the little things, such as if a user misspelled a word, or didn’t enter with correct capitalizations.</a:t>
            </a:r>
          </a:p>
          <a:p>
            <a:endParaRPr lang="en-US" dirty="0"/>
          </a:p>
          <a:p>
            <a:r>
              <a:rPr lang="en-US" dirty="0"/>
              <a:t>There are a few precautions built in, so that if the wrong word or wrong format is used, it won’t crash the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F24D6-B465-C57F-FCB3-97EE3952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77" y="1023287"/>
            <a:ext cx="6220693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2A9F3-D3CD-AD14-6336-436624F5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5176165"/>
            <a:ext cx="8935697" cy="609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0F55EB-D2CC-85D6-19EF-C07F05779F68}"/>
              </a:ext>
            </a:extLst>
          </p:cNvPr>
          <p:cNvSpPr txBox="1"/>
          <p:nvPr/>
        </p:nvSpPr>
        <p:spPr>
          <a:xfrm>
            <a:off x="2317101" y="4730621"/>
            <a:ext cx="75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a while loop to see if the user input is “rock”, “paper” or “scissors”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3C7BF-D187-0926-9CDC-7AF63E861247}"/>
              </a:ext>
            </a:extLst>
          </p:cNvPr>
          <p:cNvSpPr txBox="1"/>
          <p:nvPr/>
        </p:nvSpPr>
        <p:spPr>
          <a:xfrm>
            <a:off x="5915608" y="307910"/>
            <a:ext cx="606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Uses a while loop and .</a:t>
            </a:r>
            <a:r>
              <a:rPr lang="en-US" sz="1600" dirty="0" err="1"/>
              <a:t>isnumeric</a:t>
            </a:r>
            <a:r>
              <a:rPr lang="en-US" sz="1600" dirty="0"/>
              <a:t> to validate the input of number of rounds is a number.</a:t>
            </a:r>
          </a:p>
        </p:txBody>
      </p:sp>
    </p:spTree>
    <p:extLst>
      <p:ext uri="{BB962C8B-B14F-4D97-AF65-F5344CB8AC3E}">
        <p14:creationId xmlns:p14="http://schemas.microsoft.com/office/powerpoint/2010/main" val="176891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9E065F-46AE-7F31-5DF1-B0CD57F28A15}"/>
              </a:ext>
            </a:extLst>
          </p:cNvPr>
          <p:cNvSpPr txBox="1"/>
          <p:nvPr/>
        </p:nvSpPr>
        <p:spPr>
          <a:xfrm>
            <a:off x="815501" y="478933"/>
            <a:ext cx="4800600" cy="125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This was a very fun project, and I enjoyed pushing myself to add more. The challenges to make things work that I </a:t>
            </a:r>
            <a:r>
              <a:rPr lang="en-US" sz="2000" i="1" dirty="0">
                <a:solidFill>
                  <a:schemeClr val="bg1"/>
                </a:solidFill>
              </a:rPr>
              <a:t>knew</a:t>
            </a:r>
            <a:r>
              <a:rPr lang="en-US" sz="2000" dirty="0">
                <a:solidFill>
                  <a:schemeClr val="bg1"/>
                </a:solidFill>
              </a:rPr>
              <a:t> could work but had to figure out were wonderful.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BCB9E9-B4D5-0919-3C40-253D72445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600927" y="3739695"/>
            <a:ext cx="1664256" cy="27845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1D360-AE7D-5DA2-732D-6C26E506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32" y="333773"/>
            <a:ext cx="2318201" cy="27845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7079C-28BF-CEA8-440A-ACCC86B73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70" y="2898905"/>
            <a:ext cx="418205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080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1176</TotalTime>
  <Words>338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Calisto MT</vt:lpstr>
      <vt:lpstr>Wingdings 2</vt:lpstr>
      <vt:lpstr>Office Theme</vt:lpstr>
      <vt:lpstr>Slate</vt:lpstr>
      <vt:lpstr>Rock, Paper, Python!</vt:lpstr>
      <vt:lpstr>PowerPoint Presentation</vt:lpstr>
      <vt:lpstr>Objective</vt:lpstr>
      <vt:lpstr>PowerPoint Presentation</vt:lpstr>
      <vt:lpstr>Using functions, I made normal and challenge game modes</vt:lpstr>
      <vt:lpstr>Takes an input from the user to set their name and the number of rounds to play</vt:lpstr>
      <vt:lpstr>Then, calls a functions based off what game mode is selected, and repeats within the loop until the user is done playing.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 Paper, Python!</dc:title>
  <dc:creator>Michaels, Christopher</dc:creator>
  <cp:lastModifiedBy>Michaels, Christopher</cp:lastModifiedBy>
  <cp:revision>5</cp:revision>
  <dcterms:created xsi:type="dcterms:W3CDTF">2022-11-15T19:54:44Z</dcterms:created>
  <dcterms:modified xsi:type="dcterms:W3CDTF">2022-11-26T15:40:58Z</dcterms:modified>
</cp:coreProperties>
</file>