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8"/>
  </p:notesMasterIdLst>
  <p:sldIdLst>
    <p:sldId id="256" r:id="rId2"/>
    <p:sldId id="263" r:id="rId3"/>
    <p:sldId id="259" r:id="rId4"/>
    <p:sldId id="258" r:id="rId5"/>
    <p:sldId id="272" r:id="rId6"/>
    <p:sldId id="268" r:id="rId7"/>
  </p:sldIdLst>
  <p:sldSz cx="9144000" cy="5143500" type="screen16x9"/>
  <p:notesSz cx="6858000" cy="9144000"/>
  <p:embeddedFontLst>
    <p:embeddedFont>
      <p:font typeface="Bebas Neue" panose="020B0606020202050201" pitchFamily="34" charset="77"/>
      <p:regular r:id="rId9"/>
    </p:embeddedFont>
    <p:embeddedFont>
      <p:font typeface="Cairo" pitchFamily="2" charset="-78"/>
      <p:regular r:id="rId10"/>
      <p:bold r:id="rId11"/>
    </p:embeddedFont>
    <p:embeddedFont>
      <p:font typeface="DM Serif Text" pitchFamily="2" charset="0"/>
      <p:regular r:id="rId12"/>
      <p: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71DEEE-2B8C-4E77-BCD2-DEB8CBF34DB9}">
  <a:tblStyle styleId="{C771DEEE-2B8C-4E77-BCD2-DEB8CBF34DB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199AC1-51E9-4C6F-BE66-2FD5E811DDA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729"/>
  </p:normalViewPr>
  <p:slideViewPr>
    <p:cSldViewPr snapToGrid="0">
      <p:cViewPr>
        <p:scale>
          <a:sx n="95" d="100"/>
          <a:sy n="95" d="100"/>
        </p:scale>
        <p:origin x="214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22a7bf35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22a7bf35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e1f03483af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e1f03483af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e1f03483af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e1f03483af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1e22a7bf35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1e22a7bf35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1e22a7bf35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1e22a7bf35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64700" y="1195400"/>
            <a:ext cx="5814600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390700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32262" y="1031763"/>
            <a:ext cx="31146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8784">
            <a:off x="7334410" y="-1585393"/>
            <a:ext cx="3095280" cy="313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68356">
            <a:off x="-2202276" y="2361812"/>
            <a:ext cx="30384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9943">
            <a:off x="7761476" y="24177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6" name="Google Shape;1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8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2587650" y="1404450"/>
            <a:ext cx="3968700" cy="23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9941">
            <a:off x="-1566295" y="-125378"/>
            <a:ext cx="2524940" cy="2558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65" name="Google Shape;6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259333">
            <a:off x="7261492" y="3790108"/>
            <a:ext cx="3302530" cy="38822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66" name="Google Shape;6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99">
            <a:off x="664152" y="377418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9943">
            <a:off x="8319051" y="-31050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68" name="Google Shape;6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800008">
            <a:off x="-2148815" y="2232557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9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9"/>
          <p:cNvSpPr txBox="1">
            <a:spLocks noGrp="1"/>
          </p:cNvSpPr>
          <p:nvPr>
            <p:ph type="title"/>
          </p:nvPr>
        </p:nvSpPr>
        <p:spPr>
          <a:xfrm>
            <a:off x="2380500" y="1404650"/>
            <a:ext cx="4383000" cy="170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subTitle" idx="1"/>
          </p:nvPr>
        </p:nvSpPr>
        <p:spPr>
          <a:xfrm>
            <a:off x="2380500" y="3038650"/>
            <a:ext cx="4383000" cy="70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3" name="Google Shape;7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04387" y="2052488"/>
            <a:ext cx="3114675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3378784">
            <a:off x="7872110" y="-2299968"/>
            <a:ext cx="3095280" cy="313633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4468356">
            <a:off x="-2824876" y="2561487"/>
            <a:ext cx="3038475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9943">
            <a:off x="7456676" y="288614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77" name="Google Shape;77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800008">
            <a:off x="-977253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1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1"/>
          <p:cNvSpPr txBox="1">
            <a:spLocks noGrp="1"/>
          </p:cNvSpPr>
          <p:nvPr>
            <p:ph type="title" hasCustomPrompt="1"/>
          </p:nvPr>
        </p:nvSpPr>
        <p:spPr>
          <a:xfrm>
            <a:off x="2445288" y="1729450"/>
            <a:ext cx="4253400" cy="12495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4" name="Google Shape;84;p11"/>
          <p:cNvSpPr txBox="1">
            <a:spLocks noGrp="1"/>
          </p:cNvSpPr>
          <p:nvPr>
            <p:ph type="subTitle" idx="1"/>
          </p:nvPr>
        </p:nvSpPr>
        <p:spPr>
          <a:xfrm>
            <a:off x="2445313" y="3037250"/>
            <a:ext cx="4253400" cy="3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72984" y="-1744437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86" name="Google Shape;8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87" name="Google Shape;87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3234333" y="-384092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88" name="Google Shape;88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89" name="Google Shape;89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464450" y="154363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90" name="Google Shape;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114477">
            <a:off x="-245099" y="445364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91" name="Google Shape;9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4449132">
            <a:off x="4509122" y="-2409318"/>
            <a:ext cx="3095281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>
            <a:spLocks noGrp="1"/>
          </p:cNvSpPr>
          <p:nvPr>
            <p:ph type="title" hasCustomPrompt="1"/>
          </p:nvPr>
        </p:nvSpPr>
        <p:spPr>
          <a:xfrm>
            <a:off x="2630770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subTitle" idx="1"/>
          </p:nvPr>
        </p:nvSpPr>
        <p:spPr>
          <a:xfrm>
            <a:off x="1603054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2" hasCustomPrompt="1"/>
          </p:nvPr>
        </p:nvSpPr>
        <p:spPr>
          <a:xfrm>
            <a:off x="5649363" y="1274150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3"/>
          </p:nvPr>
        </p:nvSpPr>
        <p:spPr>
          <a:xfrm>
            <a:off x="4621647" y="2384749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4" hasCustomPrompt="1"/>
          </p:nvPr>
        </p:nvSpPr>
        <p:spPr>
          <a:xfrm>
            <a:off x="2630770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5"/>
          </p:nvPr>
        </p:nvSpPr>
        <p:spPr>
          <a:xfrm>
            <a:off x="1603054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6" hasCustomPrompt="1"/>
          </p:nvPr>
        </p:nvSpPr>
        <p:spPr>
          <a:xfrm>
            <a:off x="5649363" y="3067325"/>
            <a:ext cx="863700" cy="593400"/>
          </a:xfrm>
          <a:prstGeom prst="rect">
            <a:avLst/>
          </a:prstGeom>
          <a:solidFill>
            <a:schemeClr val="lt1"/>
          </a:solidFill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7"/>
          </p:nvPr>
        </p:nvSpPr>
        <p:spPr>
          <a:xfrm>
            <a:off x="4621647" y="4190925"/>
            <a:ext cx="29193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1603051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4621649" y="1867550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1603051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4621647" y="3673725"/>
            <a:ext cx="2919300" cy="59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09" name="Google Shape;109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0" name="Google Shape;11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111" name="Google Shape;11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112" name="Google Shape;112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6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6"/>
          <p:cNvSpPr txBox="1">
            <a:spLocks noGrp="1"/>
          </p:cNvSpPr>
          <p:nvPr>
            <p:ph type="subTitle" idx="1"/>
          </p:nvPr>
        </p:nvSpPr>
        <p:spPr>
          <a:xfrm>
            <a:off x="2807999" y="1465825"/>
            <a:ext cx="352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ubTitle" idx="2"/>
          </p:nvPr>
        </p:nvSpPr>
        <p:spPr>
          <a:xfrm>
            <a:off x="2807999" y="2949300"/>
            <a:ext cx="35280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DM Serif Text"/>
              <a:buNone/>
              <a:defRPr sz="2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9pPr>
          </a:lstStyle>
          <a:p>
            <a:endParaRPr/>
          </a:p>
        </p:txBody>
      </p:sp>
      <p:sp>
        <p:nvSpPr>
          <p:cNvPr id="207" name="Google Shape;207;p26"/>
          <p:cNvSpPr txBox="1">
            <a:spLocks noGrp="1"/>
          </p:cNvSpPr>
          <p:nvPr>
            <p:ph type="subTitle" idx="3"/>
          </p:nvPr>
        </p:nvSpPr>
        <p:spPr>
          <a:xfrm>
            <a:off x="2808000" y="1962325"/>
            <a:ext cx="35280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subTitle" idx="4"/>
          </p:nvPr>
        </p:nvSpPr>
        <p:spPr>
          <a:xfrm>
            <a:off x="2808000" y="3445800"/>
            <a:ext cx="3528000" cy="8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069941">
            <a:off x="-2406345" y="15872"/>
            <a:ext cx="2524940" cy="255840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11" name="Google Shape;21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95978">
            <a:off x="6599867" y="4711933"/>
            <a:ext cx="3302530" cy="388226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12" name="Google Shape;212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8099999">
            <a:off x="-175898" y="518668"/>
            <a:ext cx="980150" cy="110698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213" name="Google Shape;21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2069943" flipH="1">
            <a:off x="-1287889" y="3614695"/>
            <a:ext cx="3690223" cy="373913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800008" flipH="1">
            <a:off x="8514132" y="-2104518"/>
            <a:ext cx="3095280" cy="3136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36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941932">
            <a:off x="-2419484" y="804088"/>
            <a:ext cx="3044801" cy="353532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1" name="Google Shape;35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8246413">
            <a:off x="8788841" y="1039000"/>
            <a:ext cx="3025400" cy="30654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2" name="Google Shape;352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3837995">
            <a:off x="-2835658" y="999508"/>
            <a:ext cx="3302529" cy="388226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3" name="Google Shape;353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8901264">
            <a:off x="8073725" y="1762900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54" name="Google Shape;354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077627">
            <a:off x="-2075" y="2763088"/>
            <a:ext cx="1174421" cy="132639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p37"/>
          <p:cNvPicPr preferRelativeResize="0"/>
          <p:nvPr/>
        </p:nvPicPr>
        <p:blipFill rotWithShape="1">
          <a:blip r:embed="rId2">
            <a:alphaModFix amt="43000"/>
          </a:blip>
          <a:srcRect t="14958"/>
          <a:stretch/>
        </p:blipFill>
        <p:spPr>
          <a:xfrm>
            <a:off x="0" y="-39075"/>
            <a:ext cx="9144003" cy="518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-1959657" y="3891302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8" name="Google Shape;35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173328">
            <a:off x="8581765" y="846645"/>
            <a:ext cx="4372850" cy="5140482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  <p:pic>
        <p:nvPicPr>
          <p:cNvPr id="359" name="Google Shape;35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6861886">
            <a:off x="-32939" y="3788365"/>
            <a:ext cx="1153745" cy="130304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</p:pic>
      <p:pic>
        <p:nvPicPr>
          <p:cNvPr id="360" name="Google Shape;36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831853">
            <a:off x="8530593" y="-603398"/>
            <a:ext cx="2524940" cy="255840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DM Serif Text"/>
              <a:buNone/>
              <a:defRPr sz="3200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7" r:id="rId4"/>
    <p:sldLayoutId id="2147483658" r:id="rId5"/>
    <p:sldLayoutId id="2147483659" r:id="rId6"/>
    <p:sldLayoutId id="2147483672" r:id="rId7"/>
    <p:sldLayoutId id="2147483682" r:id="rId8"/>
    <p:sldLayoutId id="2147483683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https://cdn.discordapp.com/attachments/1149205029270585427/1370975245384552458/funcionSistemaDiagrama.png?ex=682173b1&amp;is=68202231&amp;hm=dcec6f9122b921b43883e388e793c7f96917b140493713693fcc39fc585e3047&amp;=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"/>
          <p:cNvSpPr txBox="1">
            <a:spLocks noGrp="1"/>
          </p:cNvSpPr>
          <p:nvPr>
            <p:ph type="ctrTitle"/>
          </p:nvPr>
        </p:nvSpPr>
        <p:spPr>
          <a:xfrm>
            <a:off x="791202" y="1195400"/>
            <a:ext cx="7561596" cy="219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dirty="0"/>
              <a:t>Sistema experto </a:t>
            </a:r>
            <a:br>
              <a:rPr lang="en" sz="3400" dirty="0"/>
            </a:br>
            <a:br>
              <a:rPr lang="en" sz="3400" dirty="0"/>
            </a:br>
            <a:r>
              <a:rPr lang="en" sz="7500" i="1" dirty="0">
                <a:solidFill>
                  <a:schemeClr val="dk2"/>
                </a:solidFill>
                <a:highlight>
                  <a:schemeClr val="lt1"/>
                </a:highlight>
              </a:rPr>
              <a:t>Fallas vehiculares </a:t>
            </a:r>
            <a:endParaRPr sz="6800" dirty="0">
              <a:solidFill>
                <a:schemeClr val="lt1"/>
              </a:solidFill>
              <a:highlight>
                <a:schemeClr val="lt2"/>
              </a:highlight>
            </a:endParaRPr>
          </a:p>
        </p:txBody>
      </p:sp>
      <p:sp>
        <p:nvSpPr>
          <p:cNvPr id="372" name="Google Shape;372;p41"/>
          <p:cNvSpPr txBox="1">
            <a:spLocks noGrp="1"/>
          </p:cNvSpPr>
          <p:nvPr>
            <p:ph type="subTitle" idx="1"/>
          </p:nvPr>
        </p:nvSpPr>
        <p:spPr>
          <a:xfrm>
            <a:off x="2463852" y="3538600"/>
            <a:ext cx="4362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Amarillas Aviles Brayan Alexis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Cuen Armenta Alma Victoria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Descripción del  </a:t>
            </a:r>
            <a:r>
              <a:rPr lang="en" i="1" dirty="0">
                <a:solidFill>
                  <a:schemeClr val="dk2"/>
                </a:solidFill>
                <a:highlight>
                  <a:schemeClr val="lt1"/>
                </a:highlight>
              </a:rPr>
              <a:t>problema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438" name="Google Shape;438;p48"/>
          <p:cNvSpPr txBox="1">
            <a:spLocks noGrp="1"/>
          </p:cNvSpPr>
          <p:nvPr>
            <p:ph type="subTitle" idx="3"/>
          </p:nvPr>
        </p:nvSpPr>
        <p:spPr>
          <a:xfrm>
            <a:off x="906048" y="1471641"/>
            <a:ext cx="6829776" cy="9953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15000"/>
              </a:lnSpc>
            </a:pP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Muchos conductores enfrentan dificultades al momento de identificar las fallas que presenta su vehículo. La falta de conocimientos técnicos, sumada a la gran variedad de posibles causas para un mismo síntoma, complica la identificación precisa del problema, lo que puede derivar en reparaciones innecesarias, gastos excesivos y pérdida de tiempo.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s-ES" sz="1800" kern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Google Shape;4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24796">
            <a:off x="2755401" y="2108159"/>
            <a:ext cx="4825389" cy="234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31297">
            <a:off x="1329917" y="419798"/>
            <a:ext cx="6444637" cy="4195922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4"/>
          <p:cNvSpPr txBox="1">
            <a:spLocks noGrp="1"/>
          </p:cNvSpPr>
          <p:nvPr>
            <p:ph type="subTitle" idx="1"/>
          </p:nvPr>
        </p:nvSpPr>
        <p:spPr>
          <a:xfrm>
            <a:off x="1857616" y="2132106"/>
            <a:ext cx="5521669" cy="439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algn="just">
              <a:lnSpc>
                <a:spcPct val="115000"/>
              </a:lnSpc>
              <a:spcAft>
                <a:spcPts val="800"/>
              </a:spcAft>
            </a:pPr>
            <a:r>
              <a:rPr lang="es-E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Desarrollar un sistema experto capaz de diagnosticar fallas comunes en vehículos, a partir de síntomas ingresados por el usuario, mediante el uso de una base de conocimientos y un motor de inferencia que permita identificar posibles causas y sugerir recomendaciones adecuadas. 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Google Shape;486;p52">
            <a:extLst>
              <a:ext uri="{FF2B5EF4-FFF2-40B4-BE49-F238E27FC236}">
                <a16:creationId xmlns:a16="http://schemas.microsoft.com/office/drawing/2014/main" id="{31596092-4A92-B3E3-1B27-E45B31B5C7B4}"/>
              </a:ext>
            </a:extLst>
          </p:cNvPr>
          <p:cNvSpPr txBox="1">
            <a:spLocks/>
          </p:cNvSpPr>
          <p:nvPr/>
        </p:nvSpPr>
        <p:spPr>
          <a:xfrm>
            <a:off x="2351703" y="1304365"/>
            <a:ext cx="4366219" cy="65456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s-ES" sz="3200" dirty="0"/>
              <a:t> Objetivo general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>
            <a:spLocks noGrp="1"/>
          </p:cNvSpPr>
          <p:nvPr>
            <p:ph type="subTitle" idx="9"/>
          </p:nvPr>
        </p:nvSpPr>
        <p:spPr>
          <a:xfrm>
            <a:off x="1603051" y="1867550"/>
            <a:ext cx="3087821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Mecánico</a:t>
            </a:r>
            <a:r>
              <a:rPr lang="en" dirty="0"/>
              <a:t> de </a:t>
            </a:r>
            <a:r>
              <a:rPr lang="en" dirty="0" err="1"/>
              <a:t>confianza</a:t>
            </a:r>
            <a:endParaRPr dirty="0"/>
          </a:p>
        </p:txBody>
      </p:sp>
      <p:sp>
        <p:nvSpPr>
          <p:cNvPr id="388" name="Google Shape;388;p43"/>
          <p:cNvSpPr txBox="1">
            <a:spLocks noGrp="1"/>
          </p:cNvSpPr>
          <p:nvPr>
            <p:ph type="title"/>
          </p:nvPr>
        </p:nvSpPr>
        <p:spPr>
          <a:xfrm>
            <a:off x="2630770" y="1274150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90" name="Google Shape;390;p43"/>
          <p:cNvSpPr txBox="1">
            <a:spLocks noGrp="1"/>
          </p:cNvSpPr>
          <p:nvPr>
            <p:ph type="title" idx="2"/>
          </p:nvPr>
        </p:nvSpPr>
        <p:spPr>
          <a:xfrm>
            <a:off x="5649363" y="1274150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92" name="Google Shape;392;p43"/>
          <p:cNvSpPr txBox="1">
            <a:spLocks noGrp="1"/>
          </p:cNvSpPr>
          <p:nvPr>
            <p:ph type="title" idx="4"/>
          </p:nvPr>
        </p:nvSpPr>
        <p:spPr>
          <a:xfrm>
            <a:off x="2630770" y="3067325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94" name="Google Shape;394;p43"/>
          <p:cNvSpPr txBox="1">
            <a:spLocks noGrp="1"/>
          </p:cNvSpPr>
          <p:nvPr>
            <p:ph type="title" idx="6"/>
          </p:nvPr>
        </p:nvSpPr>
        <p:spPr>
          <a:xfrm>
            <a:off x="5649363" y="3067325"/>
            <a:ext cx="863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6" name="Google Shape;396;p43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Fuentes de </a:t>
            </a:r>
            <a:r>
              <a:rPr lang="en" i="1" dirty="0">
                <a:solidFill>
                  <a:schemeClr val="dk2"/>
                </a:solidFill>
                <a:highlight>
                  <a:schemeClr val="lt1"/>
                </a:highlight>
              </a:rPr>
              <a:t>información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397" name="Google Shape;397;p43"/>
          <p:cNvSpPr txBox="1">
            <a:spLocks noGrp="1"/>
          </p:cNvSpPr>
          <p:nvPr>
            <p:ph type="subTitle" idx="13"/>
          </p:nvPr>
        </p:nvSpPr>
        <p:spPr>
          <a:xfrm>
            <a:off x="4621649" y="1867550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Blogs</a:t>
            </a:r>
            <a:endParaRPr dirty="0"/>
          </a:p>
        </p:txBody>
      </p:sp>
      <p:sp>
        <p:nvSpPr>
          <p:cNvPr id="398" name="Google Shape;398;p43"/>
          <p:cNvSpPr txBox="1">
            <a:spLocks noGrp="1"/>
          </p:cNvSpPr>
          <p:nvPr>
            <p:ph type="subTitle" idx="14"/>
          </p:nvPr>
        </p:nvSpPr>
        <p:spPr>
          <a:xfrm>
            <a:off x="1603051" y="3673725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Videos de </a:t>
            </a:r>
            <a:r>
              <a:rPr lang="en" dirty="0" err="1"/>
              <a:t>youtube</a:t>
            </a:r>
            <a:endParaRPr dirty="0"/>
          </a:p>
        </p:txBody>
      </p:sp>
      <p:sp>
        <p:nvSpPr>
          <p:cNvPr id="399" name="Google Shape;399;p43"/>
          <p:cNvSpPr txBox="1">
            <a:spLocks noGrp="1"/>
          </p:cNvSpPr>
          <p:nvPr>
            <p:ph type="subTitle" idx="15"/>
          </p:nvPr>
        </p:nvSpPr>
        <p:spPr>
          <a:xfrm>
            <a:off x="4621647" y="3673725"/>
            <a:ext cx="2919300" cy="5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Inteligencia</a:t>
            </a:r>
            <a:r>
              <a:rPr lang="en" dirty="0"/>
              <a:t> Artificial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"/>
          <p:cNvSpPr txBox="1">
            <a:spLocks noGrp="1"/>
          </p:cNvSpPr>
          <p:nvPr>
            <p:ph type="title"/>
          </p:nvPr>
        </p:nvSpPr>
        <p:spPr>
          <a:xfrm>
            <a:off x="685799" y="1729449"/>
            <a:ext cx="7566103" cy="208413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1116E55-6853-3BE2-0C73-08F744C71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2615" y="1717287"/>
            <a:ext cx="8198901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pic>
        <p:nvPicPr>
          <p:cNvPr id="5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0F4B00D4-0A82-7655-59AA-A12C9459E4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238" y="1957478"/>
            <a:ext cx="6989224" cy="162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Google Shape;486;p52">
            <a:extLst>
              <a:ext uri="{FF2B5EF4-FFF2-40B4-BE49-F238E27FC236}">
                <a16:creationId xmlns:a16="http://schemas.microsoft.com/office/drawing/2014/main" id="{48E69F25-38F7-EB67-EA78-3064F98A3396}"/>
              </a:ext>
            </a:extLst>
          </p:cNvPr>
          <p:cNvSpPr txBox="1">
            <a:spLocks/>
          </p:cNvSpPr>
          <p:nvPr/>
        </p:nvSpPr>
        <p:spPr>
          <a:xfrm>
            <a:off x="2203600" y="727065"/>
            <a:ext cx="4366219" cy="620243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chemeClr val="dk2">
                <a:alpha val="5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DM Serif Text"/>
              <a:buNone/>
              <a:defRPr sz="6000" b="0" i="0" u="none" strike="noStrike" cap="none">
                <a:solidFill>
                  <a:schemeClr val="dk1"/>
                </a:solidFill>
                <a:latin typeface="DM Serif Text"/>
                <a:ea typeface="DM Serif Text"/>
                <a:cs typeface="DM Serif Text"/>
                <a:sym typeface="DM Serif Text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Bebas Neue"/>
              <a:buNone/>
              <a:defRPr sz="96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l"/>
            <a:r>
              <a:rPr lang="es-ES" sz="3200"/>
              <a:t>Diagrama del Sistema </a:t>
            </a:r>
            <a:endParaRPr lang="es-E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>
            <a:spLocks noGrp="1"/>
          </p:cNvSpPr>
          <p:nvPr>
            <p:ph type="title"/>
          </p:nvPr>
        </p:nvSpPr>
        <p:spPr>
          <a:xfrm>
            <a:off x="2587650" y="1404450"/>
            <a:ext cx="3968700" cy="233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Gracias !</a:t>
            </a:r>
            <a:endParaRPr i="1" dirty="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cial Studies Subject for High School: Modern Age by Slidesgo">
  <a:themeElements>
    <a:clrScheme name="Simple Light">
      <a:dk1>
        <a:srgbClr val="695350"/>
      </a:dk1>
      <a:lt1>
        <a:srgbClr val="F8F4EE"/>
      </a:lt1>
      <a:dk2>
        <a:srgbClr val="382E2E"/>
      </a:dk2>
      <a:lt2>
        <a:srgbClr val="A38F86"/>
      </a:lt2>
      <a:accent1>
        <a:srgbClr val="68585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036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Macintosh PowerPoint</Application>
  <PresentationFormat>Presentación en pantalla (16:9)</PresentationFormat>
  <Paragraphs>19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3" baseType="lpstr">
      <vt:lpstr>Cairo</vt:lpstr>
      <vt:lpstr>Bebas Neue</vt:lpstr>
      <vt:lpstr>DM Serif Text</vt:lpstr>
      <vt:lpstr>Aptos</vt:lpstr>
      <vt:lpstr>Arial</vt:lpstr>
      <vt:lpstr>Times New Roman</vt:lpstr>
      <vt:lpstr>Social Studies Subject for High School: Modern Age by Slidesgo</vt:lpstr>
      <vt:lpstr>Sistema experto   Fallas vehiculares </vt:lpstr>
      <vt:lpstr>Descripción del  problema</vt:lpstr>
      <vt:lpstr>Presentación de PowerPoint</vt:lpstr>
      <vt:lpstr>01</vt:lpstr>
      <vt:lpstr>Presentación de PowerPoint</vt:lpstr>
      <vt:lpstr>Gracias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ALMA VICTORIA CUEN ARMENTA</cp:lastModifiedBy>
  <cp:revision>1</cp:revision>
  <dcterms:modified xsi:type="dcterms:W3CDTF">2025-05-12T03:47:43Z</dcterms:modified>
</cp:coreProperties>
</file>