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64AD-4CE3-F8EC-0DB1-6C69ED8B6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50B46-CB16-3C2F-FD96-AFB63B1B6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1C1E-3A8E-9F13-BBB8-0DA3C225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E8D3-8382-1F4C-8FF8-697D6F328FC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A3A6B-B8AA-2975-649F-B26E4134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C4F1-4C8A-7988-8C8A-C2D3D366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7657-9605-1745-8843-60E8D2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6A0B-59BA-2F9F-A716-BBC671EF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758F6-27A4-07C9-B315-7FDD2100D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9C156-12A1-837C-D234-48B85D3F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E8D3-8382-1F4C-8FF8-697D6F328FC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1C26-7679-6E81-606D-EAFEDECD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CCFCD-8514-FEFA-D6B3-2E6B7AD4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7657-9605-1745-8843-60E8D2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DF061-5BA6-AF27-27FF-7EA889589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A4376-04DB-762B-3B62-AEE7CA9F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8867-732A-6D2E-1282-EF4F066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E8D3-8382-1F4C-8FF8-697D6F328FC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EA2E-81B9-FF69-770B-1EEA32AC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AAAD2-54DC-3916-BEF7-D1165BF9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7657-9605-1745-8843-60E8D2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1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670E-2927-64E5-EA74-1F765B2A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CB85-1A7F-5D74-B55F-854498B1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6331D-92AF-D646-4335-ACB949BA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E8D3-8382-1F4C-8FF8-697D6F328FC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EB4E-723A-EE42-8F73-2E4216EF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82D8-9206-BC91-8FAD-5A34E358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7657-9605-1745-8843-60E8D2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7BA5-B657-775A-4833-966890A6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317BB-8C7B-6525-D8AD-3A1A23EA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DA30-B11E-ED06-342E-DC3329D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E8D3-8382-1F4C-8FF8-697D6F328FC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8572-A7A3-EF1D-D2F5-95A6027F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B72E-2A8E-DD01-8469-E63F1BA4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7657-9605-1745-8843-60E8D2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147E-F70C-3C0D-69DD-FCE3A7A4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B2029-F6A0-9D3E-2A5D-D835A0291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08CEA-2E36-588A-56EA-51D86DA7D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BC4E2-8A6C-DA59-5071-022A1334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E8D3-8382-1F4C-8FF8-697D6F328FC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0EAEA-F10D-2BD2-D19F-EF664542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6335-00EA-E3A8-EAF7-4FBF962F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7657-9605-1745-8843-60E8D2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77EA-AE8D-AFF2-432D-C7F7B843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F2ED-BDA6-65E6-0BD5-3ACA9D54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FA3A1-0A12-EE4C-FBFF-D0B21E480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5179B-148C-2751-1756-B6569B6F7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58508-09B1-2780-FEA4-4307286EB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A09F6-0DC0-07C5-7107-91FE97EC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E8D3-8382-1F4C-8FF8-697D6F328FC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DA5C6-98C4-1867-D521-D9891FF0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143B1-55AC-9CC2-6D5C-205A4288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7657-9605-1745-8843-60E8D2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7816-6D9F-0353-2772-231A46F6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6C61B-5C88-443B-D018-0B239E03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E8D3-8382-1F4C-8FF8-697D6F328FC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A91DD-19EF-CEE4-5142-1CC2CA6E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F65F4-A774-A1DB-2D19-68BBB0CC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7657-9605-1745-8843-60E8D2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7F8D5-1C54-4117-EE0C-4CC41AED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E8D3-8382-1F4C-8FF8-697D6F328FC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68D1D-6736-2CDD-BFE6-9647027F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E860-EADB-4878-D113-4F571F12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7657-9605-1745-8843-60E8D2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4B4C-B3A0-A3C5-5A4D-9BD67BD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EC09-788A-D706-60C9-4E96B878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C22EE-503F-6379-614D-60A45ED9C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740D-900F-9985-7103-900C4C82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E8D3-8382-1F4C-8FF8-697D6F328FC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F66E5-D492-0EE1-8538-AC404AB9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5FABF-14CB-54B8-67D0-0923DA03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7657-9605-1745-8843-60E8D2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8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EF7-BE46-B4F5-37CB-1FB1793D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033E8-627D-E2D0-C0D2-B8B8E0582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C6A6-21AF-1AFE-AC54-B2BAA1575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86FF3-EC84-0023-5C03-3074C0CC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E8D3-8382-1F4C-8FF8-697D6F328FC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4606-B509-5E0F-83F4-6B3EEBEA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F2B3-5608-7B86-9B73-FFFC9338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7657-9605-1745-8843-60E8D2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6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75D9D-7AAC-9023-1F94-8F393AD6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8FE6D-1F63-3C6B-BCF1-88474586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45E0-02A4-BD01-5933-48A339148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5E8D3-8382-1F4C-8FF8-697D6F328FC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8CE9-8899-3434-9BC4-CE954695C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B2B1B-BB87-4CFC-11D2-5986EA8AB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67657-9605-1745-8843-60E8D2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4EC0-2584-E25E-09A9-628E8B755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Lists, Tuples and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E22C-ED4F-9F32-45FE-A665A68C2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Quick Comprehension Check</a:t>
            </a:r>
          </a:p>
        </p:txBody>
      </p:sp>
    </p:spTree>
    <p:extLst>
      <p:ext uri="{BB962C8B-B14F-4D97-AF65-F5344CB8AC3E}">
        <p14:creationId xmlns:p14="http://schemas.microsoft.com/office/powerpoint/2010/main" val="428629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11B4-A181-D7C6-6392-2B31A4B7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86C9AD4-37FC-8260-CD19-95CEECCD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616075"/>
            <a:ext cx="6921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9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7ED70-063B-1064-8393-AE12D3319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579E-3BF3-8E9E-FC93-EABE6DE4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C1A64A5-0448-25A7-EB39-7C15EC47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365125"/>
            <a:ext cx="41910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5A844-997E-C2C6-F2F4-B8D6DDC64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4A39-4CC1-E40A-3C13-F6DC33DB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pic>
        <p:nvPicPr>
          <p:cNvPr id="5" name="Picture 4" descr="A black background with white text and orange numbers&#10;&#10;Description automatically generated">
            <a:extLst>
              <a:ext uri="{FF2B5EF4-FFF2-40B4-BE49-F238E27FC236}">
                <a16:creationId xmlns:a16="http://schemas.microsoft.com/office/drawing/2014/main" id="{6F966720-472F-5E65-508D-8F926A6B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009775"/>
            <a:ext cx="6934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3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EDAF7-DBAB-01CF-A995-C11B57A39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BD4B-E334-5496-5E60-41AE0B02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pic>
        <p:nvPicPr>
          <p:cNvPr id="5" name="Picture 4" descr="A black background with white text and orange numbers&#10;&#10;Description automatically generated">
            <a:extLst>
              <a:ext uri="{FF2B5EF4-FFF2-40B4-BE49-F238E27FC236}">
                <a16:creationId xmlns:a16="http://schemas.microsoft.com/office/drawing/2014/main" id="{817B5F62-7E0C-EBBE-F4B3-C38919B8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009775"/>
            <a:ext cx="6934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0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F8EF2-FC9F-9437-B288-E2B613453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9894-144D-779B-B4CD-6E893DDA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</a:t>
            </a:r>
          </a:p>
        </p:txBody>
      </p:sp>
      <p:pic>
        <p:nvPicPr>
          <p:cNvPr id="4" name="Picture 3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BEB8266C-8EF1-5969-BE06-4BFC19E3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1866900"/>
            <a:ext cx="6464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7A0D-E49F-BF88-9E6B-CED9B4CE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5ACD-BCD8-AFA1-4042-31D3D25F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28F0126-7304-722B-4BE5-B33E6ED5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2673350"/>
            <a:ext cx="4013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01430-AD2E-5B9D-060C-07A03D112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29C1-B021-07B6-9807-ECB5FF03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4" name="Picture 3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33EF066A-0B8F-48D4-8004-CED62543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533650"/>
            <a:ext cx="4572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0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Lists, Tuples and Dictionaries</vt:lpstr>
      <vt:lpstr>Accessing</vt:lpstr>
      <vt:lpstr>Slicing</vt:lpstr>
      <vt:lpstr>Nesting</vt:lpstr>
      <vt:lpstr>Nesting</vt:lpstr>
      <vt:lpstr>Membership operator</vt:lpstr>
      <vt:lpstr>Tuples</vt:lpstr>
      <vt:lpstr>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Martin Garrad</cp:lastModifiedBy>
  <cp:revision>1</cp:revision>
  <dcterms:created xsi:type="dcterms:W3CDTF">2024-10-28T08:08:41Z</dcterms:created>
  <dcterms:modified xsi:type="dcterms:W3CDTF">2024-10-28T08:13:42Z</dcterms:modified>
</cp:coreProperties>
</file>