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70" r:id="rId8"/>
    <p:sldId id="261" r:id="rId9"/>
    <p:sldId id="262" r:id="rId10"/>
    <p:sldId id="263" r:id="rId11"/>
    <p:sldId id="272" r:id="rId12"/>
    <p:sldId id="264" r:id="rId13"/>
    <p:sldId id="273" r:id="rId14"/>
    <p:sldId id="265" r:id="rId15"/>
    <p:sldId id="274" r:id="rId16"/>
    <p:sldId id="266" r:id="rId17"/>
    <p:sldId id="267" r:id="rId18"/>
    <p:sldId id="281" r:id="rId19"/>
    <p:sldId id="280" r:id="rId20"/>
    <p:sldId id="282" r:id="rId21"/>
    <p:sldId id="278" r:id="rId22"/>
    <p:sldId id="279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D0435-8B79-6220-A80C-9DD1A479E08E}" v="29" dt="2024-11-28T13:57:22.499"/>
    <p1510:client id="{5C762944-9CD6-45EE-6956-EE05CE87264F}" v="1292" dt="2024-11-28T10:41:14.157"/>
    <p1510:client id="{987A4946-30B3-590E-0F78-0231BEBF0BE8}" v="290" dt="2024-11-27T20:35:05.121"/>
    <p1510:client id="{A2618C79-5289-138D-D15D-BA804FA254F0}" v="1477" dt="2024-11-26T16:17:14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Testing Your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Why and how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28A2-6AED-33F7-C970-CE7459D2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6952-CF32-1C7A-3D66-6FBDEDF6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These assertions use comparison operators to check the relationship between values.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example: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black background with green text&#10;&#10;Description automatically generated">
            <a:extLst>
              <a:ext uri="{FF2B5EF4-FFF2-40B4-BE49-F238E27FC236}">
                <a16:creationId xmlns:a16="http://schemas.microsoft.com/office/drawing/2014/main" id="{F22523D6-B51F-326B-B20B-999F8AED4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59" y="3828780"/>
            <a:ext cx="10526203" cy="158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8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3DF-A571-7952-5D1F-F8D4D85B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following code has some possible issues. What assertion tests can help us find them?</a:t>
            </a:r>
          </a:p>
        </p:txBody>
      </p:sp>
      <p:pic>
        <p:nvPicPr>
          <p:cNvPr id="10" name="Content Placeholder 9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1092B82E-CFFB-6260-6936-65FFBA6BA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639" y="1749530"/>
            <a:ext cx="7393196" cy="336645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E9F05-1BC7-20E1-0C7D-64541FA82FF3}"/>
              </a:ext>
            </a:extLst>
          </p:cNvPr>
          <p:cNvSpPr txBox="1"/>
          <p:nvPr/>
        </p:nvSpPr>
        <p:spPr>
          <a:xfrm>
            <a:off x="571499" y="5305424"/>
            <a:ext cx="60864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Question 1</a:t>
            </a:r>
          </a:p>
          <a:p>
            <a:endParaRPr lang="en-US" dirty="0"/>
          </a:p>
          <a:p>
            <a:r>
              <a:rPr lang="en-US" dirty="0" err="1"/>
              <a:t>Menti</a:t>
            </a:r>
            <a:r>
              <a:rPr lang="en-US" dirty="0"/>
              <a:t> Code: 3516 5462</a:t>
            </a:r>
          </a:p>
        </p:txBody>
      </p:sp>
    </p:spTree>
    <p:extLst>
      <p:ext uri="{BB962C8B-B14F-4D97-AF65-F5344CB8AC3E}">
        <p14:creationId xmlns:p14="http://schemas.microsoft.com/office/powerpoint/2010/main" val="351312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9123-A6AC-15AE-9375-3A2A62BF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Membership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81DB-21EA-BA12-3BBC-CF8F98E90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assertion tests whether something is a member of a collection.</a:t>
            </a:r>
          </a:p>
          <a:p>
            <a:pPr marL="0" indent="0">
              <a:buNone/>
            </a:pPr>
            <a:r>
              <a:rPr lang="en-US"/>
              <a:t>For example: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06C16CE-5B7F-080F-C55D-C657C54E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25" y="3116396"/>
            <a:ext cx="10362969" cy="35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080B-5C64-F1A3-C112-5565F06D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would a sensible assertion test be for the following code description?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3F1C-E500-3FF3-320B-89A21594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30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 am running a small fruit delivery company that stocks the following items:</a:t>
            </a:r>
          </a:p>
          <a:p>
            <a:r>
              <a:rPr lang="en-US" dirty="0"/>
              <a:t>Apples</a:t>
            </a:r>
          </a:p>
          <a:p>
            <a:r>
              <a:rPr lang="en-US" dirty="0"/>
              <a:t>Oranges</a:t>
            </a:r>
          </a:p>
          <a:p>
            <a:r>
              <a:rPr lang="en-US" dirty="0"/>
              <a:t>Watermelons</a:t>
            </a:r>
          </a:p>
          <a:p>
            <a:r>
              <a:rPr lang="en-US" dirty="0"/>
              <a:t>Lemons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Customers add their chosen item to their cart before paying. I am currently out of stock of lemons. What test can I use to make sure people don't check out with lemons in their cart?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7A05B-0E7B-3CC2-739B-DB03FCDD5A50}"/>
              </a:ext>
            </a:extLst>
          </p:cNvPr>
          <p:cNvSpPr txBox="1"/>
          <p:nvPr/>
        </p:nvSpPr>
        <p:spPr>
          <a:xfrm>
            <a:off x="571499" y="5305424"/>
            <a:ext cx="60864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Question 2</a:t>
            </a:r>
          </a:p>
          <a:p>
            <a:endParaRPr lang="en-US" dirty="0"/>
          </a:p>
          <a:p>
            <a:r>
              <a:rPr lang="en-US" dirty="0" err="1"/>
              <a:t>Menti</a:t>
            </a:r>
            <a:r>
              <a:rPr lang="en-US" dirty="0"/>
              <a:t> Code: 3516 5462</a:t>
            </a:r>
          </a:p>
        </p:txBody>
      </p:sp>
    </p:spTree>
    <p:extLst>
      <p:ext uri="{BB962C8B-B14F-4D97-AF65-F5344CB8AC3E}">
        <p14:creationId xmlns:p14="http://schemas.microsoft.com/office/powerpoint/2010/main" val="297598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2FFB-76CE-58C4-AFF0-B7E819DF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Type-Check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5507-5A24-93E7-7863-840A54C6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These assertions test whether an object is an instance of a certain class or type.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For example:</a:t>
            </a:r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A0544B8-CAF0-BA45-C35C-703CAE40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19" y="3643672"/>
            <a:ext cx="5917361" cy="28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6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116C-E859-5B58-137E-5EBD9A3C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would a sensible assertion test be for the following?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FFFB522-4ACB-FB1A-9A79-9ED703D32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099" y="1715833"/>
            <a:ext cx="5916103" cy="303721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BC9C3-B75C-7471-0D7F-B24FF90318FB}"/>
              </a:ext>
            </a:extLst>
          </p:cNvPr>
          <p:cNvSpPr txBox="1"/>
          <p:nvPr/>
        </p:nvSpPr>
        <p:spPr>
          <a:xfrm>
            <a:off x="571499" y="5305424"/>
            <a:ext cx="60864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Question 3</a:t>
            </a:r>
          </a:p>
          <a:p>
            <a:endParaRPr lang="en-US" dirty="0"/>
          </a:p>
          <a:p>
            <a:r>
              <a:rPr lang="en-US" dirty="0" err="1"/>
              <a:t>Menti</a:t>
            </a:r>
            <a:r>
              <a:rPr lang="en-US" dirty="0"/>
              <a:t> Code: 3516 5462</a:t>
            </a:r>
          </a:p>
        </p:txBody>
      </p:sp>
    </p:spTree>
    <p:extLst>
      <p:ext uri="{BB962C8B-B14F-4D97-AF65-F5344CB8AC3E}">
        <p14:creationId xmlns:p14="http://schemas.microsoft.com/office/powerpoint/2010/main" val="313465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E209-10D6-EC33-505E-30224913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7D85-0EA3-FF92-675A-0394E1EC8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Assert all checks if all conditions in an </a:t>
            </a:r>
            <a:r>
              <a:rPr lang="en-US" err="1"/>
              <a:t>iterable</a:t>
            </a:r>
            <a:r>
              <a:rPr lang="en-US"/>
              <a:t> are true.</a:t>
            </a:r>
          </a:p>
          <a:p>
            <a:r>
              <a:rPr lang="en-US"/>
              <a:t>If all values pass the test, then the test passes.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For example: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31DCE3-D96B-1F76-FB99-4C09D7CE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20" y="4226583"/>
            <a:ext cx="9840762" cy="126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BE28-A4F9-4160-4A8D-F0559AC8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 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98D4-7AED-9FBB-AB7E-D780A40D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Assert any checks if any of the values pass the test.</a:t>
            </a:r>
          </a:p>
          <a:p>
            <a:r>
              <a:rPr lang="en-US"/>
              <a:t>If any value passes, then the test passes.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For example: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25A673D-E45D-30C0-ED8A-CD7981CB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857" y="4006071"/>
            <a:ext cx="6320286" cy="160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6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F47E-EC96-9911-752D-84700D8F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can help as a 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B1AC-B207-C537-B037-F283250B6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I'm sure we've all found ourselves in a situation where code that should be working isn't. Maybe a simple function has an unexpected output, or a simple addition isn't adding 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you just need to prove to yourself that you haven't gone mad!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A00DF7-F587-F6D2-B002-5F0CE42AF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3" y="2881313"/>
            <a:ext cx="68199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7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69C2-1566-1B0C-4482-73384B63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potential issues with the following? What assertions can we use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DFA73-B0BF-D46A-8372-749EE359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have a python script that I use to calculate student grade classifications. It takes an input of their results, calculates their average, and then outputs their grade classification.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classifications are as follows: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80+ : A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70-80 : B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60-70 : C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50-60 : D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0-49 : Fail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51B62-C225-DA7E-8B85-AE7C5B39CC3C}"/>
              </a:ext>
            </a:extLst>
          </p:cNvPr>
          <p:cNvSpPr txBox="1"/>
          <p:nvPr/>
        </p:nvSpPr>
        <p:spPr>
          <a:xfrm>
            <a:off x="6353174" y="4333874"/>
            <a:ext cx="60864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Question 4</a:t>
            </a:r>
          </a:p>
          <a:p>
            <a:endParaRPr lang="en-US" dirty="0"/>
          </a:p>
          <a:p>
            <a:r>
              <a:rPr lang="en-US" dirty="0" err="1"/>
              <a:t>Menti</a:t>
            </a:r>
            <a:r>
              <a:rPr lang="en-US" dirty="0"/>
              <a:t> Code: 3516 5462</a:t>
            </a:r>
          </a:p>
        </p:txBody>
      </p:sp>
    </p:spTree>
    <p:extLst>
      <p:ext uri="{BB962C8B-B14F-4D97-AF65-F5344CB8AC3E}">
        <p14:creationId xmlns:p14="http://schemas.microsoft.com/office/powerpoint/2010/main" val="41901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2259-2CE9-8D47-251A-346C4E9C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BEC8-72B4-E5CE-AB3E-58F8B52F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Understanding the importance of testing code.</a:t>
            </a:r>
          </a:p>
          <a:p>
            <a:endParaRPr lang="en-US"/>
          </a:p>
          <a:p>
            <a:r>
              <a:rPr lang="en-US"/>
              <a:t>Gaining a familiarity with some of the methods used to test code.</a:t>
            </a:r>
          </a:p>
          <a:p>
            <a:endParaRPr lang="en-US"/>
          </a:p>
          <a:p>
            <a:r>
              <a:rPr lang="en-US"/>
              <a:t>Learning how to use the Assert keyword in Python</a:t>
            </a:r>
          </a:p>
        </p:txBody>
      </p:sp>
    </p:spTree>
    <p:extLst>
      <p:ext uri="{BB962C8B-B14F-4D97-AF65-F5344CB8AC3E}">
        <p14:creationId xmlns:p14="http://schemas.microsoft.com/office/powerpoint/2010/main" val="151745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4EAC-66BC-E028-A8C1-A1C058DB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assertion tests would be most appropriate for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5C3E-0EB3-21E8-DED5-513D2CD7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0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I've asked for the user to enter two numbers that are added together, but sometimes I get an error? </a:t>
            </a:r>
          </a:p>
          <a:p>
            <a:pPr marL="514350" indent="-514350">
              <a:buAutoNum type="arabicPeriod"/>
            </a:pPr>
            <a:r>
              <a:rPr lang="en-US" dirty="0"/>
              <a:t>Users on my app are required to enter their email address. A valid email address needs to contain both an @ and a .com. How do I test this?</a:t>
            </a:r>
          </a:p>
          <a:p>
            <a:pPr marL="514350" indent="-514350">
              <a:buAutoNum type="arabicPeriod"/>
            </a:pPr>
            <a:r>
              <a:rPr lang="en-US" dirty="0"/>
              <a:t>I want to check that a user's password meets all the following criteria – 8 characters long, contains at least one uppercase and one lowercase letter, and contains a special character from this list {!, @, $, *}.</a:t>
            </a:r>
          </a:p>
          <a:p>
            <a:pPr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0FBAB-C660-B3A1-799B-DD225F5B6CAC}"/>
              </a:ext>
            </a:extLst>
          </p:cNvPr>
          <p:cNvSpPr txBox="1"/>
          <p:nvPr/>
        </p:nvSpPr>
        <p:spPr>
          <a:xfrm>
            <a:off x="571499" y="5305424"/>
            <a:ext cx="60864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Question 5</a:t>
            </a:r>
          </a:p>
          <a:p>
            <a:endParaRPr lang="en-US" dirty="0"/>
          </a:p>
          <a:p>
            <a:r>
              <a:rPr lang="en-US" dirty="0" err="1"/>
              <a:t>Menti</a:t>
            </a:r>
            <a:r>
              <a:rPr lang="en-US" dirty="0"/>
              <a:t> Code: 3516 5462</a:t>
            </a:r>
          </a:p>
        </p:txBody>
      </p:sp>
    </p:spTree>
    <p:extLst>
      <p:ext uri="{BB962C8B-B14F-4D97-AF65-F5344CB8AC3E}">
        <p14:creationId xmlns:p14="http://schemas.microsoft.com/office/powerpoint/2010/main" val="357541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5EA6-5B01-B310-77B5-FF68A9E9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final thoughts on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B296-9A90-9433-75E3-68C3E662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Assertions are very helpful in catching potential errors early in your code.</a:t>
            </a:r>
          </a:p>
          <a:p>
            <a:r>
              <a:rPr lang="en-US"/>
              <a:t>If it helps make your code cleaner, you can use a backslash to split your assertion over several lines.</a:t>
            </a:r>
          </a:p>
          <a:p>
            <a:r>
              <a:rPr lang="en-US"/>
              <a:t>If using multiple assertions, the program will terminate at the first assertion that fails.</a:t>
            </a:r>
          </a:p>
        </p:txBody>
      </p:sp>
    </p:spTree>
    <p:extLst>
      <p:ext uri="{BB962C8B-B14F-4D97-AF65-F5344CB8AC3E}">
        <p14:creationId xmlns:p14="http://schemas.microsoft.com/office/powerpoint/2010/main" val="278649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F1DE-CA50-F7ED-F9F1-ED8177F1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things to keep in mind...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2AD2-5D70-B6F5-D7F4-7753E14B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Testing can often be subjective.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For example, what one person finds user-friendly may not be for someone else.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/>
              <a:t>Assertions are just the start!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There are plenty of </a:t>
            </a:r>
            <a:r>
              <a:rPr lang="en-US" err="1"/>
              <a:t>formalised</a:t>
            </a:r>
            <a:r>
              <a:rPr lang="en-US"/>
              <a:t> testing paradigms for you to engage with.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/>
              <a:t>Testing will form a part of your assessments, and we will expect them to be precise!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3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C0C9-1862-A0B5-03BA-C714F026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7E1C7-3836-A8DC-0037-C0499082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/>
              <a:t>Test-driven development is a software development approach where you write tests before you write the code.</a:t>
            </a:r>
          </a:p>
          <a:p>
            <a:pPr>
              <a:buAutoNum type="arabicPeriod"/>
            </a:pPr>
            <a:endParaRPr lang="en-US" sz="2000"/>
          </a:p>
          <a:p>
            <a:pPr marL="0" indent="0">
              <a:buNone/>
            </a:pPr>
            <a:r>
              <a:rPr lang="en-US" sz="2000"/>
              <a:t>TDD typically follows a cycle that looks like this:</a:t>
            </a:r>
          </a:p>
          <a:p>
            <a:pPr marL="514350" indent="-514350">
              <a:buAutoNum type="arabicPeriod"/>
            </a:pPr>
            <a:r>
              <a:rPr lang="en-US" sz="2000"/>
              <a:t>Write a test that initially fails. (Because the code doesn't exist yet!)</a:t>
            </a:r>
          </a:p>
          <a:p>
            <a:pPr marL="514350" indent="-514350">
              <a:buAutoNum type="arabicPeriod"/>
            </a:pPr>
            <a:r>
              <a:rPr lang="en-US" sz="2000"/>
              <a:t>Write the minimum amount of code required to pass the test.</a:t>
            </a:r>
          </a:p>
          <a:p>
            <a:pPr marL="514350" indent="-514350">
              <a:buAutoNum type="arabicPeriod"/>
            </a:pPr>
            <a:r>
              <a:rPr lang="en-US" sz="2000"/>
              <a:t>Refactor your code while ensuring that the tests still pass.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The benefits of TDD:</a:t>
            </a:r>
          </a:p>
          <a:p>
            <a:pPr marL="514350" indent="-514350">
              <a:buAutoNum type="arabicPeriod"/>
            </a:pPr>
            <a:r>
              <a:rPr lang="en-US" sz="2000"/>
              <a:t>Fewer bugs</a:t>
            </a:r>
          </a:p>
          <a:p>
            <a:pPr marL="514350" indent="-514350">
              <a:buAutoNum type="arabicPeriod"/>
            </a:pPr>
            <a:r>
              <a:rPr lang="en-US" sz="2000"/>
              <a:t>Better design</a:t>
            </a:r>
          </a:p>
          <a:p>
            <a:pPr marL="514350" indent="-514350">
              <a:buAutoNum type="arabicPeriod"/>
            </a:pPr>
            <a:r>
              <a:rPr lang="en-US" sz="2000"/>
              <a:t>Increased confidence in making any changes.</a:t>
            </a:r>
          </a:p>
        </p:txBody>
      </p:sp>
    </p:spTree>
    <p:extLst>
      <p:ext uri="{BB962C8B-B14F-4D97-AF65-F5344CB8AC3E}">
        <p14:creationId xmlns:p14="http://schemas.microsoft.com/office/powerpoint/2010/main" val="3484610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8BD2-ADCF-5CBB-094F-BE9E9B17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Frameworks and Test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035B8-5481-AAFF-EDBB-09373087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of course more detailed testing methodologies beyond simple assertions... </a:t>
            </a:r>
          </a:p>
          <a:p>
            <a:pPr marL="457200" indent="-457200"/>
            <a:r>
              <a:rPr lang="en-US" dirty="0"/>
              <a:t>Unit tests are low level tests that test individual units or components of your code in isolation of the rest of the code</a:t>
            </a:r>
          </a:p>
          <a:p>
            <a:pPr marL="457200" indent="-457200"/>
            <a:r>
              <a:rPr lang="en-US" dirty="0"/>
              <a:t>Integration tests are used to test whether multiple components are working together as intended.</a:t>
            </a:r>
          </a:p>
          <a:p>
            <a:pPr marL="457200" indent="-457200"/>
            <a:r>
              <a:rPr lang="en-US" dirty="0"/>
              <a:t>System tests are designed to test the entire system as a whole.</a:t>
            </a:r>
          </a:p>
          <a:p>
            <a:pPr marL="457200" indent="-457200"/>
            <a:endParaRPr lang="en-US"/>
          </a:p>
          <a:p>
            <a:pPr marL="0" indent="0">
              <a:buNone/>
            </a:pPr>
            <a:r>
              <a:rPr lang="en-US" dirty="0"/>
              <a:t>There are plenty of testing frameworks available to help automate this process, such as </a:t>
            </a:r>
            <a:r>
              <a:rPr lang="en-US" dirty="0" err="1"/>
              <a:t>unittest</a:t>
            </a:r>
            <a:r>
              <a:rPr lang="en-US" dirty="0"/>
              <a:t> and </a:t>
            </a:r>
            <a:r>
              <a:rPr lang="en-US" dirty="0" err="1"/>
              <a:t>pytest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0E1A-1B63-154B-4989-4607BBB0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6D3C-FF11-91D3-6988-F1DC914A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Testing is the process of evaluating a system or its components, with the intent to find whether it satisfies the specific requirements or not.</a:t>
            </a:r>
          </a:p>
          <a:p>
            <a:endParaRPr lang="en-US"/>
          </a:p>
          <a:p>
            <a:r>
              <a:rPr lang="en-US"/>
              <a:t>In other words – does our code work as intended? Are there any bugs or issues that could arise?</a:t>
            </a:r>
          </a:p>
          <a:p>
            <a:endParaRPr lang="en-US"/>
          </a:p>
          <a:p>
            <a:r>
              <a:rPr lang="en-US"/>
              <a:t>We test by executing our software with the intent of finding any defects.</a:t>
            </a:r>
          </a:p>
        </p:txBody>
      </p:sp>
    </p:spTree>
    <p:extLst>
      <p:ext uri="{BB962C8B-B14F-4D97-AF65-F5344CB8AC3E}">
        <p14:creationId xmlns:p14="http://schemas.microsoft.com/office/powerpoint/2010/main" val="120515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E529-5041-22FC-BEB0-0E42CA33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test our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C992-8312-A9AB-C50E-32712367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Testing helps catch errors early in development.</a:t>
            </a:r>
          </a:p>
          <a:p>
            <a:endParaRPr lang="en-US"/>
          </a:p>
          <a:p>
            <a:r>
              <a:rPr lang="en-US"/>
              <a:t>Writing tests encourages better code design, often making it more modular, readable, and maintainable.</a:t>
            </a:r>
          </a:p>
          <a:p>
            <a:endParaRPr lang="en-US"/>
          </a:p>
          <a:p>
            <a:r>
              <a:rPr lang="en-US"/>
              <a:t>Tests can act as documentation for your code, clearly demonstrating how different parts of the code should behave.</a:t>
            </a:r>
          </a:p>
        </p:txBody>
      </p:sp>
    </p:spTree>
    <p:extLst>
      <p:ext uri="{BB962C8B-B14F-4D97-AF65-F5344CB8AC3E}">
        <p14:creationId xmlns:p14="http://schemas.microsoft.com/office/powerpoint/2010/main" val="175940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D15C-7244-AB37-D55D-34F48E2F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 used to test my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428D59-36C9-58BA-1192-6354F990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8681"/>
            <a:ext cx="10515600" cy="13177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Filling code blocks with print statements can help, but there is a better way...</a:t>
            </a:r>
          </a:p>
        </p:txBody>
      </p:sp>
      <p:pic>
        <p:nvPicPr>
          <p:cNvPr id="13" name="Picture 12" descr="A computer screen with text&#10;&#10;Description automatically generated">
            <a:extLst>
              <a:ext uri="{FF2B5EF4-FFF2-40B4-BE49-F238E27FC236}">
                <a16:creationId xmlns:a16="http://schemas.microsoft.com/office/drawing/2014/main" id="{C32BE6F9-1E4B-3F8A-5752-FB5AB5DF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15" y="1348635"/>
            <a:ext cx="11688791" cy="347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1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A815-85F1-A179-9759-E898C7B5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 Keyword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5A63-7B00-75A9-A234-64322C2B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Python assert keyword allows you to write tests, known as assertions, in your code.</a:t>
            </a:r>
          </a:p>
          <a:p>
            <a:endParaRPr lang="en-US"/>
          </a:p>
          <a:p>
            <a:r>
              <a:rPr lang="en-US"/>
              <a:t>Assertions test if certain assumptions remain true while you're developing your code.</a:t>
            </a:r>
          </a:p>
          <a:p>
            <a:endParaRPr lang="en-US"/>
          </a:p>
          <a:p>
            <a:r>
              <a:rPr lang="en-US"/>
              <a:t>If any of your assertions return false, during development, it suggest that you have a bug in your code.</a:t>
            </a:r>
          </a:p>
        </p:txBody>
      </p:sp>
    </p:spTree>
    <p:extLst>
      <p:ext uri="{BB962C8B-B14F-4D97-AF65-F5344CB8AC3E}">
        <p14:creationId xmlns:p14="http://schemas.microsoft.com/office/powerpoint/2010/main" val="62873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8F13-5CF8-AEF2-E10C-E3187051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Syntax of assert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79FF44-72AB-21A7-6A8D-51D04FEEB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41" y="1547349"/>
            <a:ext cx="9717117" cy="2176191"/>
          </a:xfr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C903E62-6DF0-CF38-FE88-A8B3AC18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34" y="4859367"/>
            <a:ext cx="9720532" cy="12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3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6EFC-F927-4A35-CA3A-14662BB6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Assertions?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F9B84-3CEE-88AE-3C5D-AE18DC41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When developing/debugging code, it is considered good practice to:</a:t>
            </a:r>
          </a:p>
          <a:p>
            <a:pPr marL="514350" indent="-514350"/>
            <a:r>
              <a:rPr lang="en-US"/>
              <a:t>Write the tests you want your code to pass.</a:t>
            </a:r>
          </a:p>
          <a:p>
            <a:pPr marL="514350" indent="-514350"/>
            <a:r>
              <a:rPr lang="en-US"/>
              <a:t>Check that the tests pass.</a:t>
            </a:r>
          </a:p>
          <a:p>
            <a:pPr marL="514350" indent="-514350"/>
            <a:r>
              <a:rPr lang="en-US"/>
              <a:t>Fix the code until it passes.</a:t>
            </a:r>
          </a:p>
          <a:p>
            <a:pPr marL="514350" indent="-514350"/>
            <a:endParaRPr lang="en-US"/>
          </a:p>
          <a:p>
            <a:pPr marL="0" indent="0">
              <a:buNone/>
            </a:pPr>
            <a:r>
              <a:rPr lang="en-US"/>
              <a:t>When documenting code:</a:t>
            </a:r>
          </a:p>
          <a:p>
            <a:r>
              <a:rPr lang="en-US"/>
              <a:t>Assertions can help alert developers to a potential bug.</a:t>
            </a:r>
          </a:p>
          <a:p>
            <a:r>
              <a:rPr lang="en-US"/>
              <a:t>Assertions can be more effective than comments, as the code will terminate if a test condition is violated.</a:t>
            </a:r>
          </a:p>
          <a:p>
            <a:pPr marL="1371600" lvl="2" indent="-457200">
              <a:buFont typeface="Arial" panose="020B0604020202020204" pitchFamily="34" charset="0"/>
              <a:buAutoNum type="alphaLcParenR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ECC8-0E67-8526-454E-E1C23C9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Assertion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02146-8E7A-0B9F-624D-46F23CE4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There are a few different assertion expressions: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Comparison: For checking the relationships between values.</a:t>
            </a:r>
          </a:p>
          <a:p>
            <a:endParaRPr lang="en-US"/>
          </a:p>
          <a:p>
            <a:r>
              <a:rPr lang="en-US"/>
              <a:t>Membership: Verifying if an item exists in a collection.</a:t>
            </a:r>
          </a:p>
          <a:p>
            <a:endParaRPr lang="en-US"/>
          </a:p>
          <a:p>
            <a:r>
              <a:rPr lang="en-US"/>
              <a:t>Type-check: Ensure a variable is of the expected data type.</a:t>
            </a:r>
          </a:p>
        </p:txBody>
      </p:sp>
    </p:spTree>
    <p:extLst>
      <p:ext uri="{BB962C8B-B14F-4D97-AF65-F5344CB8AC3E}">
        <p14:creationId xmlns:p14="http://schemas.microsoft.com/office/powerpoint/2010/main" val="220661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Testing Your Code</vt:lpstr>
      <vt:lpstr>Learning Objectives</vt:lpstr>
      <vt:lpstr>What is testing?</vt:lpstr>
      <vt:lpstr>Why test our code?</vt:lpstr>
      <vt:lpstr>How I used to test my code</vt:lpstr>
      <vt:lpstr>Assert Keyword in Python</vt:lpstr>
      <vt:lpstr>The Syntax of assert</vt:lpstr>
      <vt:lpstr>When to use Assertions?</vt:lpstr>
      <vt:lpstr>Common Assertion Formats</vt:lpstr>
      <vt:lpstr>Comparison Assertions</vt:lpstr>
      <vt:lpstr>The following code has some possible issues. What assertion tests can help us find them?</vt:lpstr>
      <vt:lpstr>Membership Assertions</vt:lpstr>
      <vt:lpstr>What would a sensible assertion test be for the following code description?</vt:lpstr>
      <vt:lpstr>Type-Check Assertions</vt:lpstr>
      <vt:lpstr>What would a sensible assertion test be for the following?</vt:lpstr>
      <vt:lpstr>Assert All</vt:lpstr>
      <vt:lpstr>Assert Any</vt:lpstr>
      <vt:lpstr>Assertions can help as a sanity check</vt:lpstr>
      <vt:lpstr>What are some potential issues with the following? What assertions can we use to test?</vt:lpstr>
      <vt:lpstr>Which assertion tests would be most appropriate for the following?</vt:lpstr>
      <vt:lpstr>Some final thoughts on assertions</vt:lpstr>
      <vt:lpstr>Some things to keep in mind...</vt:lpstr>
      <vt:lpstr>Test Driven Development</vt:lpstr>
      <vt:lpstr>Frameworks and Test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178</cp:revision>
  <dcterms:created xsi:type="dcterms:W3CDTF">2024-11-25T15:25:44Z</dcterms:created>
  <dcterms:modified xsi:type="dcterms:W3CDTF">2024-11-28T13:59:15Z</dcterms:modified>
</cp:coreProperties>
</file>