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bin" panose="020B0604020202020204" charset="0"/>
      <p:regular r:id="rId8"/>
      <p:bold r:id="rId9"/>
      <p:italic r:id="rId10"/>
      <p:boldItalic r:id="rId11"/>
    </p:embeddedFont>
    <p:embeddedFont>
      <p:font typeface="Domine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5612" marR="0" lvl="1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2812" marR="0" lvl="2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0012" marR="0" lvl="3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7211" marR="0" lvl="4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4412" marR="0" lvl="5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98812" marR="0" lvl="6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70412" marR="0" lvl="7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6399212" marR="0" lvl="8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5612" marR="0" lvl="1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2812" marR="0" lvl="2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0012" marR="0" lvl="3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7211" marR="0" lvl="4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4412" marR="0" lvl="5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98812" marR="0" lvl="6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70412" marR="0" lvl="7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6399212" marR="0" lvl="8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5612" marR="0" lvl="1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2812" marR="0" lvl="2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0012" marR="0" lvl="3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7211" marR="0" lvl="4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4412" marR="0" lvl="5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98812" marR="0" lvl="6" indent="-87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70412" marR="0" lvl="7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6399212" marR="0" lvl="8" indent="-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52160" y="18653759"/>
            <a:ext cx="32918401" cy="47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52160" y="24597359"/>
            <a:ext cx="32918401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28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sz="96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L="2194560" marR="0" lvl="1" indent="-10160" algn="ctr" rtl="0"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sz="1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4389120" marR="0" lvl="2" indent="-7620" algn="ctr" rtl="0">
              <a:spcBef>
                <a:spcPts val="2400"/>
              </a:spcBef>
              <a:spcAft>
                <a:spcPts val="0"/>
              </a:spcAft>
              <a:buClr>
                <a:srgbClr val="BCBCBC"/>
              </a:buClr>
              <a:buSzPts val="1400"/>
              <a:buFont typeface="Noto Symbol"/>
              <a:buNone/>
              <a:defRPr sz="9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6583680" marR="0" lvl="3" indent="-5080" algn="ctr" rtl="0">
              <a:spcBef>
                <a:spcPts val="1925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ymbol"/>
              <a:buNone/>
              <a:defRPr sz="8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8778240" marR="0" lvl="4" indent="-2540" algn="ctr" rtl="0">
              <a:spcBef>
                <a:spcPts val="1438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sz="7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0972800" marR="0" lvl="5" indent="0" algn="ctr" rtl="0">
              <a:spcBef>
                <a:spcPts val="1440"/>
              </a:spcBef>
              <a:spcAft>
                <a:spcPts val="0"/>
              </a:spcAft>
              <a:buClr>
                <a:srgbClr val="8BA1B3"/>
              </a:buClr>
              <a:buSzPts val="1400"/>
              <a:buFont typeface="Noto Symbol"/>
              <a:buNone/>
              <a:defRPr sz="7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3167361" marR="0" lvl="6" indent="-10160" algn="ctr" rtl="0">
              <a:spcBef>
                <a:spcPts val="144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Noto Symbol"/>
              <a:buNone/>
              <a:defRPr sz="6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361920" marR="0" lvl="7" indent="-7619" algn="ctr" rtl="0">
              <a:spcBef>
                <a:spcPts val="1440"/>
              </a:spcBef>
              <a:spcAft>
                <a:spcPts val="0"/>
              </a:spcAft>
              <a:buClr>
                <a:srgbClr val="BABABA"/>
              </a:buClr>
              <a:buSzPts val="1400"/>
              <a:buFont typeface="Noto Symbol"/>
              <a:buNone/>
              <a:defRPr sz="6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556480" marR="0" lvl="8" indent="-5080" algn="ctr" rtl="0">
              <a:spcBef>
                <a:spcPts val="144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Noto Symbol"/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30724475" y="30503813"/>
            <a:ext cx="10972800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6700" b="0" i="0" u="none" strike="noStrike" cap="none">
                <a:solidFill>
                  <a:schemeClr val="dk2"/>
                </a:solidFill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13912850" y="30503813"/>
            <a:ext cx="16679862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194560" marR="0" lvl="1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4389120" marR="0" lvl="2" indent="-9652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6583680" marR="0" lvl="3" indent="-9398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8778240" marR="0" lvl="4" indent="-914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09728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3167361" marR="0" lvl="6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361920" marR="0" lvl="7" indent="-96519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556480" marR="0" lvl="8" indent="-9398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5837237" y="30503813"/>
            <a:ext cx="5853112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343400" y="17510125"/>
            <a:ext cx="35112325" cy="6145212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38900" tIns="219450" rIns="438900" bIns="21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4389437" y="24231600"/>
            <a:ext cx="35112325" cy="3292475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38900" tIns="219450" rIns="438900" bIns="21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17510125"/>
            <a:ext cx="1096962" cy="6145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89437" y="24231600"/>
            <a:ext cx="1096962" cy="329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2193925" y="731837"/>
            <a:ext cx="39503351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400" b="0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2193925" y="5851525"/>
            <a:ext cx="39503351" cy="2356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28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"/>
              <a:defRPr sz="125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"/>
              <a:defRPr sz="1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spcBef>
                <a:spcPts val="2400"/>
              </a:spcBef>
              <a:spcAft>
                <a:spcPts val="0"/>
              </a:spcAft>
              <a:buClr>
                <a:srgbClr val="BCBCBC"/>
              </a:buClr>
              <a:buSzPts val="1400"/>
              <a:buFont typeface="Noto Symbol"/>
              <a:buChar char=""/>
              <a:defRPr sz="9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1925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ymbol"/>
              <a:buChar char="◻"/>
              <a:defRPr sz="8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spcBef>
                <a:spcPts val="1438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◻"/>
              <a:defRPr sz="7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spcBef>
                <a:spcPts val="1440"/>
              </a:spcBef>
              <a:spcAft>
                <a:spcPts val="0"/>
              </a:spcAft>
              <a:buClr>
                <a:srgbClr val="8BA1B3"/>
              </a:buClr>
              <a:buSzPts val="1400"/>
              <a:buFont typeface="Noto Symbol"/>
              <a:buChar char=""/>
              <a:defRPr sz="7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spcBef>
                <a:spcPts val="144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Noto Symbol"/>
              <a:buChar char=""/>
              <a:defRPr sz="6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spcBef>
                <a:spcPts val="1440"/>
              </a:spcBef>
              <a:spcAft>
                <a:spcPts val="0"/>
              </a:spcAft>
              <a:buClr>
                <a:srgbClr val="BABABA"/>
              </a:buClr>
              <a:buSzPts val="1400"/>
              <a:buFont typeface="Noto Symbol"/>
              <a:buChar char=""/>
              <a:defRPr sz="6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spcBef>
                <a:spcPts val="144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Noto Symbol"/>
              <a:buChar char=""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30724475" y="30503813"/>
            <a:ext cx="10972800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6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194560" marR="0" lvl="1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4389120" marR="0" lvl="2" indent="-9652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6583680" marR="0" lvl="3" indent="-9398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8778240" marR="0" lvl="4" indent="-914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09728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3167361" marR="0" lvl="6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361920" marR="0" lvl="7" indent="-96519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556480" marR="0" lvl="8" indent="-9398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13912850" y="30503813"/>
            <a:ext cx="16679862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194560" marR="0" lvl="1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4389120" marR="0" lvl="2" indent="-9652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6583680" marR="0" lvl="3" indent="-9398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8778240" marR="0" lvl="4" indent="-914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09728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3167361" marR="0" lvl="6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361920" marR="0" lvl="7" indent="-96519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556480" marR="0" lvl="8" indent="-9398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5837237" y="30503813"/>
            <a:ext cx="5853112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67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"/>
          <p:cNvSpPr txBox="1"/>
          <p:nvPr/>
        </p:nvSpPr>
        <p:spPr>
          <a:xfrm>
            <a:off x="685800" y="5638800"/>
            <a:ext cx="9982200" cy="61595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0070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/>
          </a:p>
        </p:txBody>
      </p:sp>
      <p:sp>
        <p:nvSpPr>
          <p:cNvPr id="222" name="Google Shape;222;p53"/>
          <p:cNvSpPr txBox="1"/>
          <p:nvPr/>
        </p:nvSpPr>
        <p:spPr>
          <a:xfrm>
            <a:off x="462755" y="6516687"/>
            <a:ext cx="9982200" cy="165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75" tIns="456975" rIns="456975" bIns="45697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Summarize your study and its importance, implications, etc.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endParaRPr sz="29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3" name="Google Shape;223;p53"/>
          <p:cNvSpPr txBox="1"/>
          <p:nvPr/>
        </p:nvSpPr>
        <p:spPr>
          <a:xfrm flipH="1">
            <a:off x="674687" y="22606000"/>
            <a:ext cx="9993312" cy="6159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Purpose</a:t>
            </a:r>
            <a:endParaRPr/>
          </a:p>
        </p:txBody>
      </p:sp>
      <p:sp>
        <p:nvSpPr>
          <p:cNvPr id="224" name="Google Shape;224;p53"/>
          <p:cNvSpPr txBox="1"/>
          <p:nvPr/>
        </p:nvSpPr>
        <p:spPr>
          <a:xfrm>
            <a:off x="11490325" y="5626100"/>
            <a:ext cx="9982200" cy="61595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 </a:t>
            </a:r>
            <a:endParaRPr/>
          </a:p>
        </p:txBody>
      </p:sp>
      <p:sp>
        <p:nvSpPr>
          <p:cNvPr id="225" name="Google Shape;225;p53"/>
          <p:cNvSpPr txBox="1"/>
          <p:nvPr/>
        </p:nvSpPr>
        <p:spPr>
          <a:xfrm>
            <a:off x="11490325" y="6474619"/>
            <a:ext cx="9982200" cy="806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75" tIns="456975" rIns="456975" bIns="45697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4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 did you use to obtain your data?  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</p:txBody>
      </p:sp>
      <p:sp>
        <p:nvSpPr>
          <p:cNvPr id="226" name="Google Shape;226;p53"/>
          <p:cNvSpPr txBox="1"/>
          <p:nvPr/>
        </p:nvSpPr>
        <p:spPr>
          <a:xfrm>
            <a:off x="11490325" y="9306112"/>
            <a:ext cx="9982200" cy="61595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 dirty="0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dirty="0"/>
          </a:p>
        </p:txBody>
      </p:sp>
      <p:sp>
        <p:nvSpPr>
          <p:cNvPr id="227" name="Google Shape;227;p53"/>
          <p:cNvSpPr txBox="1"/>
          <p:nvPr/>
        </p:nvSpPr>
        <p:spPr>
          <a:xfrm>
            <a:off x="11490325" y="10452099"/>
            <a:ext cx="9982200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75" tIns="456975" rIns="456975" bIns="45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lang="en-US" sz="4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Analysis of your data collected; include summaries of your data, charts, images etc. </a:t>
            </a:r>
            <a:endParaRPr sz="4800" dirty="0">
              <a:solidFill>
                <a:schemeClr val="dk1"/>
              </a:solidFill>
              <a:latin typeface="Arial Narrow"/>
              <a:ea typeface="Arial Narrow"/>
              <a:cs typeface="Arial Narrow"/>
            </a:endParaRPr>
          </a:p>
        </p:txBody>
      </p:sp>
      <p:sp>
        <p:nvSpPr>
          <p:cNvPr id="228" name="Google Shape;228;p53"/>
          <p:cNvSpPr txBox="1"/>
          <p:nvPr/>
        </p:nvSpPr>
        <p:spPr>
          <a:xfrm>
            <a:off x="22272625" y="5626100"/>
            <a:ext cx="9982200" cy="6159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/>
          </a:p>
        </p:txBody>
      </p:sp>
      <p:sp>
        <p:nvSpPr>
          <p:cNvPr id="230" name="Google Shape;230;p53"/>
          <p:cNvSpPr txBox="1"/>
          <p:nvPr/>
        </p:nvSpPr>
        <p:spPr>
          <a:xfrm>
            <a:off x="33078738" y="5638800"/>
            <a:ext cx="9691687" cy="6159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</a:t>
            </a:r>
            <a:endParaRPr/>
          </a:p>
        </p:txBody>
      </p:sp>
      <p:sp>
        <p:nvSpPr>
          <p:cNvPr id="231" name="Google Shape;231;p53"/>
          <p:cNvSpPr txBox="1"/>
          <p:nvPr/>
        </p:nvSpPr>
        <p:spPr>
          <a:xfrm flipH="1">
            <a:off x="33078738" y="14481175"/>
            <a:ext cx="9691687" cy="61436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Next Steps (TPACK)</a:t>
            </a:r>
            <a:endParaRPr/>
          </a:p>
        </p:txBody>
      </p:sp>
      <p:sp>
        <p:nvSpPr>
          <p:cNvPr id="232" name="Google Shape;232;p53"/>
          <p:cNvSpPr txBox="1"/>
          <p:nvPr/>
        </p:nvSpPr>
        <p:spPr>
          <a:xfrm flipH="1">
            <a:off x="33078737" y="19297650"/>
            <a:ext cx="9691687" cy="6159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200" tIns="45600" rIns="91200" bIns="45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Arial Narrow"/>
              <a:buNone/>
            </a:pPr>
            <a:r>
              <a:rPr lang="en-US" sz="3400" b="1" i="0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/>
          </a:p>
        </p:txBody>
      </p:sp>
      <p:sp>
        <p:nvSpPr>
          <p:cNvPr id="233" name="Google Shape;233;p53"/>
          <p:cNvSpPr txBox="1"/>
          <p:nvPr/>
        </p:nvSpPr>
        <p:spPr>
          <a:xfrm>
            <a:off x="33078738" y="6375400"/>
            <a:ext cx="9982200" cy="8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75" tIns="456975" rIns="456975" bIns="45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lang="en-US" sz="4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Summarize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your key findings; make a prediction.</a:t>
            </a:r>
            <a:endParaRPr sz="4800" dirty="0"/>
          </a:p>
        </p:txBody>
      </p:sp>
      <p:sp>
        <p:nvSpPr>
          <p:cNvPr id="234" name="Google Shape;234;p53"/>
          <p:cNvSpPr txBox="1"/>
          <p:nvPr/>
        </p:nvSpPr>
        <p:spPr>
          <a:xfrm>
            <a:off x="33078738" y="14706600"/>
            <a:ext cx="9982200" cy="806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75" tIns="456975" rIns="456975" bIns="456975" anchor="t" anchorCtr="0">
            <a:noAutofit/>
          </a:bodyPr>
          <a:lstStyle/>
          <a:p>
            <a:pPr lvl="2" fontAlgn="base"/>
            <a:r>
              <a:rPr lang="en-US" sz="4800" dirty="0"/>
              <a:t>Next steps to further analyze your data, collect more data, or minimize the impact of the issue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808038" y="24237156"/>
            <a:ext cx="9974262" cy="633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4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 is the purpose of this study</a:t>
            </a:r>
            <a:r>
              <a:rPr lang="en-US" sz="3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?</a:t>
            </a:r>
            <a:endParaRPr dirty="0"/>
          </a:p>
        </p:txBody>
      </p:sp>
      <p:sp>
        <p:nvSpPr>
          <p:cNvPr id="240" name="Google Shape;240;p53"/>
          <p:cNvSpPr txBox="1"/>
          <p:nvPr/>
        </p:nvSpPr>
        <p:spPr>
          <a:xfrm>
            <a:off x="33078738" y="20417630"/>
            <a:ext cx="99822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list of your references</a:t>
            </a:r>
            <a:endParaRPr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5680868" y="1933742"/>
            <a:ext cx="32617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</a:t>
            </a:r>
            <a:r>
              <a:rPr lang="en-US" sz="9600" b="1" dirty="0"/>
              <a:t>itle of Research Study</a:t>
            </a:r>
          </a:p>
          <a:p>
            <a:pPr algn="ctr"/>
            <a:r>
              <a:rPr lang="en-US" sz="6000" b="1" dirty="0"/>
              <a:t>Team ID Number</a:t>
            </a:r>
          </a:p>
          <a:p>
            <a:pPr algn="ctr"/>
            <a:r>
              <a:rPr lang="en-US" sz="6000" b="1" dirty="0"/>
              <a:t>Conference Information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924377"/>
            <a:ext cx="803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TSA Logo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Cabin</vt:lpstr>
      <vt:lpstr>Arial Narrow</vt:lpstr>
      <vt:lpstr>Arial</vt:lpstr>
      <vt:lpstr>Noto Symbol</vt:lpstr>
      <vt:lpstr>Domine</vt:lpstr>
      <vt:lpstr>1_Origin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Cabahug</dc:creator>
  <cp:lastModifiedBy>Maria Raza</cp:lastModifiedBy>
  <cp:revision>4</cp:revision>
  <dcterms:modified xsi:type="dcterms:W3CDTF">2022-09-01T18:56:45Z</dcterms:modified>
</cp:coreProperties>
</file>