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68ff5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68ff5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68ff510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68ff510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b8110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b8110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1ad73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1ad73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68ff51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68ff51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68ff51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68ff51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Amazon Rekognition Image 操作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Amazon Rekognition 圖像操作是同步的。輸入和響應採用 JSON 格式。Amazon Rekognition Image 操作會分析 .jpg 或 .png 圖像格式的輸入圖像。傳遞給 Amazon Rekognition Image 操作的圖像可以存儲在 Amazon S3 存儲桶中。如果您不使用 AWS CLI，您還可以將 Base64 編碼的圖像字節直接傳遞給 Amazon Rekognition 操作。有關更多信息，請參閱處理圖像。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68ff51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68ff51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分析存儲在 Amazon S3 bucket中的圖片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68ff510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568ff51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分析從本地端文件下載的圖片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68ff51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68ff51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68ff510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68ff510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68ff510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68ff510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68ff510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68ff510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s://github.com/jzx-gooner/DL-wastesort" TargetMode="External"/><Relationship Id="rId5" Type="http://schemas.openxmlformats.org/officeDocument/2006/relationships/hyperlink" Target="https://github.com/wusaifei/garbage_classify" TargetMode="External"/><Relationship Id="rId6" Type="http://schemas.openxmlformats.org/officeDocument/2006/relationships/hyperlink" Target="https://github.com/KUASWoodyLIN/Udacity_self_driving_car_challenge_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39900" y="813900"/>
            <a:ext cx="7264200" cy="21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小組專題規畫案:</a:t>
            </a:r>
            <a:endParaRPr b="1" sz="4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Detecting labels in an image</a:t>
            </a:r>
            <a:endParaRPr b="1" sz="4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(檢測圖片中的Label)</a:t>
            </a:r>
            <a:endParaRPr b="1" sz="4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689000" y="3598950"/>
            <a:ext cx="57660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AI大數據企業實務應用班-第六組</a:t>
            </a:r>
            <a:endParaRPr b="1" sz="3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組員:鄭國勤，賴嘉勒，黃美馨，楊欣蓓</a:t>
            </a:r>
            <a:endParaRPr b="1" sz="2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15050" y="1064400"/>
            <a:ext cx="83139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簡化的模型評估、推理和反饋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在測試集上評估自定義模型的性能。對於測試集中每個圖片，可以看到模型預測與分配Label的比較。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還可以查看詳細的性能指標，例如準確率、召回率、F1 分數和可信度分數。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可以立即開始使用模型進行圖像分析，或者可以使用更多圖像疊代和重新訓練新版本以提高性能。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開始使用模型後，可以追蹤預測、糾正錯誤，並使用反饋數據重新訓練新模型版本並提高性能。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831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主要優點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https://docs.aws.amazon.com/rekognition/latest/customlabels-dg/what-is.html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415050" y="636725"/>
            <a:ext cx="85842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可以從蔬果外觀的病徵 去判斷田區好發哪些病蟲害 給每種病徵一個自定義label 然後讓程式回傳建議採用什麼生物防治的措施或技術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1.python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垃圾分類 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jzx-gooner/DL-wastesort: 基于深度学习的垃圾分类</a:t>
            </a:r>
            <a:endParaRPr sz="12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wusaifei/garbage_classify: 本文新增添分类，检测，换脸技术等学习教程，各种调参技巧和tricks，卷积结构 详细解析可视化，注意力机制代码等详解！本次垃圾分类挑战杯，目的在于构建基于深度学习技术的图像分类模型，实现垃圾图片类别的精准识别，大赛参考深圳垃圾分类标准，按可回收物、厨余垃圾、有害垃圾和其他垃圾四项分类。本项目包含完整的分类网络、数据增强、SVM等各种分类增强策略，后续还会继续更新新的分类技巧。</a:t>
            </a:r>
            <a:endParaRPr sz="12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路標辨識 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KUASWoodyLIN/Udacity_self_driving_car_challenge_2: Traffic-Sign-Classifier-Project</a:t>
            </a:r>
            <a:endParaRPr sz="12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2.python+AWS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人流分析!?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831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主題思考方向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496450" y="1021350"/>
            <a:ext cx="70671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嘗試製作出汽車或人的危險測距警示，在距離汽車或人多少公尺時，進行警告駕駛。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step1.辨識出汽車、機車、腳踏車或是人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step2.辨識邊界框大小判斷距離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step3.進行警告駕駛的動作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(提示製作 : 根據邊界框大小判斷距離遠近(幾公尺)，並判斷是汽車還是人物是否會被撞上)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831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老師建議</a:t>
            </a: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3100" y="64025"/>
            <a:ext cx="90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Detecting labels in an image(檢測圖片中的Label)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https://docs.aws.amazon.com/rekognition/latest/dg/labels-detect-labels-image.html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513" y="704925"/>
            <a:ext cx="6306984" cy="42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3100" y="64025"/>
            <a:ext cx="90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Detecting labels in an image(檢測圖片中的Label)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75996" t="8399"/>
          <a:stretch/>
        </p:blipFill>
        <p:spPr>
          <a:xfrm>
            <a:off x="5640863" y="674200"/>
            <a:ext cx="820222" cy="425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85519" r="0" t="0"/>
          <a:stretch/>
        </p:blipFill>
        <p:spPr>
          <a:xfrm>
            <a:off x="8032300" y="674200"/>
            <a:ext cx="571400" cy="3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86296" r="0" t="8399"/>
          <a:stretch/>
        </p:blipFill>
        <p:spPr>
          <a:xfrm>
            <a:off x="6461081" y="674200"/>
            <a:ext cx="468269" cy="425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77902" t="0"/>
          <a:stretch/>
        </p:blipFill>
        <p:spPr>
          <a:xfrm>
            <a:off x="7160325" y="674200"/>
            <a:ext cx="871975" cy="38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1152475"/>
            <a:ext cx="509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Microsoft JhengHei"/>
              <a:buAutoNum type="arabicPeriod"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使用DetectLabels API 操作，來偵測存儲在   Amazon S3 bucket 的圖片（JPEG 或 PNG）之人物、物體或場景。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Microsoft JhengHei"/>
              <a:buAutoNum type="arabicPeriod"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利用Python將圖片傳送給 Amazon Rekognition Image API進行分析。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P.S.  Amazon Rekognition Image 僅可分析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.jpg或 .png 格式的圖片。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https://us-east-2.console.aws.amazon.com/rekognition/home?region=us-east-2#/label-detection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575" y="0"/>
            <a:ext cx="3836850" cy="49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093800" y="0"/>
            <a:ext cx="24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AWS範例程式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https://docs.aws.amazon.com/rekognition/latest/dg/labels-detect-labels-image.html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000" y="0"/>
            <a:ext cx="5223999" cy="491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https://docs.aws.amazon.com/rekognition/latest/dg/images-bytes.html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54600" y="0"/>
            <a:ext cx="24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AWS範例程式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593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顯示邊界框(BoundingBox)</a:t>
            </a:r>
            <a:endParaRPr sz="2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41250" y="1629613"/>
            <a:ext cx="42513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Amazon Rekognition Image 操作可以return在圖像中檢測到的項目邊界框座標。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DetectFaces操作為圖像中檢測到的每個人臉返回一個邊界框 ( BoundingBox )。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367400"/>
            <a:ext cx="4442900" cy="44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https://docs.aws.amazon.com/rekognition/latest/dg/images-displaying-bounding-boxes.html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11700" y="1611450"/>
            <a:ext cx="85206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Height - 邊界框的高度與整體圖片高度的比率。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Left - 邊界框的左坐標，作為整體圖片寬度的比率。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Top - 邊界框的頂部坐標，作為整體圖片高度的比率。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Width - 邊界框的寬度與整個圖片寬度的比率。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325" y="1129263"/>
            <a:ext cx="2884975" cy="28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https://docs.aws.amazon.com/rekognition/latest/dg/images-displaying-bounding-boxes.html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邊界框具有以下屬性：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355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Amazon Rekognition Custom Labels(自定義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Amazon Rekognition 自定義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，可以識別圖片中，特定於業務需求的人物或場景。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例如，可以在社交媒體文章中找到自己的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、在商店貨架上識別商品、對生產線上的機器零件進行分類、區分健康和受感染的植物或檢測影片中的動畫人物。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延生應用: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https://docs.aws.amazon.com/rekognition/latest/customlabels-dg/what-is.html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753900" y="886350"/>
            <a:ext cx="80073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簡化的數據標記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Amazon Rekognition 自定義Label控制台提供了一個圖形使用者介面，可快速簡單地標記圖像。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該界面允許將Label用於整個圖片。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自動化機器學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習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構建自定義模型不需要任何機器學習專業知識。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Amazon Rekognition 自定義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包括自動機器學習 (AutoML) 功能，可為您處理機器學習。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提供訓練圖像後，Amazon Rekognition 自定義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 sz="18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可以自動下載和檢查數據、選擇正確機器學習演算法、訓練模型，並提供模型性能指標。</a:t>
            </a:r>
            <a:endParaRPr sz="18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831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AFAF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主要優點</a:t>
            </a:r>
            <a:endParaRPr sz="3000">
              <a:solidFill>
                <a:srgbClr val="FAFAF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830125" y="4850525"/>
            <a:ext cx="8313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程式參考：</a:t>
            </a:r>
            <a:r>
              <a:rPr i="1" lang="zh-TW" sz="1200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https://docs.aws.amazon.com/rekognition/latest/customlabels-dg/what-is.html</a:t>
            </a:r>
            <a:endParaRPr i="1" sz="1200">
              <a:solidFill>
                <a:srgbClr val="999999"/>
              </a:solidFill>
              <a:highlight>
                <a:srgbClr val="D5A6BD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