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5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6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5" r:id="rId1"/>
    <p:sldMasterId id="2147484009" r:id="rId2"/>
    <p:sldMasterId id="2147484890" r:id="rId3"/>
    <p:sldMasterId id="2147484894" r:id="rId4"/>
    <p:sldMasterId id="2147484895" r:id="rId5"/>
    <p:sldMasterId id="2147484899" r:id="rId6"/>
    <p:sldMasterId id="2147484903" r:id="rId7"/>
  </p:sldMasterIdLst>
  <p:notesMasterIdLst>
    <p:notesMasterId r:id="rId17"/>
  </p:notesMasterIdLst>
  <p:handoutMasterIdLst>
    <p:handoutMasterId r:id="rId18"/>
  </p:handoutMasterIdLst>
  <p:sldIdLst>
    <p:sldId id="449" r:id="rId8"/>
    <p:sldId id="483" r:id="rId9"/>
    <p:sldId id="495" r:id="rId10"/>
    <p:sldId id="498" r:id="rId11"/>
    <p:sldId id="499" r:id="rId12"/>
    <p:sldId id="500" r:id="rId13"/>
    <p:sldId id="501" r:id="rId14"/>
    <p:sldId id="502" r:id="rId15"/>
    <p:sldId id="491" r:id="rId16"/>
  </p:sldIdLst>
  <p:sldSz cx="12192000" cy="6858000"/>
  <p:notesSz cx="7099300" cy="10234613"/>
  <p:custDataLst>
    <p:tags r:id="rId1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C9FF"/>
    <a:srgbClr val="DEBDFF"/>
    <a:srgbClr val="C2C2C2"/>
    <a:srgbClr val="DBB7FF"/>
    <a:srgbClr val="CC99FF"/>
    <a:srgbClr val="666699"/>
    <a:srgbClr val="FFFF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1" autoAdjust="0"/>
    <p:restoredTop sz="94660"/>
  </p:normalViewPr>
  <p:slideViewPr>
    <p:cSldViewPr>
      <p:cViewPr varScale="1">
        <p:scale>
          <a:sx n="83" d="100"/>
          <a:sy n="83" d="100"/>
        </p:scale>
        <p:origin x="462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" userId="11f48ace-9d6e-4fc6-bb24-136958cd35bf" providerId="ADAL" clId="{D8254ABB-C07C-4C08-852E-E26457709C20}"/>
    <pc:docChg chg="custSel addSld delSld modSld">
      <pc:chgData name="Peter" userId="11f48ace-9d6e-4fc6-bb24-136958cd35bf" providerId="ADAL" clId="{D8254ABB-C07C-4C08-852E-E26457709C20}" dt="2021-08-23T00:18:46.867" v="1170" actId="20577"/>
      <pc:docMkLst>
        <pc:docMk/>
      </pc:docMkLst>
      <pc:sldChg chg="modSp mod">
        <pc:chgData name="Peter" userId="11f48ace-9d6e-4fc6-bb24-136958cd35bf" providerId="ADAL" clId="{D8254ABB-C07C-4C08-852E-E26457709C20}" dt="2021-08-22T09:27:59.764" v="85" actId="20577"/>
        <pc:sldMkLst>
          <pc:docMk/>
          <pc:sldMk cId="0" sldId="449"/>
        </pc:sldMkLst>
        <pc:spChg chg="mod">
          <ac:chgData name="Peter" userId="11f48ace-9d6e-4fc6-bb24-136958cd35bf" providerId="ADAL" clId="{D8254ABB-C07C-4C08-852E-E26457709C20}" dt="2021-08-22T09:27:59.764" v="85" actId="20577"/>
          <ac:spMkLst>
            <pc:docMk/>
            <pc:sldMk cId="0" sldId="449"/>
            <ac:spMk id="18434" creationId="{00000000-0000-0000-0000-000000000000}"/>
          </ac:spMkLst>
        </pc:spChg>
      </pc:sldChg>
      <pc:sldChg chg="modSp mod">
        <pc:chgData name="Peter" userId="11f48ace-9d6e-4fc6-bb24-136958cd35bf" providerId="ADAL" clId="{D8254ABB-C07C-4C08-852E-E26457709C20}" dt="2021-08-22T09:31:23.524" v="481" actId="20577"/>
        <pc:sldMkLst>
          <pc:docMk/>
          <pc:sldMk cId="0" sldId="483"/>
        </pc:sldMkLst>
        <pc:spChg chg="mod">
          <ac:chgData name="Peter" userId="11f48ace-9d6e-4fc6-bb24-136958cd35bf" providerId="ADAL" clId="{D8254ABB-C07C-4C08-852E-E26457709C20}" dt="2021-08-22T09:31:23.524" v="481" actId="20577"/>
          <ac:spMkLst>
            <pc:docMk/>
            <pc:sldMk cId="0" sldId="483"/>
            <ac:spMk id="19459" creationId="{00000000-0000-0000-0000-000000000000}"/>
          </ac:spMkLst>
        </pc:spChg>
      </pc:sldChg>
      <pc:sldChg chg="del">
        <pc:chgData name="Peter" userId="11f48ace-9d6e-4fc6-bb24-136958cd35bf" providerId="ADAL" clId="{D8254ABB-C07C-4C08-852E-E26457709C20}" dt="2021-08-22T09:31:31.945" v="482" actId="47"/>
        <pc:sldMkLst>
          <pc:docMk/>
          <pc:sldMk cId="611824869" sldId="485"/>
        </pc:sldMkLst>
      </pc:sldChg>
      <pc:sldChg chg="modSp mod">
        <pc:chgData name="Peter" userId="11f48ace-9d6e-4fc6-bb24-136958cd35bf" providerId="ADAL" clId="{D8254ABB-C07C-4C08-852E-E26457709C20}" dt="2021-08-22T09:32:29.462" v="637" actId="20577"/>
        <pc:sldMkLst>
          <pc:docMk/>
          <pc:sldMk cId="3739730983" sldId="491"/>
        </pc:sldMkLst>
        <pc:spChg chg="mod">
          <ac:chgData name="Peter" userId="11f48ace-9d6e-4fc6-bb24-136958cd35bf" providerId="ADAL" clId="{D8254ABB-C07C-4C08-852E-E26457709C20}" dt="2021-08-22T09:32:29.462" v="637" actId="20577"/>
          <ac:spMkLst>
            <pc:docMk/>
            <pc:sldMk cId="3739730983" sldId="491"/>
            <ac:spMk id="19459" creationId="{00000000-0000-0000-0000-000000000000}"/>
          </ac:spMkLst>
        </pc:spChg>
      </pc:sldChg>
      <pc:sldChg chg="del">
        <pc:chgData name="Peter" userId="11f48ace-9d6e-4fc6-bb24-136958cd35bf" providerId="ADAL" clId="{D8254ABB-C07C-4C08-852E-E26457709C20}" dt="2021-08-22T09:31:31.945" v="482" actId="47"/>
        <pc:sldMkLst>
          <pc:docMk/>
          <pc:sldMk cId="2317219180" sldId="492"/>
        </pc:sldMkLst>
      </pc:sldChg>
      <pc:sldChg chg="del">
        <pc:chgData name="Peter" userId="11f48ace-9d6e-4fc6-bb24-136958cd35bf" providerId="ADAL" clId="{D8254ABB-C07C-4C08-852E-E26457709C20}" dt="2021-08-22T09:31:31.945" v="482" actId="47"/>
        <pc:sldMkLst>
          <pc:docMk/>
          <pc:sldMk cId="327739135" sldId="493"/>
        </pc:sldMkLst>
      </pc:sldChg>
      <pc:sldChg chg="del">
        <pc:chgData name="Peter" userId="11f48ace-9d6e-4fc6-bb24-136958cd35bf" providerId="ADAL" clId="{D8254ABB-C07C-4C08-852E-E26457709C20}" dt="2021-08-22T09:31:31.945" v="482" actId="47"/>
        <pc:sldMkLst>
          <pc:docMk/>
          <pc:sldMk cId="2806496269" sldId="494"/>
        </pc:sldMkLst>
      </pc:sldChg>
      <pc:sldChg chg="modSp mod">
        <pc:chgData name="Peter" userId="11f48ace-9d6e-4fc6-bb24-136958cd35bf" providerId="ADAL" clId="{D8254ABB-C07C-4C08-852E-E26457709C20}" dt="2021-08-23T00:16:46.195" v="890" actId="5793"/>
        <pc:sldMkLst>
          <pc:docMk/>
          <pc:sldMk cId="3018880515" sldId="495"/>
        </pc:sldMkLst>
        <pc:spChg chg="mod">
          <ac:chgData name="Peter" userId="11f48ace-9d6e-4fc6-bb24-136958cd35bf" providerId="ADAL" clId="{D8254ABB-C07C-4C08-852E-E26457709C20}" dt="2021-08-22T09:29:51.440" v="311" actId="20577"/>
          <ac:spMkLst>
            <pc:docMk/>
            <pc:sldMk cId="3018880515" sldId="495"/>
            <ac:spMk id="19458" creationId="{00000000-0000-0000-0000-000000000000}"/>
          </ac:spMkLst>
        </pc:spChg>
        <pc:spChg chg="mod">
          <ac:chgData name="Peter" userId="11f48ace-9d6e-4fc6-bb24-136958cd35bf" providerId="ADAL" clId="{D8254ABB-C07C-4C08-852E-E26457709C20}" dt="2021-08-23T00:16:46.195" v="890" actId="5793"/>
          <ac:spMkLst>
            <pc:docMk/>
            <pc:sldMk cId="3018880515" sldId="495"/>
            <ac:spMk id="19459" creationId="{00000000-0000-0000-0000-000000000000}"/>
          </ac:spMkLst>
        </pc:spChg>
      </pc:sldChg>
      <pc:sldChg chg="del">
        <pc:chgData name="Peter" userId="11f48ace-9d6e-4fc6-bb24-136958cd35bf" providerId="ADAL" clId="{D8254ABB-C07C-4C08-852E-E26457709C20}" dt="2021-08-22T09:31:31.945" v="482" actId="47"/>
        <pc:sldMkLst>
          <pc:docMk/>
          <pc:sldMk cId="3664616873" sldId="496"/>
        </pc:sldMkLst>
      </pc:sldChg>
      <pc:sldChg chg="del">
        <pc:chgData name="Peter" userId="11f48ace-9d6e-4fc6-bb24-136958cd35bf" providerId="ADAL" clId="{D8254ABB-C07C-4C08-852E-E26457709C20}" dt="2021-08-22T09:31:31.945" v="482" actId="47"/>
        <pc:sldMkLst>
          <pc:docMk/>
          <pc:sldMk cId="298558588" sldId="497"/>
        </pc:sldMkLst>
      </pc:sldChg>
      <pc:sldChg chg="addSp modSp add mod">
        <pc:chgData name="Peter" userId="11f48ace-9d6e-4fc6-bb24-136958cd35bf" providerId="ADAL" clId="{D8254ABB-C07C-4C08-852E-E26457709C20}" dt="2021-08-23T00:15:59.082" v="809" actId="1076"/>
        <pc:sldMkLst>
          <pc:docMk/>
          <pc:sldMk cId="1366784714" sldId="498"/>
        </pc:sldMkLst>
        <pc:spChg chg="mod">
          <ac:chgData name="Peter" userId="11f48ace-9d6e-4fc6-bb24-136958cd35bf" providerId="ADAL" clId="{D8254ABB-C07C-4C08-852E-E26457709C20}" dt="2021-08-22T09:30:04.111" v="330" actId="20577"/>
          <ac:spMkLst>
            <pc:docMk/>
            <pc:sldMk cId="1366784714" sldId="498"/>
            <ac:spMk id="19458" creationId="{00000000-0000-0000-0000-000000000000}"/>
          </ac:spMkLst>
        </pc:spChg>
        <pc:spChg chg="mod">
          <ac:chgData name="Peter" userId="11f48ace-9d6e-4fc6-bb24-136958cd35bf" providerId="ADAL" clId="{D8254ABB-C07C-4C08-852E-E26457709C20}" dt="2021-08-23T00:14:45.528" v="803" actId="5793"/>
          <ac:spMkLst>
            <pc:docMk/>
            <pc:sldMk cId="1366784714" sldId="498"/>
            <ac:spMk id="19459" creationId="{00000000-0000-0000-0000-000000000000}"/>
          </ac:spMkLst>
        </pc:spChg>
        <pc:picChg chg="add mod">
          <ac:chgData name="Peter" userId="11f48ace-9d6e-4fc6-bb24-136958cd35bf" providerId="ADAL" clId="{D8254ABB-C07C-4C08-852E-E26457709C20}" dt="2021-08-23T00:15:59.082" v="809" actId="1076"/>
          <ac:picMkLst>
            <pc:docMk/>
            <pc:sldMk cId="1366784714" sldId="498"/>
            <ac:picMk id="3" creationId="{282DE430-C6B1-40C0-B633-8D41FD223AF0}"/>
          </ac:picMkLst>
        </pc:picChg>
      </pc:sldChg>
      <pc:sldChg chg="modSp add mod">
        <pc:chgData name="Peter" userId="11f48ace-9d6e-4fc6-bb24-136958cd35bf" providerId="ADAL" clId="{D8254ABB-C07C-4C08-852E-E26457709C20}" dt="2021-08-23T00:17:20.484" v="991" actId="20577"/>
        <pc:sldMkLst>
          <pc:docMk/>
          <pc:sldMk cId="3590375924" sldId="499"/>
        </pc:sldMkLst>
        <pc:spChg chg="mod">
          <ac:chgData name="Peter" userId="11f48ace-9d6e-4fc6-bb24-136958cd35bf" providerId="ADAL" clId="{D8254ABB-C07C-4C08-852E-E26457709C20}" dt="2021-08-22T09:30:21.703" v="352" actId="20577"/>
          <ac:spMkLst>
            <pc:docMk/>
            <pc:sldMk cId="3590375924" sldId="499"/>
            <ac:spMk id="19458" creationId="{00000000-0000-0000-0000-000000000000}"/>
          </ac:spMkLst>
        </pc:spChg>
        <pc:spChg chg="mod">
          <ac:chgData name="Peter" userId="11f48ace-9d6e-4fc6-bb24-136958cd35bf" providerId="ADAL" clId="{D8254ABB-C07C-4C08-852E-E26457709C20}" dt="2021-08-23T00:17:20.484" v="991" actId="20577"/>
          <ac:spMkLst>
            <pc:docMk/>
            <pc:sldMk cId="3590375924" sldId="499"/>
            <ac:spMk id="19459" creationId="{00000000-0000-0000-0000-000000000000}"/>
          </ac:spMkLst>
        </pc:spChg>
      </pc:sldChg>
      <pc:sldChg chg="modSp add mod">
        <pc:chgData name="Peter" userId="11f48ace-9d6e-4fc6-bb24-136958cd35bf" providerId="ADAL" clId="{D8254ABB-C07C-4C08-852E-E26457709C20}" dt="2021-08-23T00:18:46.867" v="1170" actId="20577"/>
        <pc:sldMkLst>
          <pc:docMk/>
          <pc:sldMk cId="2133247701" sldId="500"/>
        </pc:sldMkLst>
        <pc:spChg chg="mod">
          <ac:chgData name="Peter" userId="11f48ace-9d6e-4fc6-bb24-136958cd35bf" providerId="ADAL" clId="{D8254ABB-C07C-4C08-852E-E26457709C20}" dt="2021-08-22T09:30:43.515" v="408" actId="20577"/>
          <ac:spMkLst>
            <pc:docMk/>
            <pc:sldMk cId="2133247701" sldId="500"/>
            <ac:spMk id="19458" creationId="{00000000-0000-0000-0000-000000000000}"/>
          </ac:spMkLst>
        </pc:spChg>
        <pc:spChg chg="mod">
          <ac:chgData name="Peter" userId="11f48ace-9d6e-4fc6-bb24-136958cd35bf" providerId="ADAL" clId="{D8254ABB-C07C-4C08-852E-E26457709C20}" dt="2021-08-23T00:18:46.867" v="1170" actId="20577"/>
          <ac:spMkLst>
            <pc:docMk/>
            <pc:sldMk cId="2133247701" sldId="500"/>
            <ac:spMk id="19459" creationId="{00000000-0000-0000-0000-000000000000}"/>
          </ac:spMkLst>
        </pc:spChg>
      </pc:sldChg>
      <pc:sldChg chg="modSp add mod">
        <pc:chgData name="Peter" userId="11f48ace-9d6e-4fc6-bb24-136958cd35bf" providerId="ADAL" clId="{D8254ABB-C07C-4C08-852E-E26457709C20}" dt="2021-08-22T09:30:52.695" v="421" actId="20577"/>
        <pc:sldMkLst>
          <pc:docMk/>
          <pc:sldMk cId="250492798" sldId="501"/>
        </pc:sldMkLst>
        <pc:spChg chg="mod">
          <ac:chgData name="Peter" userId="11f48ace-9d6e-4fc6-bb24-136958cd35bf" providerId="ADAL" clId="{D8254ABB-C07C-4C08-852E-E26457709C20}" dt="2021-08-22T09:30:52.695" v="421" actId="20577"/>
          <ac:spMkLst>
            <pc:docMk/>
            <pc:sldMk cId="250492798" sldId="501"/>
            <ac:spMk id="19458" creationId="{00000000-0000-0000-0000-000000000000}"/>
          </ac:spMkLst>
        </pc:spChg>
      </pc:sldChg>
      <pc:sldChg chg="modSp add mod">
        <pc:chgData name="Peter" userId="11f48ace-9d6e-4fc6-bb24-136958cd35bf" providerId="ADAL" clId="{D8254ABB-C07C-4C08-852E-E26457709C20}" dt="2021-08-22T09:31:05.483" v="450" actId="20577"/>
        <pc:sldMkLst>
          <pc:docMk/>
          <pc:sldMk cId="1538088131" sldId="502"/>
        </pc:sldMkLst>
        <pc:spChg chg="mod">
          <ac:chgData name="Peter" userId="11f48ace-9d6e-4fc6-bb24-136958cd35bf" providerId="ADAL" clId="{D8254ABB-C07C-4C08-852E-E26457709C20}" dt="2021-08-22T09:31:05.483" v="450" actId="20577"/>
          <ac:spMkLst>
            <pc:docMk/>
            <pc:sldMk cId="1538088131" sldId="502"/>
            <ac:spMk id="19458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3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3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3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300" smtClean="0"/>
            </a:lvl1pPr>
          </a:lstStyle>
          <a:p>
            <a:pPr>
              <a:defRPr/>
            </a:pPr>
            <a:fld id="{3AD286AF-24DF-4EBB-ABF3-78036D3CEF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3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3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3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300" smtClean="0"/>
            </a:lvl1pPr>
          </a:lstStyle>
          <a:p>
            <a:pPr>
              <a:defRPr/>
            </a:pPr>
            <a:fld id="{63AD344D-E3F6-4A3C-A9BC-6EB881BDCB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12C9F-0995-47A2-B545-898B27810F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491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9268885" y="6418264"/>
            <a:ext cx="2923116" cy="43973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4A850F-1E42-4ECF-9F87-09BEF3D3B3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720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3867" y="609600"/>
            <a:ext cx="2736851" cy="4889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609600"/>
            <a:ext cx="8009467" cy="4889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9268885" y="6418264"/>
            <a:ext cx="2923116" cy="43973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03DE235-4EDD-4E69-8E9C-894E99204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3850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09600"/>
            <a:ext cx="10949517" cy="9731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11200" y="1752600"/>
            <a:ext cx="10949517" cy="37465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AU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9268885" y="6418264"/>
            <a:ext cx="2923116" cy="43973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B173805-46A4-46DF-B29D-623C046D8E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0000759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09600"/>
            <a:ext cx="10949517" cy="9731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711200" y="1752600"/>
            <a:ext cx="10949517" cy="3746500"/>
          </a:xfrm>
        </p:spPr>
        <p:txBody>
          <a:bodyPr/>
          <a:lstStyle/>
          <a:p>
            <a:pPr lvl="0"/>
            <a:r>
              <a:rPr lang="en-US" noProof="0"/>
              <a:t>Click icon to add SmartArt graphic</a:t>
            </a:r>
            <a:endParaRPr lang="en-AU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9268885" y="6418264"/>
            <a:ext cx="2923116" cy="43973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940B17-F5AB-43DD-8358-5DC15BF087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4232154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9395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8025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2539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604964"/>
            <a:ext cx="5372100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4901" y="1604964"/>
            <a:ext cx="5374217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91107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89134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6239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992095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07713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03294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00153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06847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22267" y="1524000"/>
            <a:ext cx="2736851" cy="48323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0"/>
            <a:ext cx="8009467" cy="4832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89809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95362" y="5229200"/>
            <a:ext cx="3360373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of Presenter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495364" y="741531"/>
            <a:ext cx="9441065" cy="1752432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FLINDERS UNIVERSITY</a:t>
            </a:r>
            <a:br>
              <a:rPr lang="en-US" dirty="0"/>
            </a:b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8362545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182719"/>
      </p:ext>
    </p:extLst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33515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1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2284" y="188914"/>
            <a:ext cx="10363200" cy="791816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1" hangingPunct="1"/>
            <a:r>
              <a:rPr lang="en-US" altLang="en-US"/>
              <a:t>Click to edit Master title style</a:t>
            </a:r>
            <a:endParaRPr lang="en-AU" alt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12284" y="1124746"/>
            <a:ext cx="10363200" cy="410445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eaLnBrk="1" hangingPunct="1"/>
            <a:r>
              <a:rPr lang="en-US" alt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29984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912284" y="1124747"/>
            <a:ext cx="5080000" cy="41764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en-US"/>
              <a:t>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24747"/>
            <a:ext cx="5080000" cy="41764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en-US"/>
              <a:t>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12284" y="188914"/>
            <a:ext cx="10363200" cy="791816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1" hangingPunct="1"/>
            <a:r>
              <a:rPr lang="en-US" altLang="en-US"/>
              <a:t>Click to edit Master title style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283911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9268885" y="6418264"/>
            <a:ext cx="2923116" cy="43973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EBA142-A7A6-4B40-8234-8865213DBE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81645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2284" y="188914"/>
            <a:ext cx="10363200" cy="791816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1" hangingPunct="1"/>
            <a:r>
              <a:rPr lang="en-US" altLang="en-US"/>
              <a:t>Click to edit Master title style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4872606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2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2287" y="188914"/>
            <a:ext cx="10080260" cy="791816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1" hangingPunct="1"/>
            <a:r>
              <a:rPr lang="en-US" altLang="en-US"/>
              <a:t>Click to edit Master title style</a:t>
            </a:r>
            <a:endParaRPr lang="en-AU" alt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12284" y="1124744"/>
            <a:ext cx="10080261" cy="3816424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eaLnBrk="1" hangingPunct="1"/>
            <a:r>
              <a:rPr lang="en-US" alt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85015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912284" y="1124746"/>
            <a:ext cx="5080000" cy="5256582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en-US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24748"/>
            <a:ext cx="4986965" cy="381642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en-US"/>
              <a:t>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12288" y="188914"/>
            <a:ext cx="10272281" cy="791816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1" hangingPunct="1"/>
            <a:r>
              <a:rPr lang="en-US" altLang="en-US"/>
              <a:t>Click to edit Master title style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2155733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12288" y="188914"/>
            <a:ext cx="10272281" cy="791816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1" hangingPunct="1"/>
            <a:r>
              <a:rPr lang="en-US" altLang="en-US"/>
              <a:t>Click to edit Master title style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4047588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footer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2284" y="188914"/>
            <a:ext cx="10363200" cy="791816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1" hangingPunct="1"/>
            <a:r>
              <a:rPr lang="en-US" altLang="en-US"/>
              <a:t>Click to edit Master title style</a:t>
            </a:r>
            <a:endParaRPr lang="en-AU" alt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12284" y="1124745"/>
            <a:ext cx="10363200" cy="4799762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eaLnBrk="1" hangingPunct="1"/>
            <a:r>
              <a:rPr lang="en-US" alt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83787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footer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912284" y="1124748"/>
            <a:ext cx="5080000" cy="4799761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en-US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24748"/>
            <a:ext cx="5080000" cy="4799761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en-US"/>
              <a:t>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12284" y="188914"/>
            <a:ext cx="10363200" cy="791816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1" hangingPunct="1"/>
            <a:r>
              <a:rPr lang="en-US" altLang="en-US"/>
              <a:t>Click to edit Master title style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40678705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footer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2284" y="188914"/>
            <a:ext cx="10363200" cy="791816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1" hangingPunct="1"/>
            <a:r>
              <a:rPr lang="en-US" altLang="en-US"/>
              <a:t>Click to edit Master title style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4800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1" y="1752600"/>
            <a:ext cx="5372100" cy="374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1" y="1752600"/>
            <a:ext cx="5374217" cy="374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9268885" y="6418264"/>
            <a:ext cx="2923116" cy="43973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F55BEA6-09BD-426D-9B8C-B2305F71D0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7012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9268885" y="6418264"/>
            <a:ext cx="2923116" cy="43973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C5C6948-B960-4DFA-BB66-6B32C46E84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017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9268885" y="6418264"/>
            <a:ext cx="2923116" cy="43973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659A712-1333-48CD-B377-E5FD6FFA36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239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9268885" y="6418264"/>
            <a:ext cx="2923116" cy="43973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15B461E-8E48-40EF-B09C-F0DAE126D5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7731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5200" y="15240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9268885" y="6418264"/>
            <a:ext cx="2923116" cy="43973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2B8F74A-3756-44AC-9727-72CEAD8AED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342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9268885" y="6418264"/>
            <a:ext cx="2923116" cy="43973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2CB059E-14A4-4EB7-BAFB-C293F77E09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705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4.jpe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6.emf"/><Relationship Id="rId5" Type="http://schemas.openxmlformats.org/officeDocument/2006/relationships/image" Target="../media/image7.jpeg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6.emf"/><Relationship Id="rId5" Type="http://schemas.openxmlformats.org/officeDocument/2006/relationships/image" Target="../media/image8.jpg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9.jpeg"/><Relationship Id="rId4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609600"/>
            <a:ext cx="10949517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752600"/>
            <a:ext cx="10949517" cy="374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711201" y="5257801"/>
            <a:ext cx="2722033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AU" sz="2200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4165601" y="5257801"/>
            <a:ext cx="3839633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AU" sz="22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8737600" y="5257800"/>
            <a:ext cx="2923117" cy="439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 sz="14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EB341A28-3461-428A-A9CE-EB2DD0473E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64" r:id="rId1"/>
    <p:sldLayoutId id="2147484878" r:id="rId2"/>
    <p:sldLayoutId id="2147484879" r:id="rId3"/>
    <p:sldLayoutId id="2147484880" r:id="rId4"/>
    <p:sldLayoutId id="2147484881" r:id="rId5"/>
    <p:sldLayoutId id="2147484882" r:id="rId6"/>
    <p:sldLayoutId id="2147484883" r:id="rId7"/>
    <p:sldLayoutId id="2147484884" r:id="rId8"/>
    <p:sldLayoutId id="2147484885" r:id="rId9"/>
    <p:sldLayoutId id="2147484886" r:id="rId10"/>
    <p:sldLayoutId id="2147484887" r:id="rId11"/>
    <p:sldLayoutId id="2147484888" r:id="rId12"/>
    <p:sldLayoutId id="2147484889" r:id="rId13"/>
  </p:sldLayoutIdLst>
  <p:hf hdr="0" dt="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400">
          <a:solidFill>
            <a:srgbClr val="280099"/>
          </a:solidFill>
          <a:latin typeface="+mj-lt"/>
          <a:ea typeface="ＭＳ Ｐゴシック" charset="-128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400">
          <a:solidFill>
            <a:srgbClr val="280099"/>
          </a:solidFill>
          <a:latin typeface="Arial" pitchFamily="34" charset="0"/>
          <a:ea typeface="ＭＳ Ｐゴシック" charset="-128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400">
          <a:solidFill>
            <a:srgbClr val="280099"/>
          </a:solidFill>
          <a:latin typeface="Arial" pitchFamily="34" charset="0"/>
          <a:ea typeface="ＭＳ Ｐゴシック" charset="-128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400">
          <a:solidFill>
            <a:srgbClr val="280099"/>
          </a:solidFill>
          <a:latin typeface="Arial" pitchFamily="34" charset="0"/>
          <a:ea typeface="ＭＳ Ｐゴシック" charset="-128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400">
          <a:solidFill>
            <a:srgbClr val="280099"/>
          </a:solidFill>
          <a:latin typeface="Arial" pitchFamily="34" charset="0"/>
          <a:ea typeface="ＭＳ Ｐゴシック" charset="-128"/>
        </a:defRPr>
      </a:lvl5pPr>
      <a:lvl6pPr marL="4572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4400">
          <a:solidFill>
            <a:srgbClr val="280099"/>
          </a:solidFill>
          <a:latin typeface="Arial" pitchFamily="34" charset="0"/>
        </a:defRPr>
      </a:lvl6pPr>
      <a:lvl7pPr marL="9144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4400">
          <a:solidFill>
            <a:srgbClr val="280099"/>
          </a:solidFill>
          <a:latin typeface="Arial" pitchFamily="34" charset="0"/>
        </a:defRPr>
      </a:lvl7pPr>
      <a:lvl8pPr marL="1371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4400">
          <a:solidFill>
            <a:srgbClr val="280099"/>
          </a:solidFill>
          <a:latin typeface="Arial" pitchFamily="34" charset="0"/>
        </a:defRPr>
      </a:lvl8pPr>
      <a:lvl9pPr marL="18288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4400">
          <a:solidFill>
            <a:srgbClr val="280099"/>
          </a:solidFill>
          <a:latin typeface="Arial" pitchFamily="34" charset="0"/>
        </a:defRPr>
      </a:lvl9pPr>
    </p:titleStyle>
    <p:bodyStyle>
      <a:lvl1pPr marL="325438" indent="-325438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3200">
          <a:solidFill>
            <a:srgbClr val="000000"/>
          </a:solidFill>
          <a:latin typeface="+mn-lt"/>
          <a:ea typeface="ＭＳ Ｐゴシック" charset="-128"/>
          <a:cs typeface="+mn-cs"/>
        </a:defRPr>
      </a:lvl1pPr>
      <a:lvl2pPr marL="725488" indent="-268288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800">
          <a:solidFill>
            <a:srgbClr val="000000"/>
          </a:solidFill>
          <a:latin typeface="+mn-lt"/>
          <a:ea typeface="ＭＳ Ｐゴシック" charset="-128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2400">
          <a:solidFill>
            <a:srgbClr val="000000"/>
          </a:solidFill>
          <a:latin typeface="+mn-lt"/>
          <a:ea typeface="ＭＳ Ｐゴシック" charset="-128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000">
          <a:solidFill>
            <a:srgbClr val="000000"/>
          </a:solidFill>
          <a:latin typeface="+mn-lt"/>
          <a:ea typeface="ＭＳ Ｐゴシック" charset="-128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>
          <a:solidFill>
            <a:srgbClr val="000000"/>
          </a:solidFill>
          <a:latin typeface="+mn-lt"/>
          <a:ea typeface="ＭＳ Ｐゴシック" charset="-128"/>
        </a:defRPr>
      </a:lvl5pPr>
      <a:lvl6pPr marL="25146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ChangeArrowheads="1"/>
          </p:cNvSpPr>
          <p:nvPr/>
        </p:nvSpPr>
        <p:spPr bwMode="auto">
          <a:xfrm>
            <a:off x="304800" y="228600"/>
            <a:ext cx="11582400" cy="3581400"/>
          </a:xfrm>
          <a:prstGeom prst="rect">
            <a:avLst/>
          </a:prstGeom>
          <a:solidFill>
            <a:srgbClr val="9EAF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AU" altLang="en-US" sz="2200"/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457201"/>
            <a:ext cx="2438400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304800" y="3810000"/>
            <a:ext cx="11582400" cy="2819400"/>
          </a:xfrm>
          <a:prstGeom prst="rect">
            <a:avLst/>
          </a:prstGeom>
          <a:solidFill>
            <a:srgbClr val="3146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AU" altLang="en-US" sz="2200"/>
          </a:p>
        </p:txBody>
      </p:sp>
      <p:sp>
        <p:nvSpPr>
          <p:cNvPr id="2053" name="Line 4"/>
          <p:cNvSpPr>
            <a:spLocks noChangeShapeType="1"/>
          </p:cNvSpPr>
          <p:nvPr/>
        </p:nvSpPr>
        <p:spPr bwMode="auto">
          <a:xfrm>
            <a:off x="8737600" y="457200"/>
            <a:ext cx="2117" cy="762000"/>
          </a:xfrm>
          <a:prstGeom prst="line">
            <a:avLst/>
          </a:prstGeom>
          <a:noFill/>
          <a:ln w="9360">
            <a:solidFill>
              <a:srgbClr val="4B5A6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 sz="2200"/>
          </a:p>
        </p:txBody>
      </p:sp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304800" y="6019801"/>
            <a:ext cx="11277600" cy="28841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ts val="875"/>
              </a:spcBef>
              <a:buClr>
                <a:srgbClr val="FFFFFF"/>
              </a:buClr>
              <a:buFontTx/>
              <a:buChar char="•"/>
              <a:defRPr/>
            </a:pPr>
            <a:r>
              <a:rPr lang="en-GB" sz="1400" b="1">
                <a:solidFill>
                  <a:srgbClr val="FFFFFF"/>
                </a:solidFill>
              </a:rPr>
              <a:t>Life Impact</a:t>
            </a:r>
            <a:r>
              <a:rPr lang="en-GB" sz="1400">
                <a:solidFill>
                  <a:srgbClr val="FFFFFF"/>
                </a:solidFill>
              </a:rPr>
              <a:t>  The University of Adelaide</a:t>
            </a:r>
          </a:p>
        </p:txBody>
      </p:sp>
      <p:sp>
        <p:nvSpPr>
          <p:cNvPr id="205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064000" y="1524000"/>
            <a:ext cx="7495117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6" name="Rectangle 7"/>
          <p:cNvSpPr>
            <a:spLocks noChangeArrowheads="1"/>
          </p:cNvSpPr>
          <p:nvPr/>
        </p:nvSpPr>
        <p:spPr bwMode="auto">
          <a:xfrm>
            <a:off x="304800" y="228600"/>
            <a:ext cx="11582400" cy="6400800"/>
          </a:xfrm>
          <a:prstGeom prst="rect">
            <a:avLst/>
          </a:prstGeom>
          <a:noFill/>
          <a:ln w="6480">
            <a:solidFill>
              <a:srgbClr val="5966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AU" altLang="en-US" sz="2200"/>
          </a:p>
        </p:txBody>
      </p:sp>
      <p:pic>
        <p:nvPicPr>
          <p:cNvPr id="2057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33600"/>
            <a:ext cx="11582400" cy="166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58" name="Line 9"/>
          <p:cNvSpPr>
            <a:spLocks noChangeShapeType="1"/>
          </p:cNvSpPr>
          <p:nvPr/>
        </p:nvSpPr>
        <p:spPr bwMode="auto">
          <a:xfrm>
            <a:off x="304800" y="3810000"/>
            <a:ext cx="11582400" cy="1588"/>
          </a:xfrm>
          <a:prstGeom prst="line">
            <a:avLst/>
          </a:prstGeom>
          <a:noFill/>
          <a:ln w="126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 sz="2200"/>
          </a:p>
        </p:txBody>
      </p:sp>
      <p:grpSp>
        <p:nvGrpSpPr>
          <p:cNvPr id="2059" name="Group 10"/>
          <p:cNvGrpSpPr>
            <a:grpSpLocks/>
          </p:cNvGrpSpPr>
          <p:nvPr/>
        </p:nvGrpSpPr>
        <p:grpSpPr bwMode="auto">
          <a:xfrm>
            <a:off x="9855200" y="3429000"/>
            <a:ext cx="1617133" cy="979488"/>
            <a:chOff x="4656" y="2160"/>
            <a:chExt cx="764" cy="617"/>
          </a:xfrm>
        </p:grpSpPr>
        <p:sp>
          <p:nvSpPr>
            <p:cNvPr id="2061" name="AutoShape 11"/>
            <p:cNvSpPr>
              <a:spLocks noChangeArrowheads="1"/>
            </p:cNvSpPr>
            <p:nvPr/>
          </p:nvSpPr>
          <p:spPr bwMode="auto">
            <a:xfrm>
              <a:off x="5215" y="2243"/>
              <a:ext cx="206" cy="207"/>
            </a:xfrm>
            <a:custGeom>
              <a:avLst/>
              <a:gdLst>
                <a:gd name="T0" fmla="*/ 0 w 886"/>
                <a:gd name="T1" fmla="*/ 0 h 892"/>
                <a:gd name="T2" fmla="*/ 0 w 886"/>
                <a:gd name="T3" fmla="*/ 0 h 892"/>
                <a:gd name="T4" fmla="*/ 0 w 886"/>
                <a:gd name="T5" fmla="*/ 0 h 892"/>
                <a:gd name="T6" fmla="*/ 0 w 886"/>
                <a:gd name="T7" fmla="*/ 0 h 892"/>
                <a:gd name="T8" fmla="*/ 0 w 886"/>
                <a:gd name="T9" fmla="*/ 0 h 892"/>
                <a:gd name="T10" fmla="*/ 0 w 886"/>
                <a:gd name="T11" fmla="*/ 0 h 892"/>
                <a:gd name="T12" fmla="*/ 0 w 886"/>
                <a:gd name="T13" fmla="*/ 0 h 892"/>
                <a:gd name="T14" fmla="*/ 0 w 886"/>
                <a:gd name="T15" fmla="*/ 0 h 892"/>
                <a:gd name="T16" fmla="*/ 0 w 886"/>
                <a:gd name="T17" fmla="*/ 0 h 892"/>
                <a:gd name="T18" fmla="*/ 0 w 886"/>
                <a:gd name="T19" fmla="*/ 0 h 892"/>
                <a:gd name="T20" fmla="*/ 0 w 886"/>
                <a:gd name="T21" fmla="*/ 0 h 892"/>
                <a:gd name="T22" fmla="*/ 0 w 886"/>
                <a:gd name="T23" fmla="*/ 0 h 892"/>
                <a:gd name="T24" fmla="*/ 0 w 886"/>
                <a:gd name="T25" fmla="*/ 0 h 892"/>
                <a:gd name="T26" fmla="*/ 0 w 886"/>
                <a:gd name="T27" fmla="*/ 0 h 892"/>
                <a:gd name="T28" fmla="*/ 0 w 886"/>
                <a:gd name="T29" fmla="*/ 0 h 89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86"/>
                <a:gd name="T46" fmla="*/ 0 h 892"/>
                <a:gd name="T47" fmla="*/ 886 w 886"/>
                <a:gd name="T48" fmla="*/ 892 h 89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86" h="892">
                  <a:moveTo>
                    <a:pt x="20" y="232"/>
                  </a:moveTo>
                  <a:lnTo>
                    <a:pt x="272" y="226"/>
                  </a:lnTo>
                  <a:lnTo>
                    <a:pt x="346" y="0"/>
                  </a:lnTo>
                  <a:lnTo>
                    <a:pt x="500" y="186"/>
                  </a:lnTo>
                  <a:lnTo>
                    <a:pt x="730" y="106"/>
                  </a:lnTo>
                  <a:lnTo>
                    <a:pt x="682" y="344"/>
                  </a:lnTo>
                  <a:lnTo>
                    <a:pt x="886" y="474"/>
                  </a:lnTo>
                  <a:lnTo>
                    <a:pt x="670" y="582"/>
                  </a:lnTo>
                  <a:lnTo>
                    <a:pt x="692" y="820"/>
                  </a:lnTo>
                  <a:lnTo>
                    <a:pt x="472" y="720"/>
                  </a:lnTo>
                  <a:lnTo>
                    <a:pt x="300" y="892"/>
                  </a:lnTo>
                  <a:lnTo>
                    <a:pt x="244" y="656"/>
                  </a:lnTo>
                  <a:lnTo>
                    <a:pt x="0" y="630"/>
                  </a:lnTo>
                  <a:lnTo>
                    <a:pt x="154" y="436"/>
                  </a:lnTo>
                  <a:lnTo>
                    <a:pt x="20" y="2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AU" sz="2200"/>
            </a:p>
          </p:txBody>
        </p:sp>
        <p:sp>
          <p:nvSpPr>
            <p:cNvPr id="2062" name="AutoShape 12"/>
            <p:cNvSpPr>
              <a:spLocks noChangeArrowheads="1"/>
            </p:cNvSpPr>
            <p:nvPr/>
          </p:nvSpPr>
          <p:spPr bwMode="auto">
            <a:xfrm>
              <a:off x="4906" y="2160"/>
              <a:ext cx="206" cy="207"/>
            </a:xfrm>
            <a:custGeom>
              <a:avLst/>
              <a:gdLst>
                <a:gd name="T0" fmla="*/ 0 w 886"/>
                <a:gd name="T1" fmla="*/ 0 h 892"/>
                <a:gd name="T2" fmla="*/ 0 w 886"/>
                <a:gd name="T3" fmla="*/ 0 h 892"/>
                <a:gd name="T4" fmla="*/ 0 w 886"/>
                <a:gd name="T5" fmla="*/ 0 h 892"/>
                <a:gd name="T6" fmla="*/ 0 w 886"/>
                <a:gd name="T7" fmla="*/ 0 h 892"/>
                <a:gd name="T8" fmla="*/ 0 w 886"/>
                <a:gd name="T9" fmla="*/ 0 h 892"/>
                <a:gd name="T10" fmla="*/ 0 w 886"/>
                <a:gd name="T11" fmla="*/ 0 h 892"/>
                <a:gd name="T12" fmla="*/ 0 w 886"/>
                <a:gd name="T13" fmla="*/ 0 h 892"/>
                <a:gd name="T14" fmla="*/ 0 w 886"/>
                <a:gd name="T15" fmla="*/ 0 h 892"/>
                <a:gd name="T16" fmla="*/ 0 w 886"/>
                <a:gd name="T17" fmla="*/ 0 h 892"/>
                <a:gd name="T18" fmla="*/ 0 w 886"/>
                <a:gd name="T19" fmla="*/ 0 h 892"/>
                <a:gd name="T20" fmla="*/ 0 w 886"/>
                <a:gd name="T21" fmla="*/ 0 h 892"/>
                <a:gd name="T22" fmla="*/ 0 w 886"/>
                <a:gd name="T23" fmla="*/ 0 h 892"/>
                <a:gd name="T24" fmla="*/ 0 w 886"/>
                <a:gd name="T25" fmla="*/ 0 h 892"/>
                <a:gd name="T26" fmla="*/ 0 w 886"/>
                <a:gd name="T27" fmla="*/ 0 h 892"/>
                <a:gd name="T28" fmla="*/ 0 w 886"/>
                <a:gd name="T29" fmla="*/ 0 h 89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86"/>
                <a:gd name="T46" fmla="*/ 0 h 892"/>
                <a:gd name="T47" fmla="*/ 886 w 886"/>
                <a:gd name="T48" fmla="*/ 892 h 89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86" h="892">
                  <a:moveTo>
                    <a:pt x="22" y="230"/>
                  </a:moveTo>
                  <a:lnTo>
                    <a:pt x="272" y="226"/>
                  </a:lnTo>
                  <a:lnTo>
                    <a:pt x="350" y="0"/>
                  </a:lnTo>
                  <a:lnTo>
                    <a:pt x="504" y="186"/>
                  </a:lnTo>
                  <a:lnTo>
                    <a:pt x="738" y="106"/>
                  </a:lnTo>
                  <a:lnTo>
                    <a:pt x="680" y="346"/>
                  </a:lnTo>
                  <a:lnTo>
                    <a:pt x="886" y="472"/>
                  </a:lnTo>
                  <a:lnTo>
                    <a:pt x="674" y="580"/>
                  </a:lnTo>
                  <a:lnTo>
                    <a:pt x="696" y="826"/>
                  </a:lnTo>
                  <a:lnTo>
                    <a:pt x="476" y="720"/>
                  </a:lnTo>
                  <a:lnTo>
                    <a:pt x="302" y="892"/>
                  </a:lnTo>
                  <a:lnTo>
                    <a:pt x="248" y="656"/>
                  </a:lnTo>
                  <a:lnTo>
                    <a:pt x="0" y="630"/>
                  </a:lnTo>
                  <a:lnTo>
                    <a:pt x="154" y="436"/>
                  </a:lnTo>
                  <a:lnTo>
                    <a:pt x="22" y="2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AU" sz="2200"/>
            </a:p>
          </p:txBody>
        </p:sp>
        <p:sp>
          <p:nvSpPr>
            <p:cNvPr id="2063" name="AutoShape 13"/>
            <p:cNvSpPr>
              <a:spLocks noChangeArrowheads="1"/>
            </p:cNvSpPr>
            <p:nvPr/>
          </p:nvSpPr>
          <p:spPr bwMode="auto">
            <a:xfrm>
              <a:off x="4656" y="2484"/>
              <a:ext cx="289" cy="293"/>
            </a:xfrm>
            <a:custGeom>
              <a:avLst/>
              <a:gdLst>
                <a:gd name="T0" fmla="*/ 0 w 1256"/>
                <a:gd name="T1" fmla="*/ 0 h 1264"/>
                <a:gd name="T2" fmla="*/ 0 w 1256"/>
                <a:gd name="T3" fmla="*/ 0 h 1264"/>
                <a:gd name="T4" fmla="*/ 0 w 1256"/>
                <a:gd name="T5" fmla="*/ 0 h 1264"/>
                <a:gd name="T6" fmla="*/ 0 w 1256"/>
                <a:gd name="T7" fmla="*/ 0 h 1264"/>
                <a:gd name="T8" fmla="*/ 0 w 1256"/>
                <a:gd name="T9" fmla="*/ 0 h 1264"/>
                <a:gd name="T10" fmla="*/ 0 w 1256"/>
                <a:gd name="T11" fmla="*/ 0 h 1264"/>
                <a:gd name="T12" fmla="*/ 0 w 1256"/>
                <a:gd name="T13" fmla="*/ 0 h 1264"/>
                <a:gd name="T14" fmla="*/ 0 w 1256"/>
                <a:gd name="T15" fmla="*/ 0 h 1264"/>
                <a:gd name="T16" fmla="*/ 0 w 1256"/>
                <a:gd name="T17" fmla="*/ 0 h 1264"/>
                <a:gd name="T18" fmla="*/ 0 w 1256"/>
                <a:gd name="T19" fmla="*/ 0 h 1264"/>
                <a:gd name="T20" fmla="*/ 0 w 1256"/>
                <a:gd name="T21" fmla="*/ 0 h 1264"/>
                <a:gd name="T22" fmla="*/ 0 w 1256"/>
                <a:gd name="T23" fmla="*/ 0 h 1264"/>
                <a:gd name="T24" fmla="*/ 0 w 1256"/>
                <a:gd name="T25" fmla="*/ 0 h 1264"/>
                <a:gd name="T26" fmla="*/ 0 w 1256"/>
                <a:gd name="T27" fmla="*/ 0 h 1264"/>
                <a:gd name="T28" fmla="*/ 0 w 1256"/>
                <a:gd name="T29" fmla="*/ 0 h 1264"/>
                <a:gd name="T30" fmla="*/ 0 w 1256"/>
                <a:gd name="T31" fmla="*/ 0 h 1264"/>
                <a:gd name="T32" fmla="*/ 0 w 1256"/>
                <a:gd name="T33" fmla="*/ 0 h 12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56"/>
                <a:gd name="T52" fmla="*/ 0 h 1264"/>
                <a:gd name="T53" fmla="*/ 1256 w 1256"/>
                <a:gd name="T54" fmla="*/ 1264 h 12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56" h="1264">
                  <a:moveTo>
                    <a:pt x="101" y="267"/>
                  </a:moveTo>
                  <a:lnTo>
                    <a:pt x="437" y="336"/>
                  </a:lnTo>
                  <a:lnTo>
                    <a:pt x="512" y="0"/>
                  </a:lnTo>
                  <a:lnTo>
                    <a:pt x="699" y="286"/>
                  </a:lnTo>
                  <a:lnTo>
                    <a:pt x="984" y="110"/>
                  </a:lnTo>
                  <a:lnTo>
                    <a:pt x="923" y="440"/>
                  </a:lnTo>
                  <a:lnTo>
                    <a:pt x="1256" y="520"/>
                  </a:lnTo>
                  <a:lnTo>
                    <a:pt x="965" y="710"/>
                  </a:lnTo>
                  <a:lnTo>
                    <a:pt x="1147" y="1003"/>
                  </a:lnTo>
                  <a:lnTo>
                    <a:pt x="811" y="934"/>
                  </a:lnTo>
                  <a:lnTo>
                    <a:pt x="733" y="1264"/>
                  </a:lnTo>
                  <a:lnTo>
                    <a:pt x="544" y="979"/>
                  </a:lnTo>
                  <a:lnTo>
                    <a:pt x="256" y="1155"/>
                  </a:lnTo>
                  <a:lnTo>
                    <a:pt x="323" y="819"/>
                  </a:lnTo>
                  <a:lnTo>
                    <a:pt x="0" y="742"/>
                  </a:lnTo>
                  <a:lnTo>
                    <a:pt x="272" y="555"/>
                  </a:lnTo>
                  <a:lnTo>
                    <a:pt x="101" y="2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AU" sz="2200"/>
            </a:p>
          </p:txBody>
        </p:sp>
        <p:sp>
          <p:nvSpPr>
            <p:cNvPr id="2064" name="AutoShape 14"/>
            <p:cNvSpPr>
              <a:spLocks noChangeArrowheads="1"/>
            </p:cNvSpPr>
            <p:nvPr/>
          </p:nvSpPr>
          <p:spPr bwMode="auto">
            <a:xfrm>
              <a:off x="4993" y="2524"/>
              <a:ext cx="133" cy="133"/>
            </a:xfrm>
            <a:custGeom>
              <a:avLst/>
              <a:gdLst>
                <a:gd name="T0" fmla="*/ 0 w 570"/>
                <a:gd name="T1" fmla="*/ 0 h 572"/>
                <a:gd name="T2" fmla="*/ 0 w 570"/>
                <a:gd name="T3" fmla="*/ 0 h 572"/>
                <a:gd name="T4" fmla="*/ 0 w 570"/>
                <a:gd name="T5" fmla="*/ 0 h 572"/>
                <a:gd name="T6" fmla="*/ 0 w 570"/>
                <a:gd name="T7" fmla="*/ 0 h 572"/>
                <a:gd name="T8" fmla="*/ 0 w 570"/>
                <a:gd name="T9" fmla="*/ 0 h 572"/>
                <a:gd name="T10" fmla="*/ 0 w 570"/>
                <a:gd name="T11" fmla="*/ 0 h 572"/>
                <a:gd name="T12" fmla="*/ 0 w 570"/>
                <a:gd name="T13" fmla="*/ 0 h 572"/>
                <a:gd name="T14" fmla="*/ 0 w 570"/>
                <a:gd name="T15" fmla="*/ 0 h 572"/>
                <a:gd name="T16" fmla="*/ 0 w 570"/>
                <a:gd name="T17" fmla="*/ 0 h 572"/>
                <a:gd name="T18" fmla="*/ 0 w 570"/>
                <a:gd name="T19" fmla="*/ 0 h 572"/>
                <a:gd name="T20" fmla="*/ 0 w 570"/>
                <a:gd name="T21" fmla="*/ 0 h 57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70"/>
                <a:gd name="T34" fmla="*/ 0 h 572"/>
                <a:gd name="T35" fmla="*/ 570 w 570"/>
                <a:gd name="T36" fmla="*/ 572 h 57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70" h="572">
                  <a:moveTo>
                    <a:pt x="0" y="254"/>
                  </a:moveTo>
                  <a:lnTo>
                    <a:pt x="218" y="214"/>
                  </a:lnTo>
                  <a:lnTo>
                    <a:pt x="244" y="0"/>
                  </a:lnTo>
                  <a:lnTo>
                    <a:pt x="352" y="192"/>
                  </a:lnTo>
                  <a:lnTo>
                    <a:pt x="570" y="152"/>
                  </a:lnTo>
                  <a:lnTo>
                    <a:pt x="418" y="310"/>
                  </a:lnTo>
                  <a:lnTo>
                    <a:pt x="516" y="504"/>
                  </a:lnTo>
                  <a:lnTo>
                    <a:pt x="322" y="412"/>
                  </a:lnTo>
                  <a:lnTo>
                    <a:pt x="164" y="572"/>
                  </a:lnTo>
                  <a:lnTo>
                    <a:pt x="194" y="352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AU" sz="2200"/>
            </a:p>
          </p:txBody>
        </p:sp>
        <p:sp>
          <p:nvSpPr>
            <p:cNvPr id="2065" name="AutoShape 15"/>
            <p:cNvSpPr>
              <a:spLocks noChangeArrowheads="1"/>
            </p:cNvSpPr>
            <p:nvPr/>
          </p:nvSpPr>
          <p:spPr bwMode="auto">
            <a:xfrm>
              <a:off x="5171" y="2537"/>
              <a:ext cx="158" cy="166"/>
            </a:xfrm>
            <a:custGeom>
              <a:avLst/>
              <a:gdLst>
                <a:gd name="T0" fmla="*/ 0 w 678"/>
                <a:gd name="T1" fmla="*/ 0 h 712"/>
                <a:gd name="T2" fmla="*/ 0 w 678"/>
                <a:gd name="T3" fmla="*/ 0 h 712"/>
                <a:gd name="T4" fmla="*/ 0 w 678"/>
                <a:gd name="T5" fmla="*/ 0 h 712"/>
                <a:gd name="T6" fmla="*/ 0 w 678"/>
                <a:gd name="T7" fmla="*/ 0 h 712"/>
                <a:gd name="T8" fmla="*/ 0 w 678"/>
                <a:gd name="T9" fmla="*/ 0 h 712"/>
                <a:gd name="T10" fmla="*/ 0 w 678"/>
                <a:gd name="T11" fmla="*/ 0 h 712"/>
                <a:gd name="T12" fmla="*/ 0 w 678"/>
                <a:gd name="T13" fmla="*/ 0 h 712"/>
                <a:gd name="T14" fmla="*/ 0 w 678"/>
                <a:gd name="T15" fmla="*/ 0 h 712"/>
                <a:gd name="T16" fmla="*/ 0 w 678"/>
                <a:gd name="T17" fmla="*/ 0 h 712"/>
                <a:gd name="T18" fmla="*/ 0 w 678"/>
                <a:gd name="T19" fmla="*/ 0 h 712"/>
                <a:gd name="T20" fmla="*/ 0 w 678"/>
                <a:gd name="T21" fmla="*/ 0 h 712"/>
                <a:gd name="T22" fmla="*/ 0 w 678"/>
                <a:gd name="T23" fmla="*/ 0 h 712"/>
                <a:gd name="T24" fmla="*/ 0 w 678"/>
                <a:gd name="T25" fmla="*/ 0 h 71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78"/>
                <a:gd name="T40" fmla="*/ 0 h 712"/>
                <a:gd name="T41" fmla="*/ 678 w 678"/>
                <a:gd name="T42" fmla="*/ 712 h 71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78" h="712">
                  <a:moveTo>
                    <a:pt x="0" y="232"/>
                  </a:moveTo>
                  <a:lnTo>
                    <a:pt x="208" y="196"/>
                  </a:lnTo>
                  <a:lnTo>
                    <a:pt x="276" y="0"/>
                  </a:lnTo>
                  <a:lnTo>
                    <a:pt x="410" y="162"/>
                  </a:lnTo>
                  <a:lnTo>
                    <a:pt x="616" y="124"/>
                  </a:lnTo>
                  <a:lnTo>
                    <a:pt x="546" y="320"/>
                  </a:lnTo>
                  <a:lnTo>
                    <a:pt x="678" y="486"/>
                  </a:lnTo>
                  <a:lnTo>
                    <a:pt x="474" y="516"/>
                  </a:lnTo>
                  <a:lnTo>
                    <a:pt x="400" y="712"/>
                  </a:lnTo>
                  <a:lnTo>
                    <a:pt x="268" y="554"/>
                  </a:lnTo>
                  <a:lnTo>
                    <a:pt x="60" y="590"/>
                  </a:lnTo>
                  <a:lnTo>
                    <a:pt x="130" y="394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AU" sz="2200"/>
            </a:p>
          </p:txBody>
        </p:sp>
      </p:grpSp>
      <p:sp>
        <p:nvSpPr>
          <p:cNvPr id="2060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4964"/>
            <a:ext cx="10949517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65" r:id="rId1"/>
    <p:sldLayoutId id="2147484866" r:id="rId2"/>
    <p:sldLayoutId id="2147484867" r:id="rId3"/>
    <p:sldLayoutId id="2147484868" r:id="rId4"/>
    <p:sldLayoutId id="2147484869" r:id="rId5"/>
    <p:sldLayoutId id="2147484870" r:id="rId6"/>
    <p:sldLayoutId id="2147484871" r:id="rId7"/>
    <p:sldLayoutId id="2147484872" r:id="rId8"/>
    <p:sldLayoutId id="2147484873" r:id="rId9"/>
    <p:sldLayoutId id="2147484874" r:id="rId10"/>
    <p:sldLayoutId id="2147484875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defRPr sz="3000">
          <a:solidFill>
            <a:srgbClr val="FFFFFF"/>
          </a:solidFill>
          <a:latin typeface="+mj-lt"/>
          <a:ea typeface="ＭＳ Ｐゴシック" charset="-128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defRPr sz="3000">
          <a:solidFill>
            <a:srgbClr val="FFFFFF"/>
          </a:solidFill>
          <a:latin typeface="Arial" pitchFamily="34" charset="0"/>
          <a:ea typeface="ＭＳ Ｐゴシック" charset="-128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defRPr sz="3000">
          <a:solidFill>
            <a:srgbClr val="FFFFFF"/>
          </a:solidFill>
          <a:latin typeface="Arial" pitchFamily="34" charset="0"/>
          <a:ea typeface="ＭＳ Ｐゴシック" charset="-128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defRPr sz="3000">
          <a:solidFill>
            <a:srgbClr val="FFFFFF"/>
          </a:solidFill>
          <a:latin typeface="Arial" pitchFamily="34" charset="0"/>
          <a:ea typeface="ＭＳ Ｐゴシック" charset="-128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defRPr sz="3000">
          <a:solidFill>
            <a:srgbClr val="FFFFFF"/>
          </a:solidFill>
          <a:latin typeface="Arial" pitchFamily="34" charset="0"/>
          <a:ea typeface="ＭＳ Ｐゴシック" charset="-128"/>
        </a:defRPr>
      </a:lvl5pPr>
      <a:lvl6pPr marL="4572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itchFamily="34" charset="0"/>
        <a:defRPr sz="3000">
          <a:solidFill>
            <a:srgbClr val="FFFFFF"/>
          </a:solidFill>
          <a:latin typeface="Arial" pitchFamily="34" charset="0"/>
        </a:defRPr>
      </a:lvl6pPr>
      <a:lvl7pPr marL="9144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itchFamily="34" charset="0"/>
        <a:defRPr sz="3000">
          <a:solidFill>
            <a:srgbClr val="FFFFFF"/>
          </a:solidFill>
          <a:latin typeface="Arial" pitchFamily="34" charset="0"/>
        </a:defRPr>
      </a:lvl7pPr>
      <a:lvl8pPr marL="1371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itchFamily="34" charset="0"/>
        <a:defRPr sz="3000">
          <a:solidFill>
            <a:srgbClr val="FFFFFF"/>
          </a:solidFill>
          <a:latin typeface="Arial" pitchFamily="34" charset="0"/>
        </a:defRPr>
      </a:lvl8pPr>
      <a:lvl9pPr marL="18288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itchFamily="34" charset="0"/>
        <a:defRPr sz="3000">
          <a:solidFill>
            <a:srgbClr val="FFFFFF"/>
          </a:solidFill>
          <a:latin typeface="Arial" pitchFamily="34" charset="0"/>
        </a:defRPr>
      </a:lvl9pPr>
    </p:titleStyle>
    <p:bodyStyle>
      <a:lvl1pPr marL="325438" indent="-325438" algn="l" defTabSz="449263" rtl="0" eaLnBrk="0" fontAlgn="base" hangingPunct="0">
        <a:lnSpc>
          <a:spcPts val="1800"/>
        </a:lnSpc>
        <a:spcBef>
          <a:spcPts val="2250"/>
        </a:spcBef>
        <a:spcAft>
          <a:spcPct val="0"/>
        </a:spcAft>
        <a:buClr>
          <a:srgbClr val="99CC00"/>
        </a:buClr>
        <a:buSzPct val="100000"/>
        <a:buFont typeface="Verdana" panose="020B0604030504040204" pitchFamily="34" charset="0"/>
        <a:buChar char="•"/>
        <a:defRPr>
          <a:solidFill>
            <a:srgbClr val="B4CADC"/>
          </a:solidFill>
          <a:latin typeface="+mn-lt"/>
          <a:ea typeface="ＭＳ Ｐゴシック" charset="-128"/>
          <a:cs typeface="+mn-cs"/>
        </a:defRPr>
      </a:lvl1pPr>
      <a:lvl2pPr marL="725488" indent="-268288" algn="l" defTabSz="449263" rtl="0" eaLnBrk="0" fontAlgn="base" hangingPunct="0">
        <a:lnSpc>
          <a:spcPts val="1800"/>
        </a:lnSpc>
        <a:spcBef>
          <a:spcPts val="2250"/>
        </a:spcBef>
        <a:spcAft>
          <a:spcPct val="0"/>
        </a:spcAft>
        <a:buClr>
          <a:srgbClr val="99CC00"/>
        </a:buClr>
        <a:buSzPct val="100000"/>
        <a:buFont typeface="Verdana" panose="020B0604030504040204" pitchFamily="34" charset="0"/>
        <a:buChar char="–"/>
        <a:defRPr>
          <a:solidFill>
            <a:srgbClr val="B4CADC"/>
          </a:solidFill>
          <a:latin typeface="+mn-lt"/>
          <a:ea typeface="ＭＳ Ｐゴシック" charset="-128"/>
        </a:defRPr>
      </a:lvl2pPr>
      <a:lvl3pPr marL="1143000" indent="-228600" algn="l" defTabSz="449263" rtl="0" eaLnBrk="0" fontAlgn="base" hangingPunct="0">
        <a:lnSpc>
          <a:spcPts val="1800"/>
        </a:lnSpc>
        <a:spcBef>
          <a:spcPts val="2250"/>
        </a:spcBef>
        <a:spcAft>
          <a:spcPct val="0"/>
        </a:spcAft>
        <a:buClr>
          <a:srgbClr val="99CC00"/>
        </a:buClr>
        <a:buSzPct val="100000"/>
        <a:buFont typeface="Verdana" panose="020B0604030504040204" pitchFamily="34" charset="0"/>
        <a:buChar char="•"/>
        <a:defRPr>
          <a:solidFill>
            <a:srgbClr val="B4CADC"/>
          </a:solidFill>
          <a:latin typeface="+mn-lt"/>
          <a:ea typeface="ＭＳ Ｐゴシック" charset="-128"/>
        </a:defRPr>
      </a:lvl3pPr>
      <a:lvl4pPr marL="1600200" indent="-228600" algn="l" defTabSz="449263" rtl="0" eaLnBrk="0" fontAlgn="base" hangingPunct="0">
        <a:lnSpc>
          <a:spcPts val="1800"/>
        </a:lnSpc>
        <a:spcBef>
          <a:spcPts val="2250"/>
        </a:spcBef>
        <a:spcAft>
          <a:spcPct val="0"/>
        </a:spcAft>
        <a:buClr>
          <a:srgbClr val="99CC00"/>
        </a:buClr>
        <a:buSzPct val="100000"/>
        <a:buFont typeface="Verdana" panose="020B0604030504040204" pitchFamily="34" charset="0"/>
        <a:buChar char="–"/>
        <a:defRPr>
          <a:solidFill>
            <a:srgbClr val="B4CADC"/>
          </a:solidFill>
          <a:latin typeface="+mn-lt"/>
          <a:ea typeface="ＭＳ Ｐゴシック" charset="-128"/>
        </a:defRPr>
      </a:lvl4pPr>
      <a:lvl5pPr marL="2057400" indent="-228600" algn="l" defTabSz="449263" rtl="0" eaLnBrk="0" fontAlgn="base" hangingPunct="0">
        <a:lnSpc>
          <a:spcPts val="1800"/>
        </a:lnSpc>
        <a:spcBef>
          <a:spcPts val="2250"/>
        </a:spcBef>
        <a:spcAft>
          <a:spcPct val="0"/>
        </a:spcAft>
        <a:buClr>
          <a:srgbClr val="99CC00"/>
        </a:buClr>
        <a:buSzPct val="100000"/>
        <a:buFont typeface="Verdana" panose="020B0604030504040204" pitchFamily="34" charset="0"/>
        <a:buChar char="»"/>
        <a:defRPr>
          <a:solidFill>
            <a:srgbClr val="B4CADC"/>
          </a:solidFill>
          <a:latin typeface="+mn-lt"/>
          <a:ea typeface="ＭＳ Ｐゴシック" charset="-128"/>
        </a:defRPr>
      </a:lvl5pPr>
      <a:lvl6pPr marL="2514600" indent="-228600" algn="l" defTabSz="449263" rtl="0" eaLnBrk="1" fontAlgn="base" hangingPunct="1">
        <a:lnSpc>
          <a:spcPts val="1800"/>
        </a:lnSpc>
        <a:spcBef>
          <a:spcPts val="2250"/>
        </a:spcBef>
        <a:spcAft>
          <a:spcPct val="0"/>
        </a:spcAft>
        <a:buClr>
          <a:srgbClr val="99CC00"/>
        </a:buClr>
        <a:buSzPct val="100000"/>
        <a:buFont typeface="Verdana" pitchFamily="34" charset="0"/>
        <a:buChar char="»"/>
        <a:defRPr>
          <a:solidFill>
            <a:srgbClr val="B4CADC"/>
          </a:solidFill>
          <a:latin typeface="+mn-lt"/>
        </a:defRPr>
      </a:lvl6pPr>
      <a:lvl7pPr marL="2971800" indent="-228600" algn="l" defTabSz="449263" rtl="0" eaLnBrk="1" fontAlgn="base" hangingPunct="1">
        <a:lnSpc>
          <a:spcPts val="1800"/>
        </a:lnSpc>
        <a:spcBef>
          <a:spcPts val="2250"/>
        </a:spcBef>
        <a:spcAft>
          <a:spcPct val="0"/>
        </a:spcAft>
        <a:buClr>
          <a:srgbClr val="99CC00"/>
        </a:buClr>
        <a:buSzPct val="100000"/>
        <a:buFont typeface="Verdana" pitchFamily="34" charset="0"/>
        <a:buChar char="»"/>
        <a:defRPr>
          <a:solidFill>
            <a:srgbClr val="B4CADC"/>
          </a:solidFill>
          <a:latin typeface="+mn-lt"/>
        </a:defRPr>
      </a:lvl7pPr>
      <a:lvl8pPr marL="3429000" indent="-228600" algn="l" defTabSz="449263" rtl="0" eaLnBrk="1" fontAlgn="base" hangingPunct="1">
        <a:lnSpc>
          <a:spcPts val="1800"/>
        </a:lnSpc>
        <a:spcBef>
          <a:spcPts val="2250"/>
        </a:spcBef>
        <a:spcAft>
          <a:spcPct val="0"/>
        </a:spcAft>
        <a:buClr>
          <a:srgbClr val="99CC00"/>
        </a:buClr>
        <a:buSzPct val="100000"/>
        <a:buFont typeface="Verdana" pitchFamily="34" charset="0"/>
        <a:buChar char="»"/>
        <a:defRPr>
          <a:solidFill>
            <a:srgbClr val="B4CADC"/>
          </a:solidFill>
          <a:latin typeface="+mn-lt"/>
        </a:defRPr>
      </a:lvl8pPr>
      <a:lvl9pPr marL="3886200" indent="-228600" algn="l" defTabSz="449263" rtl="0" eaLnBrk="1" fontAlgn="base" hangingPunct="1">
        <a:lnSpc>
          <a:spcPts val="1800"/>
        </a:lnSpc>
        <a:spcBef>
          <a:spcPts val="2250"/>
        </a:spcBef>
        <a:spcAft>
          <a:spcPct val="0"/>
        </a:spcAft>
        <a:buClr>
          <a:srgbClr val="99CC00"/>
        </a:buClr>
        <a:buSzPct val="100000"/>
        <a:buFont typeface="Verdana" pitchFamily="34" charset="0"/>
        <a:buChar char="»"/>
        <a:defRPr>
          <a:solidFill>
            <a:srgbClr val="B4CADC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"/>
            <a:ext cx="12192000" cy="685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156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91" r:id="rId1"/>
    <p:sldLayoutId id="2147484892" r:id="rId2"/>
    <p:sldLayoutId id="2147484893" r:id="rId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"/>
            <a:ext cx="12192000" cy="6857915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768681" y="1971057"/>
            <a:ext cx="103632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SECTION HEADING</a:t>
            </a:r>
            <a:endParaRPr lang="en-AU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FU_H_Inspiring_CMYK.ep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6427" y="5703554"/>
            <a:ext cx="1962869" cy="94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69970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FU_H_Inspiring_CMYK.eps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6427" y="5703554"/>
            <a:ext cx="1962869" cy="94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57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96" r:id="rId1"/>
    <p:sldLayoutId id="2147484897" r:id="rId2"/>
    <p:sldLayoutId id="214748489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FU_H_Inspiring_CMYK.eps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6427" y="5703554"/>
            <a:ext cx="1962869" cy="94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160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00" r:id="rId1"/>
    <p:sldLayoutId id="2147484901" r:id="rId2"/>
    <p:sldLayoutId id="2147484902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"/>
            <a:ext cx="12192000" cy="685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57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04" r:id="rId1"/>
    <p:sldLayoutId id="2147484905" r:id="rId2"/>
    <p:sldLayoutId id="214748490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8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Peter Mitchell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COMP3752 Computer Game Development</a:t>
            </a:r>
            <a:br>
              <a:rPr lang="en-AU" altLang="en-US" dirty="0"/>
            </a:br>
            <a:r>
              <a:rPr lang="en-AU" altLang="en-US" dirty="0"/>
              <a:t>  </a:t>
            </a:r>
            <a:br>
              <a:rPr lang="en-AU" altLang="en-US" dirty="0"/>
            </a:br>
            <a:r>
              <a:rPr lang="en-AU" altLang="en-US" dirty="0"/>
              <a:t>Patterns/Principles/Team vs Team Combat</a:t>
            </a:r>
            <a:br>
              <a:rPr lang="en-AU" altLang="en-US" dirty="0"/>
            </a:br>
            <a:br>
              <a:rPr lang="en-AU" altLang="en-US" dirty="0"/>
            </a:br>
            <a:br>
              <a:rPr lang="en-AU" altLang="en-US" dirty="0"/>
            </a:br>
            <a:br>
              <a:rPr lang="en-AU" altLang="en-US" dirty="0"/>
            </a:br>
            <a:endParaRPr lang="en-AU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</a:t>
            </a:r>
            <a:r>
              <a:rPr lang="en-AU" altLang="en-US" dirty="0" err="1"/>
              <a:t>opics</a:t>
            </a:r>
            <a:r>
              <a:rPr lang="en-AU" altLang="en-US" dirty="0"/>
              <a:t> Today</a:t>
            </a:r>
          </a:p>
        </p:txBody>
      </p:sp>
      <p:sp>
        <p:nvSpPr>
          <p:cNvPr id="19459" name="Subtitle 2"/>
          <p:cNvSpPr>
            <a:spLocks noGrp="1"/>
          </p:cNvSpPr>
          <p:nvPr>
            <p:ph idx="1"/>
          </p:nvPr>
        </p:nvSpPr>
        <p:spPr>
          <a:xfrm>
            <a:off x="912284" y="1124746"/>
            <a:ext cx="10746316" cy="4104455"/>
          </a:xfrm>
        </p:spPr>
        <p:txBody>
          <a:bodyPr/>
          <a:lstStyle/>
          <a:p>
            <a:r>
              <a:rPr lang="en-AU" altLang="en-US" dirty="0"/>
              <a:t>Overview of the 3D Character Controller from last week.</a:t>
            </a:r>
          </a:p>
          <a:p>
            <a:r>
              <a:rPr lang="en-AU" altLang="en-US" dirty="0"/>
              <a:t>Coroutines</a:t>
            </a:r>
          </a:p>
          <a:p>
            <a:r>
              <a:rPr lang="en-AU" altLang="en-US" dirty="0" err="1"/>
              <a:t>ScriptableObjects</a:t>
            </a:r>
            <a:endParaRPr lang="en-AU" altLang="en-US" dirty="0"/>
          </a:p>
          <a:p>
            <a:r>
              <a:rPr lang="en-AU" altLang="en-US" dirty="0"/>
              <a:t>Game Design Patterns</a:t>
            </a:r>
          </a:p>
          <a:p>
            <a:r>
              <a:rPr lang="en-AU" altLang="en-US" dirty="0"/>
              <a:t>SOLID Principles and Unity</a:t>
            </a:r>
          </a:p>
          <a:p>
            <a:r>
              <a:rPr lang="en-AU" altLang="en-US" dirty="0"/>
              <a:t>Team vs Team Combat (based on Star Wars: Galaxy of Heroes)</a:t>
            </a:r>
          </a:p>
          <a:p>
            <a:r>
              <a:rPr lang="en-AU" altLang="en-US" dirty="0"/>
              <a:t>Designing a Level Editor</a:t>
            </a:r>
          </a:p>
          <a:p>
            <a:endParaRPr lang="en-AU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Coroutines</a:t>
            </a:r>
            <a:endParaRPr lang="en-AU" altLang="en-US" dirty="0"/>
          </a:p>
        </p:txBody>
      </p:sp>
      <p:sp>
        <p:nvSpPr>
          <p:cNvPr id="19459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/>
              <a:t>A way to synchronously run methods that do not need to finish right away.</a:t>
            </a:r>
          </a:p>
          <a:p>
            <a:pPr marL="0" indent="0">
              <a:buNone/>
            </a:pPr>
            <a:endParaRPr lang="en-AU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8880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ScriptableObjects</a:t>
            </a:r>
            <a:endParaRPr lang="en-AU" altLang="en-US" dirty="0"/>
          </a:p>
        </p:txBody>
      </p:sp>
      <p:sp>
        <p:nvSpPr>
          <p:cNvPr id="19459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/>
              <a:t>Provide a way to define data independent of objects that can be hot swapped into objects with defining objects in the inspector.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CreateAssetMenu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SampleScriptableObject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menuName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SampleObjects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SampleScriptableObject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order = 1)]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SampleScriptableObject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ScriptableObject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someStringData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someIntValue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Vector3[]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someListOfPoints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AU" altLang="en-US" dirty="0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82DE430-C6B1-40C0-B633-8D41FD223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3688786"/>
            <a:ext cx="4400550" cy="153269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66784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Game Design Patterns</a:t>
            </a:r>
            <a:endParaRPr lang="en-AU" altLang="en-US" dirty="0"/>
          </a:p>
        </p:txBody>
      </p:sp>
      <p:sp>
        <p:nvSpPr>
          <p:cNvPr id="19459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/>
              <a:t>Singleton Pattern</a:t>
            </a:r>
          </a:p>
          <a:p>
            <a:r>
              <a:rPr lang="en-AU" altLang="en-US" dirty="0"/>
              <a:t>Observer Pattern</a:t>
            </a:r>
          </a:p>
          <a:p>
            <a:r>
              <a:rPr lang="en-AU" altLang="en-US" dirty="0"/>
              <a:t>Command Pattern</a:t>
            </a:r>
          </a:p>
          <a:p>
            <a:r>
              <a:rPr lang="en-AU" altLang="en-US" dirty="0"/>
              <a:t>Component Pattern</a:t>
            </a:r>
          </a:p>
          <a:p>
            <a:r>
              <a:rPr lang="en-AU" altLang="en-US" dirty="0"/>
              <a:t>Flyweight Pattern</a:t>
            </a:r>
          </a:p>
          <a:p>
            <a:r>
              <a:rPr lang="en-AU" altLang="en-US" dirty="0"/>
              <a:t>State Pattern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0375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SOLID Principles in Unity</a:t>
            </a:r>
            <a:endParaRPr lang="en-AU" altLang="en-US" dirty="0"/>
          </a:p>
        </p:txBody>
      </p:sp>
      <p:sp>
        <p:nvSpPr>
          <p:cNvPr id="19459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/>
              <a:t>[S]ingle Responsibility Principle</a:t>
            </a:r>
          </a:p>
          <a:p>
            <a:r>
              <a:rPr lang="en-AU" altLang="en-US" dirty="0"/>
              <a:t>[O]pen Closed Principle</a:t>
            </a:r>
          </a:p>
          <a:p>
            <a:r>
              <a:rPr lang="en-AU" altLang="en-US" dirty="0"/>
              <a:t>[L]</a:t>
            </a:r>
            <a:r>
              <a:rPr lang="en-AU" altLang="en-US" dirty="0" err="1"/>
              <a:t>iskov</a:t>
            </a:r>
            <a:r>
              <a:rPr lang="en-AU" altLang="en-US" dirty="0"/>
              <a:t> Substitution Principle</a:t>
            </a:r>
          </a:p>
          <a:p>
            <a:r>
              <a:rPr lang="en-AU" altLang="en-US" dirty="0"/>
              <a:t>[I]</a:t>
            </a:r>
            <a:r>
              <a:rPr lang="en-AU" altLang="en-US" dirty="0" err="1"/>
              <a:t>nterface</a:t>
            </a:r>
            <a:r>
              <a:rPr lang="en-AU" altLang="en-US" dirty="0"/>
              <a:t> Segregation Principle</a:t>
            </a:r>
          </a:p>
          <a:p>
            <a:r>
              <a:rPr lang="en-AU" altLang="en-US" dirty="0"/>
              <a:t>[D]</a:t>
            </a:r>
            <a:r>
              <a:rPr lang="en-AU" altLang="en-US" dirty="0" err="1"/>
              <a:t>ependency</a:t>
            </a:r>
            <a:r>
              <a:rPr lang="en-AU" altLang="en-US" dirty="0"/>
              <a:t> Inversion Principle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3247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Team vs Team</a:t>
            </a:r>
            <a:endParaRPr lang="en-AU" altLang="en-US" dirty="0"/>
          </a:p>
        </p:txBody>
      </p:sp>
      <p:sp>
        <p:nvSpPr>
          <p:cNvPr id="19459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AU" altLang="en-US" dirty="0"/>
          </a:p>
          <a:p>
            <a:endParaRPr lang="en-AU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492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Designing a Level Editor</a:t>
            </a:r>
            <a:endParaRPr lang="en-AU" altLang="en-US" dirty="0"/>
          </a:p>
        </p:txBody>
      </p:sp>
      <p:sp>
        <p:nvSpPr>
          <p:cNvPr id="19459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AU" altLang="en-US" dirty="0"/>
          </a:p>
          <a:p>
            <a:endParaRPr lang="en-AU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8088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Any Questions?</a:t>
            </a:r>
            <a:endParaRPr lang="en-AU" altLang="en-US" dirty="0"/>
          </a:p>
        </p:txBody>
      </p:sp>
      <p:sp>
        <p:nvSpPr>
          <p:cNvPr id="19459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/>
              <a:t>Further reading with references to a lot of content I talked about can be found in the PDF version to go with this talk.</a:t>
            </a:r>
          </a:p>
          <a:p>
            <a:r>
              <a:rPr lang="en-AU" altLang="en-US" dirty="0"/>
              <a:t>Welcome to send me a message or ask during the Wednesday session if you have any questions about the content. Time permitting, I may give suggestions or suggest sources to look at.</a:t>
            </a:r>
          </a:p>
          <a:p>
            <a:endParaRPr lang="en-AU" altLang="en-US" dirty="0"/>
          </a:p>
          <a:p>
            <a:endParaRPr lang="en-AU" altLang="en-US" dirty="0"/>
          </a:p>
          <a:p>
            <a:pPr marL="0" indent="0">
              <a:buNone/>
            </a:pPr>
            <a:endParaRPr lang="en-AU" altLang="en-US" dirty="0"/>
          </a:p>
          <a:p>
            <a:pPr marL="0" indent="0">
              <a:buNone/>
            </a:pPr>
            <a:endParaRPr lang="en-AU" altLang="en-US" dirty="0"/>
          </a:p>
          <a:p>
            <a:endParaRPr lang="en-AU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97309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6"/>
  <p:tag name="ARTICULATE_DESIGN_ID_FLINDERS UNI POWERPOINT TEMPLATE_WIDESCREEN" val="K2YUxgHZ"/>
  <p:tag name="ARTICULATE_DESIGN_ID_FOOTER 1 WITH LOGO" val="BMKISlig"/>
  <p:tag name="ARTICULATE_DESIGN_ID_FOOTER 2 WITH LOGO" val="3ujW1w6F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GRweek5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34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34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34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34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Flinders Uni Powerpoint template_widesc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inders Uni Powerpoint template_widescreen" id="{F7E081F3-41E2-4C44-B0F9-9F936CFBA49B}" vid="{82E8955C-D1C9-413E-937F-ACEDDC6D43A8}"/>
    </a:ext>
  </a:extLst>
</a:theme>
</file>

<file path=ppt/theme/theme4.xml><?xml version="1.0" encoding="utf-8"?>
<a:theme xmlns:a="http://schemas.openxmlformats.org/drawingml/2006/main" name="Section heading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Footer 1 with 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Footer 2 with 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Small footer no 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GRweek5</Template>
  <TotalTime>7040</TotalTime>
  <Words>259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Arial</vt:lpstr>
      <vt:lpstr>Calibri</vt:lpstr>
      <vt:lpstr>Consolas</vt:lpstr>
      <vt:lpstr>Times New Roman</vt:lpstr>
      <vt:lpstr>Verdana</vt:lpstr>
      <vt:lpstr>GRweek5</vt:lpstr>
      <vt:lpstr>1_Default Design</vt:lpstr>
      <vt:lpstr>Flinders Uni Powerpoint template_widescreen</vt:lpstr>
      <vt:lpstr>Section heading page</vt:lpstr>
      <vt:lpstr>Footer 1 with logo</vt:lpstr>
      <vt:lpstr>Footer 2 with logo</vt:lpstr>
      <vt:lpstr>Small footer no logo</vt:lpstr>
      <vt:lpstr>COMP3752 Computer Game Development    Patterns/Principles/Team vs Team Combat    </vt:lpstr>
      <vt:lpstr>Topics Today</vt:lpstr>
      <vt:lpstr>Coroutines</vt:lpstr>
      <vt:lpstr>ScriptableObjects</vt:lpstr>
      <vt:lpstr>Game Design Patterns</vt:lpstr>
      <vt:lpstr>SOLID Principles in Unity</vt:lpstr>
      <vt:lpstr>Team vs Team</vt:lpstr>
      <vt:lpstr>Designing a Level Editor</vt:lpstr>
      <vt:lpstr>Any Questions?</vt:lpstr>
    </vt:vector>
  </TitlesOfParts>
  <Company>Augsburg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Course Technology</dc:creator>
  <cp:lastModifiedBy>Peter Mitchell</cp:lastModifiedBy>
  <cp:revision>600</cp:revision>
  <dcterms:created xsi:type="dcterms:W3CDTF">2001-07-05T23:10:12Z</dcterms:created>
  <dcterms:modified xsi:type="dcterms:W3CDTF">2021-08-23T00:19:00Z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7D2A2059-0B74-4902-9179-7F2D519A4584</vt:lpwstr>
  </property>
  <property fmtid="{D5CDD505-2E9C-101B-9397-08002B2CF9AE}" pid="3" name="ArticulatePath">
    <vt:lpwstr>Lecture 1 1A</vt:lpwstr>
  </property>
</Properties>
</file>