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  <p:sldMasterId id="2147484009" r:id="rId2"/>
    <p:sldMasterId id="2147484890" r:id="rId3"/>
    <p:sldMasterId id="2147484894" r:id="rId4"/>
    <p:sldMasterId id="2147484895" r:id="rId5"/>
    <p:sldMasterId id="2147484899" r:id="rId6"/>
    <p:sldMasterId id="2147484903" r:id="rId7"/>
  </p:sldMasterIdLst>
  <p:notesMasterIdLst>
    <p:notesMasterId r:id="rId18"/>
  </p:notesMasterIdLst>
  <p:handoutMasterIdLst>
    <p:handoutMasterId r:id="rId19"/>
  </p:handoutMasterIdLst>
  <p:sldIdLst>
    <p:sldId id="449" r:id="rId8"/>
    <p:sldId id="483" r:id="rId9"/>
    <p:sldId id="495" r:id="rId10"/>
    <p:sldId id="503" r:id="rId11"/>
    <p:sldId id="498" r:id="rId12"/>
    <p:sldId id="499" r:id="rId13"/>
    <p:sldId id="500" r:id="rId14"/>
    <p:sldId id="501" r:id="rId15"/>
    <p:sldId id="502" r:id="rId16"/>
    <p:sldId id="491" r:id="rId17"/>
  </p:sldIdLst>
  <p:sldSz cx="12192000" cy="6858000"/>
  <p:notesSz cx="7099300" cy="10234613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9FF"/>
    <a:srgbClr val="DEBDFF"/>
    <a:srgbClr val="C2C2C2"/>
    <a:srgbClr val="DBB7FF"/>
    <a:srgbClr val="CC99FF"/>
    <a:srgbClr val="666699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1" autoAdjust="0"/>
    <p:restoredTop sz="94660"/>
  </p:normalViewPr>
  <p:slideViewPr>
    <p:cSldViewPr>
      <p:cViewPr varScale="1">
        <p:scale>
          <a:sx n="83" d="100"/>
          <a:sy n="83" d="100"/>
        </p:scale>
        <p:origin x="46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" userId="11f48ace-9d6e-4fc6-bb24-136958cd35bf" providerId="ADAL" clId="{D8254ABB-C07C-4C08-852E-E26457709C20}"/>
    <pc:docChg chg="undo custSel addSld delSld modSld">
      <pc:chgData name="Peter" userId="11f48ace-9d6e-4fc6-bb24-136958cd35bf" providerId="ADAL" clId="{D8254ABB-C07C-4C08-852E-E26457709C20}" dt="2021-08-23T09:54:31.141" v="2025" actId="20577"/>
      <pc:docMkLst>
        <pc:docMk/>
      </pc:docMkLst>
      <pc:sldChg chg="modSp mod">
        <pc:chgData name="Peter" userId="11f48ace-9d6e-4fc6-bb24-136958cd35bf" providerId="ADAL" clId="{D8254ABB-C07C-4C08-852E-E26457709C20}" dt="2021-08-22T09:27:59.764" v="85" actId="20577"/>
        <pc:sldMkLst>
          <pc:docMk/>
          <pc:sldMk cId="0" sldId="449"/>
        </pc:sldMkLst>
        <pc:spChg chg="mod">
          <ac:chgData name="Peter" userId="11f48ace-9d6e-4fc6-bb24-136958cd35bf" providerId="ADAL" clId="{D8254ABB-C07C-4C08-852E-E26457709C20}" dt="2021-08-22T09:27:59.764" v="85" actId="20577"/>
          <ac:spMkLst>
            <pc:docMk/>
            <pc:sldMk cId="0" sldId="449"/>
            <ac:spMk id="18434" creationId="{00000000-0000-0000-0000-000000000000}"/>
          </ac:spMkLst>
        </pc:spChg>
      </pc:sldChg>
      <pc:sldChg chg="modSp mod">
        <pc:chgData name="Peter" userId="11f48ace-9d6e-4fc6-bb24-136958cd35bf" providerId="ADAL" clId="{D8254ABB-C07C-4C08-852E-E26457709C20}" dt="2021-08-22T09:31:23.524" v="481" actId="20577"/>
        <pc:sldMkLst>
          <pc:docMk/>
          <pc:sldMk cId="0" sldId="483"/>
        </pc:sldMkLst>
        <pc:spChg chg="mod">
          <ac:chgData name="Peter" userId="11f48ace-9d6e-4fc6-bb24-136958cd35bf" providerId="ADAL" clId="{D8254ABB-C07C-4C08-852E-E26457709C20}" dt="2021-08-22T09:31:23.524" v="481" actId="20577"/>
          <ac:spMkLst>
            <pc:docMk/>
            <pc:sldMk cId="0" sldId="483"/>
            <ac:spMk id="19459" creationId="{00000000-0000-0000-0000-000000000000}"/>
          </ac:spMkLst>
        </pc:spChg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611824869" sldId="485"/>
        </pc:sldMkLst>
      </pc:sldChg>
      <pc:sldChg chg="modSp mod">
        <pc:chgData name="Peter" userId="11f48ace-9d6e-4fc6-bb24-136958cd35bf" providerId="ADAL" clId="{D8254ABB-C07C-4C08-852E-E26457709C20}" dt="2021-08-22T09:32:29.462" v="637" actId="20577"/>
        <pc:sldMkLst>
          <pc:docMk/>
          <pc:sldMk cId="3739730983" sldId="491"/>
        </pc:sldMkLst>
        <pc:spChg chg="mod">
          <ac:chgData name="Peter" userId="11f48ace-9d6e-4fc6-bb24-136958cd35bf" providerId="ADAL" clId="{D8254ABB-C07C-4C08-852E-E26457709C20}" dt="2021-08-22T09:32:29.462" v="637" actId="20577"/>
          <ac:spMkLst>
            <pc:docMk/>
            <pc:sldMk cId="3739730983" sldId="491"/>
            <ac:spMk id="19459" creationId="{00000000-0000-0000-0000-000000000000}"/>
          </ac:spMkLst>
        </pc:spChg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2317219180" sldId="492"/>
        </pc:sldMkLst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327739135" sldId="493"/>
        </pc:sldMkLst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2806496269" sldId="494"/>
        </pc:sldMkLst>
      </pc:sldChg>
      <pc:sldChg chg="modSp mod">
        <pc:chgData name="Peter" userId="11f48ace-9d6e-4fc6-bb24-136958cd35bf" providerId="ADAL" clId="{D8254ABB-C07C-4C08-852E-E26457709C20}" dt="2021-08-23T09:47:16.208" v="1317" actId="20577"/>
        <pc:sldMkLst>
          <pc:docMk/>
          <pc:sldMk cId="3018880515" sldId="495"/>
        </pc:sldMkLst>
        <pc:spChg chg="mod">
          <ac:chgData name="Peter" userId="11f48ace-9d6e-4fc6-bb24-136958cd35bf" providerId="ADAL" clId="{D8254ABB-C07C-4C08-852E-E26457709C20}" dt="2021-08-22T09:29:51.440" v="311" actId="20577"/>
          <ac:spMkLst>
            <pc:docMk/>
            <pc:sldMk cId="3018880515" sldId="495"/>
            <ac:spMk id="19458" creationId="{00000000-0000-0000-0000-000000000000}"/>
          </ac:spMkLst>
        </pc:spChg>
        <pc:spChg chg="mod">
          <ac:chgData name="Peter" userId="11f48ace-9d6e-4fc6-bb24-136958cd35bf" providerId="ADAL" clId="{D8254ABB-C07C-4C08-852E-E26457709C20}" dt="2021-08-23T09:47:16.208" v="1317" actId="20577"/>
          <ac:spMkLst>
            <pc:docMk/>
            <pc:sldMk cId="3018880515" sldId="495"/>
            <ac:spMk id="19459" creationId="{00000000-0000-0000-0000-000000000000}"/>
          </ac:spMkLst>
        </pc:spChg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3664616873" sldId="496"/>
        </pc:sldMkLst>
      </pc:sldChg>
      <pc:sldChg chg="del">
        <pc:chgData name="Peter" userId="11f48ace-9d6e-4fc6-bb24-136958cd35bf" providerId="ADAL" clId="{D8254ABB-C07C-4C08-852E-E26457709C20}" dt="2021-08-22T09:31:31.945" v="482" actId="47"/>
        <pc:sldMkLst>
          <pc:docMk/>
          <pc:sldMk cId="298558588" sldId="497"/>
        </pc:sldMkLst>
      </pc:sldChg>
      <pc:sldChg chg="addSp modSp add mod">
        <pc:chgData name="Peter" userId="11f48ace-9d6e-4fc6-bb24-136958cd35bf" providerId="ADAL" clId="{D8254ABB-C07C-4C08-852E-E26457709C20}" dt="2021-08-23T00:15:59.082" v="809" actId="1076"/>
        <pc:sldMkLst>
          <pc:docMk/>
          <pc:sldMk cId="1366784714" sldId="498"/>
        </pc:sldMkLst>
        <pc:spChg chg="mod">
          <ac:chgData name="Peter" userId="11f48ace-9d6e-4fc6-bb24-136958cd35bf" providerId="ADAL" clId="{D8254ABB-C07C-4C08-852E-E26457709C20}" dt="2021-08-22T09:30:04.111" v="330" actId="20577"/>
          <ac:spMkLst>
            <pc:docMk/>
            <pc:sldMk cId="1366784714" sldId="498"/>
            <ac:spMk id="19458" creationId="{00000000-0000-0000-0000-000000000000}"/>
          </ac:spMkLst>
        </pc:spChg>
        <pc:spChg chg="mod">
          <ac:chgData name="Peter" userId="11f48ace-9d6e-4fc6-bb24-136958cd35bf" providerId="ADAL" clId="{D8254ABB-C07C-4C08-852E-E26457709C20}" dt="2021-08-23T00:14:45.528" v="803" actId="5793"/>
          <ac:spMkLst>
            <pc:docMk/>
            <pc:sldMk cId="1366784714" sldId="498"/>
            <ac:spMk id="19459" creationId="{00000000-0000-0000-0000-000000000000}"/>
          </ac:spMkLst>
        </pc:spChg>
        <pc:picChg chg="add mod">
          <ac:chgData name="Peter" userId="11f48ace-9d6e-4fc6-bb24-136958cd35bf" providerId="ADAL" clId="{D8254ABB-C07C-4C08-852E-E26457709C20}" dt="2021-08-23T00:15:59.082" v="809" actId="1076"/>
          <ac:picMkLst>
            <pc:docMk/>
            <pc:sldMk cId="1366784714" sldId="498"/>
            <ac:picMk id="3" creationId="{282DE430-C6B1-40C0-B633-8D41FD223AF0}"/>
          </ac:picMkLst>
        </pc:picChg>
      </pc:sldChg>
      <pc:sldChg chg="modSp add mod">
        <pc:chgData name="Peter" userId="11f48ace-9d6e-4fc6-bb24-136958cd35bf" providerId="ADAL" clId="{D8254ABB-C07C-4C08-852E-E26457709C20}" dt="2021-08-23T00:17:20.484" v="991" actId="20577"/>
        <pc:sldMkLst>
          <pc:docMk/>
          <pc:sldMk cId="3590375924" sldId="499"/>
        </pc:sldMkLst>
        <pc:spChg chg="mod">
          <ac:chgData name="Peter" userId="11f48ace-9d6e-4fc6-bb24-136958cd35bf" providerId="ADAL" clId="{D8254ABB-C07C-4C08-852E-E26457709C20}" dt="2021-08-22T09:30:21.703" v="352" actId="20577"/>
          <ac:spMkLst>
            <pc:docMk/>
            <pc:sldMk cId="3590375924" sldId="499"/>
            <ac:spMk id="19458" creationId="{00000000-0000-0000-0000-000000000000}"/>
          </ac:spMkLst>
        </pc:spChg>
        <pc:spChg chg="mod">
          <ac:chgData name="Peter" userId="11f48ace-9d6e-4fc6-bb24-136958cd35bf" providerId="ADAL" clId="{D8254ABB-C07C-4C08-852E-E26457709C20}" dt="2021-08-23T00:17:20.484" v="991" actId="20577"/>
          <ac:spMkLst>
            <pc:docMk/>
            <pc:sldMk cId="3590375924" sldId="499"/>
            <ac:spMk id="19459" creationId="{00000000-0000-0000-0000-000000000000}"/>
          </ac:spMkLst>
        </pc:spChg>
      </pc:sldChg>
      <pc:sldChg chg="modSp add mod">
        <pc:chgData name="Peter" userId="11f48ace-9d6e-4fc6-bb24-136958cd35bf" providerId="ADAL" clId="{D8254ABB-C07C-4C08-852E-E26457709C20}" dt="2021-08-23T09:54:31.141" v="2025" actId="20577"/>
        <pc:sldMkLst>
          <pc:docMk/>
          <pc:sldMk cId="2133247701" sldId="500"/>
        </pc:sldMkLst>
        <pc:spChg chg="mod">
          <ac:chgData name="Peter" userId="11f48ace-9d6e-4fc6-bb24-136958cd35bf" providerId="ADAL" clId="{D8254ABB-C07C-4C08-852E-E26457709C20}" dt="2021-08-22T09:30:43.515" v="408" actId="20577"/>
          <ac:spMkLst>
            <pc:docMk/>
            <pc:sldMk cId="2133247701" sldId="500"/>
            <ac:spMk id="19458" creationId="{00000000-0000-0000-0000-000000000000}"/>
          </ac:spMkLst>
        </pc:spChg>
        <pc:spChg chg="mod">
          <ac:chgData name="Peter" userId="11f48ace-9d6e-4fc6-bb24-136958cd35bf" providerId="ADAL" clId="{D8254ABB-C07C-4C08-852E-E26457709C20}" dt="2021-08-23T09:54:31.141" v="2025" actId="20577"/>
          <ac:spMkLst>
            <pc:docMk/>
            <pc:sldMk cId="2133247701" sldId="500"/>
            <ac:spMk id="19459" creationId="{00000000-0000-0000-0000-000000000000}"/>
          </ac:spMkLst>
        </pc:spChg>
      </pc:sldChg>
      <pc:sldChg chg="addSp modSp add mod">
        <pc:chgData name="Peter" userId="11f48ace-9d6e-4fc6-bb24-136958cd35bf" providerId="ADAL" clId="{D8254ABB-C07C-4C08-852E-E26457709C20}" dt="2021-08-23T04:40:22.429" v="1176" actId="1076"/>
        <pc:sldMkLst>
          <pc:docMk/>
          <pc:sldMk cId="250492798" sldId="501"/>
        </pc:sldMkLst>
        <pc:spChg chg="mod">
          <ac:chgData name="Peter" userId="11f48ace-9d6e-4fc6-bb24-136958cd35bf" providerId="ADAL" clId="{D8254ABB-C07C-4C08-852E-E26457709C20}" dt="2021-08-22T09:30:52.695" v="421" actId="20577"/>
          <ac:spMkLst>
            <pc:docMk/>
            <pc:sldMk cId="250492798" sldId="501"/>
            <ac:spMk id="19458" creationId="{00000000-0000-0000-0000-000000000000}"/>
          </ac:spMkLst>
        </pc:spChg>
        <pc:picChg chg="add mod">
          <ac:chgData name="Peter" userId="11f48ace-9d6e-4fc6-bb24-136958cd35bf" providerId="ADAL" clId="{D8254ABB-C07C-4C08-852E-E26457709C20}" dt="2021-08-23T04:40:22.429" v="1176" actId="1076"/>
          <ac:picMkLst>
            <pc:docMk/>
            <pc:sldMk cId="250492798" sldId="501"/>
            <ac:picMk id="3" creationId="{F982D5C6-EAA0-4E75-9839-D3F71065A9EF}"/>
          </ac:picMkLst>
        </pc:picChg>
      </pc:sldChg>
      <pc:sldChg chg="modSp add mod">
        <pc:chgData name="Peter" userId="11f48ace-9d6e-4fc6-bb24-136958cd35bf" providerId="ADAL" clId="{D8254ABB-C07C-4C08-852E-E26457709C20}" dt="2021-08-23T07:00:55.640" v="1264" actId="20577"/>
        <pc:sldMkLst>
          <pc:docMk/>
          <pc:sldMk cId="1538088131" sldId="502"/>
        </pc:sldMkLst>
        <pc:spChg chg="mod">
          <ac:chgData name="Peter" userId="11f48ace-9d6e-4fc6-bb24-136958cd35bf" providerId="ADAL" clId="{D8254ABB-C07C-4C08-852E-E26457709C20}" dt="2021-08-22T09:31:05.483" v="450" actId="20577"/>
          <ac:spMkLst>
            <pc:docMk/>
            <pc:sldMk cId="1538088131" sldId="502"/>
            <ac:spMk id="19458" creationId="{00000000-0000-0000-0000-000000000000}"/>
          </ac:spMkLst>
        </pc:spChg>
        <pc:spChg chg="mod">
          <ac:chgData name="Peter" userId="11f48ace-9d6e-4fc6-bb24-136958cd35bf" providerId="ADAL" clId="{D8254ABB-C07C-4C08-852E-E26457709C20}" dt="2021-08-23T07:00:55.640" v="1264" actId="20577"/>
          <ac:spMkLst>
            <pc:docMk/>
            <pc:sldMk cId="1538088131" sldId="502"/>
            <ac:spMk id="19459" creationId="{00000000-0000-0000-0000-000000000000}"/>
          </ac:spMkLst>
        </pc:spChg>
      </pc:sldChg>
      <pc:sldChg chg="delSp modSp new mod">
        <pc:chgData name="Peter" userId="11f48ace-9d6e-4fc6-bb24-136958cd35bf" providerId="ADAL" clId="{D8254ABB-C07C-4C08-852E-E26457709C20}" dt="2021-08-23T09:48:24.286" v="1343" actId="15"/>
        <pc:sldMkLst>
          <pc:docMk/>
          <pc:sldMk cId="2887586209" sldId="503"/>
        </pc:sldMkLst>
        <pc:spChg chg="mod">
          <ac:chgData name="Peter" userId="11f48ace-9d6e-4fc6-bb24-136958cd35bf" providerId="ADAL" clId="{D8254ABB-C07C-4C08-852E-E26457709C20}" dt="2021-08-23T09:48:24.286" v="1343" actId="15"/>
          <ac:spMkLst>
            <pc:docMk/>
            <pc:sldMk cId="2887586209" sldId="503"/>
            <ac:spMk id="2" creationId="{73FA9E51-D968-437D-B351-5B36DD7DA5F1}"/>
          </ac:spMkLst>
        </pc:spChg>
        <pc:spChg chg="del">
          <ac:chgData name="Peter" userId="11f48ace-9d6e-4fc6-bb24-136958cd35bf" providerId="ADAL" clId="{D8254ABB-C07C-4C08-852E-E26457709C20}" dt="2021-08-23T09:48:02.234" v="1330" actId="478"/>
          <ac:spMkLst>
            <pc:docMk/>
            <pc:sldMk cId="2887586209" sldId="503"/>
            <ac:spMk id="3" creationId="{84C28519-8148-4C8E-9062-957EFD2D776B}"/>
          </ac:spMkLst>
        </pc:spChg>
        <pc:spChg chg="mod">
          <ac:chgData name="Peter" userId="11f48ace-9d6e-4fc6-bb24-136958cd35bf" providerId="ADAL" clId="{D8254ABB-C07C-4C08-852E-E26457709C20}" dt="2021-08-23T09:47:56.675" v="1328" actId="20577"/>
          <ac:spMkLst>
            <pc:docMk/>
            <pc:sldMk cId="2887586209" sldId="503"/>
            <ac:spMk id="4" creationId="{D1759E5F-ED71-4626-B518-4B2884FDC5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3AD286AF-24DF-4EBB-ABF3-78036D3CE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63AD344D-E3F6-4A3C-A9BC-6EB881BDC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12C9F-0995-47A2-B545-898B27810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9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4A850F-1E42-4ECF-9F87-09BEF3D3B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20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3867" y="609600"/>
            <a:ext cx="2736851" cy="488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609600"/>
            <a:ext cx="8009467" cy="488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3DE235-4EDD-4E69-8E9C-894E99204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5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173805-46A4-46DF-B29D-623C046D8E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007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40B17-F5AB-43DD-8358-5DC15BF087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2321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39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02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539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721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1" y="1604964"/>
            <a:ext cx="5374217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10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91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2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9209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71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329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015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684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2267" y="1524000"/>
            <a:ext cx="2736851" cy="4832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0"/>
            <a:ext cx="8009467" cy="4832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980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62" y="5229200"/>
            <a:ext cx="336037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95364" y="741531"/>
            <a:ext cx="9441065" cy="175243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FLINDERS UNIVERSITY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36254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82719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3351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6"/>
            <a:ext cx="10363200" cy="410445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998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839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BA142-A7A6-4B40-8234-8865213DBE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164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87260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7" y="188914"/>
            <a:ext cx="1008026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4"/>
            <a:ext cx="10080261" cy="381642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501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6"/>
            <a:ext cx="5080000" cy="525658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4986965" cy="38164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15573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47588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5"/>
            <a:ext cx="10363200" cy="479976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37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7870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80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1" y="1752600"/>
            <a:ext cx="53721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1" y="1752600"/>
            <a:ext cx="5374217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55BEA6-09BD-426D-9B8C-B2305F71D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01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5C6948-B960-4DFA-BB66-6B32C46E8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59A712-1333-48CD-B377-E5FD6FFA3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3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B461E-8E48-40EF-B09C-F0DAE126D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7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240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B8F74A-3756-44AC-9727-72CEAD8AE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CB059E-14A4-4EB7-BAFB-C293F77E0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05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emf"/><Relationship Id="rId5" Type="http://schemas.openxmlformats.org/officeDocument/2006/relationships/image" Target="../media/image7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emf"/><Relationship Id="rId5" Type="http://schemas.openxmlformats.org/officeDocument/2006/relationships/image" Target="../media/image8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jpe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609600"/>
            <a:ext cx="1094951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752600"/>
            <a:ext cx="10949517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1201" y="5257801"/>
            <a:ext cx="27220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165601" y="5257801"/>
            <a:ext cx="38396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5257800"/>
            <a:ext cx="2923117" cy="43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341A28-3461-428A-A9CE-EB2DD0473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6pPr>
      <a:lvl7pPr marL="9144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7pPr>
      <a:lvl8pPr marL="1371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8pPr>
      <a:lvl9pPr marL="18288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rgbClr val="000000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304800" y="228600"/>
            <a:ext cx="11582400" cy="3581400"/>
          </a:xfrm>
          <a:prstGeom prst="rect">
            <a:avLst/>
          </a:prstGeom>
          <a:solidFill>
            <a:srgbClr val="9EA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57201"/>
            <a:ext cx="24384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" y="3810000"/>
            <a:ext cx="11582400" cy="2819400"/>
          </a:xfrm>
          <a:prstGeom prst="rect">
            <a:avLst/>
          </a:prstGeom>
          <a:solidFill>
            <a:srgbClr val="314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8737600" y="457200"/>
            <a:ext cx="2117" cy="762000"/>
          </a:xfrm>
          <a:prstGeom prst="line">
            <a:avLst/>
          </a:prstGeom>
          <a:noFill/>
          <a:ln w="9360">
            <a:solidFill>
              <a:srgbClr val="4B5A6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04800" y="6019801"/>
            <a:ext cx="11277600" cy="2884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875"/>
              </a:spcBef>
              <a:buClr>
                <a:srgbClr val="FFFFFF"/>
              </a:buClr>
              <a:buFontTx/>
              <a:buChar char="•"/>
              <a:defRPr/>
            </a:pPr>
            <a:r>
              <a:rPr lang="en-GB" sz="1400" b="1">
                <a:solidFill>
                  <a:srgbClr val="FFFFFF"/>
                </a:solidFill>
              </a:rPr>
              <a:t>Life Impact</a:t>
            </a:r>
            <a:r>
              <a:rPr lang="en-GB" sz="1400">
                <a:solidFill>
                  <a:srgbClr val="FFFFFF"/>
                </a:solidFill>
              </a:rPr>
              <a:t>  The University of Adelaide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064000" y="1524000"/>
            <a:ext cx="749511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04800" y="228600"/>
            <a:ext cx="11582400" cy="6400800"/>
          </a:xfrm>
          <a:prstGeom prst="rect">
            <a:avLst/>
          </a:prstGeom>
          <a:noFill/>
          <a:ln w="6480">
            <a:solidFill>
              <a:srgbClr val="5966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11582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304800" y="3810000"/>
            <a:ext cx="115824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grpSp>
        <p:nvGrpSpPr>
          <p:cNvPr id="2059" name="Group 10"/>
          <p:cNvGrpSpPr>
            <a:grpSpLocks/>
          </p:cNvGrpSpPr>
          <p:nvPr/>
        </p:nvGrpSpPr>
        <p:grpSpPr bwMode="auto">
          <a:xfrm>
            <a:off x="9855200" y="3429000"/>
            <a:ext cx="1617133" cy="979488"/>
            <a:chOff x="4656" y="2160"/>
            <a:chExt cx="764" cy="617"/>
          </a:xfrm>
        </p:grpSpPr>
        <p:sp>
          <p:nvSpPr>
            <p:cNvPr id="2061" name="AutoShape 11"/>
            <p:cNvSpPr>
              <a:spLocks noChangeArrowheads="1"/>
            </p:cNvSpPr>
            <p:nvPr/>
          </p:nvSpPr>
          <p:spPr bwMode="auto">
            <a:xfrm>
              <a:off x="5215" y="2243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0" y="232"/>
                  </a:moveTo>
                  <a:lnTo>
                    <a:pt x="272" y="226"/>
                  </a:lnTo>
                  <a:lnTo>
                    <a:pt x="346" y="0"/>
                  </a:lnTo>
                  <a:lnTo>
                    <a:pt x="500" y="186"/>
                  </a:lnTo>
                  <a:lnTo>
                    <a:pt x="730" y="106"/>
                  </a:lnTo>
                  <a:lnTo>
                    <a:pt x="682" y="344"/>
                  </a:lnTo>
                  <a:lnTo>
                    <a:pt x="886" y="474"/>
                  </a:lnTo>
                  <a:lnTo>
                    <a:pt x="670" y="582"/>
                  </a:lnTo>
                  <a:lnTo>
                    <a:pt x="692" y="820"/>
                  </a:lnTo>
                  <a:lnTo>
                    <a:pt x="472" y="720"/>
                  </a:lnTo>
                  <a:lnTo>
                    <a:pt x="300" y="892"/>
                  </a:lnTo>
                  <a:lnTo>
                    <a:pt x="244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2" name="AutoShape 12"/>
            <p:cNvSpPr>
              <a:spLocks noChangeArrowheads="1"/>
            </p:cNvSpPr>
            <p:nvPr/>
          </p:nvSpPr>
          <p:spPr bwMode="auto">
            <a:xfrm>
              <a:off x="4906" y="2160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2" y="230"/>
                  </a:moveTo>
                  <a:lnTo>
                    <a:pt x="272" y="226"/>
                  </a:lnTo>
                  <a:lnTo>
                    <a:pt x="350" y="0"/>
                  </a:lnTo>
                  <a:lnTo>
                    <a:pt x="504" y="186"/>
                  </a:lnTo>
                  <a:lnTo>
                    <a:pt x="738" y="106"/>
                  </a:lnTo>
                  <a:lnTo>
                    <a:pt x="680" y="346"/>
                  </a:lnTo>
                  <a:lnTo>
                    <a:pt x="886" y="472"/>
                  </a:lnTo>
                  <a:lnTo>
                    <a:pt x="674" y="580"/>
                  </a:lnTo>
                  <a:lnTo>
                    <a:pt x="696" y="826"/>
                  </a:lnTo>
                  <a:lnTo>
                    <a:pt x="476" y="720"/>
                  </a:lnTo>
                  <a:lnTo>
                    <a:pt x="302" y="892"/>
                  </a:lnTo>
                  <a:lnTo>
                    <a:pt x="248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2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3" name="AutoShape 13"/>
            <p:cNvSpPr>
              <a:spLocks noChangeArrowheads="1"/>
            </p:cNvSpPr>
            <p:nvPr/>
          </p:nvSpPr>
          <p:spPr bwMode="auto">
            <a:xfrm>
              <a:off x="4656" y="2484"/>
              <a:ext cx="289" cy="293"/>
            </a:xfrm>
            <a:custGeom>
              <a:avLst/>
              <a:gdLst>
                <a:gd name="T0" fmla="*/ 0 w 1256"/>
                <a:gd name="T1" fmla="*/ 0 h 1264"/>
                <a:gd name="T2" fmla="*/ 0 w 1256"/>
                <a:gd name="T3" fmla="*/ 0 h 1264"/>
                <a:gd name="T4" fmla="*/ 0 w 1256"/>
                <a:gd name="T5" fmla="*/ 0 h 1264"/>
                <a:gd name="T6" fmla="*/ 0 w 1256"/>
                <a:gd name="T7" fmla="*/ 0 h 1264"/>
                <a:gd name="T8" fmla="*/ 0 w 1256"/>
                <a:gd name="T9" fmla="*/ 0 h 1264"/>
                <a:gd name="T10" fmla="*/ 0 w 1256"/>
                <a:gd name="T11" fmla="*/ 0 h 1264"/>
                <a:gd name="T12" fmla="*/ 0 w 1256"/>
                <a:gd name="T13" fmla="*/ 0 h 1264"/>
                <a:gd name="T14" fmla="*/ 0 w 1256"/>
                <a:gd name="T15" fmla="*/ 0 h 1264"/>
                <a:gd name="T16" fmla="*/ 0 w 1256"/>
                <a:gd name="T17" fmla="*/ 0 h 1264"/>
                <a:gd name="T18" fmla="*/ 0 w 1256"/>
                <a:gd name="T19" fmla="*/ 0 h 1264"/>
                <a:gd name="T20" fmla="*/ 0 w 1256"/>
                <a:gd name="T21" fmla="*/ 0 h 1264"/>
                <a:gd name="T22" fmla="*/ 0 w 1256"/>
                <a:gd name="T23" fmla="*/ 0 h 1264"/>
                <a:gd name="T24" fmla="*/ 0 w 1256"/>
                <a:gd name="T25" fmla="*/ 0 h 1264"/>
                <a:gd name="T26" fmla="*/ 0 w 1256"/>
                <a:gd name="T27" fmla="*/ 0 h 1264"/>
                <a:gd name="T28" fmla="*/ 0 w 1256"/>
                <a:gd name="T29" fmla="*/ 0 h 1264"/>
                <a:gd name="T30" fmla="*/ 0 w 1256"/>
                <a:gd name="T31" fmla="*/ 0 h 1264"/>
                <a:gd name="T32" fmla="*/ 0 w 1256"/>
                <a:gd name="T33" fmla="*/ 0 h 12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6"/>
                <a:gd name="T52" fmla="*/ 0 h 1264"/>
                <a:gd name="T53" fmla="*/ 1256 w 1256"/>
                <a:gd name="T54" fmla="*/ 1264 h 12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6" h="1264">
                  <a:moveTo>
                    <a:pt x="101" y="267"/>
                  </a:moveTo>
                  <a:lnTo>
                    <a:pt x="437" y="336"/>
                  </a:lnTo>
                  <a:lnTo>
                    <a:pt x="512" y="0"/>
                  </a:lnTo>
                  <a:lnTo>
                    <a:pt x="699" y="286"/>
                  </a:lnTo>
                  <a:lnTo>
                    <a:pt x="984" y="110"/>
                  </a:lnTo>
                  <a:lnTo>
                    <a:pt x="923" y="440"/>
                  </a:lnTo>
                  <a:lnTo>
                    <a:pt x="1256" y="520"/>
                  </a:lnTo>
                  <a:lnTo>
                    <a:pt x="965" y="710"/>
                  </a:lnTo>
                  <a:lnTo>
                    <a:pt x="1147" y="1003"/>
                  </a:lnTo>
                  <a:lnTo>
                    <a:pt x="811" y="934"/>
                  </a:lnTo>
                  <a:lnTo>
                    <a:pt x="733" y="1264"/>
                  </a:lnTo>
                  <a:lnTo>
                    <a:pt x="544" y="979"/>
                  </a:lnTo>
                  <a:lnTo>
                    <a:pt x="256" y="1155"/>
                  </a:lnTo>
                  <a:lnTo>
                    <a:pt x="323" y="819"/>
                  </a:lnTo>
                  <a:lnTo>
                    <a:pt x="0" y="742"/>
                  </a:lnTo>
                  <a:lnTo>
                    <a:pt x="272" y="555"/>
                  </a:lnTo>
                  <a:lnTo>
                    <a:pt x="101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4" name="AutoShape 14"/>
            <p:cNvSpPr>
              <a:spLocks noChangeArrowheads="1"/>
            </p:cNvSpPr>
            <p:nvPr/>
          </p:nvSpPr>
          <p:spPr bwMode="auto">
            <a:xfrm>
              <a:off x="4993" y="2524"/>
              <a:ext cx="133" cy="133"/>
            </a:xfrm>
            <a:custGeom>
              <a:avLst/>
              <a:gdLst>
                <a:gd name="T0" fmla="*/ 0 w 570"/>
                <a:gd name="T1" fmla="*/ 0 h 572"/>
                <a:gd name="T2" fmla="*/ 0 w 570"/>
                <a:gd name="T3" fmla="*/ 0 h 572"/>
                <a:gd name="T4" fmla="*/ 0 w 570"/>
                <a:gd name="T5" fmla="*/ 0 h 572"/>
                <a:gd name="T6" fmla="*/ 0 w 570"/>
                <a:gd name="T7" fmla="*/ 0 h 572"/>
                <a:gd name="T8" fmla="*/ 0 w 570"/>
                <a:gd name="T9" fmla="*/ 0 h 572"/>
                <a:gd name="T10" fmla="*/ 0 w 570"/>
                <a:gd name="T11" fmla="*/ 0 h 572"/>
                <a:gd name="T12" fmla="*/ 0 w 570"/>
                <a:gd name="T13" fmla="*/ 0 h 572"/>
                <a:gd name="T14" fmla="*/ 0 w 570"/>
                <a:gd name="T15" fmla="*/ 0 h 572"/>
                <a:gd name="T16" fmla="*/ 0 w 570"/>
                <a:gd name="T17" fmla="*/ 0 h 572"/>
                <a:gd name="T18" fmla="*/ 0 w 570"/>
                <a:gd name="T19" fmla="*/ 0 h 572"/>
                <a:gd name="T20" fmla="*/ 0 w 570"/>
                <a:gd name="T21" fmla="*/ 0 h 5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0"/>
                <a:gd name="T34" fmla="*/ 0 h 572"/>
                <a:gd name="T35" fmla="*/ 570 w 570"/>
                <a:gd name="T36" fmla="*/ 572 h 5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0" h="572">
                  <a:moveTo>
                    <a:pt x="0" y="254"/>
                  </a:moveTo>
                  <a:lnTo>
                    <a:pt x="218" y="214"/>
                  </a:lnTo>
                  <a:lnTo>
                    <a:pt x="244" y="0"/>
                  </a:lnTo>
                  <a:lnTo>
                    <a:pt x="352" y="192"/>
                  </a:lnTo>
                  <a:lnTo>
                    <a:pt x="570" y="152"/>
                  </a:lnTo>
                  <a:lnTo>
                    <a:pt x="418" y="310"/>
                  </a:lnTo>
                  <a:lnTo>
                    <a:pt x="516" y="504"/>
                  </a:lnTo>
                  <a:lnTo>
                    <a:pt x="322" y="412"/>
                  </a:lnTo>
                  <a:lnTo>
                    <a:pt x="164" y="572"/>
                  </a:lnTo>
                  <a:lnTo>
                    <a:pt x="194" y="35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5" name="AutoShape 15"/>
            <p:cNvSpPr>
              <a:spLocks noChangeArrowheads="1"/>
            </p:cNvSpPr>
            <p:nvPr/>
          </p:nvSpPr>
          <p:spPr bwMode="auto">
            <a:xfrm>
              <a:off x="5171" y="2537"/>
              <a:ext cx="158" cy="166"/>
            </a:xfrm>
            <a:custGeom>
              <a:avLst/>
              <a:gdLst>
                <a:gd name="T0" fmla="*/ 0 w 678"/>
                <a:gd name="T1" fmla="*/ 0 h 712"/>
                <a:gd name="T2" fmla="*/ 0 w 678"/>
                <a:gd name="T3" fmla="*/ 0 h 712"/>
                <a:gd name="T4" fmla="*/ 0 w 678"/>
                <a:gd name="T5" fmla="*/ 0 h 712"/>
                <a:gd name="T6" fmla="*/ 0 w 678"/>
                <a:gd name="T7" fmla="*/ 0 h 712"/>
                <a:gd name="T8" fmla="*/ 0 w 678"/>
                <a:gd name="T9" fmla="*/ 0 h 712"/>
                <a:gd name="T10" fmla="*/ 0 w 678"/>
                <a:gd name="T11" fmla="*/ 0 h 712"/>
                <a:gd name="T12" fmla="*/ 0 w 678"/>
                <a:gd name="T13" fmla="*/ 0 h 712"/>
                <a:gd name="T14" fmla="*/ 0 w 678"/>
                <a:gd name="T15" fmla="*/ 0 h 712"/>
                <a:gd name="T16" fmla="*/ 0 w 678"/>
                <a:gd name="T17" fmla="*/ 0 h 712"/>
                <a:gd name="T18" fmla="*/ 0 w 678"/>
                <a:gd name="T19" fmla="*/ 0 h 712"/>
                <a:gd name="T20" fmla="*/ 0 w 678"/>
                <a:gd name="T21" fmla="*/ 0 h 712"/>
                <a:gd name="T22" fmla="*/ 0 w 678"/>
                <a:gd name="T23" fmla="*/ 0 h 712"/>
                <a:gd name="T24" fmla="*/ 0 w 678"/>
                <a:gd name="T25" fmla="*/ 0 h 7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8"/>
                <a:gd name="T40" fmla="*/ 0 h 712"/>
                <a:gd name="T41" fmla="*/ 678 w 678"/>
                <a:gd name="T42" fmla="*/ 712 h 7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8" h="712">
                  <a:moveTo>
                    <a:pt x="0" y="232"/>
                  </a:moveTo>
                  <a:lnTo>
                    <a:pt x="208" y="196"/>
                  </a:lnTo>
                  <a:lnTo>
                    <a:pt x="276" y="0"/>
                  </a:lnTo>
                  <a:lnTo>
                    <a:pt x="410" y="162"/>
                  </a:lnTo>
                  <a:lnTo>
                    <a:pt x="616" y="124"/>
                  </a:lnTo>
                  <a:lnTo>
                    <a:pt x="546" y="320"/>
                  </a:lnTo>
                  <a:lnTo>
                    <a:pt x="678" y="486"/>
                  </a:lnTo>
                  <a:lnTo>
                    <a:pt x="474" y="516"/>
                  </a:lnTo>
                  <a:lnTo>
                    <a:pt x="400" y="712"/>
                  </a:lnTo>
                  <a:lnTo>
                    <a:pt x="268" y="554"/>
                  </a:lnTo>
                  <a:lnTo>
                    <a:pt x="60" y="590"/>
                  </a:lnTo>
                  <a:lnTo>
                    <a:pt x="130" y="394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</p:grpSp>
      <p:sp>
        <p:nvSpPr>
          <p:cNvPr id="206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4"/>
            <a:ext cx="1094951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6pPr>
      <a:lvl7pPr marL="9144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7pPr>
      <a:lvl8pPr marL="1371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8pPr>
      <a:lvl9pPr marL="18288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»"/>
        <a:defRPr>
          <a:solidFill>
            <a:srgbClr val="B4CADC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6pPr>
      <a:lvl7pPr marL="29718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7pPr>
      <a:lvl8pPr marL="34290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8pPr>
      <a:lvl9pPr marL="38862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8681" y="1971057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SECTION HEADING</a:t>
            </a:r>
            <a:endParaRPr lang="en-AU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FU_H_Inspiring_CMYK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997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97" r:id="rId2"/>
    <p:sldLayoutId id="214748489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Peter Mitchell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COMP3752 Computer Game Development</a:t>
            </a:r>
            <a:br>
              <a:rPr lang="en-AU" altLang="en-US" dirty="0"/>
            </a:br>
            <a:r>
              <a:rPr lang="en-AU" altLang="en-US" dirty="0"/>
              <a:t>  </a:t>
            </a:r>
            <a:br>
              <a:rPr lang="en-AU" altLang="en-US" dirty="0"/>
            </a:br>
            <a:r>
              <a:rPr lang="en-AU" altLang="en-US" dirty="0"/>
              <a:t>Patterns/Principles/Team vs Team Combat</a:t>
            </a: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Any Questions?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Further reading with references to a lot of content I talked about can be found in the PDF version to go with this talk.</a:t>
            </a:r>
          </a:p>
          <a:p>
            <a:r>
              <a:rPr lang="en-AU" altLang="en-US" dirty="0"/>
              <a:t>Welcome to send me a message or ask during the Wednesday session if you have any questions about the content. Time permitting, I may give suggestions or suggest sources to look at.</a:t>
            </a:r>
          </a:p>
          <a:p>
            <a:endParaRPr lang="en-AU" altLang="en-US" dirty="0"/>
          </a:p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73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</a:t>
            </a:r>
            <a:r>
              <a:rPr lang="en-AU" altLang="en-US" dirty="0" err="1"/>
              <a:t>opics</a:t>
            </a:r>
            <a:r>
              <a:rPr lang="en-AU" altLang="en-US" dirty="0"/>
              <a:t> Today</a:t>
            </a:r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>
          <a:xfrm>
            <a:off x="912284" y="1124746"/>
            <a:ext cx="10746316" cy="4104455"/>
          </a:xfrm>
        </p:spPr>
        <p:txBody>
          <a:bodyPr/>
          <a:lstStyle/>
          <a:p>
            <a:r>
              <a:rPr lang="en-AU" altLang="en-US" dirty="0"/>
              <a:t>Overview of the 3D Character Controller from last week.</a:t>
            </a:r>
          </a:p>
          <a:p>
            <a:r>
              <a:rPr lang="en-AU" altLang="en-US" dirty="0"/>
              <a:t>Coroutines</a:t>
            </a:r>
          </a:p>
          <a:p>
            <a:r>
              <a:rPr lang="en-AU" altLang="en-US" dirty="0" err="1"/>
              <a:t>ScriptableObjects</a:t>
            </a:r>
            <a:endParaRPr lang="en-AU" altLang="en-US" dirty="0"/>
          </a:p>
          <a:p>
            <a:r>
              <a:rPr lang="en-AU" altLang="en-US" dirty="0"/>
              <a:t>Game Design Patterns</a:t>
            </a:r>
          </a:p>
          <a:p>
            <a:r>
              <a:rPr lang="en-AU" altLang="en-US" dirty="0"/>
              <a:t>SOLID Principles and Unity</a:t>
            </a:r>
          </a:p>
          <a:p>
            <a:r>
              <a:rPr lang="en-AU" altLang="en-US" dirty="0"/>
              <a:t>Team vs Team Combat (based on Star Wars: Galaxy of Heroes)</a:t>
            </a:r>
          </a:p>
          <a:p>
            <a:r>
              <a:rPr lang="en-AU" altLang="en-US" dirty="0"/>
              <a:t>Designing a Level Editor</a:t>
            </a:r>
          </a:p>
          <a:p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Coroutines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A way to synchronously run methods that do not need to finish right away.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movePlaces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Vector3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Vector3(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- 4,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+ 4),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origin.y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- 4,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origin.y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+ 4),                                                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origin.z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- 4,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origin.z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+ 4));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WaitForSeconds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(1f);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origin;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88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A9E51-D968-437D-B351-5B36DD7DA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10593916" cy="41764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Input.GetKeyDown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KeyCode.Space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StartCoroutine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movePlaces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59E5F-ED71-4626-B518-4B2884FD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</p:spTree>
    <p:extLst>
      <p:ext uri="{BB962C8B-B14F-4D97-AF65-F5344CB8AC3E}">
        <p14:creationId xmlns:p14="http://schemas.microsoft.com/office/powerpoint/2010/main" val="288758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ScriptableObjects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Provide a way to define data independent of objects that can be hot swapped into objects with defining objects in the inspector.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CreateAssetMenu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SampleScriptableObject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SampleObjects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SampleScriptableObject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order = 1)]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SampleScriptableObject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ScriptableObject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someIntValue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Vector3[]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someListOfPoints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alt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2DE430-C6B1-40C0-B633-8D41FD223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688786"/>
            <a:ext cx="4400550" cy="1532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678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Game Design Patterns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Singleton Pattern</a:t>
            </a:r>
          </a:p>
          <a:p>
            <a:r>
              <a:rPr lang="en-AU" altLang="en-US" dirty="0"/>
              <a:t>Observer Pattern</a:t>
            </a:r>
          </a:p>
          <a:p>
            <a:r>
              <a:rPr lang="en-AU" altLang="en-US" dirty="0"/>
              <a:t>Command Pattern</a:t>
            </a:r>
          </a:p>
          <a:p>
            <a:r>
              <a:rPr lang="en-AU" altLang="en-US" dirty="0"/>
              <a:t>Component Pattern</a:t>
            </a:r>
          </a:p>
          <a:p>
            <a:r>
              <a:rPr lang="en-AU" altLang="en-US" dirty="0"/>
              <a:t>Flyweight Pattern</a:t>
            </a:r>
          </a:p>
          <a:p>
            <a:r>
              <a:rPr lang="en-AU" altLang="en-US" dirty="0"/>
              <a:t>State Pattern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3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 Principles in Unity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>
          <a:xfrm>
            <a:off x="533400" y="1124746"/>
            <a:ext cx="11277600" cy="4104455"/>
          </a:xfrm>
        </p:spPr>
        <p:txBody>
          <a:bodyPr/>
          <a:lstStyle/>
          <a:p>
            <a:r>
              <a:rPr lang="en-AU" altLang="en-US" sz="2200" dirty="0"/>
              <a:t>[S]ingle Responsibility Principle</a:t>
            </a:r>
          </a:p>
          <a:p>
            <a:pPr marL="0" indent="0">
              <a:buNone/>
            </a:pPr>
            <a:r>
              <a:rPr lang="en-AU" altLang="en-US" sz="2200" dirty="0"/>
              <a:t>	“Every class should have one responsibility.”</a:t>
            </a:r>
          </a:p>
          <a:p>
            <a:r>
              <a:rPr lang="en-AU" altLang="en-US" sz="2200" dirty="0"/>
              <a:t>[O]pen Closed Principle</a:t>
            </a:r>
          </a:p>
          <a:p>
            <a:pPr marL="457200" lvl="1" indent="0">
              <a:buNone/>
            </a:pPr>
            <a:r>
              <a:rPr lang="en-AU" altLang="en-US" sz="2200" dirty="0"/>
              <a:t>	“Open for extension, but closed for modification.”</a:t>
            </a:r>
          </a:p>
          <a:p>
            <a:r>
              <a:rPr lang="en-AU" altLang="en-US" sz="2200" dirty="0"/>
              <a:t>[L]</a:t>
            </a:r>
            <a:r>
              <a:rPr lang="en-AU" altLang="en-US" sz="2200" dirty="0" err="1"/>
              <a:t>iskov</a:t>
            </a:r>
            <a:r>
              <a:rPr lang="en-AU" altLang="en-US" sz="2200" dirty="0"/>
              <a:t> Substitution Principle</a:t>
            </a:r>
          </a:p>
          <a:p>
            <a:pPr marL="0" indent="0">
              <a:buNone/>
            </a:pPr>
            <a:r>
              <a:rPr lang="en-AU" altLang="en-US" sz="2200" dirty="0"/>
              <a:t>	“Functions that use pointers or references to base classes must be able to use 	objects of derived classes without knowing it.”</a:t>
            </a:r>
          </a:p>
          <a:p>
            <a:r>
              <a:rPr lang="en-AU" altLang="en-US" sz="2200" dirty="0"/>
              <a:t>[I]</a:t>
            </a:r>
            <a:r>
              <a:rPr lang="en-AU" altLang="en-US" sz="2200" dirty="0" err="1"/>
              <a:t>nterface</a:t>
            </a:r>
            <a:r>
              <a:rPr lang="en-AU" altLang="en-US" sz="2200" dirty="0"/>
              <a:t> Segregation Principle</a:t>
            </a:r>
          </a:p>
          <a:p>
            <a:pPr marL="0" indent="0">
              <a:buNone/>
            </a:pPr>
            <a:r>
              <a:rPr lang="en-AU" altLang="en-US" sz="2200" dirty="0"/>
              <a:t>	“Many client-specific interfaces are better than one general-purpose interface.”</a:t>
            </a:r>
          </a:p>
          <a:p>
            <a:r>
              <a:rPr lang="en-AU" altLang="en-US" sz="2200" dirty="0"/>
              <a:t>[D]</a:t>
            </a:r>
            <a:r>
              <a:rPr lang="en-AU" altLang="en-US" sz="2200" dirty="0" err="1"/>
              <a:t>ependency</a:t>
            </a:r>
            <a:r>
              <a:rPr lang="en-AU" altLang="en-US" sz="2200" dirty="0"/>
              <a:t> Inversion Principle</a:t>
            </a:r>
          </a:p>
          <a:p>
            <a:pPr marL="0" indent="0">
              <a:buNone/>
            </a:pPr>
            <a:r>
              <a:rPr lang="en-AU" altLang="en-US" sz="2200" dirty="0"/>
              <a:t>	“Depend upon abstractions, not concretions.”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24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vs Team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  <p:pic>
        <p:nvPicPr>
          <p:cNvPr id="3" name="Picture 2" descr="Graphical user interface, map&#10;&#10;Description automatically generated with medium confidence">
            <a:extLst>
              <a:ext uri="{FF2B5EF4-FFF2-40B4-BE49-F238E27FC236}">
                <a16:creationId xmlns:a16="http://schemas.microsoft.com/office/drawing/2014/main" id="{F982D5C6-EAA0-4E75-9839-D3F71065A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80730"/>
            <a:ext cx="7162800" cy="4476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49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Level Editor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If there is time I will discuss how the level editor integrates into Chad’s Challenge.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88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DESIGN_ID_FLINDERS UNI POWERPOINT TEMPLATE_WIDESCREEN" val="K2YUxgHZ"/>
  <p:tag name="ARTICULATE_DESIGN_ID_FOOTER 1 WITH LOGO" val="BMKISlig"/>
  <p:tag name="ARTICULATE_DESIGN_ID_FOOTER 2 WITH LOGO" val="3ujW1w6F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week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inders Uni Powerpoint template_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inders Uni Powerpoint template_widescreen" id="{F7E081F3-41E2-4C44-B0F9-9F936CFBA49B}" vid="{82E8955C-D1C9-413E-937F-ACEDDC6D43A8}"/>
    </a:ext>
  </a:extLst>
</a:theme>
</file>

<file path=ppt/theme/theme4.xml><?xml version="1.0" encoding="utf-8"?>
<a:theme xmlns:a="http://schemas.openxmlformats.org/drawingml/2006/main" name="Section heading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ooter 1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ooter 2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mall footer no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GRweek5</Template>
  <TotalTime>7354</TotalTime>
  <Words>477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Consolas</vt:lpstr>
      <vt:lpstr>Times New Roman</vt:lpstr>
      <vt:lpstr>Verdana</vt:lpstr>
      <vt:lpstr>GRweek5</vt:lpstr>
      <vt:lpstr>1_Default Design</vt:lpstr>
      <vt:lpstr>Flinders Uni Powerpoint template_widescreen</vt:lpstr>
      <vt:lpstr>Section heading page</vt:lpstr>
      <vt:lpstr>Footer 1 with logo</vt:lpstr>
      <vt:lpstr>Footer 2 with logo</vt:lpstr>
      <vt:lpstr>Small footer no logo</vt:lpstr>
      <vt:lpstr>COMP3752 Computer Game Development    Patterns/Principles/Team vs Team Combat    </vt:lpstr>
      <vt:lpstr>Topics Today</vt:lpstr>
      <vt:lpstr>Coroutines</vt:lpstr>
      <vt:lpstr>Coroutines</vt:lpstr>
      <vt:lpstr>ScriptableObjects</vt:lpstr>
      <vt:lpstr>Game Design Patterns</vt:lpstr>
      <vt:lpstr>SOLID Principles in Unity</vt:lpstr>
      <vt:lpstr>Team vs Team</vt:lpstr>
      <vt:lpstr>Designing a Level Editor</vt:lpstr>
      <vt:lpstr>Any Questions?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Peter Mitchell</cp:lastModifiedBy>
  <cp:revision>600</cp:revision>
  <dcterms:created xsi:type="dcterms:W3CDTF">2001-07-05T23:10:12Z</dcterms:created>
  <dcterms:modified xsi:type="dcterms:W3CDTF">2021-08-23T09:54:37Z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7D2A2059-0B74-4902-9179-7F2D519A4584</vt:lpwstr>
  </property>
  <property fmtid="{D5CDD505-2E9C-101B-9397-08002B2CF9AE}" pid="3" name="ArticulatePath">
    <vt:lpwstr>Lecture 1 1A</vt:lpwstr>
  </property>
</Properties>
</file>