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11"/>
  </p:notesMasterIdLst>
  <p:handoutMasterIdLst>
    <p:handoutMasterId r:id="rId12"/>
  </p:handoutMasterIdLst>
  <p:sldIdLst>
    <p:sldId id="449" r:id="rId8"/>
    <p:sldId id="483" r:id="rId9"/>
    <p:sldId id="484" r:id="rId10"/>
  </p:sldIdLst>
  <p:sldSz cx="12192000" cy="6858000"/>
  <p:notesSz cx="7099300" cy="10234613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1" autoAdjust="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rrelbear/IntroductionWorkshop" TargetMode="Externa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Introduction to Unity Workshop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The Unity Interface</a:t>
            </a:r>
          </a:p>
          <a:p>
            <a:r>
              <a:rPr lang="en-AU" altLang="en-US" dirty="0"/>
              <a:t>Creating </a:t>
            </a:r>
            <a:r>
              <a:rPr lang="en-AU" altLang="en-US" dirty="0" err="1"/>
              <a:t>GameObjects</a:t>
            </a:r>
            <a:endParaRPr lang="en-AU" altLang="en-US" dirty="0"/>
          </a:p>
          <a:p>
            <a:r>
              <a:rPr lang="en-AU" altLang="en-US" dirty="0"/>
              <a:t>Using Components with </a:t>
            </a:r>
            <a:r>
              <a:rPr lang="en-AU" altLang="en-US" dirty="0" err="1"/>
              <a:t>GameObjects</a:t>
            </a:r>
            <a:endParaRPr lang="en-AU" altLang="en-US" dirty="0"/>
          </a:p>
          <a:p>
            <a:r>
              <a:rPr lang="en-AU" altLang="en-US" dirty="0"/>
              <a:t>Turning </a:t>
            </a:r>
            <a:r>
              <a:rPr lang="en-AU" altLang="en-US" dirty="0" err="1"/>
              <a:t>GameObjects</a:t>
            </a:r>
            <a:r>
              <a:rPr lang="en-AU" altLang="en-US" dirty="0"/>
              <a:t> into Prefabs</a:t>
            </a:r>
          </a:p>
          <a:p>
            <a:r>
              <a:rPr lang="en-AU" altLang="en-US" dirty="0"/>
              <a:t>Introduction to using C# for behaviour scripting</a:t>
            </a:r>
          </a:p>
          <a:p>
            <a:endParaRPr lang="en-AU" altLang="en-US" dirty="0"/>
          </a:p>
          <a:p>
            <a:pPr marL="0" indent="0">
              <a:buNone/>
            </a:pPr>
            <a:r>
              <a:rPr lang="en-AU" altLang="en-US" dirty="0"/>
              <a:t>Everything can be found on my GitHub for today at:</a:t>
            </a:r>
          </a:p>
          <a:p>
            <a:pPr marL="0" indent="0">
              <a:buNone/>
            </a:pPr>
            <a:r>
              <a:rPr lang="en-AU" altLang="en-US" dirty="0">
                <a:hlinkClick r:id="rId3"/>
              </a:rPr>
              <a:t>https://github.com/Squirrelbear/IntroductionWorkshop</a:t>
            </a:r>
            <a:endParaRPr lang="en-AU" altLang="en-US" dirty="0"/>
          </a:p>
          <a:p>
            <a:pPr marL="0" indent="0">
              <a:buNone/>
            </a:pPr>
            <a:r>
              <a:rPr lang="en-AU" altLang="en-US" dirty="0"/>
              <a:t>Including a PDF walking through all the content I will cover.</a:t>
            </a:r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for Future Weeks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Suggestions are welcome.</a:t>
            </a:r>
          </a:p>
          <a:p>
            <a:r>
              <a:rPr lang="en-AU" altLang="en-US" dirty="0"/>
              <a:t>If you have any specific types of functionality you would really like to see demonstrated let me know by either posting on the FLO discussion board or via a direct message through FLO. </a:t>
            </a:r>
          </a:p>
          <a:p>
            <a:r>
              <a:rPr lang="en-AU" altLang="en-US" dirty="0"/>
              <a:t>Future weeks will cover simple games being constructed to demonstrate basics in both 2D </a:t>
            </a:r>
            <a:r>
              <a:rPr lang="en-AU" altLang="en-US"/>
              <a:t>and 3D.</a:t>
            </a: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159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6565</TotalTime>
  <Words>133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Introduction to Unity Workshop    </vt:lpstr>
      <vt:lpstr>Topics Today</vt:lpstr>
      <vt:lpstr>Topics for Future Weeks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580</cp:revision>
  <dcterms:created xsi:type="dcterms:W3CDTF">2001-07-05T23:10:12Z</dcterms:created>
  <dcterms:modified xsi:type="dcterms:W3CDTF">2021-08-02T06:32:24Z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