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5" r:id="rId1"/>
    <p:sldMasterId id="2147484009" r:id="rId2"/>
    <p:sldMasterId id="2147484890" r:id="rId3"/>
    <p:sldMasterId id="2147484894" r:id="rId4"/>
    <p:sldMasterId id="2147484895" r:id="rId5"/>
    <p:sldMasterId id="2147484899" r:id="rId6"/>
    <p:sldMasterId id="2147484903" r:id="rId7"/>
  </p:sldMasterIdLst>
  <p:notesMasterIdLst>
    <p:notesMasterId r:id="rId12"/>
  </p:notesMasterIdLst>
  <p:handoutMasterIdLst>
    <p:handoutMasterId r:id="rId13"/>
  </p:handoutMasterIdLst>
  <p:sldIdLst>
    <p:sldId id="449" r:id="rId8"/>
    <p:sldId id="483" r:id="rId9"/>
    <p:sldId id="486" r:id="rId10"/>
    <p:sldId id="484" r:id="rId11"/>
  </p:sldIdLst>
  <p:sldSz cx="12192000" cy="6858000"/>
  <p:notesSz cx="7099300" cy="10234613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9FF"/>
    <a:srgbClr val="DEBDFF"/>
    <a:srgbClr val="C2C2C2"/>
    <a:srgbClr val="DBB7FF"/>
    <a:srgbClr val="CC99FF"/>
    <a:srgbClr val="666699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1" autoAdjust="0"/>
    <p:restoredTop sz="94660"/>
  </p:normalViewPr>
  <p:slideViewPr>
    <p:cSldViewPr>
      <p:cViewPr varScale="1">
        <p:scale>
          <a:sx n="83" d="100"/>
          <a:sy n="83" d="100"/>
        </p:scale>
        <p:origin x="46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 smtClean="0"/>
            </a:lvl1pPr>
          </a:lstStyle>
          <a:p>
            <a:pPr>
              <a:defRPr/>
            </a:pPr>
            <a:fld id="{3AD286AF-24DF-4EBB-ABF3-78036D3CEF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 smtClean="0"/>
            </a:lvl1pPr>
          </a:lstStyle>
          <a:p>
            <a:pPr>
              <a:defRPr/>
            </a:pPr>
            <a:fld id="{63AD344D-E3F6-4A3C-A9BC-6EB881BDCB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12C9F-0995-47A2-B545-898B27810F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49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4A850F-1E42-4ECF-9F87-09BEF3D3B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20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3867" y="609600"/>
            <a:ext cx="2736851" cy="488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609600"/>
            <a:ext cx="8009467" cy="488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3DE235-4EDD-4E69-8E9C-894E99204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85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09600"/>
            <a:ext cx="10949517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1200" y="1752600"/>
            <a:ext cx="10949517" cy="3746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AU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173805-46A4-46DF-B29D-623C046D8E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00075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09600"/>
            <a:ext cx="10949517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711200" y="1752600"/>
            <a:ext cx="10949517" cy="3746500"/>
          </a:xfrm>
        </p:spPr>
        <p:txBody>
          <a:bodyPr/>
          <a:lstStyle/>
          <a:p>
            <a:pPr lvl="0"/>
            <a:r>
              <a:rPr lang="en-US" noProof="0"/>
              <a:t>Click icon to add SmartArt graphic</a:t>
            </a:r>
            <a:endParaRPr lang="en-AU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940B17-F5AB-43DD-8358-5DC15BF087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23215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395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802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2539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4"/>
            <a:ext cx="53721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901" y="1604964"/>
            <a:ext cx="5374217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110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8913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623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9209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771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329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015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684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2267" y="1524000"/>
            <a:ext cx="2736851" cy="4832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0"/>
            <a:ext cx="8009467" cy="4832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980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5362" y="5229200"/>
            <a:ext cx="336037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95364" y="741531"/>
            <a:ext cx="9441065" cy="1752432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FLINDERS UNIVERSITY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36254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182719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3351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284" y="1124746"/>
            <a:ext cx="10363200" cy="410445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9984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124747"/>
            <a:ext cx="5080000" cy="41764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4747"/>
            <a:ext cx="5080000" cy="41764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839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EBA142-A7A6-4B40-8234-8865213DBE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1645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4872606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2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7" y="188914"/>
            <a:ext cx="1008026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284" y="1124744"/>
            <a:ext cx="10080261" cy="381642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8501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124746"/>
            <a:ext cx="5080000" cy="525658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4748"/>
            <a:ext cx="4986965" cy="381642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2288" y="188914"/>
            <a:ext cx="10272281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155733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2288" y="188914"/>
            <a:ext cx="10272281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47588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footer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284" y="1124745"/>
            <a:ext cx="10363200" cy="479976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378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footer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124748"/>
            <a:ext cx="5080000" cy="479976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4748"/>
            <a:ext cx="5080000" cy="479976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678705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footer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80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1" y="1752600"/>
            <a:ext cx="53721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1" y="1752600"/>
            <a:ext cx="5374217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55BEA6-09BD-426D-9B8C-B2305F71D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01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5C6948-B960-4DFA-BB66-6B32C46E8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1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59A712-1333-48CD-B377-E5FD6FFA36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39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B461E-8E48-40EF-B09C-F0DAE126D5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7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15240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B8F74A-3756-44AC-9727-72CEAD8AE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42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CB059E-14A4-4EB7-BAFB-C293F77E09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05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.emf"/><Relationship Id="rId5" Type="http://schemas.openxmlformats.org/officeDocument/2006/relationships/image" Target="../media/image7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6.emf"/><Relationship Id="rId5" Type="http://schemas.openxmlformats.org/officeDocument/2006/relationships/image" Target="../media/image8.jp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jpeg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609600"/>
            <a:ext cx="10949517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752600"/>
            <a:ext cx="10949517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1201" y="5257801"/>
            <a:ext cx="272203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sz="22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165601" y="5257801"/>
            <a:ext cx="383963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sz="2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5257800"/>
            <a:ext cx="2923117" cy="439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B341A28-3461-428A-A9CE-EB2DD0473E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4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+mj-lt"/>
          <a:ea typeface="ＭＳ Ｐゴシック" charset="-128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5pPr>
      <a:lvl6pPr marL="4572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6pPr>
      <a:lvl7pPr marL="9144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7pPr>
      <a:lvl8pPr marL="1371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8pPr>
      <a:lvl9pPr marL="18288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9pPr>
    </p:titleStyle>
    <p:bodyStyle>
      <a:lvl1pPr marL="325438" indent="-325438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>
          <a:solidFill>
            <a:srgbClr val="000000"/>
          </a:solidFill>
          <a:latin typeface="+mn-lt"/>
          <a:ea typeface="ＭＳ Ｐゴシック" charset="-128"/>
          <a:cs typeface="+mn-cs"/>
        </a:defRPr>
      </a:lvl1pPr>
      <a:lvl2pPr marL="725488" indent="-268288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>
          <a:solidFill>
            <a:srgbClr val="000000"/>
          </a:solidFill>
          <a:latin typeface="+mn-lt"/>
          <a:ea typeface="ＭＳ Ｐゴシック" charset="-128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  <a:ea typeface="ＭＳ Ｐゴシック" charset="-128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ea typeface="ＭＳ Ｐゴシック" charset="-128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304800" y="228600"/>
            <a:ext cx="11582400" cy="3581400"/>
          </a:xfrm>
          <a:prstGeom prst="rect">
            <a:avLst/>
          </a:prstGeom>
          <a:solidFill>
            <a:srgbClr val="9EA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altLang="en-US" sz="2200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57201"/>
            <a:ext cx="24384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304800" y="3810000"/>
            <a:ext cx="11582400" cy="2819400"/>
          </a:xfrm>
          <a:prstGeom prst="rect">
            <a:avLst/>
          </a:prstGeom>
          <a:solidFill>
            <a:srgbClr val="314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altLang="en-US" sz="2200"/>
          </a:p>
        </p:txBody>
      </p:sp>
      <p:sp>
        <p:nvSpPr>
          <p:cNvPr id="2053" name="Line 4"/>
          <p:cNvSpPr>
            <a:spLocks noChangeShapeType="1"/>
          </p:cNvSpPr>
          <p:nvPr/>
        </p:nvSpPr>
        <p:spPr bwMode="auto">
          <a:xfrm>
            <a:off x="8737600" y="457200"/>
            <a:ext cx="2117" cy="762000"/>
          </a:xfrm>
          <a:prstGeom prst="line">
            <a:avLst/>
          </a:prstGeom>
          <a:noFill/>
          <a:ln w="9360">
            <a:solidFill>
              <a:srgbClr val="4B5A6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2200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304800" y="6019801"/>
            <a:ext cx="11277600" cy="2884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ts val="875"/>
              </a:spcBef>
              <a:buClr>
                <a:srgbClr val="FFFFFF"/>
              </a:buClr>
              <a:buFontTx/>
              <a:buChar char="•"/>
              <a:defRPr/>
            </a:pPr>
            <a:r>
              <a:rPr lang="en-GB" sz="1400" b="1">
                <a:solidFill>
                  <a:srgbClr val="FFFFFF"/>
                </a:solidFill>
              </a:rPr>
              <a:t>Life Impact</a:t>
            </a:r>
            <a:r>
              <a:rPr lang="en-GB" sz="1400">
                <a:solidFill>
                  <a:srgbClr val="FFFFFF"/>
                </a:solidFill>
              </a:rPr>
              <a:t>  The University of Adelaide</a:t>
            </a: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064000" y="1524000"/>
            <a:ext cx="7495117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304800" y="228600"/>
            <a:ext cx="11582400" cy="6400800"/>
          </a:xfrm>
          <a:prstGeom prst="rect">
            <a:avLst/>
          </a:prstGeom>
          <a:noFill/>
          <a:ln w="6480">
            <a:solidFill>
              <a:srgbClr val="5966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altLang="en-US" sz="2200"/>
          </a:p>
        </p:txBody>
      </p:sp>
      <p:pic>
        <p:nvPicPr>
          <p:cNvPr id="205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1158240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8" name="Line 9"/>
          <p:cNvSpPr>
            <a:spLocks noChangeShapeType="1"/>
          </p:cNvSpPr>
          <p:nvPr/>
        </p:nvSpPr>
        <p:spPr bwMode="auto">
          <a:xfrm>
            <a:off x="304800" y="3810000"/>
            <a:ext cx="11582400" cy="1588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2200"/>
          </a:p>
        </p:txBody>
      </p:sp>
      <p:grpSp>
        <p:nvGrpSpPr>
          <p:cNvPr id="2059" name="Group 10"/>
          <p:cNvGrpSpPr>
            <a:grpSpLocks/>
          </p:cNvGrpSpPr>
          <p:nvPr/>
        </p:nvGrpSpPr>
        <p:grpSpPr bwMode="auto">
          <a:xfrm>
            <a:off x="9855200" y="3429000"/>
            <a:ext cx="1617133" cy="979488"/>
            <a:chOff x="4656" y="2160"/>
            <a:chExt cx="764" cy="617"/>
          </a:xfrm>
        </p:grpSpPr>
        <p:sp>
          <p:nvSpPr>
            <p:cNvPr id="2061" name="AutoShape 11"/>
            <p:cNvSpPr>
              <a:spLocks noChangeArrowheads="1"/>
            </p:cNvSpPr>
            <p:nvPr/>
          </p:nvSpPr>
          <p:spPr bwMode="auto">
            <a:xfrm>
              <a:off x="5215" y="2243"/>
              <a:ext cx="206" cy="207"/>
            </a:xfrm>
            <a:custGeom>
              <a:avLst/>
              <a:gdLst>
                <a:gd name="T0" fmla="*/ 0 w 886"/>
                <a:gd name="T1" fmla="*/ 0 h 892"/>
                <a:gd name="T2" fmla="*/ 0 w 886"/>
                <a:gd name="T3" fmla="*/ 0 h 892"/>
                <a:gd name="T4" fmla="*/ 0 w 886"/>
                <a:gd name="T5" fmla="*/ 0 h 892"/>
                <a:gd name="T6" fmla="*/ 0 w 886"/>
                <a:gd name="T7" fmla="*/ 0 h 892"/>
                <a:gd name="T8" fmla="*/ 0 w 886"/>
                <a:gd name="T9" fmla="*/ 0 h 892"/>
                <a:gd name="T10" fmla="*/ 0 w 886"/>
                <a:gd name="T11" fmla="*/ 0 h 892"/>
                <a:gd name="T12" fmla="*/ 0 w 886"/>
                <a:gd name="T13" fmla="*/ 0 h 892"/>
                <a:gd name="T14" fmla="*/ 0 w 886"/>
                <a:gd name="T15" fmla="*/ 0 h 892"/>
                <a:gd name="T16" fmla="*/ 0 w 886"/>
                <a:gd name="T17" fmla="*/ 0 h 892"/>
                <a:gd name="T18" fmla="*/ 0 w 886"/>
                <a:gd name="T19" fmla="*/ 0 h 892"/>
                <a:gd name="T20" fmla="*/ 0 w 886"/>
                <a:gd name="T21" fmla="*/ 0 h 892"/>
                <a:gd name="T22" fmla="*/ 0 w 886"/>
                <a:gd name="T23" fmla="*/ 0 h 892"/>
                <a:gd name="T24" fmla="*/ 0 w 886"/>
                <a:gd name="T25" fmla="*/ 0 h 892"/>
                <a:gd name="T26" fmla="*/ 0 w 886"/>
                <a:gd name="T27" fmla="*/ 0 h 892"/>
                <a:gd name="T28" fmla="*/ 0 w 886"/>
                <a:gd name="T29" fmla="*/ 0 h 8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6"/>
                <a:gd name="T46" fmla="*/ 0 h 892"/>
                <a:gd name="T47" fmla="*/ 886 w 886"/>
                <a:gd name="T48" fmla="*/ 892 h 8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6" h="892">
                  <a:moveTo>
                    <a:pt x="20" y="232"/>
                  </a:moveTo>
                  <a:lnTo>
                    <a:pt x="272" y="226"/>
                  </a:lnTo>
                  <a:lnTo>
                    <a:pt x="346" y="0"/>
                  </a:lnTo>
                  <a:lnTo>
                    <a:pt x="500" y="186"/>
                  </a:lnTo>
                  <a:lnTo>
                    <a:pt x="730" y="106"/>
                  </a:lnTo>
                  <a:lnTo>
                    <a:pt x="682" y="344"/>
                  </a:lnTo>
                  <a:lnTo>
                    <a:pt x="886" y="474"/>
                  </a:lnTo>
                  <a:lnTo>
                    <a:pt x="670" y="582"/>
                  </a:lnTo>
                  <a:lnTo>
                    <a:pt x="692" y="820"/>
                  </a:lnTo>
                  <a:lnTo>
                    <a:pt x="472" y="720"/>
                  </a:lnTo>
                  <a:lnTo>
                    <a:pt x="300" y="892"/>
                  </a:lnTo>
                  <a:lnTo>
                    <a:pt x="244" y="656"/>
                  </a:lnTo>
                  <a:lnTo>
                    <a:pt x="0" y="630"/>
                  </a:lnTo>
                  <a:lnTo>
                    <a:pt x="154" y="436"/>
                  </a:lnTo>
                  <a:lnTo>
                    <a:pt x="20" y="2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2" name="AutoShape 12"/>
            <p:cNvSpPr>
              <a:spLocks noChangeArrowheads="1"/>
            </p:cNvSpPr>
            <p:nvPr/>
          </p:nvSpPr>
          <p:spPr bwMode="auto">
            <a:xfrm>
              <a:off x="4906" y="2160"/>
              <a:ext cx="206" cy="207"/>
            </a:xfrm>
            <a:custGeom>
              <a:avLst/>
              <a:gdLst>
                <a:gd name="T0" fmla="*/ 0 w 886"/>
                <a:gd name="T1" fmla="*/ 0 h 892"/>
                <a:gd name="T2" fmla="*/ 0 w 886"/>
                <a:gd name="T3" fmla="*/ 0 h 892"/>
                <a:gd name="T4" fmla="*/ 0 w 886"/>
                <a:gd name="T5" fmla="*/ 0 h 892"/>
                <a:gd name="T6" fmla="*/ 0 w 886"/>
                <a:gd name="T7" fmla="*/ 0 h 892"/>
                <a:gd name="T8" fmla="*/ 0 w 886"/>
                <a:gd name="T9" fmla="*/ 0 h 892"/>
                <a:gd name="T10" fmla="*/ 0 w 886"/>
                <a:gd name="T11" fmla="*/ 0 h 892"/>
                <a:gd name="T12" fmla="*/ 0 w 886"/>
                <a:gd name="T13" fmla="*/ 0 h 892"/>
                <a:gd name="T14" fmla="*/ 0 w 886"/>
                <a:gd name="T15" fmla="*/ 0 h 892"/>
                <a:gd name="T16" fmla="*/ 0 w 886"/>
                <a:gd name="T17" fmla="*/ 0 h 892"/>
                <a:gd name="T18" fmla="*/ 0 w 886"/>
                <a:gd name="T19" fmla="*/ 0 h 892"/>
                <a:gd name="T20" fmla="*/ 0 w 886"/>
                <a:gd name="T21" fmla="*/ 0 h 892"/>
                <a:gd name="T22" fmla="*/ 0 w 886"/>
                <a:gd name="T23" fmla="*/ 0 h 892"/>
                <a:gd name="T24" fmla="*/ 0 w 886"/>
                <a:gd name="T25" fmla="*/ 0 h 892"/>
                <a:gd name="T26" fmla="*/ 0 w 886"/>
                <a:gd name="T27" fmla="*/ 0 h 892"/>
                <a:gd name="T28" fmla="*/ 0 w 886"/>
                <a:gd name="T29" fmla="*/ 0 h 8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6"/>
                <a:gd name="T46" fmla="*/ 0 h 892"/>
                <a:gd name="T47" fmla="*/ 886 w 886"/>
                <a:gd name="T48" fmla="*/ 892 h 8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6" h="892">
                  <a:moveTo>
                    <a:pt x="22" y="230"/>
                  </a:moveTo>
                  <a:lnTo>
                    <a:pt x="272" y="226"/>
                  </a:lnTo>
                  <a:lnTo>
                    <a:pt x="350" y="0"/>
                  </a:lnTo>
                  <a:lnTo>
                    <a:pt x="504" y="186"/>
                  </a:lnTo>
                  <a:lnTo>
                    <a:pt x="738" y="106"/>
                  </a:lnTo>
                  <a:lnTo>
                    <a:pt x="680" y="346"/>
                  </a:lnTo>
                  <a:lnTo>
                    <a:pt x="886" y="472"/>
                  </a:lnTo>
                  <a:lnTo>
                    <a:pt x="674" y="580"/>
                  </a:lnTo>
                  <a:lnTo>
                    <a:pt x="696" y="826"/>
                  </a:lnTo>
                  <a:lnTo>
                    <a:pt x="476" y="720"/>
                  </a:lnTo>
                  <a:lnTo>
                    <a:pt x="302" y="892"/>
                  </a:lnTo>
                  <a:lnTo>
                    <a:pt x="248" y="656"/>
                  </a:lnTo>
                  <a:lnTo>
                    <a:pt x="0" y="630"/>
                  </a:lnTo>
                  <a:lnTo>
                    <a:pt x="154" y="436"/>
                  </a:lnTo>
                  <a:lnTo>
                    <a:pt x="22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3" name="AutoShape 13"/>
            <p:cNvSpPr>
              <a:spLocks noChangeArrowheads="1"/>
            </p:cNvSpPr>
            <p:nvPr/>
          </p:nvSpPr>
          <p:spPr bwMode="auto">
            <a:xfrm>
              <a:off x="4656" y="2484"/>
              <a:ext cx="289" cy="293"/>
            </a:xfrm>
            <a:custGeom>
              <a:avLst/>
              <a:gdLst>
                <a:gd name="T0" fmla="*/ 0 w 1256"/>
                <a:gd name="T1" fmla="*/ 0 h 1264"/>
                <a:gd name="T2" fmla="*/ 0 w 1256"/>
                <a:gd name="T3" fmla="*/ 0 h 1264"/>
                <a:gd name="T4" fmla="*/ 0 w 1256"/>
                <a:gd name="T5" fmla="*/ 0 h 1264"/>
                <a:gd name="T6" fmla="*/ 0 w 1256"/>
                <a:gd name="T7" fmla="*/ 0 h 1264"/>
                <a:gd name="T8" fmla="*/ 0 w 1256"/>
                <a:gd name="T9" fmla="*/ 0 h 1264"/>
                <a:gd name="T10" fmla="*/ 0 w 1256"/>
                <a:gd name="T11" fmla="*/ 0 h 1264"/>
                <a:gd name="T12" fmla="*/ 0 w 1256"/>
                <a:gd name="T13" fmla="*/ 0 h 1264"/>
                <a:gd name="T14" fmla="*/ 0 w 1256"/>
                <a:gd name="T15" fmla="*/ 0 h 1264"/>
                <a:gd name="T16" fmla="*/ 0 w 1256"/>
                <a:gd name="T17" fmla="*/ 0 h 1264"/>
                <a:gd name="T18" fmla="*/ 0 w 1256"/>
                <a:gd name="T19" fmla="*/ 0 h 1264"/>
                <a:gd name="T20" fmla="*/ 0 w 1256"/>
                <a:gd name="T21" fmla="*/ 0 h 1264"/>
                <a:gd name="T22" fmla="*/ 0 w 1256"/>
                <a:gd name="T23" fmla="*/ 0 h 1264"/>
                <a:gd name="T24" fmla="*/ 0 w 1256"/>
                <a:gd name="T25" fmla="*/ 0 h 1264"/>
                <a:gd name="T26" fmla="*/ 0 w 1256"/>
                <a:gd name="T27" fmla="*/ 0 h 1264"/>
                <a:gd name="T28" fmla="*/ 0 w 1256"/>
                <a:gd name="T29" fmla="*/ 0 h 1264"/>
                <a:gd name="T30" fmla="*/ 0 w 1256"/>
                <a:gd name="T31" fmla="*/ 0 h 1264"/>
                <a:gd name="T32" fmla="*/ 0 w 1256"/>
                <a:gd name="T33" fmla="*/ 0 h 12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56"/>
                <a:gd name="T52" fmla="*/ 0 h 1264"/>
                <a:gd name="T53" fmla="*/ 1256 w 1256"/>
                <a:gd name="T54" fmla="*/ 1264 h 12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56" h="1264">
                  <a:moveTo>
                    <a:pt x="101" y="267"/>
                  </a:moveTo>
                  <a:lnTo>
                    <a:pt x="437" y="336"/>
                  </a:lnTo>
                  <a:lnTo>
                    <a:pt x="512" y="0"/>
                  </a:lnTo>
                  <a:lnTo>
                    <a:pt x="699" y="286"/>
                  </a:lnTo>
                  <a:lnTo>
                    <a:pt x="984" y="110"/>
                  </a:lnTo>
                  <a:lnTo>
                    <a:pt x="923" y="440"/>
                  </a:lnTo>
                  <a:lnTo>
                    <a:pt x="1256" y="520"/>
                  </a:lnTo>
                  <a:lnTo>
                    <a:pt x="965" y="710"/>
                  </a:lnTo>
                  <a:lnTo>
                    <a:pt x="1147" y="1003"/>
                  </a:lnTo>
                  <a:lnTo>
                    <a:pt x="811" y="934"/>
                  </a:lnTo>
                  <a:lnTo>
                    <a:pt x="733" y="1264"/>
                  </a:lnTo>
                  <a:lnTo>
                    <a:pt x="544" y="979"/>
                  </a:lnTo>
                  <a:lnTo>
                    <a:pt x="256" y="1155"/>
                  </a:lnTo>
                  <a:lnTo>
                    <a:pt x="323" y="819"/>
                  </a:lnTo>
                  <a:lnTo>
                    <a:pt x="0" y="742"/>
                  </a:lnTo>
                  <a:lnTo>
                    <a:pt x="272" y="555"/>
                  </a:lnTo>
                  <a:lnTo>
                    <a:pt x="101" y="2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4" name="AutoShape 14"/>
            <p:cNvSpPr>
              <a:spLocks noChangeArrowheads="1"/>
            </p:cNvSpPr>
            <p:nvPr/>
          </p:nvSpPr>
          <p:spPr bwMode="auto">
            <a:xfrm>
              <a:off x="4993" y="2524"/>
              <a:ext cx="133" cy="133"/>
            </a:xfrm>
            <a:custGeom>
              <a:avLst/>
              <a:gdLst>
                <a:gd name="T0" fmla="*/ 0 w 570"/>
                <a:gd name="T1" fmla="*/ 0 h 572"/>
                <a:gd name="T2" fmla="*/ 0 w 570"/>
                <a:gd name="T3" fmla="*/ 0 h 572"/>
                <a:gd name="T4" fmla="*/ 0 w 570"/>
                <a:gd name="T5" fmla="*/ 0 h 572"/>
                <a:gd name="T6" fmla="*/ 0 w 570"/>
                <a:gd name="T7" fmla="*/ 0 h 572"/>
                <a:gd name="T8" fmla="*/ 0 w 570"/>
                <a:gd name="T9" fmla="*/ 0 h 572"/>
                <a:gd name="T10" fmla="*/ 0 w 570"/>
                <a:gd name="T11" fmla="*/ 0 h 572"/>
                <a:gd name="T12" fmla="*/ 0 w 570"/>
                <a:gd name="T13" fmla="*/ 0 h 572"/>
                <a:gd name="T14" fmla="*/ 0 w 570"/>
                <a:gd name="T15" fmla="*/ 0 h 572"/>
                <a:gd name="T16" fmla="*/ 0 w 570"/>
                <a:gd name="T17" fmla="*/ 0 h 572"/>
                <a:gd name="T18" fmla="*/ 0 w 570"/>
                <a:gd name="T19" fmla="*/ 0 h 572"/>
                <a:gd name="T20" fmla="*/ 0 w 570"/>
                <a:gd name="T21" fmla="*/ 0 h 5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70"/>
                <a:gd name="T34" fmla="*/ 0 h 572"/>
                <a:gd name="T35" fmla="*/ 570 w 570"/>
                <a:gd name="T36" fmla="*/ 572 h 5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70" h="572">
                  <a:moveTo>
                    <a:pt x="0" y="254"/>
                  </a:moveTo>
                  <a:lnTo>
                    <a:pt x="218" y="214"/>
                  </a:lnTo>
                  <a:lnTo>
                    <a:pt x="244" y="0"/>
                  </a:lnTo>
                  <a:lnTo>
                    <a:pt x="352" y="192"/>
                  </a:lnTo>
                  <a:lnTo>
                    <a:pt x="570" y="152"/>
                  </a:lnTo>
                  <a:lnTo>
                    <a:pt x="418" y="310"/>
                  </a:lnTo>
                  <a:lnTo>
                    <a:pt x="516" y="504"/>
                  </a:lnTo>
                  <a:lnTo>
                    <a:pt x="322" y="412"/>
                  </a:lnTo>
                  <a:lnTo>
                    <a:pt x="164" y="572"/>
                  </a:lnTo>
                  <a:lnTo>
                    <a:pt x="194" y="35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5" name="AutoShape 15"/>
            <p:cNvSpPr>
              <a:spLocks noChangeArrowheads="1"/>
            </p:cNvSpPr>
            <p:nvPr/>
          </p:nvSpPr>
          <p:spPr bwMode="auto">
            <a:xfrm>
              <a:off x="5171" y="2537"/>
              <a:ext cx="158" cy="166"/>
            </a:xfrm>
            <a:custGeom>
              <a:avLst/>
              <a:gdLst>
                <a:gd name="T0" fmla="*/ 0 w 678"/>
                <a:gd name="T1" fmla="*/ 0 h 712"/>
                <a:gd name="T2" fmla="*/ 0 w 678"/>
                <a:gd name="T3" fmla="*/ 0 h 712"/>
                <a:gd name="T4" fmla="*/ 0 w 678"/>
                <a:gd name="T5" fmla="*/ 0 h 712"/>
                <a:gd name="T6" fmla="*/ 0 w 678"/>
                <a:gd name="T7" fmla="*/ 0 h 712"/>
                <a:gd name="T8" fmla="*/ 0 w 678"/>
                <a:gd name="T9" fmla="*/ 0 h 712"/>
                <a:gd name="T10" fmla="*/ 0 w 678"/>
                <a:gd name="T11" fmla="*/ 0 h 712"/>
                <a:gd name="T12" fmla="*/ 0 w 678"/>
                <a:gd name="T13" fmla="*/ 0 h 712"/>
                <a:gd name="T14" fmla="*/ 0 w 678"/>
                <a:gd name="T15" fmla="*/ 0 h 712"/>
                <a:gd name="T16" fmla="*/ 0 w 678"/>
                <a:gd name="T17" fmla="*/ 0 h 712"/>
                <a:gd name="T18" fmla="*/ 0 w 678"/>
                <a:gd name="T19" fmla="*/ 0 h 712"/>
                <a:gd name="T20" fmla="*/ 0 w 678"/>
                <a:gd name="T21" fmla="*/ 0 h 712"/>
                <a:gd name="T22" fmla="*/ 0 w 678"/>
                <a:gd name="T23" fmla="*/ 0 h 712"/>
                <a:gd name="T24" fmla="*/ 0 w 678"/>
                <a:gd name="T25" fmla="*/ 0 h 7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8"/>
                <a:gd name="T40" fmla="*/ 0 h 712"/>
                <a:gd name="T41" fmla="*/ 678 w 678"/>
                <a:gd name="T42" fmla="*/ 712 h 71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8" h="712">
                  <a:moveTo>
                    <a:pt x="0" y="232"/>
                  </a:moveTo>
                  <a:lnTo>
                    <a:pt x="208" y="196"/>
                  </a:lnTo>
                  <a:lnTo>
                    <a:pt x="276" y="0"/>
                  </a:lnTo>
                  <a:lnTo>
                    <a:pt x="410" y="162"/>
                  </a:lnTo>
                  <a:lnTo>
                    <a:pt x="616" y="124"/>
                  </a:lnTo>
                  <a:lnTo>
                    <a:pt x="546" y="320"/>
                  </a:lnTo>
                  <a:lnTo>
                    <a:pt x="678" y="486"/>
                  </a:lnTo>
                  <a:lnTo>
                    <a:pt x="474" y="516"/>
                  </a:lnTo>
                  <a:lnTo>
                    <a:pt x="400" y="712"/>
                  </a:lnTo>
                  <a:lnTo>
                    <a:pt x="268" y="554"/>
                  </a:lnTo>
                  <a:lnTo>
                    <a:pt x="60" y="590"/>
                  </a:lnTo>
                  <a:lnTo>
                    <a:pt x="130" y="394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</p:grpSp>
      <p:sp>
        <p:nvSpPr>
          <p:cNvPr id="206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4"/>
            <a:ext cx="10949517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5" r:id="rId1"/>
    <p:sldLayoutId id="2147484866" r:id="rId2"/>
    <p:sldLayoutId id="2147484867" r:id="rId3"/>
    <p:sldLayoutId id="2147484868" r:id="rId4"/>
    <p:sldLayoutId id="2147484869" r:id="rId5"/>
    <p:sldLayoutId id="2147484870" r:id="rId6"/>
    <p:sldLayoutId id="2147484871" r:id="rId7"/>
    <p:sldLayoutId id="2147484872" r:id="rId8"/>
    <p:sldLayoutId id="2147484873" r:id="rId9"/>
    <p:sldLayoutId id="2147484874" r:id="rId10"/>
    <p:sldLayoutId id="2147484875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+mj-lt"/>
          <a:ea typeface="ＭＳ Ｐゴシック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5pPr>
      <a:lvl6pPr marL="4572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6pPr>
      <a:lvl7pPr marL="9144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7pPr>
      <a:lvl8pPr marL="1371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8pPr>
      <a:lvl9pPr marL="18288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9pPr>
    </p:titleStyle>
    <p:bodyStyle>
      <a:lvl1pPr marL="325438" indent="-325438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•"/>
        <a:defRPr>
          <a:solidFill>
            <a:srgbClr val="B4CADC"/>
          </a:solidFill>
          <a:latin typeface="+mn-lt"/>
          <a:ea typeface="ＭＳ Ｐゴシック" charset="-128"/>
          <a:cs typeface="+mn-cs"/>
        </a:defRPr>
      </a:lvl1pPr>
      <a:lvl2pPr marL="725488" indent="-268288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–"/>
        <a:defRPr>
          <a:solidFill>
            <a:srgbClr val="B4CADC"/>
          </a:solidFill>
          <a:latin typeface="+mn-lt"/>
          <a:ea typeface="ＭＳ Ｐゴシック" charset="-128"/>
        </a:defRPr>
      </a:lvl2pPr>
      <a:lvl3pPr marL="1143000" indent="-228600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•"/>
        <a:defRPr>
          <a:solidFill>
            <a:srgbClr val="B4CADC"/>
          </a:solidFill>
          <a:latin typeface="+mn-lt"/>
          <a:ea typeface="ＭＳ Ｐゴシック" charset="-128"/>
        </a:defRPr>
      </a:lvl3pPr>
      <a:lvl4pPr marL="1600200" indent="-228600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–"/>
        <a:defRPr>
          <a:solidFill>
            <a:srgbClr val="B4CADC"/>
          </a:solidFill>
          <a:latin typeface="+mn-lt"/>
          <a:ea typeface="ＭＳ Ｐゴシック" charset="-128"/>
        </a:defRPr>
      </a:lvl4pPr>
      <a:lvl5pPr marL="2057400" indent="-228600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»"/>
        <a:defRPr>
          <a:solidFill>
            <a:srgbClr val="B4CADC"/>
          </a:solidFill>
          <a:latin typeface="+mn-lt"/>
          <a:ea typeface="ＭＳ Ｐゴシック" charset="-128"/>
        </a:defRPr>
      </a:lvl5pPr>
      <a:lvl6pPr marL="25146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6pPr>
      <a:lvl7pPr marL="29718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7pPr>
      <a:lvl8pPr marL="34290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8pPr>
      <a:lvl9pPr marL="38862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"/>
            <a:ext cx="12192000" cy="68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5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1" r:id="rId1"/>
    <p:sldLayoutId id="2147484892" r:id="rId2"/>
    <p:sldLayoutId id="2147484893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"/>
            <a:ext cx="12192000" cy="6857915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768681" y="1971057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SECTION HEADING</a:t>
            </a:r>
            <a:endParaRPr lang="en-AU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FU_H_Inspiring_CMYK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5703554"/>
            <a:ext cx="1962869" cy="9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6997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FU_H_Inspiring_CMYK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5703554"/>
            <a:ext cx="1962869" cy="9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7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6" r:id="rId1"/>
    <p:sldLayoutId id="2147484897" r:id="rId2"/>
    <p:sldLayoutId id="214748489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FU_H_Inspiring_CMYK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5703554"/>
            <a:ext cx="1962869" cy="9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6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0" r:id="rId1"/>
    <p:sldLayoutId id="2147484901" r:id="rId2"/>
    <p:sldLayoutId id="214748490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"/>
            <a:ext cx="12192000" cy="68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4" r:id="rId1"/>
    <p:sldLayoutId id="2147484905" r:id="rId2"/>
    <p:sldLayoutId id="214748490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Peter Mitchell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COMP3752 Computer Game Development</a:t>
            </a:r>
            <a:br>
              <a:rPr lang="en-AU" altLang="en-US" dirty="0"/>
            </a:br>
            <a:r>
              <a:rPr lang="en-AU" altLang="en-US" dirty="0"/>
              <a:t>  </a:t>
            </a:r>
            <a:br>
              <a:rPr lang="en-AU" altLang="en-US" dirty="0"/>
            </a:br>
            <a:r>
              <a:rPr lang="en-AU" altLang="en-US" dirty="0"/>
              <a:t>2D Platformer</a:t>
            </a:r>
            <a:br>
              <a:rPr lang="en-AU" altLang="en-US" dirty="0"/>
            </a:br>
            <a:br>
              <a:rPr lang="en-AU" altLang="en-US" dirty="0"/>
            </a:br>
            <a:br>
              <a:rPr lang="en-AU" altLang="en-US" dirty="0"/>
            </a:br>
            <a:br>
              <a:rPr lang="en-AU" altLang="en-US" dirty="0"/>
            </a:br>
            <a:endParaRPr lang="en-AU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</a:t>
            </a:r>
            <a:r>
              <a:rPr lang="en-AU" altLang="en-US" dirty="0" err="1"/>
              <a:t>opics</a:t>
            </a:r>
            <a:r>
              <a:rPr lang="en-AU" altLang="en-US" dirty="0"/>
              <a:t> Today</a:t>
            </a:r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>
          <a:xfrm>
            <a:off x="912284" y="1124746"/>
            <a:ext cx="10517716" cy="4104455"/>
          </a:xfrm>
        </p:spPr>
        <p:txBody>
          <a:bodyPr/>
          <a:lstStyle/>
          <a:p>
            <a:r>
              <a:rPr lang="en-AU" altLang="en-US" dirty="0"/>
              <a:t>Adding </a:t>
            </a:r>
            <a:r>
              <a:rPr lang="en-AU" altLang="en-US" dirty="0" err="1"/>
              <a:t>GameObjects</a:t>
            </a:r>
            <a:r>
              <a:rPr lang="en-AU" altLang="en-US" dirty="0"/>
              <a:t> in 2D</a:t>
            </a:r>
          </a:p>
          <a:p>
            <a:pPr lvl="1"/>
            <a:r>
              <a:rPr lang="en-AU" altLang="en-US" dirty="0"/>
              <a:t>Using free Sprites from the “Free Platform Game Assets” pack</a:t>
            </a:r>
          </a:p>
          <a:p>
            <a:r>
              <a:rPr lang="en-AU" altLang="en-US" dirty="0"/>
              <a:t>Super Meat Boy Style Character Controller</a:t>
            </a:r>
          </a:p>
          <a:p>
            <a:pPr lvl="1"/>
            <a:r>
              <a:rPr lang="en-AU" altLang="en-US" dirty="0"/>
              <a:t>Based on code by </a:t>
            </a:r>
            <a:r>
              <a:rPr lang="en-AU" altLang="en-US" dirty="0" err="1"/>
              <a:t>Nyero</a:t>
            </a:r>
            <a:endParaRPr lang="en-AU" altLang="en-US" dirty="0"/>
          </a:p>
          <a:p>
            <a:r>
              <a:rPr lang="en-AU" altLang="en-US" dirty="0"/>
              <a:t>Using 2D Colliders, Tags, Sorting Layers, and Sprite Animation</a:t>
            </a:r>
          </a:p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2D Platformer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2BAC8-0CD7-429A-8814-3F5B3DD48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938212"/>
            <a:ext cx="8915400" cy="4981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66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Super Meat Boy Style Character Controller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BC1A70A-0C4D-43A9-B768-604C9A7E6C8C}"/>
              </a:ext>
            </a:extLst>
          </p:cNvPr>
          <p:cNvSpPr txBox="1">
            <a:spLocks/>
          </p:cNvSpPr>
          <p:nvPr/>
        </p:nvSpPr>
        <p:spPr>
          <a:xfrm>
            <a:off x="1064684" y="1277146"/>
            <a:ext cx="10363200" cy="41044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AU" altLang="en-US" dirty="0" err="1"/>
              <a:t>Raycasts</a:t>
            </a:r>
            <a:r>
              <a:rPr lang="en-AU" altLang="en-US" dirty="0"/>
              <a:t> to check for wall/ground.</a:t>
            </a:r>
          </a:p>
          <a:p>
            <a:pPr fontAlgn="auto">
              <a:spcAft>
                <a:spcPts val="0"/>
              </a:spcAft>
            </a:pPr>
            <a:r>
              <a:rPr lang="en-AU" altLang="en-US" dirty="0"/>
              <a:t>Apply forces for horizontal acceleration.</a:t>
            </a:r>
          </a:p>
          <a:p>
            <a:pPr fontAlgn="auto">
              <a:spcAft>
                <a:spcPts val="0"/>
              </a:spcAft>
            </a:pPr>
            <a:r>
              <a:rPr lang="en-AU" altLang="en-US" dirty="0"/>
              <a:t>Directly change velocity to jump</a:t>
            </a:r>
            <a:r>
              <a:rPr lang="en-AU" altLang="en-US"/>
              <a:t>. </a:t>
            </a:r>
            <a:endParaRPr lang="en-AU" altLang="en-US" dirty="0"/>
          </a:p>
          <a:p>
            <a:pPr fontAlgn="auto">
              <a:spcAft>
                <a:spcPts val="0"/>
              </a:spcAft>
            </a:pPr>
            <a:r>
              <a:rPr lang="en-AU" altLang="en-US" dirty="0"/>
              <a:t>Directly change velocity to “glue” to walls.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AU" altLang="en-US" dirty="0"/>
          </a:p>
          <a:p>
            <a:pPr fontAlgn="auto">
              <a:spcAft>
                <a:spcPts val="0"/>
              </a:spcAft>
            </a:pPr>
            <a:endParaRPr lang="en-AU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B94ED-7CA1-4087-9895-500163847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6" t="50000" r="17428" b="12099"/>
          <a:stretch/>
        </p:blipFill>
        <p:spPr>
          <a:xfrm>
            <a:off x="3904192" y="3581400"/>
            <a:ext cx="4383616" cy="2525891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11598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6"/>
  <p:tag name="ARTICULATE_DESIGN_ID_FLINDERS UNI POWERPOINT TEMPLATE_WIDESCREEN" val="K2YUxgHZ"/>
  <p:tag name="ARTICULATE_DESIGN_ID_FOOTER 1 WITH LOGO" val="BMKISlig"/>
  <p:tag name="ARTICULATE_DESIGN_ID_FOOTER 2 WITH LOGO" val="3ujW1w6F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week5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linders Uni Powerpoint template_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inders Uni Powerpoint template_widescreen" id="{F7E081F3-41E2-4C44-B0F9-9F936CFBA49B}" vid="{82E8955C-D1C9-413E-937F-ACEDDC6D43A8}"/>
    </a:ext>
  </a:extLst>
</a:theme>
</file>

<file path=ppt/theme/theme4.xml><?xml version="1.0" encoding="utf-8"?>
<a:theme xmlns:a="http://schemas.openxmlformats.org/drawingml/2006/main" name="Section heading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ooter 1 with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ooter 2 with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mall footer no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GRweek5</Template>
  <TotalTime>6964</TotalTime>
  <Words>95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GRweek5</vt:lpstr>
      <vt:lpstr>1_Default Design</vt:lpstr>
      <vt:lpstr>Flinders Uni Powerpoint template_widescreen</vt:lpstr>
      <vt:lpstr>Section heading page</vt:lpstr>
      <vt:lpstr>Footer 1 with logo</vt:lpstr>
      <vt:lpstr>Footer 2 with logo</vt:lpstr>
      <vt:lpstr>Small footer no logo</vt:lpstr>
      <vt:lpstr>COMP3752 Computer Game Development    2D Platformer    </vt:lpstr>
      <vt:lpstr>Topics Today</vt:lpstr>
      <vt:lpstr>2D Platformer</vt:lpstr>
      <vt:lpstr>Super Meat Boy Style Character Controller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Course Technology</dc:creator>
  <cp:lastModifiedBy>Peter Mitchell</cp:lastModifiedBy>
  <cp:revision>588</cp:revision>
  <dcterms:created xsi:type="dcterms:W3CDTF">2001-07-05T23:10:12Z</dcterms:created>
  <dcterms:modified xsi:type="dcterms:W3CDTF">2021-08-05T08:58:45Z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7D2A2059-0B74-4902-9179-7F2D519A4584</vt:lpwstr>
  </property>
  <property fmtid="{D5CDD505-2E9C-101B-9397-08002B2CF9AE}" pid="3" name="ArticulatePath">
    <vt:lpwstr>Lecture 1 1A</vt:lpwstr>
  </property>
</Properties>
</file>