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75" d="100"/>
          <a:sy n="75" d="100"/>
        </p:scale>
        <p:origin x="62"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CC5A3-4C37-8E6A-E9B3-62BFC86B9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019BA-1E1C-BE22-7DEE-4BDBDFDD3E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B8B90C-EB3E-968A-98A8-C752356D46A9}"/>
              </a:ext>
            </a:extLst>
          </p:cNvPr>
          <p:cNvSpPr>
            <a:spLocks noGrp="1"/>
          </p:cNvSpPr>
          <p:nvPr>
            <p:ph type="dt" sz="half" idx="10"/>
          </p:nvPr>
        </p:nvSpPr>
        <p:spPr/>
        <p:txBody>
          <a:bodyPr/>
          <a:lstStyle/>
          <a:p>
            <a:fld id="{ABB706B2-B800-420B-AAD0-CDAD61A23B17}" type="datetimeFigureOut">
              <a:rPr lang="en-US" smtClean="0"/>
              <a:t>5/8/2024</a:t>
            </a:fld>
            <a:endParaRPr lang="en-US"/>
          </a:p>
        </p:txBody>
      </p:sp>
      <p:sp>
        <p:nvSpPr>
          <p:cNvPr id="5" name="Footer Placeholder 4">
            <a:extLst>
              <a:ext uri="{FF2B5EF4-FFF2-40B4-BE49-F238E27FC236}">
                <a16:creationId xmlns:a16="http://schemas.microsoft.com/office/drawing/2014/main" id="{C47104BF-DC0D-E79E-3F1D-1A7D08E98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37B95-4C8A-AB3A-F368-B52AC9027A9A}"/>
              </a:ext>
            </a:extLst>
          </p:cNvPr>
          <p:cNvSpPr>
            <a:spLocks noGrp="1"/>
          </p:cNvSpPr>
          <p:nvPr>
            <p:ph type="sldNum" sz="quarter" idx="12"/>
          </p:nvPr>
        </p:nvSpPr>
        <p:spPr/>
        <p:txBody>
          <a:bodyPr/>
          <a:lstStyle/>
          <a:p>
            <a:fld id="{7ADA9829-9F07-42BA-87B0-15204DCEAA88}" type="slidenum">
              <a:rPr lang="en-US" smtClean="0"/>
              <a:t>‹#›</a:t>
            </a:fld>
            <a:endParaRPr lang="en-US"/>
          </a:p>
        </p:txBody>
      </p:sp>
    </p:spTree>
    <p:extLst>
      <p:ext uri="{BB962C8B-B14F-4D97-AF65-F5344CB8AC3E}">
        <p14:creationId xmlns:p14="http://schemas.microsoft.com/office/powerpoint/2010/main" val="395541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BE3D-357D-1B2F-4A95-1A3EF07C7B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60B1DB-C434-01EF-7280-9290F8B969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1AC53-3271-0F7B-25D9-C313ED70B9A0}"/>
              </a:ext>
            </a:extLst>
          </p:cNvPr>
          <p:cNvSpPr>
            <a:spLocks noGrp="1"/>
          </p:cNvSpPr>
          <p:nvPr>
            <p:ph type="dt" sz="half" idx="10"/>
          </p:nvPr>
        </p:nvSpPr>
        <p:spPr/>
        <p:txBody>
          <a:bodyPr/>
          <a:lstStyle/>
          <a:p>
            <a:fld id="{ABB706B2-B800-420B-AAD0-CDAD61A23B17}" type="datetimeFigureOut">
              <a:rPr lang="en-US" smtClean="0"/>
              <a:t>5/8/2024</a:t>
            </a:fld>
            <a:endParaRPr lang="en-US"/>
          </a:p>
        </p:txBody>
      </p:sp>
      <p:sp>
        <p:nvSpPr>
          <p:cNvPr id="5" name="Footer Placeholder 4">
            <a:extLst>
              <a:ext uri="{FF2B5EF4-FFF2-40B4-BE49-F238E27FC236}">
                <a16:creationId xmlns:a16="http://schemas.microsoft.com/office/drawing/2014/main" id="{15267E9B-DD85-09BE-10C1-98CCAF0C8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D7810-9640-226F-776F-3EDC5B686BFB}"/>
              </a:ext>
            </a:extLst>
          </p:cNvPr>
          <p:cNvSpPr>
            <a:spLocks noGrp="1"/>
          </p:cNvSpPr>
          <p:nvPr>
            <p:ph type="sldNum" sz="quarter" idx="12"/>
          </p:nvPr>
        </p:nvSpPr>
        <p:spPr/>
        <p:txBody>
          <a:bodyPr/>
          <a:lstStyle/>
          <a:p>
            <a:fld id="{7ADA9829-9F07-42BA-87B0-15204DCEAA88}" type="slidenum">
              <a:rPr lang="en-US" smtClean="0"/>
              <a:t>‹#›</a:t>
            </a:fld>
            <a:endParaRPr lang="en-US"/>
          </a:p>
        </p:txBody>
      </p:sp>
    </p:spTree>
    <p:extLst>
      <p:ext uri="{BB962C8B-B14F-4D97-AF65-F5344CB8AC3E}">
        <p14:creationId xmlns:p14="http://schemas.microsoft.com/office/powerpoint/2010/main" val="376547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78AA0D-8869-543D-D4C5-1C04365D8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E48F6F-E4BC-6811-9BB5-3B7A3FA171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454A2-EB6E-7B7E-4B8E-726CD4061FE6}"/>
              </a:ext>
            </a:extLst>
          </p:cNvPr>
          <p:cNvSpPr>
            <a:spLocks noGrp="1"/>
          </p:cNvSpPr>
          <p:nvPr>
            <p:ph type="dt" sz="half" idx="10"/>
          </p:nvPr>
        </p:nvSpPr>
        <p:spPr/>
        <p:txBody>
          <a:bodyPr/>
          <a:lstStyle/>
          <a:p>
            <a:fld id="{ABB706B2-B800-420B-AAD0-CDAD61A23B17}" type="datetimeFigureOut">
              <a:rPr lang="en-US" smtClean="0"/>
              <a:t>5/8/2024</a:t>
            </a:fld>
            <a:endParaRPr lang="en-US"/>
          </a:p>
        </p:txBody>
      </p:sp>
      <p:sp>
        <p:nvSpPr>
          <p:cNvPr id="5" name="Footer Placeholder 4">
            <a:extLst>
              <a:ext uri="{FF2B5EF4-FFF2-40B4-BE49-F238E27FC236}">
                <a16:creationId xmlns:a16="http://schemas.microsoft.com/office/drawing/2014/main" id="{EDFE735E-825A-B3D7-A3E0-F9D822165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716C1-6636-6A90-F47F-5B5ABECE4517}"/>
              </a:ext>
            </a:extLst>
          </p:cNvPr>
          <p:cNvSpPr>
            <a:spLocks noGrp="1"/>
          </p:cNvSpPr>
          <p:nvPr>
            <p:ph type="sldNum" sz="quarter" idx="12"/>
          </p:nvPr>
        </p:nvSpPr>
        <p:spPr/>
        <p:txBody>
          <a:bodyPr/>
          <a:lstStyle/>
          <a:p>
            <a:fld id="{7ADA9829-9F07-42BA-87B0-15204DCEAA88}" type="slidenum">
              <a:rPr lang="en-US" smtClean="0"/>
              <a:t>‹#›</a:t>
            </a:fld>
            <a:endParaRPr lang="en-US"/>
          </a:p>
        </p:txBody>
      </p:sp>
    </p:spTree>
    <p:extLst>
      <p:ext uri="{BB962C8B-B14F-4D97-AF65-F5344CB8AC3E}">
        <p14:creationId xmlns:p14="http://schemas.microsoft.com/office/powerpoint/2010/main" val="34164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7611-5AC1-9C76-FFC7-613E31FBE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899E6-8771-11B0-1CEF-B18E8C9C90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AA0B6-AAAE-70C4-6978-41F89D0185BD}"/>
              </a:ext>
            </a:extLst>
          </p:cNvPr>
          <p:cNvSpPr>
            <a:spLocks noGrp="1"/>
          </p:cNvSpPr>
          <p:nvPr>
            <p:ph type="dt" sz="half" idx="10"/>
          </p:nvPr>
        </p:nvSpPr>
        <p:spPr/>
        <p:txBody>
          <a:bodyPr/>
          <a:lstStyle/>
          <a:p>
            <a:fld id="{ABB706B2-B800-420B-AAD0-CDAD61A23B17}" type="datetimeFigureOut">
              <a:rPr lang="en-US" smtClean="0"/>
              <a:t>5/8/2024</a:t>
            </a:fld>
            <a:endParaRPr lang="en-US"/>
          </a:p>
        </p:txBody>
      </p:sp>
      <p:sp>
        <p:nvSpPr>
          <p:cNvPr id="5" name="Footer Placeholder 4">
            <a:extLst>
              <a:ext uri="{FF2B5EF4-FFF2-40B4-BE49-F238E27FC236}">
                <a16:creationId xmlns:a16="http://schemas.microsoft.com/office/drawing/2014/main" id="{BA05D01F-1E39-A47E-BFB8-397B78646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4080C-D304-BB6C-FB69-3D8594BF564C}"/>
              </a:ext>
            </a:extLst>
          </p:cNvPr>
          <p:cNvSpPr>
            <a:spLocks noGrp="1"/>
          </p:cNvSpPr>
          <p:nvPr>
            <p:ph type="sldNum" sz="quarter" idx="12"/>
          </p:nvPr>
        </p:nvSpPr>
        <p:spPr/>
        <p:txBody>
          <a:bodyPr/>
          <a:lstStyle/>
          <a:p>
            <a:fld id="{7ADA9829-9F07-42BA-87B0-15204DCEAA88}" type="slidenum">
              <a:rPr lang="en-US" smtClean="0"/>
              <a:t>‹#›</a:t>
            </a:fld>
            <a:endParaRPr lang="en-US"/>
          </a:p>
        </p:txBody>
      </p:sp>
    </p:spTree>
    <p:extLst>
      <p:ext uri="{BB962C8B-B14F-4D97-AF65-F5344CB8AC3E}">
        <p14:creationId xmlns:p14="http://schemas.microsoft.com/office/powerpoint/2010/main" val="313035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06EE-2B80-DA2E-26F0-59DC4EA11F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FFA9F0-0DD7-948E-5132-BC351AB6B5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C8DE89-5905-D921-2C24-BDE4EF08D9B4}"/>
              </a:ext>
            </a:extLst>
          </p:cNvPr>
          <p:cNvSpPr>
            <a:spLocks noGrp="1"/>
          </p:cNvSpPr>
          <p:nvPr>
            <p:ph type="dt" sz="half" idx="10"/>
          </p:nvPr>
        </p:nvSpPr>
        <p:spPr/>
        <p:txBody>
          <a:bodyPr/>
          <a:lstStyle/>
          <a:p>
            <a:fld id="{ABB706B2-B800-420B-AAD0-CDAD61A23B17}" type="datetimeFigureOut">
              <a:rPr lang="en-US" smtClean="0"/>
              <a:t>5/8/2024</a:t>
            </a:fld>
            <a:endParaRPr lang="en-US"/>
          </a:p>
        </p:txBody>
      </p:sp>
      <p:sp>
        <p:nvSpPr>
          <p:cNvPr id="5" name="Footer Placeholder 4">
            <a:extLst>
              <a:ext uri="{FF2B5EF4-FFF2-40B4-BE49-F238E27FC236}">
                <a16:creationId xmlns:a16="http://schemas.microsoft.com/office/drawing/2014/main" id="{3D465150-4726-038E-2E68-57AC6C6EA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F52CF-E45B-1E15-E14E-FB81CEB10EEE}"/>
              </a:ext>
            </a:extLst>
          </p:cNvPr>
          <p:cNvSpPr>
            <a:spLocks noGrp="1"/>
          </p:cNvSpPr>
          <p:nvPr>
            <p:ph type="sldNum" sz="quarter" idx="12"/>
          </p:nvPr>
        </p:nvSpPr>
        <p:spPr/>
        <p:txBody>
          <a:bodyPr/>
          <a:lstStyle/>
          <a:p>
            <a:fld id="{7ADA9829-9F07-42BA-87B0-15204DCEAA88}" type="slidenum">
              <a:rPr lang="en-US" smtClean="0"/>
              <a:t>‹#›</a:t>
            </a:fld>
            <a:endParaRPr lang="en-US"/>
          </a:p>
        </p:txBody>
      </p:sp>
    </p:spTree>
    <p:extLst>
      <p:ext uri="{BB962C8B-B14F-4D97-AF65-F5344CB8AC3E}">
        <p14:creationId xmlns:p14="http://schemas.microsoft.com/office/powerpoint/2010/main" val="274056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12F3-4E27-BDDD-07E4-ABD9B88089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02C1E1-74E1-5EE4-0BF0-6A9D1F85E3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BAB5F5-5C4C-AA8B-A7EC-6C80976310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D16918-B8A3-1130-6331-F60D94F3348C}"/>
              </a:ext>
            </a:extLst>
          </p:cNvPr>
          <p:cNvSpPr>
            <a:spLocks noGrp="1"/>
          </p:cNvSpPr>
          <p:nvPr>
            <p:ph type="dt" sz="half" idx="10"/>
          </p:nvPr>
        </p:nvSpPr>
        <p:spPr/>
        <p:txBody>
          <a:bodyPr/>
          <a:lstStyle/>
          <a:p>
            <a:fld id="{ABB706B2-B800-420B-AAD0-CDAD61A23B17}" type="datetimeFigureOut">
              <a:rPr lang="en-US" smtClean="0"/>
              <a:t>5/8/2024</a:t>
            </a:fld>
            <a:endParaRPr lang="en-US"/>
          </a:p>
        </p:txBody>
      </p:sp>
      <p:sp>
        <p:nvSpPr>
          <p:cNvPr id="6" name="Footer Placeholder 5">
            <a:extLst>
              <a:ext uri="{FF2B5EF4-FFF2-40B4-BE49-F238E27FC236}">
                <a16:creationId xmlns:a16="http://schemas.microsoft.com/office/drawing/2014/main" id="{6F2A5EB3-A87C-4F25-B8AB-AFD10BC9DB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9221D-4DB8-C7A5-BC4F-EBA76C1DBA89}"/>
              </a:ext>
            </a:extLst>
          </p:cNvPr>
          <p:cNvSpPr>
            <a:spLocks noGrp="1"/>
          </p:cNvSpPr>
          <p:nvPr>
            <p:ph type="sldNum" sz="quarter" idx="12"/>
          </p:nvPr>
        </p:nvSpPr>
        <p:spPr/>
        <p:txBody>
          <a:bodyPr/>
          <a:lstStyle/>
          <a:p>
            <a:fld id="{7ADA9829-9F07-42BA-87B0-15204DCEAA88}" type="slidenum">
              <a:rPr lang="en-US" smtClean="0"/>
              <a:t>‹#›</a:t>
            </a:fld>
            <a:endParaRPr lang="en-US"/>
          </a:p>
        </p:txBody>
      </p:sp>
    </p:spTree>
    <p:extLst>
      <p:ext uri="{BB962C8B-B14F-4D97-AF65-F5344CB8AC3E}">
        <p14:creationId xmlns:p14="http://schemas.microsoft.com/office/powerpoint/2010/main" val="185397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2BC1-3D8C-A076-6151-06B804A005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97202E-07A2-6755-EF39-78BA0975FF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4C39C3-73A0-0A0A-58B3-28B2EDEADF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F5EB80-AB02-34BE-EA32-BFDE73124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22AD0-15CF-FDDE-AEF1-1EAD927B7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8FF96E-A1A6-DE10-2862-17090F6F0CA4}"/>
              </a:ext>
            </a:extLst>
          </p:cNvPr>
          <p:cNvSpPr>
            <a:spLocks noGrp="1"/>
          </p:cNvSpPr>
          <p:nvPr>
            <p:ph type="dt" sz="half" idx="10"/>
          </p:nvPr>
        </p:nvSpPr>
        <p:spPr/>
        <p:txBody>
          <a:bodyPr/>
          <a:lstStyle/>
          <a:p>
            <a:fld id="{ABB706B2-B800-420B-AAD0-CDAD61A23B17}" type="datetimeFigureOut">
              <a:rPr lang="en-US" smtClean="0"/>
              <a:t>5/8/2024</a:t>
            </a:fld>
            <a:endParaRPr lang="en-US"/>
          </a:p>
        </p:txBody>
      </p:sp>
      <p:sp>
        <p:nvSpPr>
          <p:cNvPr id="8" name="Footer Placeholder 7">
            <a:extLst>
              <a:ext uri="{FF2B5EF4-FFF2-40B4-BE49-F238E27FC236}">
                <a16:creationId xmlns:a16="http://schemas.microsoft.com/office/drawing/2014/main" id="{6DCFF612-A98A-7F37-D7BB-35246DA5FF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565D93-06D8-7D54-68C2-82D1E045169C}"/>
              </a:ext>
            </a:extLst>
          </p:cNvPr>
          <p:cNvSpPr>
            <a:spLocks noGrp="1"/>
          </p:cNvSpPr>
          <p:nvPr>
            <p:ph type="sldNum" sz="quarter" idx="12"/>
          </p:nvPr>
        </p:nvSpPr>
        <p:spPr/>
        <p:txBody>
          <a:bodyPr/>
          <a:lstStyle/>
          <a:p>
            <a:fld id="{7ADA9829-9F07-42BA-87B0-15204DCEAA88}" type="slidenum">
              <a:rPr lang="en-US" smtClean="0"/>
              <a:t>‹#›</a:t>
            </a:fld>
            <a:endParaRPr lang="en-US"/>
          </a:p>
        </p:txBody>
      </p:sp>
    </p:spTree>
    <p:extLst>
      <p:ext uri="{BB962C8B-B14F-4D97-AF65-F5344CB8AC3E}">
        <p14:creationId xmlns:p14="http://schemas.microsoft.com/office/powerpoint/2010/main" val="162996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F946A-FCC8-5F36-CE2F-85C181251C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E1F154-60B1-1A8D-BE08-9378D247A8BF}"/>
              </a:ext>
            </a:extLst>
          </p:cNvPr>
          <p:cNvSpPr>
            <a:spLocks noGrp="1"/>
          </p:cNvSpPr>
          <p:nvPr>
            <p:ph type="dt" sz="half" idx="10"/>
          </p:nvPr>
        </p:nvSpPr>
        <p:spPr/>
        <p:txBody>
          <a:bodyPr/>
          <a:lstStyle/>
          <a:p>
            <a:fld id="{ABB706B2-B800-420B-AAD0-CDAD61A23B17}" type="datetimeFigureOut">
              <a:rPr lang="en-US" smtClean="0"/>
              <a:t>5/8/2024</a:t>
            </a:fld>
            <a:endParaRPr lang="en-US"/>
          </a:p>
        </p:txBody>
      </p:sp>
      <p:sp>
        <p:nvSpPr>
          <p:cNvPr id="4" name="Footer Placeholder 3">
            <a:extLst>
              <a:ext uri="{FF2B5EF4-FFF2-40B4-BE49-F238E27FC236}">
                <a16:creationId xmlns:a16="http://schemas.microsoft.com/office/drawing/2014/main" id="{119157FF-07EE-8E3F-58D0-DDAC8B0B3B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8C53F1-55D3-FD3D-C3AC-9B6006D4DAEF}"/>
              </a:ext>
            </a:extLst>
          </p:cNvPr>
          <p:cNvSpPr>
            <a:spLocks noGrp="1"/>
          </p:cNvSpPr>
          <p:nvPr>
            <p:ph type="sldNum" sz="quarter" idx="12"/>
          </p:nvPr>
        </p:nvSpPr>
        <p:spPr/>
        <p:txBody>
          <a:bodyPr/>
          <a:lstStyle/>
          <a:p>
            <a:fld id="{7ADA9829-9F07-42BA-87B0-15204DCEAA88}" type="slidenum">
              <a:rPr lang="en-US" smtClean="0"/>
              <a:t>‹#›</a:t>
            </a:fld>
            <a:endParaRPr lang="en-US"/>
          </a:p>
        </p:txBody>
      </p:sp>
    </p:spTree>
    <p:extLst>
      <p:ext uri="{BB962C8B-B14F-4D97-AF65-F5344CB8AC3E}">
        <p14:creationId xmlns:p14="http://schemas.microsoft.com/office/powerpoint/2010/main" val="3968793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177DA-CFAA-1E04-F571-7ACFE961FCE5}"/>
              </a:ext>
            </a:extLst>
          </p:cNvPr>
          <p:cNvSpPr>
            <a:spLocks noGrp="1"/>
          </p:cNvSpPr>
          <p:nvPr>
            <p:ph type="dt" sz="half" idx="10"/>
          </p:nvPr>
        </p:nvSpPr>
        <p:spPr/>
        <p:txBody>
          <a:bodyPr/>
          <a:lstStyle/>
          <a:p>
            <a:fld id="{ABB706B2-B800-420B-AAD0-CDAD61A23B17}" type="datetimeFigureOut">
              <a:rPr lang="en-US" smtClean="0"/>
              <a:t>5/8/2024</a:t>
            </a:fld>
            <a:endParaRPr lang="en-US"/>
          </a:p>
        </p:txBody>
      </p:sp>
      <p:sp>
        <p:nvSpPr>
          <p:cNvPr id="3" name="Footer Placeholder 2">
            <a:extLst>
              <a:ext uri="{FF2B5EF4-FFF2-40B4-BE49-F238E27FC236}">
                <a16:creationId xmlns:a16="http://schemas.microsoft.com/office/drawing/2014/main" id="{AB176097-F966-0836-4CF6-A72CCEF0AC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433F09-8F1C-04BB-2D28-89B62BF065F0}"/>
              </a:ext>
            </a:extLst>
          </p:cNvPr>
          <p:cNvSpPr>
            <a:spLocks noGrp="1"/>
          </p:cNvSpPr>
          <p:nvPr>
            <p:ph type="sldNum" sz="quarter" idx="12"/>
          </p:nvPr>
        </p:nvSpPr>
        <p:spPr/>
        <p:txBody>
          <a:bodyPr/>
          <a:lstStyle/>
          <a:p>
            <a:fld id="{7ADA9829-9F07-42BA-87B0-15204DCEAA88}" type="slidenum">
              <a:rPr lang="en-US" smtClean="0"/>
              <a:t>‹#›</a:t>
            </a:fld>
            <a:endParaRPr lang="en-US"/>
          </a:p>
        </p:txBody>
      </p:sp>
    </p:spTree>
    <p:extLst>
      <p:ext uri="{BB962C8B-B14F-4D97-AF65-F5344CB8AC3E}">
        <p14:creationId xmlns:p14="http://schemas.microsoft.com/office/powerpoint/2010/main" val="114848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20E8-EC6E-158E-4FCF-0AF6FA0BE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8AC938-42F0-CFAB-1CCD-3A96CF2B08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4CE1EA-87A1-B367-7D62-CBA37D07F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FB469C-C8AC-8754-FAD2-0777602CDC43}"/>
              </a:ext>
            </a:extLst>
          </p:cNvPr>
          <p:cNvSpPr>
            <a:spLocks noGrp="1"/>
          </p:cNvSpPr>
          <p:nvPr>
            <p:ph type="dt" sz="half" idx="10"/>
          </p:nvPr>
        </p:nvSpPr>
        <p:spPr/>
        <p:txBody>
          <a:bodyPr/>
          <a:lstStyle/>
          <a:p>
            <a:fld id="{ABB706B2-B800-420B-AAD0-CDAD61A23B17}" type="datetimeFigureOut">
              <a:rPr lang="en-US" smtClean="0"/>
              <a:t>5/8/2024</a:t>
            </a:fld>
            <a:endParaRPr lang="en-US"/>
          </a:p>
        </p:txBody>
      </p:sp>
      <p:sp>
        <p:nvSpPr>
          <p:cNvPr id="6" name="Footer Placeholder 5">
            <a:extLst>
              <a:ext uri="{FF2B5EF4-FFF2-40B4-BE49-F238E27FC236}">
                <a16:creationId xmlns:a16="http://schemas.microsoft.com/office/drawing/2014/main" id="{ED2A5F8B-D4E3-D87B-9FD7-712DF9A7D3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9A095-6263-5510-715A-360D44C88817}"/>
              </a:ext>
            </a:extLst>
          </p:cNvPr>
          <p:cNvSpPr>
            <a:spLocks noGrp="1"/>
          </p:cNvSpPr>
          <p:nvPr>
            <p:ph type="sldNum" sz="quarter" idx="12"/>
          </p:nvPr>
        </p:nvSpPr>
        <p:spPr/>
        <p:txBody>
          <a:bodyPr/>
          <a:lstStyle/>
          <a:p>
            <a:fld id="{7ADA9829-9F07-42BA-87B0-15204DCEAA88}" type="slidenum">
              <a:rPr lang="en-US" smtClean="0"/>
              <a:t>‹#›</a:t>
            </a:fld>
            <a:endParaRPr lang="en-US"/>
          </a:p>
        </p:txBody>
      </p:sp>
    </p:spTree>
    <p:extLst>
      <p:ext uri="{BB962C8B-B14F-4D97-AF65-F5344CB8AC3E}">
        <p14:creationId xmlns:p14="http://schemas.microsoft.com/office/powerpoint/2010/main" val="300255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C5F2-3F33-4BB5-DA4F-A34BC2FAA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F8A37E-C3F2-4316-8CE3-8E3332D3CA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C393A3-5100-D966-8E7F-5FB621860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F5901-ABC9-E7B2-BF2C-AF80CD987252}"/>
              </a:ext>
            </a:extLst>
          </p:cNvPr>
          <p:cNvSpPr>
            <a:spLocks noGrp="1"/>
          </p:cNvSpPr>
          <p:nvPr>
            <p:ph type="dt" sz="half" idx="10"/>
          </p:nvPr>
        </p:nvSpPr>
        <p:spPr/>
        <p:txBody>
          <a:bodyPr/>
          <a:lstStyle/>
          <a:p>
            <a:fld id="{ABB706B2-B800-420B-AAD0-CDAD61A23B17}" type="datetimeFigureOut">
              <a:rPr lang="en-US" smtClean="0"/>
              <a:t>5/8/2024</a:t>
            </a:fld>
            <a:endParaRPr lang="en-US"/>
          </a:p>
        </p:txBody>
      </p:sp>
      <p:sp>
        <p:nvSpPr>
          <p:cNvPr id="6" name="Footer Placeholder 5">
            <a:extLst>
              <a:ext uri="{FF2B5EF4-FFF2-40B4-BE49-F238E27FC236}">
                <a16:creationId xmlns:a16="http://schemas.microsoft.com/office/drawing/2014/main" id="{A1D2C499-6D81-4585-7F9C-1350D0C7E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BD4BA-6783-8020-1FED-C00EECA18F10}"/>
              </a:ext>
            </a:extLst>
          </p:cNvPr>
          <p:cNvSpPr>
            <a:spLocks noGrp="1"/>
          </p:cNvSpPr>
          <p:nvPr>
            <p:ph type="sldNum" sz="quarter" idx="12"/>
          </p:nvPr>
        </p:nvSpPr>
        <p:spPr/>
        <p:txBody>
          <a:bodyPr/>
          <a:lstStyle/>
          <a:p>
            <a:fld id="{7ADA9829-9F07-42BA-87B0-15204DCEAA88}" type="slidenum">
              <a:rPr lang="en-US" smtClean="0"/>
              <a:t>‹#›</a:t>
            </a:fld>
            <a:endParaRPr lang="en-US"/>
          </a:p>
        </p:txBody>
      </p:sp>
    </p:spTree>
    <p:extLst>
      <p:ext uri="{BB962C8B-B14F-4D97-AF65-F5344CB8AC3E}">
        <p14:creationId xmlns:p14="http://schemas.microsoft.com/office/powerpoint/2010/main" val="2408510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071E9A-7203-3D7B-2DEB-C9F87A97DC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B06F0B-9826-F37A-20FD-519BE57F4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90A6A-FB5A-E2F3-9AAB-48F88859C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B706B2-B800-420B-AAD0-CDAD61A23B17}" type="datetimeFigureOut">
              <a:rPr lang="en-US" smtClean="0"/>
              <a:t>5/8/2024</a:t>
            </a:fld>
            <a:endParaRPr lang="en-US"/>
          </a:p>
        </p:txBody>
      </p:sp>
      <p:sp>
        <p:nvSpPr>
          <p:cNvPr id="5" name="Footer Placeholder 4">
            <a:extLst>
              <a:ext uri="{FF2B5EF4-FFF2-40B4-BE49-F238E27FC236}">
                <a16:creationId xmlns:a16="http://schemas.microsoft.com/office/drawing/2014/main" id="{031BBCBD-8E53-62B4-0CCC-BE1FA65D40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97C78ED-E26F-20B6-2430-CCAB3072B0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DA9829-9F07-42BA-87B0-15204DCEAA88}" type="slidenum">
              <a:rPr lang="en-US" smtClean="0"/>
              <a:t>‹#›</a:t>
            </a:fld>
            <a:endParaRPr lang="en-US"/>
          </a:p>
        </p:txBody>
      </p:sp>
    </p:spTree>
    <p:extLst>
      <p:ext uri="{BB962C8B-B14F-4D97-AF65-F5344CB8AC3E}">
        <p14:creationId xmlns:p14="http://schemas.microsoft.com/office/powerpoint/2010/main" val="3008809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90DD9E-4A2F-2F6D-09AC-6A2F97C06BCF}"/>
              </a:ext>
            </a:extLst>
          </p:cNvPr>
          <p:cNvSpPr>
            <a:spLocks noGrp="1"/>
          </p:cNvSpPr>
          <p:nvPr>
            <p:ph type="ctrTitle"/>
          </p:nvPr>
        </p:nvSpPr>
        <p:spPr>
          <a:xfrm>
            <a:off x="1524003" y="1999615"/>
            <a:ext cx="9144000" cy="2764028"/>
          </a:xfrm>
        </p:spPr>
        <p:txBody>
          <a:bodyPr anchor="ctr">
            <a:normAutofit/>
          </a:bodyPr>
          <a:lstStyle/>
          <a:p>
            <a:r>
              <a:rPr lang="en-US" sz="6100"/>
              <a:t>Word Prediction with LSTM</a:t>
            </a:r>
            <a:br>
              <a:rPr lang="en-US" sz="6100"/>
            </a:br>
            <a:r>
              <a:rPr lang="en-US" sz="6100"/>
              <a:t>(Long Short-Term Memory)</a:t>
            </a:r>
          </a:p>
        </p:txBody>
      </p:sp>
      <p:sp>
        <p:nvSpPr>
          <p:cNvPr id="3" name="Subtitle 2">
            <a:extLst>
              <a:ext uri="{FF2B5EF4-FFF2-40B4-BE49-F238E27FC236}">
                <a16:creationId xmlns:a16="http://schemas.microsoft.com/office/drawing/2014/main" id="{07434E65-2F61-135D-CBED-4470529F9200}"/>
              </a:ext>
            </a:extLst>
          </p:cNvPr>
          <p:cNvSpPr>
            <a:spLocks noGrp="1"/>
          </p:cNvSpPr>
          <p:nvPr>
            <p:ph type="subTitle" idx="1"/>
          </p:nvPr>
        </p:nvSpPr>
        <p:spPr>
          <a:xfrm>
            <a:off x="1966912" y="5645150"/>
            <a:ext cx="8258176" cy="631825"/>
          </a:xfrm>
        </p:spPr>
        <p:txBody>
          <a:bodyPr anchor="ctr">
            <a:normAutofit/>
          </a:bodyPr>
          <a:lstStyle/>
          <a:p>
            <a:r>
              <a:rPr lang="en-US" sz="2800"/>
              <a:t>By Keagan Authement</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00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B11B6B-B023-6A56-CED7-B77D89847310}"/>
              </a:ext>
            </a:extLst>
          </p:cNvPr>
          <p:cNvSpPr>
            <a:spLocks noGrp="1"/>
          </p:cNvSpPr>
          <p:nvPr>
            <p:ph type="title"/>
          </p:nvPr>
        </p:nvSpPr>
        <p:spPr>
          <a:xfrm>
            <a:off x="621792" y="1161288"/>
            <a:ext cx="3602736" cy="4526280"/>
          </a:xfrm>
        </p:spPr>
        <p:txBody>
          <a:bodyPr>
            <a:normAutofit/>
          </a:bodyPr>
          <a:lstStyle/>
          <a:p>
            <a:r>
              <a:rPr lang="en-US" sz="4000"/>
              <a:t>What is LSTM?</a:t>
            </a:r>
          </a:p>
        </p:txBody>
      </p:sp>
      <p:sp>
        <p:nvSpPr>
          <p:cNvPr id="29" name="Rectangle 2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C5382D0-295C-2B55-2422-71CF2D258F12}"/>
              </a:ext>
            </a:extLst>
          </p:cNvPr>
          <p:cNvSpPr>
            <a:spLocks noGrp="1"/>
          </p:cNvSpPr>
          <p:nvPr>
            <p:ph idx="1"/>
          </p:nvPr>
        </p:nvSpPr>
        <p:spPr>
          <a:xfrm>
            <a:off x="5434149" y="932688"/>
            <a:ext cx="5916603" cy="4992624"/>
          </a:xfrm>
        </p:spPr>
        <p:txBody>
          <a:bodyPr anchor="ctr">
            <a:normAutofit/>
          </a:bodyPr>
          <a:lstStyle/>
          <a:p>
            <a:r>
              <a:rPr lang="en-US" sz="2000"/>
              <a:t>LSTM stands for Long Short-Term Memory. It's a type of recurrent neural network (RNN), designed to learn long-term dependencies in sequential data. Traditional RNN models often struggle with capturing long-range dependencies due to the vanishing gradient problem, where information gets lost as it propagates through time steps.</a:t>
            </a:r>
          </a:p>
          <a:p>
            <a:r>
              <a:rPr lang="en-US" sz="2000"/>
              <a:t>LSTM has a memory cell and a set of gates that control the flow of information into and out of the cell. These gates include the input gate, forget gate, and output gate. The input gate controls the extent to which new information is stored in the cell, the forget gate controls the extent to which old information is erased from the cell, and the output gate controls the extent to which the information in the cell is used to compute the output.</a:t>
            </a:r>
          </a:p>
        </p:txBody>
      </p:sp>
    </p:spTree>
    <p:extLst>
      <p:ext uri="{BB962C8B-B14F-4D97-AF65-F5344CB8AC3E}">
        <p14:creationId xmlns:p14="http://schemas.microsoft.com/office/powerpoint/2010/main" val="233820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5224EC-B65C-AB3B-48C6-DD45F5983D57}"/>
              </a:ext>
            </a:extLst>
          </p:cNvPr>
          <p:cNvSpPr>
            <a:spLocks noGrp="1"/>
          </p:cNvSpPr>
          <p:nvPr>
            <p:ph type="title"/>
          </p:nvPr>
        </p:nvSpPr>
        <p:spPr>
          <a:xfrm>
            <a:off x="1046746" y="586822"/>
            <a:ext cx="3560252" cy="1645920"/>
          </a:xfrm>
        </p:spPr>
        <p:txBody>
          <a:bodyPr>
            <a:normAutofit/>
          </a:bodyPr>
          <a:lstStyle/>
          <a:p>
            <a:r>
              <a:rPr lang="en-US" sz="3200"/>
              <a:t>Libraries</a:t>
            </a:r>
            <a:endParaRPr lang="en-US" sz="3200" dirty="0"/>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9025B79-C24B-2D00-FE8C-55B19A0A910B}"/>
              </a:ext>
            </a:extLst>
          </p:cNvPr>
          <p:cNvSpPr>
            <a:spLocks noGrp="1"/>
          </p:cNvSpPr>
          <p:nvPr>
            <p:ph idx="1"/>
          </p:nvPr>
        </p:nvSpPr>
        <p:spPr>
          <a:xfrm>
            <a:off x="5351164" y="586822"/>
            <a:ext cx="6002636" cy="1645920"/>
          </a:xfrm>
        </p:spPr>
        <p:txBody>
          <a:bodyPr anchor="ctr">
            <a:normAutofit/>
          </a:bodyPr>
          <a:lstStyle/>
          <a:p>
            <a:r>
              <a:rPr lang="en-US" sz="1800"/>
              <a:t>Most Libraries imported from TensorFlow</a:t>
            </a:r>
          </a:p>
          <a:p>
            <a:r>
              <a:rPr lang="en-US" sz="1800"/>
              <a:t>These libraries are used to create and train the learning model</a:t>
            </a:r>
          </a:p>
          <a:p>
            <a:endParaRPr lang="en-US" sz="1800" dirty="0"/>
          </a:p>
        </p:txBody>
      </p:sp>
      <p:pic>
        <p:nvPicPr>
          <p:cNvPr id="7" name="Picture 6" descr="A screen shot of a computer&#10;&#10;Description automatically generated">
            <a:extLst>
              <a:ext uri="{FF2B5EF4-FFF2-40B4-BE49-F238E27FC236}">
                <a16:creationId xmlns:a16="http://schemas.microsoft.com/office/drawing/2014/main" id="{EA0457AD-3675-87DE-7973-1DF3E7E03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137" y="2734056"/>
            <a:ext cx="7452117" cy="3483864"/>
          </a:xfrm>
          <a:prstGeom prst="rect">
            <a:avLst/>
          </a:prstGeom>
        </p:spPr>
      </p:pic>
    </p:spTree>
    <p:extLst>
      <p:ext uri="{BB962C8B-B14F-4D97-AF65-F5344CB8AC3E}">
        <p14:creationId xmlns:p14="http://schemas.microsoft.com/office/powerpoint/2010/main" val="152981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5F99F3-280D-9D45-C99B-1F402014B1ED}"/>
              </a:ext>
            </a:extLst>
          </p:cNvPr>
          <p:cNvSpPr>
            <a:spLocks noGrp="1"/>
          </p:cNvSpPr>
          <p:nvPr>
            <p:ph type="title"/>
          </p:nvPr>
        </p:nvSpPr>
        <p:spPr>
          <a:xfrm>
            <a:off x="1046746" y="586822"/>
            <a:ext cx="3560252" cy="1645920"/>
          </a:xfrm>
        </p:spPr>
        <p:txBody>
          <a:bodyPr>
            <a:normAutofit/>
          </a:bodyPr>
          <a:lstStyle/>
          <a:p>
            <a:r>
              <a:rPr lang="en-US" sz="3200"/>
              <a:t>Loading the Text File</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ABAD9E9-235C-C1B9-E2B9-384737F0CDF6}"/>
              </a:ext>
            </a:extLst>
          </p:cNvPr>
          <p:cNvSpPr>
            <a:spLocks noGrp="1"/>
          </p:cNvSpPr>
          <p:nvPr>
            <p:ph idx="1"/>
          </p:nvPr>
        </p:nvSpPr>
        <p:spPr>
          <a:xfrm>
            <a:off x="5351164" y="586822"/>
            <a:ext cx="6002636" cy="1645920"/>
          </a:xfrm>
        </p:spPr>
        <p:txBody>
          <a:bodyPr anchor="ctr">
            <a:normAutofit/>
          </a:bodyPr>
          <a:lstStyle/>
          <a:p>
            <a:r>
              <a:rPr lang="en-US" sz="1800" dirty="0"/>
              <a:t>Using the Files import, get the txt file that the program will read from</a:t>
            </a:r>
          </a:p>
          <a:p>
            <a:r>
              <a:rPr lang="en-US" sz="1800" dirty="0"/>
              <a:t>Convert all text into plaintext</a:t>
            </a:r>
          </a:p>
        </p:txBody>
      </p:sp>
      <p:pic>
        <p:nvPicPr>
          <p:cNvPr id="5" name="Picture 4" descr="A screen shot of a computer&#10;&#10;Description automatically generated">
            <a:extLst>
              <a:ext uri="{FF2B5EF4-FFF2-40B4-BE49-F238E27FC236}">
                <a16:creationId xmlns:a16="http://schemas.microsoft.com/office/drawing/2014/main" id="{C0245875-EBF1-48F4-B5DD-85D35396E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4" y="2871044"/>
            <a:ext cx="11164824" cy="3209887"/>
          </a:xfrm>
          <a:prstGeom prst="rect">
            <a:avLst/>
          </a:prstGeom>
        </p:spPr>
      </p:pic>
    </p:spTree>
    <p:extLst>
      <p:ext uri="{BB962C8B-B14F-4D97-AF65-F5344CB8AC3E}">
        <p14:creationId xmlns:p14="http://schemas.microsoft.com/office/powerpoint/2010/main" val="223456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5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DB3C1F-1E5E-5AE1-E324-40E47B456D98}"/>
              </a:ext>
            </a:extLst>
          </p:cNvPr>
          <p:cNvSpPr>
            <a:spLocks noGrp="1"/>
          </p:cNvSpPr>
          <p:nvPr>
            <p:ph type="title"/>
          </p:nvPr>
        </p:nvSpPr>
        <p:spPr>
          <a:xfrm>
            <a:off x="1046746" y="586822"/>
            <a:ext cx="3560252" cy="1645920"/>
          </a:xfrm>
        </p:spPr>
        <p:txBody>
          <a:bodyPr vert="horz" lIns="91440" tIns="45720" rIns="91440" bIns="45720" rtlCol="0">
            <a:normAutofit/>
          </a:bodyPr>
          <a:lstStyle/>
          <a:p>
            <a:r>
              <a:rPr lang="en-US" sz="3200" kern="1200">
                <a:latin typeface="+mj-lt"/>
                <a:ea typeface="+mj-ea"/>
                <a:cs typeface="+mj-cs"/>
              </a:rPr>
              <a:t>Creating Data</a:t>
            </a:r>
          </a:p>
        </p:txBody>
      </p:sp>
      <p:sp>
        <p:nvSpPr>
          <p:cNvPr id="58" name="Rectangle 5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0" name="Rectangle 5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10B313F-CAFE-0219-0E9F-7EDA438D6F5A}"/>
              </a:ext>
            </a:extLst>
          </p:cNvPr>
          <p:cNvSpPr>
            <a:spLocks noGrp="1"/>
          </p:cNvSpPr>
          <p:nvPr>
            <p:ph idx="1"/>
          </p:nvPr>
        </p:nvSpPr>
        <p:spPr>
          <a:xfrm>
            <a:off x="5351164" y="586822"/>
            <a:ext cx="6002636" cy="1645920"/>
          </a:xfrm>
        </p:spPr>
        <p:txBody>
          <a:bodyPr vert="horz" lIns="91440" tIns="45720" rIns="91440" bIns="45720" rtlCol="0" anchor="ctr">
            <a:normAutofit/>
          </a:bodyPr>
          <a:lstStyle/>
          <a:p>
            <a:r>
              <a:rPr lang="en-US" sz="1800" dirty="0"/>
              <a:t>Initialize the Tokenizer and create unique tokens</a:t>
            </a:r>
          </a:p>
          <a:p>
            <a:r>
              <a:rPr lang="en-US" sz="1800" dirty="0"/>
              <a:t>Get and show amount of unique words</a:t>
            </a:r>
          </a:p>
          <a:p>
            <a:pPr marL="0" indent="0">
              <a:buNone/>
            </a:pPr>
            <a:endParaRPr lang="en-US" sz="1800" kern="1200" dirty="0">
              <a:latin typeface="+mn-lt"/>
              <a:ea typeface="+mn-ea"/>
              <a:cs typeface="+mn-cs"/>
            </a:endParaRPr>
          </a:p>
        </p:txBody>
      </p:sp>
      <p:pic>
        <p:nvPicPr>
          <p:cNvPr id="5" name="Picture 4" descr="A screen shot of a computer program&#10;&#10;Description automatically generated">
            <a:extLst>
              <a:ext uri="{FF2B5EF4-FFF2-40B4-BE49-F238E27FC236}">
                <a16:creationId xmlns:a16="http://schemas.microsoft.com/office/drawing/2014/main" id="{D447BCB9-9A2C-DCAD-61DB-E0B496A46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9681" y="2734056"/>
            <a:ext cx="5581030" cy="3483864"/>
          </a:xfrm>
          <a:prstGeom prst="rect">
            <a:avLst/>
          </a:prstGeom>
        </p:spPr>
      </p:pic>
    </p:spTree>
    <p:extLst>
      <p:ext uri="{BB962C8B-B14F-4D97-AF65-F5344CB8AC3E}">
        <p14:creationId xmlns:p14="http://schemas.microsoft.com/office/powerpoint/2010/main" val="401778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B17179-D6A5-41BD-BE41-41B26E54D935}"/>
              </a:ext>
            </a:extLst>
          </p:cNvPr>
          <p:cNvSpPr>
            <a:spLocks noGrp="1"/>
          </p:cNvSpPr>
          <p:nvPr>
            <p:ph type="title"/>
          </p:nvPr>
        </p:nvSpPr>
        <p:spPr>
          <a:xfrm>
            <a:off x="1051560" y="586822"/>
            <a:ext cx="3657600" cy="1645920"/>
          </a:xfrm>
        </p:spPr>
        <p:txBody>
          <a:bodyPr>
            <a:normAutofit/>
          </a:bodyPr>
          <a:lstStyle/>
          <a:p>
            <a:r>
              <a:rPr lang="en-US" sz="3200"/>
              <a:t>Training Model</a:t>
            </a:r>
          </a:p>
        </p:txBody>
      </p:sp>
      <p:sp>
        <p:nvSpPr>
          <p:cNvPr id="24" name="Rectangle 2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9E75DA1-4600-921D-FBD7-D3A6365E586D}"/>
              </a:ext>
            </a:extLst>
          </p:cNvPr>
          <p:cNvSpPr>
            <a:spLocks noGrp="1"/>
          </p:cNvSpPr>
          <p:nvPr>
            <p:ph idx="1"/>
          </p:nvPr>
        </p:nvSpPr>
        <p:spPr>
          <a:xfrm>
            <a:off x="5250106" y="586822"/>
            <a:ext cx="6106742" cy="1645920"/>
          </a:xfrm>
        </p:spPr>
        <p:txBody>
          <a:bodyPr anchor="ctr">
            <a:normAutofit/>
          </a:bodyPr>
          <a:lstStyle/>
          <a:p>
            <a:r>
              <a:rPr lang="en-US" sz="1800" dirty="0"/>
              <a:t>Create the model with training rules and activation</a:t>
            </a:r>
          </a:p>
          <a:p>
            <a:r>
              <a:rPr lang="en-US" sz="1800" dirty="0"/>
              <a:t>Train models and save best preforming model</a:t>
            </a:r>
          </a:p>
        </p:txBody>
      </p:sp>
      <p:pic>
        <p:nvPicPr>
          <p:cNvPr id="13" name="Picture 12" descr="A screen shot of a computer program&#10;&#10;Description automatically generated">
            <a:extLst>
              <a:ext uri="{FF2B5EF4-FFF2-40B4-BE49-F238E27FC236}">
                <a16:creationId xmlns:a16="http://schemas.microsoft.com/office/drawing/2014/main" id="{51817AE5-6998-D81A-3EC3-3065C380F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3" y="3429843"/>
            <a:ext cx="5481509" cy="2082972"/>
          </a:xfrm>
          <a:prstGeom prst="rect">
            <a:avLst/>
          </a:prstGeom>
        </p:spPr>
      </p:pic>
      <p:pic>
        <p:nvPicPr>
          <p:cNvPr id="15" name="Picture 14" descr="A screen shot of a computer&#10;&#10;Description automatically generated">
            <a:extLst>
              <a:ext uri="{FF2B5EF4-FFF2-40B4-BE49-F238E27FC236}">
                <a16:creationId xmlns:a16="http://schemas.microsoft.com/office/drawing/2014/main" id="{26E59D8A-3BA6-C314-FDCF-E11D7FAB6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081" y="3429001"/>
            <a:ext cx="5728348" cy="1783080"/>
          </a:xfrm>
          <a:prstGeom prst="rect">
            <a:avLst/>
          </a:prstGeom>
        </p:spPr>
      </p:pic>
    </p:spTree>
    <p:extLst>
      <p:ext uri="{BB962C8B-B14F-4D97-AF65-F5344CB8AC3E}">
        <p14:creationId xmlns:p14="http://schemas.microsoft.com/office/powerpoint/2010/main" val="105650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03A509-AC94-5CAC-A89F-C4474BC7B6B6}"/>
              </a:ext>
            </a:extLst>
          </p:cNvPr>
          <p:cNvSpPr>
            <a:spLocks noGrp="1"/>
          </p:cNvSpPr>
          <p:nvPr>
            <p:ph type="title"/>
          </p:nvPr>
        </p:nvSpPr>
        <p:spPr>
          <a:xfrm>
            <a:off x="1051560" y="586822"/>
            <a:ext cx="3657600" cy="1645920"/>
          </a:xfrm>
        </p:spPr>
        <p:txBody>
          <a:bodyPr>
            <a:normAutofit/>
          </a:bodyPr>
          <a:lstStyle/>
          <a:p>
            <a:r>
              <a:rPr lang="en-US" sz="3200"/>
              <a:t>Model in use</a:t>
            </a:r>
          </a:p>
        </p:txBody>
      </p:sp>
      <p:sp>
        <p:nvSpPr>
          <p:cNvPr id="18" name="Rectangle 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BE28EE3F-FA13-F5B8-AED0-A4A182722FB5}"/>
              </a:ext>
            </a:extLst>
          </p:cNvPr>
          <p:cNvSpPr>
            <a:spLocks noGrp="1"/>
          </p:cNvSpPr>
          <p:nvPr>
            <p:ph idx="1"/>
          </p:nvPr>
        </p:nvSpPr>
        <p:spPr>
          <a:xfrm>
            <a:off x="5250106" y="586822"/>
            <a:ext cx="6106742" cy="1645920"/>
          </a:xfrm>
        </p:spPr>
        <p:txBody>
          <a:bodyPr anchor="ctr">
            <a:normAutofit/>
          </a:bodyPr>
          <a:lstStyle/>
          <a:p>
            <a:r>
              <a:rPr lang="en-US" sz="1800" dirty="0"/>
              <a:t>Load model and text data</a:t>
            </a:r>
          </a:p>
          <a:p>
            <a:r>
              <a:rPr lang="en-US" sz="1800" dirty="0"/>
              <a:t>Given text input, find the predicted word in sequence and return the word</a:t>
            </a:r>
          </a:p>
          <a:p>
            <a:r>
              <a:rPr lang="en-US" sz="1800" dirty="0"/>
              <a:t>Via infinite loop, ask user for some text and show prediction for the next word</a:t>
            </a:r>
          </a:p>
          <a:p>
            <a:endParaRPr lang="en-US" sz="1800" dirty="0"/>
          </a:p>
        </p:txBody>
      </p:sp>
      <p:pic>
        <p:nvPicPr>
          <p:cNvPr id="5" name="Content Placeholder 4" descr="A screen shot of a computer program&#10;&#10;Description automatically generated">
            <a:extLst>
              <a:ext uri="{FF2B5EF4-FFF2-40B4-BE49-F238E27FC236}">
                <a16:creationId xmlns:a16="http://schemas.microsoft.com/office/drawing/2014/main" id="{CC32562C-9663-E9CD-67F3-F9732ABF2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3" y="3135211"/>
            <a:ext cx="5481509" cy="2672236"/>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895B9DE6-84B0-9F33-AF29-2BC310959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781" y="3138886"/>
            <a:ext cx="5523082" cy="2664886"/>
          </a:xfrm>
          <a:prstGeom prst="rect">
            <a:avLst/>
          </a:prstGeom>
        </p:spPr>
      </p:pic>
    </p:spTree>
    <p:extLst>
      <p:ext uri="{BB962C8B-B14F-4D97-AF65-F5344CB8AC3E}">
        <p14:creationId xmlns:p14="http://schemas.microsoft.com/office/powerpoint/2010/main" val="1026001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745</TotalTime>
  <Words>272</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Calibri</vt:lpstr>
      <vt:lpstr>Office Theme</vt:lpstr>
      <vt:lpstr>Word Prediction with LSTM (Long Short-Term Memory)</vt:lpstr>
      <vt:lpstr>What is LSTM?</vt:lpstr>
      <vt:lpstr>Libraries</vt:lpstr>
      <vt:lpstr>Loading the Text File</vt:lpstr>
      <vt:lpstr>Creating Data</vt:lpstr>
      <vt:lpstr>Training Model</vt:lpstr>
      <vt:lpstr>Model in 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Prediction with LSTM (Long Short-Term Memory)</dc:title>
  <dc:creator>Keagan Authement</dc:creator>
  <cp:lastModifiedBy>Keagan Authement</cp:lastModifiedBy>
  <cp:revision>2</cp:revision>
  <dcterms:created xsi:type="dcterms:W3CDTF">2024-05-08T06:09:21Z</dcterms:created>
  <dcterms:modified xsi:type="dcterms:W3CDTF">2024-05-08T18:34:38Z</dcterms:modified>
</cp:coreProperties>
</file>