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7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CA1"/>
    <a:srgbClr val="FB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EVSE/open_evse.git" TargetMode="External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33922" y="1561788"/>
            <a:ext cx="2131615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KEVIT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76291" y="1983546"/>
            <a:ext cx="2646878" cy="1349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GUIDE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openEVSE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아두이노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설치 가이드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3916304" y="509937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34B36C-93FE-4694-9A3B-D9486B61164A}"/>
              </a:ext>
            </a:extLst>
          </p:cNvPr>
          <p:cNvSpPr txBox="1"/>
          <p:nvPr/>
        </p:nvSpPr>
        <p:spPr>
          <a:xfrm>
            <a:off x="4313339" y="4622038"/>
            <a:ext cx="35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인턴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0277F6-4B3A-4168-8F09-FD71BA35B02E}"/>
              </a:ext>
            </a:extLst>
          </p:cNvPr>
          <p:cNvSpPr txBox="1"/>
          <p:nvPr/>
        </p:nvSpPr>
        <p:spPr>
          <a:xfrm>
            <a:off x="4313339" y="5163693"/>
            <a:ext cx="35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박 성 훈</a:t>
            </a: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32522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32198" y="497210"/>
            <a:ext cx="6527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err="1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OpenEVSE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dirty="0" err="1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아두이노</a:t>
            </a:r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설정 방법</a:t>
            </a:r>
            <a:endParaRPr lang="en-US" altLang="ko-KR" sz="36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대각선 방향의 모서리가 둥근 사각형 24"/>
          <p:cNvSpPr/>
          <p:nvPr/>
        </p:nvSpPr>
        <p:spPr>
          <a:xfrm flipH="1">
            <a:off x="533975" y="2580195"/>
            <a:ext cx="3315469" cy="2008838"/>
          </a:xfrm>
          <a:prstGeom prst="round2DiagRect">
            <a:avLst>
              <a:gd name="adj1" fmla="val 23031"/>
              <a:gd name="adj2" fmla="val 0"/>
            </a:avLst>
          </a:prstGeom>
          <a:noFill/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각 삼각형 25"/>
          <p:cNvSpPr/>
          <p:nvPr/>
        </p:nvSpPr>
        <p:spPr>
          <a:xfrm rot="5400000">
            <a:off x="520404" y="2612818"/>
            <a:ext cx="588954" cy="542760"/>
          </a:xfrm>
          <a:prstGeom prst="rtTriangle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48470" y="4810584"/>
            <a:ext cx="2521142" cy="642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아두이노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설치사이트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hlinkClick r:id="rId2"/>
              </a:rPr>
              <a:t>https://www.arduino.cc/en/main/software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3501" y="2589721"/>
            <a:ext cx="4037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46138" y="4820110"/>
            <a:ext cx="2652284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.exe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설치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다운로드한 폴더에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.exe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설치해 줍니다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604533" y="4829636"/>
            <a:ext cx="2521142" cy="1288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다운로드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OpenEVSE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펌웨어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소스파일 다운로드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https://github.com/OpenEVSE/open_evse.git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84499" y="1642255"/>
            <a:ext cx="582300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필요한 파일 및 프로그램을 설치해 줍니다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780CA6-890A-4FAF-9BDF-56510AF90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59" y="2972908"/>
            <a:ext cx="3105532" cy="1501236"/>
          </a:xfrm>
          <a:prstGeom prst="rect">
            <a:avLst/>
          </a:prstGeom>
        </p:spPr>
      </p:pic>
      <p:sp>
        <p:nvSpPr>
          <p:cNvPr id="38" name="대각선 방향의 모서리가 둥근 사각형 24">
            <a:extLst>
              <a:ext uri="{FF2B5EF4-FFF2-40B4-BE49-F238E27FC236}">
                <a16:creationId xmlns:a16="http://schemas.microsoft.com/office/drawing/2014/main" id="{C6BDA193-D3DA-47FD-BD29-CEED90056D3E}"/>
              </a:ext>
            </a:extLst>
          </p:cNvPr>
          <p:cNvSpPr/>
          <p:nvPr/>
        </p:nvSpPr>
        <p:spPr>
          <a:xfrm flipH="1">
            <a:off x="4073604" y="2580195"/>
            <a:ext cx="3585623" cy="2008838"/>
          </a:xfrm>
          <a:prstGeom prst="round2DiagRect">
            <a:avLst>
              <a:gd name="adj1" fmla="val 23031"/>
              <a:gd name="adj2" fmla="val 0"/>
            </a:avLst>
          </a:prstGeom>
          <a:noFill/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976B1FDC-BB8E-462A-9DA3-EB76ED0047F6}"/>
              </a:ext>
            </a:extLst>
          </p:cNvPr>
          <p:cNvSpPr/>
          <p:nvPr/>
        </p:nvSpPr>
        <p:spPr>
          <a:xfrm rot="5400000">
            <a:off x="4082147" y="2590705"/>
            <a:ext cx="588954" cy="586986"/>
          </a:xfrm>
          <a:prstGeom prst="rtTriangle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B28E43-B29E-4BC3-ADA1-99C5DCBD6B22}"/>
              </a:ext>
            </a:extLst>
          </p:cNvPr>
          <p:cNvSpPr/>
          <p:nvPr/>
        </p:nvSpPr>
        <p:spPr>
          <a:xfrm>
            <a:off x="4083131" y="2589721"/>
            <a:ext cx="4366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1" name="대각선 방향의 모서리가 둥근 사각형 24">
            <a:extLst>
              <a:ext uri="{FF2B5EF4-FFF2-40B4-BE49-F238E27FC236}">
                <a16:creationId xmlns:a16="http://schemas.microsoft.com/office/drawing/2014/main" id="{7D15ECA0-E895-469B-AA4C-9EF0E047230E}"/>
              </a:ext>
            </a:extLst>
          </p:cNvPr>
          <p:cNvSpPr/>
          <p:nvPr/>
        </p:nvSpPr>
        <p:spPr>
          <a:xfrm flipH="1">
            <a:off x="7978773" y="2584569"/>
            <a:ext cx="3315469" cy="2008838"/>
          </a:xfrm>
          <a:prstGeom prst="round2DiagRect">
            <a:avLst>
              <a:gd name="adj1" fmla="val 23031"/>
              <a:gd name="adj2" fmla="val 0"/>
            </a:avLst>
          </a:prstGeom>
          <a:noFill/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각 삼각형 41">
            <a:extLst>
              <a:ext uri="{FF2B5EF4-FFF2-40B4-BE49-F238E27FC236}">
                <a16:creationId xmlns:a16="http://schemas.microsoft.com/office/drawing/2014/main" id="{E0FE0711-F0B6-48CC-A832-F9A0ADB01F2F}"/>
              </a:ext>
            </a:extLst>
          </p:cNvPr>
          <p:cNvSpPr/>
          <p:nvPr/>
        </p:nvSpPr>
        <p:spPr>
          <a:xfrm rot="5400000">
            <a:off x="7965202" y="2617192"/>
            <a:ext cx="588954" cy="542760"/>
          </a:xfrm>
          <a:prstGeom prst="rtTriangle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CB8A64-08F1-4B81-A7BC-03E36258EAFA}"/>
              </a:ext>
            </a:extLst>
          </p:cNvPr>
          <p:cNvSpPr/>
          <p:nvPr/>
        </p:nvSpPr>
        <p:spPr>
          <a:xfrm>
            <a:off x="7988299" y="2594095"/>
            <a:ext cx="4037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5CF0D5-D8AD-4D66-8958-22A8528D16F6}"/>
              </a:ext>
            </a:extLst>
          </p:cNvPr>
          <p:cNvSpPr/>
          <p:nvPr/>
        </p:nvSpPr>
        <p:spPr>
          <a:xfrm>
            <a:off x="2776756" y="3233853"/>
            <a:ext cx="977302" cy="118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: 아래쪽 화살표 11">
            <a:extLst>
              <a:ext uri="{FF2B5EF4-FFF2-40B4-BE49-F238E27FC236}">
                <a16:creationId xmlns:a16="http://schemas.microsoft.com/office/drawing/2014/main" id="{F78C155B-962E-460F-91D7-81097C31FE11}"/>
              </a:ext>
            </a:extLst>
          </p:cNvPr>
          <p:cNvSpPr/>
          <p:nvPr/>
        </p:nvSpPr>
        <p:spPr>
          <a:xfrm>
            <a:off x="2882206" y="2876806"/>
            <a:ext cx="766401" cy="284082"/>
          </a:xfrm>
          <a:prstGeom prst="downArrowCallout">
            <a:avLst/>
          </a:prstGeom>
          <a:noFill/>
          <a:ln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D153E4-5C87-4E26-A31B-EA9DCAA30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035" y="3352051"/>
            <a:ext cx="1790700" cy="371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A71E6A-5430-468C-84BA-79CCAF7C1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3468" y="3059639"/>
            <a:ext cx="3082429" cy="130991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0750FA-976E-4629-9DCD-8D914D220041}"/>
              </a:ext>
            </a:extLst>
          </p:cNvPr>
          <p:cNvSpPr/>
          <p:nvPr/>
        </p:nvSpPr>
        <p:spPr>
          <a:xfrm>
            <a:off x="9640349" y="4106540"/>
            <a:ext cx="795556" cy="163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설명선: 아래쪽 화살표 53">
            <a:extLst>
              <a:ext uri="{FF2B5EF4-FFF2-40B4-BE49-F238E27FC236}">
                <a16:creationId xmlns:a16="http://schemas.microsoft.com/office/drawing/2014/main" id="{86A9556F-D45F-4FDC-AB3F-62643202A3FF}"/>
              </a:ext>
            </a:extLst>
          </p:cNvPr>
          <p:cNvSpPr/>
          <p:nvPr/>
        </p:nvSpPr>
        <p:spPr>
          <a:xfrm>
            <a:off x="9788911" y="3723526"/>
            <a:ext cx="646994" cy="377001"/>
          </a:xfrm>
          <a:prstGeom prst="downArrowCallout">
            <a:avLst/>
          </a:prstGeom>
          <a:noFill/>
          <a:ln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0148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A64AFB-430A-4A2A-9F89-A96BD5EA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790" y="2969542"/>
            <a:ext cx="3295134" cy="14344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F7CCDE8-24C0-4480-878C-CA832D1F2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01" y="2831739"/>
            <a:ext cx="2909211" cy="169198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0" y="332522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32197" y="497210"/>
            <a:ext cx="6527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err="1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OpenEVSE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dirty="0" err="1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아두이노</a:t>
            </a:r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설정 방법</a:t>
            </a:r>
            <a:endParaRPr lang="en-US" altLang="ko-KR" sz="36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대각선 방향의 모서리가 둥근 사각형 24"/>
          <p:cNvSpPr/>
          <p:nvPr/>
        </p:nvSpPr>
        <p:spPr>
          <a:xfrm flipH="1">
            <a:off x="533975" y="2580195"/>
            <a:ext cx="3315469" cy="2008838"/>
          </a:xfrm>
          <a:prstGeom prst="round2DiagRect">
            <a:avLst>
              <a:gd name="adj1" fmla="val 23031"/>
              <a:gd name="adj2" fmla="val 0"/>
            </a:avLst>
          </a:prstGeom>
          <a:noFill/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각 삼각형 25"/>
          <p:cNvSpPr/>
          <p:nvPr/>
        </p:nvSpPr>
        <p:spPr>
          <a:xfrm rot="5400000">
            <a:off x="520404" y="2612818"/>
            <a:ext cx="588954" cy="542760"/>
          </a:xfrm>
          <a:prstGeom prst="rtTriangle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14246" y="4810584"/>
            <a:ext cx="2652284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펌웨어 소스파일 압축풀기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다운로드가 끝나면 원하는 위치에 압축을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풀어 줍니다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43501" y="2589721"/>
            <a:ext cx="4037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D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50518" y="4820110"/>
            <a:ext cx="3585623" cy="1355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펌웨어 소스파일 오픈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압축을 풀었으면 아래 위치로 가서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다운받은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아두이노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툴로 파일을 오픈해 줍니다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펌웨어다운로드폴더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\open_evse\firmware\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open_evse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\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open_evse.ino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604533" y="4829636"/>
            <a:ext cx="2521142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컴파일 진행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위의 버튼을 눌러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open_evse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소스를 컴파일 합니다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184499" y="1642255"/>
            <a:ext cx="582300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다운로드 한 펌웨어 소스파일 설정방법 입니다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38" name="대각선 방향의 모서리가 둥근 사각형 24">
            <a:extLst>
              <a:ext uri="{FF2B5EF4-FFF2-40B4-BE49-F238E27FC236}">
                <a16:creationId xmlns:a16="http://schemas.microsoft.com/office/drawing/2014/main" id="{C6BDA193-D3DA-47FD-BD29-CEED90056D3E}"/>
              </a:ext>
            </a:extLst>
          </p:cNvPr>
          <p:cNvSpPr/>
          <p:nvPr/>
        </p:nvSpPr>
        <p:spPr>
          <a:xfrm flipH="1">
            <a:off x="4073604" y="2580195"/>
            <a:ext cx="3585623" cy="2008838"/>
          </a:xfrm>
          <a:prstGeom prst="round2DiagRect">
            <a:avLst>
              <a:gd name="adj1" fmla="val 23031"/>
              <a:gd name="adj2" fmla="val 0"/>
            </a:avLst>
          </a:prstGeom>
          <a:noFill/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976B1FDC-BB8E-462A-9DA3-EB76ED0047F6}"/>
              </a:ext>
            </a:extLst>
          </p:cNvPr>
          <p:cNvSpPr/>
          <p:nvPr/>
        </p:nvSpPr>
        <p:spPr>
          <a:xfrm rot="5400000">
            <a:off x="4082147" y="2590705"/>
            <a:ext cx="588954" cy="586986"/>
          </a:xfrm>
          <a:prstGeom prst="rtTriangle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B28E43-B29E-4BC3-ADA1-99C5DCBD6B22}"/>
              </a:ext>
            </a:extLst>
          </p:cNvPr>
          <p:cNvSpPr/>
          <p:nvPr/>
        </p:nvSpPr>
        <p:spPr>
          <a:xfrm>
            <a:off x="4083131" y="2589721"/>
            <a:ext cx="4366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E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1" name="대각선 방향의 모서리가 둥근 사각형 24">
            <a:extLst>
              <a:ext uri="{FF2B5EF4-FFF2-40B4-BE49-F238E27FC236}">
                <a16:creationId xmlns:a16="http://schemas.microsoft.com/office/drawing/2014/main" id="{7D15ECA0-E895-469B-AA4C-9EF0E047230E}"/>
              </a:ext>
            </a:extLst>
          </p:cNvPr>
          <p:cNvSpPr/>
          <p:nvPr/>
        </p:nvSpPr>
        <p:spPr>
          <a:xfrm flipH="1">
            <a:off x="7978773" y="2584569"/>
            <a:ext cx="3315469" cy="2008838"/>
          </a:xfrm>
          <a:prstGeom prst="round2DiagRect">
            <a:avLst>
              <a:gd name="adj1" fmla="val 23031"/>
              <a:gd name="adj2" fmla="val 0"/>
            </a:avLst>
          </a:prstGeom>
          <a:noFill/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각 삼각형 41">
            <a:extLst>
              <a:ext uri="{FF2B5EF4-FFF2-40B4-BE49-F238E27FC236}">
                <a16:creationId xmlns:a16="http://schemas.microsoft.com/office/drawing/2014/main" id="{E0FE0711-F0B6-48CC-A832-F9A0ADB01F2F}"/>
              </a:ext>
            </a:extLst>
          </p:cNvPr>
          <p:cNvSpPr/>
          <p:nvPr/>
        </p:nvSpPr>
        <p:spPr>
          <a:xfrm rot="5400000">
            <a:off x="7965202" y="2617192"/>
            <a:ext cx="588954" cy="542760"/>
          </a:xfrm>
          <a:prstGeom prst="rtTriangle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CB8A64-08F1-4B81-A7BC-03E36258EAFA}"/>
              </a:ext>
            </a:extLst>
          </p:cNvPr>
          <p:cNvSpPr/>
          <p:nvPr/>
        </p:nvSpPr>
        <p:spPr>
          <a:xfrm>
            <a:off x="7988299" y="2594095"/>
            <a:ext cx="4037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F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5CF0D5-D8AD-4D66-8958-22A8528D16F6}"/>
              </a:ext>
            </a:extLst>
          </p:cNvPr>
          <p:cNvSpPr/>
          <p:nvPr/>
        </p:nvSpPr>
        <p:spPr>
          <a:xfrm>
            <a:off x="5292572" y="4181063"/>
            <a:ext cx="977302" cy="118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: 아래쪽 화살표 11">
            <a:extLst>
              <a:ext uri="{FF2B5EF4-FFF2-40B4-BE49-F238E27FC236}">
                <a16:creationId xmlns:a16="http://schemas.microsoft.com/office/drawing/2014/main" id="{F78C155B-962E-460F-91D7-81097C31FE11}"/>
              </a:ext>
            </a:extLst>
          </p:cNvPr>
          <p:cNvSpPr/>
          <p:nvPr/>
        </p:nvSpPr>
        <p:spPr>
          <a:xfrm>
            <a:off x="5971357" y="3871241"/>
            <a:ext cx="766401" cy="284082"/>
          </a:xfrm>
          <a:prstGeom prst="downArrowCallout">
            <a:avLst>
              <a:gd name="adj1" fmla="val 25000"/>
              <a:gd name="adj2" fmla="val 48624"/>
              <a:gd name="adj3" fmla="val 25000"/>
              <a:gd name="adj4" fmla="val 64977"/>
            </a:avLst>
          </a:prstGeom>
          <a:noFill/>
          <a:ln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F9C764-23B7-415E-AA60-5B8EF376306F}"/>
              </a:ext>
            </a:extLst>
          </p:cNvPr>
          <p:cNvSpPr/>
          <p:nvPr/>
        </p:nvSpPr>
        <p:spPr>
          <a:xfrm>
            <a:off x="1486947" y="3155351"/>
            <a:ext cx="977302" cy="118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설명선: 아래쪽 화살표 29">
            <a:extLst>
              <a:ext uri="{FF2B5EF4-FFF2-40B4-BE49-F238E27FC236}">
                <a16:creationId xmlns:a16="http://schemas.microsoft.com/office/drawing/2014/main" id="{979B9978-0CCC-4D6E-9437-1E297D348B3E}"/>
              </a:ext>
            </a:extLst>
          </p:cNvPr>
          <p:cNvSpPr/>
          <p:nvPr/>
        </p:nvSpPr>
        <p:spPr>
          <a:xfrm>
            <a:off x="1560607" y="2671982"/>
            <a:ext cx="881166" cy="429761"/>
          </a:xfrm>
          <a:prstGeom prst="downArrowCallout">
            <a:avLst/>
          </a:prstGeom>
          <a:noFill/>
          <a:ln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경로확인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7AC81C-C435-449D-BA96-95AC0794E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432" y="2671982"/>
            <a:ext cx="2553369" cy="189893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6A78FF7-A98B-40E2-A45D-6E890FAAD966}"/>
              </a:ext>
            </a:extLst>
          </p:cNvPr>
          <p:cNvSpPr/>
          <p:nvPr/>
        </p:nvSpPr>
        <p:spPr>
          <a:xfrm>
            <a:off x="8449432" y="3257506"/>
            <a:ext cx="342230" cy="3001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78994F0-99C8-491C-8B47-0EA660B10999}"/>
              </a:ext>
            </a:extLst>
          </p:cNvPr>
          <p:cNvSpPr/>
          <p:nvPr/>
        </p:nvSpPr>
        <p:spPr>
          <a:xfrm>
            <a:off x="8012671" y="3091015"/>
            <a:ext cx="403717" cy="633141"/>
          </a:xfrm>
          <a:prstGeom prst="rightArrow">
            <a:avLst/>
          </a:prstGeom>
          <a:noFill/>
          <a:ln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8564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E9A298C-ECD7-42E0-9DCA-17C52EF2B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242" y="2890738"/>
            <a:ext cx="3146074" cy="161492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0" y="332522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32197" y="497210"/>
            <a:ext cx="6527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err="1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OpenEVSE</a:t>
            </a:r>
            <a:r>
              <a:rPr lang="en-US" altLang="ko-KR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err="1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아두이노</a:t>
            </a:r>
            <a:r>
              <a:rPr lang="ko-KR" altLang="en-US" sz="360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설정 </a:t>
            </a:r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방법</a:t>
            </a:r>
            <a:endParaRPr lang="en-US" altLang="ko-KR" sz="36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대각선 방향의 모서리가 둥근 사각형 24"/>
          <p:cNvSpPr/>
          <p:nvPr/>
        </p:nvSpPr>
        <p:spPr>
          <a:xfrm flipH="1">
            <a:off x="533975" y="2580195"/>
            <a:ext cx="3315469" cy="2008838"/>
          </a:xfrm>
          <a:prstGeom prst="round2DiagRect">
            <a:avLst>
              <a:gd name="adj1" fmla="val 23031"/>
              <a:gd name="adj2" fmla="val 0"/>
            </a:avLst>
          </a:prstGeom>
          <a:noFill/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각 삼각형 25"/>
          <p:cNvSpPr/>
          <p:nvPr/>
        </p:nvSpPr>
        <p:spPr>
          <a:xfrm rot="5400000">
            <a:off x="520404" y="2612818"/>
            <a:ext cx="588954" cy="542760"/>
          </a:xfrm>
          <a:prstGeom prst="rtTriangle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14246" y="4810584"/>
            <a:ext cx="2652284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컴파일 완료 확인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컴파일이 끝나면 위와 같은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메시지가 뜹니다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확인해 줍니다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43501" y="2589721"/>
            <a:ext cx="4037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G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50518" y="4820110"/>
            <a:ext cx="3585623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프로그래머 선택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컨트롤 보드에 연결한 프로그래머 보드를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위의 창에서 설정해 줍니다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604533" y="4829636"/>
            <a:ext cx="2521142" cy="1355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업로드 진행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위와 같이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스케치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프로그래머를 이용해 업로드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클릭해 업로드를 진행해 주면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끝입니다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184499" y="1642255"/>
            <a:ext cx="582300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소스파일 컴파일 및 업로드 방법입니다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38" name="대각선 방향의 모서리가 둥근 사각형 24">
            <a:extLst>
              <a:ext uri="{FF2B5EF4-FFF2-40B4-BE49-F238E27FC236}">
                <a16:creationId xmlns:a16="http://schemas.microsoft.com/office/drawing/2014/main" id="{C6BDA193-D3DA-47FD-BD29-CEED90056D3E}"/>
              </a:ext>
            </a:extLst>
          </p:cNvPr>
          <p:cNvSpPr/>
          <p:nvPr/>
        </p:nvSpPr>
        <p:spPr>
          <a:xfrm flipH="1">
            <a:off x="4073604" y="2580195"/>
            <a:ext cx="3585623" cy="2008838"/>
          </a:xfrm>
          <a:prstGeom prst="round2DiagRect">
            <a:avLst>
              <a:gd name="adj1" fmla="val 23031"/>
              <a:gd name="adj2" fmla="val 0"/>
            </a:avLst>
          </a:prstGeom>
          <a:noFill/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976B1FDC-BB8E-462A-9DA3-EB76ED0047F6}"/>
              </a:ext>
            </a:extLst>
          </p:cNvPr>
          <p:cNvSpPr/>
          <p:nvPr/>
        </p:nvSpPr>
        <p:spPr>
          <a:xfrm rot="5400000">
            <a:off x="4082147" y="2590705"/>
            <a:ext cx="588954" cy="586986"/>
          </a:xfrm>
          <a:prstGeom prst="rtTriangle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B28E43-B29E-4BC3-ADA1-99C5DCBD6B22}"/>
              </a:ext>
            </a:extLst>
          </p:cNvPr>
          <p:cNvSpPr/>
          <p:nvPr/>
        </p:nvSpPr>
        <p:spPr>
          <a:xfrm>
            <a:off x="4083131" y="2589721"/>
            <a:ext cx="4366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H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1" name="대각선 방향의 모서리가 둥근 사각형 24">
            <a:extLst>
              <a:ext uri="{FF2B5EF4-FFF2-40B4-BE49-F238E27FC236}">
                <a16:creationId xmlns:a16="http://schemas.microsoft.com/office/drawing/2014/main" id="{7D15ECA0-E895-469B-AA4C-9EF0E047230E}"/>
              </a:ext>
            </a:extLst>
          </p:cNvPr>
          <p:cNvSpPr/>
          <p:nvPr/>
        </p:nvSpPr>
        <p:spPr>
          <a:xfrm flipH="1">
            <a:off x="7978773" y="2584569"/>
            <a:ext cx="3315469" cy="2008838"/>
          </a:xfrm>
          <a:prstGeom prst="round2DiagRect">
            <a:avLst>
              <a:gd name="adj1" fmla="val 23031"/>
              <a:gd name="adj2" fmla="val 0"/>
            </a:avLst>
          </a:prstGeom>
          <a:noFill/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각 삼각형 41">
            <a:extLst>
              <a:ext uri="{FF2B5EF4-FFF2-40B4-BE49-F238E27FC236}">
                <a16:creationId xmlns:a16="http://schemas.microsoft.com/office/drawing/2014/main" id="{E0FE0711-F0B6-48CC-A832-F9A0ADB01F2F}"/>
              </a:ext>
            </a:extLst>
          </p:cNvPr>
          <p:cNvSpPr/>
          <p:nvPr/>
        </p:nvSpPr>
        <p:spPr>
          <a:xfrm rot="5400000">
            <a:off x="7965202" y="2617192"/>
            <a:ext cx="588954" cy="542760"/>
          </a:xfrm>
          <a:prstGeom prst="rtTriangle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CB8A64-08F1-4B81-A7BC-03E36258EAFA}"/>
              </a:ext>
            </a:extLst>
          </p:cNvPr>
          <p:cNvSpPr/>
          <p:nvPr/>
        </p:nvSpPr>
        <p:spPr>
          <a:xfrm>
            <a:off x="7988299" y="2594095"/>
            <a:ext cx="4037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I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5CF0D5-D8AD-4D66-8958-22A8528D16F6}"/>
              </a:ext>
            </a:extLst>
          </p:cNvPr>
          <p:cNvSpPr/>
          <p:nvPr/>
        </p:nvSpPr>
        <p:spPr>
          <a:xfrm>
            <a:off x="6482094" y="4387462"/>
            <a:ext cx="1080222" cy="118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: 아래쪽 화살표 11">
            <a:extLst>
              <a:ext uri="{FF2B5EF4-FFF2-40B4-BE49-F238E27FC236}">
                <a16:creationId xmlns:a16="http://schemas.microsoft.com/office/drawing/2014/main" id="{F78C155B-962E-460F-91D7-81097C31FE11}"/>
              </a:ext>
            </a:extLst>
          </p:cNvPr>
          <p:cNvSpPr/>
          <p:nvPr/>
        </p:nvSpPr>
        <p:spPr>
          <a:xfrm>
            <a:off x="6639004" y="4057769"/>
            <a:ext cx="766401" cy="284082"/>
          </a:xfrm>
          <a:prstGeom prst="downArrowCallout">
            <a:avLst>
              <a:gd name="adj1" fmla="val 25000"/>
              <a:gd name="adj2" fmla="val 48624"/>
              <a:gd name="adj3" fmla="val 25000"/>
              <a:gd name="adj4" fmla="val 64977"/>
            </a:avLst>
          </a:prstGeom>
          <a:noFill/>
          <a:ln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56A298-D3D5-4E34-9A82-FB0B97092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54" y="3023857"/>
            <a:ext cx="2994709" cy="11302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C2315D-B52F-4482-953B-BE0839116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542" y="2802683"/>
            <a:ext cx="2582964" cy="16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940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201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성훈 박</cp:lastModifiedBy>
  <cp:revision>22</cp:revision>
  <dcterms:created xsi:type="dcterms:W3CDTF">2020-01-17T04:26:26Z</dcterms:created>
  <dcterms:modified xsi:type="dcterms:W3CDTF">2020-07-14T01:45:24Z</dcterms:modified>
</cp:coreProperties>
</file>