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1E4112-12CD-46B6-910B-D60409BEB1CA}">
  <a:tblStyle styleId="{441E4112-12CD-46B6-910B-D60409BEB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443ea0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443ea0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443ea0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443ea0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43ea0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43ea0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443ea04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443ea04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443ea04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443ea04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443ea04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443ea04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443ea0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443ea0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443ea04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443ea04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443ea04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443ea04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443ea04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443ea04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443ea04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443ea0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d47978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d47978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443ea04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443ea04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443ea04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443ea04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443ea04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443ea04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443ea04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443ea04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443ea04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443ea04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443ea04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443ea04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d47978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d47978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443ea0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443ea0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443ea04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443ea0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443ea0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443ea0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43ea04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443ea04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43ea04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443ea04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43ea0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43ea0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443ea0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443ea0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649800" y="0"/>
            <a:ext cx="249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Mg. Flor Elizabeth Cerdán León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6649800" y="0"/>
            <a:ext cx="249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Mg. Flor Elizabeth Cerdán León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-CCD9KViTIcrlq04aS6fk50TjpNMkFXM/edit#heading=h.gjdgx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Mg. Flor Cerdán León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Mg. Daniel Lévano Rodriguez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Sistema de Control de Versiones Distribuido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Beneficios de usar Git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3 estados de Git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75" y="2999897"/>
            <a:ext cx="5179425" cy="1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13" y="1118250"/>
            <a:ext cx="6458375" cy="30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</a:t>
            </a:r>
            <a:r>
              <a:rPr lang="es"/>
              <a:t>es software que registra las versiones de tu proyecto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GitHub </a:t>
            </a:r>
            <a:r>
              <a:rPr lang="es"/>
              <a:t>es la red social que nos ayuda a distribuir nuestro código.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y Configuración de Git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Version Control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Beneficios de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3 Estados de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Instalación y Configuración de Git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Guía de instalación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https://docs.google.com/document/d/1-CCD9KViTIcrlq04aS6fk50TjpNMkFXM/edit#heading=h.gjdgxs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42732" l="0" r="84777" t="0"/>
          <a:stretch/>
        </p:blipFill>
        <p:spPr>
          <a:xfrm>
            <a:off x="2260150" y="0"/>
            <a:ext cx="4089797" cy="50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88" y="387725"/>
            <a:ext cx="6859025" cy="4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 Git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25"/>
            <a:ext cx="464470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 Git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468400"/>
            <a:ext cx="4019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7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limpiar la terminal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ara borrar archivos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01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266325"/>
            <a:ext cx="85206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Crear el siguiente esquema de directorios utilizando comandos de Git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65857" l="7495" r="81572" t="23213"/>
          <a:stretch/>
        </p:blipFill>
        <p:spPr>
          <a:xfrm>
            <a:off x="311700" y="2636075"/>
            <a:ext cx="2236050" cy="1191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4">
            <a:alphaModFix/>
          </a:blip>
          <a:srcRect b="18368" l="16395" r="12226" t="41568"/>
          <a:stretch/>
        </p:blipFill>
        <p:spPr>
          <a:xfrm>
            <a:off x="3115750" y="1736725"/>
            <a:ext cx="4228325" cy="1391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38"/>
          <p:cNvPicPr preferRelativeResize="0"/>
          <p:nvPr/>
        </p:nvPicPr>
        <p:blipFill rotWithShape="1">
          <a:blip r:embed="rId5">
            <a:alphaModFix/>
          </a:blip>
          <a:srcRect b="12746" l="13309" r="11451" t="42277"/>
          <a:stretch/>
        </p:blipFill>
        <p:spPr>
          <a:xfrm>
            <a:off x="3043700" y="3460250"/>
            <a:ext cx="4228325" cy="148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Ejercicio02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66325"/>
            <a:ext cx="85206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Ingresa al portal de la UNTELS, identifica por lo menos 6 carpetas y 15 archivos (Respeta las extensiones)  y crealos en git utilizando los comandos aprendidos en una carpeta llamada: UNTELS_Tuapellido.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Por ejemplo: UNTELS_Cerdan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952500" y="293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{441E4112-12CD-46B6-910B-D60409BEB1CA}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Carpeta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Archivos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portalAlumno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login.aspx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menu.aspx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aulavirual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login.php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menu.php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Version Control System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775" y="1282925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Local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Centralizado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s" sz="2400"/>
              <a:t>Distribuido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210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Local</a:t>
            </a:r>
            <a:endParaRPr b="1" sz="24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25" y="1266325"/>
            <a:ext cx="4111250" cy="34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253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Centralizado</a:t>
            </a:r>
            <a:endParaRPr b="1" sz="2400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75" y="1266325"/>
            <a:ext cx="47018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-3865075" y="3382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VCS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253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/>
              <a:t>Distribuido</a:t>
            </a:r>
            <a:endParaRPr b="1" sz="24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125" y="445025"/>
            <a:ext cx="4683538" cy="4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