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9144000" cy="5143500" type="screen16x9"/>
  <p:notesSz cx="6858000" cy="9144000"/>
  <p:embeddedFontLst>
    <p:embeddedFont>
      <p:font typeface="Oswald" panose="020B0604020202020204" pitchFamily="2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6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8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6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2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41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-373690" y="277863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Controlador Fuzzy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FA3799-5E74-7799-8C2B-E7237A250A5E}"/>
              </a:ext>
            </a:extLst>
          </p:cNvPr>
          <p:cNvSpPr txBox="1"/>
          <p:nvPr/>
        </p:nvSpPr>
        <p:spPr>
          <a:xfrm>
            <a:off x="6594844" y="4614531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Gabriel de Souza Rosa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471" name="Google Shape;471;p14"/>
          <p:cNvSpPr txBox="1"/>
          <p:nvPr/>
        </p:nvSpPr>
        <p:spPr>
          <a:xfrm>
            <a:off x="774847" y="1407953"/>
            <a:ext cx="3771203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Controlar o sistema da figura ao lado em um determinado nível ‘k’, o qual a entrada pode variar com vazão de 0-15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Capacidade da vazão de entrada igual a de saída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Altura do tanque 100 cm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Limiar &gt; 0 e &lt; 80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E5B646-40D8-02A2-3014-A90A5991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407953"/>
            <a:ext cx="3701459" cy="2086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ABORDAGEM</a:t>
            </a:r>
            <a:endParaRPr sz="24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88A980-A629-2DDB-FDF2-4F0E2C6E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2" y="889624"/>
            <a:ext cx="4417496" cy="3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PROBLEMATICA</a:t>
            </a:r>
            <a:endParaRPr sz="2400" dirty="0"/>
          </a:p>
        </p:txBody>
      </p:sp>
      <p:sp>
        <p:nvSpPr>
          <p:cNvPr id="471" name="Google Shape;471;p14"/>
          <p:cNvSpPr txBox="1"/>
          <p:nvPr/>
        </p:nvSpPr>
        <p:spPr>
          <a:xfrm>
            <a:off x="800797" y="1629460"/>
            <a:ext cx="3771203" cy="164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variação de 15 cm na altura se torna muito significativa para o controlador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limitação da capacidade da vazão de entrada igual ao da vazão de saída se distância bastante do limiar desejado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E5B646-40D8-02A2-3014-A90A5991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407953"/>
            <a:ext cx="3701459" cy="20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PROBLEMATICA</a:t>
            </a:r>
            <a:endParaRPr sz="24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6F774A-A357-CB02-C794-A79CBE61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933450"/>
            <a:ext cx="4248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RESULTADOS</a:t>
            </a:r>
            <a:endParaRPr sz="24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2F7A0F-FEF5-2C84-1F0B-E39AA02A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5" y="906661"/>
            <a:ext cx="4284042" cy="3330173"/>
          </a:xfrm>
          <a:prstGeom prst="rect">
            <a:avLst/>
          </a:prstGeom>
        </p:spPr>
      </p:pic>
      <p:sp>
        <p:nvSpPr>
          <p:cNvPr id="6" name="Google Shape;471;p14">
            <a:extLst>
              <a:ext uri="{FF2B5EF4-FFF2-40B4-BE49-F238E27FC236}">
                <a16:creationId xmlns:a16="http://schemas.microsoft.com/office/drawing/2014/main" id="{87C2CC03-8C52-8AC9-9D1C-79A49B8B9945}"/>
              </a:ext>
            </a:extLst>
          </p:cNvPr>
          <p:cNvSpPr txBox="1"/>
          <p:nvPr/>
        </p:nvSpPr>
        <p:spPr>
          <a:xfrm>
            <a:off x="4871267" y="2019745"/>
            <a:ext cx="2986193" cy="11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Média: 60,87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Desvio Padrão: 7,93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7404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RESULTADOS</a:t>
            </a:r>
            <a:endParaRPr sz="24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D4C612-6647-B7E6-70FC-87EE45C0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7" y="891090"/>
            <a:ext cx="4255460" cy="3361317"/>
          </a:xfrm>
          <a:prstGeom prst="rect">
            <a:avLst/>
          </a:prstGeom>
        </p:spPr>
      </p:pic>
      <p:sp>
        <p:nvSpPr>
          <p:cNvPr id="6" name="Google Shape;471;p14">
            <a:extLst>
              <a:ext uri="{FF2B5EF4-FFF2-40B4-BE49-F238E27FC236}">
                <a16:creationId xmlns:a16="http://schemas.microsoft.com/office/drawing/2014/main" id="{12A120E7-0CEE-B270-F2CC-CB107E065B82}"/>
              </a:ext>
            </a:extLst>
          </p:cNvPr>
          <p:cNvSpPr txBox="1"/>
          <p:nvPr/>
        </p:nvSpPr>
        <p:spPr>
          <a:xfrm>
            <a:off x="4871267" y="2019745"/>
            <a:ext cx="2986193" cy="11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Média: 589,86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Desvio Padrão: 38,50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5842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RESULTADOS</a:t>
            </a:r>
            <a:endParaRPr sz="24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471;p14">
            <a:extLst>
              <a:ext uri="{FF2B5EF4-FFF2-40B4-BE49-F238E27FC236}">
                <a16:creationId xmlns:a16="http://schemas.microsoft.com/office/drawing/2014/main" id="{E8E06C84-242A-875B-17DC-3949EB257D44}"/>
              </a:ext>
            </a:extLst>
          </p:cNvPr>
          <p:cNvSpPr txBox="1"/>
          <p:nvPr/>
        </p:nvSpPr>
        <p:spPr>
          <a:xfrm>
            <a:off x="4871267" y="2019745"/>
            <a:ext cx="2986193" cy="11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Média: 6.009,56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Desvio Padrão: 90,64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F92D8-0B7D-AC46-2C5C-A41297FC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0" y="942156"/>
            <a:ext cx="4222697" cy="32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402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Oswald</vt:lpstr>
      <vt:lpstr>Arial</vt:lpstr>
      <vt:lpstr>Source Sans Pro</vt:lpstr>
      <vt:lpstr>Quince template</vt:lpstr>
      <vt:lpstr>Controlador Fuzzy</vt:lpstr>
      <vt:lpstr>PROBLEMA</vt:lpstr>
      <vt:lpstr>ABORDAGEM</vt:lpstr>
      <vt:lpstr>PROBLEMATICA</vt:lpstr>
      <vt:lpstr>PROBLEMATICA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Fuzzy</dc:title>
  <dc:creator>Gabriel Souza</dc:creator>
  <cp:lastModifiedBy>Gabriel Souza</cp:lastModifiedBy>
  <cp:revision>1</cp:revision>
  <dcterms:modified xsi:type="dcterms:W3CDTF">2022-10-18T04:31:38Z</dcterms:modified>
</cp:coreProperties>
</file>