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xZUHuKOe4Wn2dSDUo6f9FMrh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8.jpg"/><Relationship Id="rId6" Type="http://schemas.openxmlformats.org/officeDocument/2006/relationships/image" Target="../media/image14.jpg"/><Relationship Id="rId7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7475"/>
            <a:ext cx="4169776" cy="23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57076"/>
            <a:ext cx="4169765" cy="23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98400"/>
            <a:ext cx="4169776" cy="194670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2987525" y="287475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2770350" y="385860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3600325" y="166000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8350" y="0"/>
            <a:ext cx="3880193" cy="21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5005225" y="23135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69775" y="1660000"/>
            <a:ext cx="4998776" cy="15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288350" y="174920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0929" y="3207575"/>
            <a:ext cx="4057621" cy="19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6285325" y="373930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346300" y="-12"/>
            <a:ext cx="48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4399150" y="3513075"/>
            <a:ext cx="48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59275"/>
            <a:ext cx="4286700" cy="241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2867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131043"/>
            <a:ext cx="4552501" cy="222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6">
            <a:alphaModFix/>
          </a:blip>
          <a:srcRect b="-11080" l="0" r="0" t="11080"/>
          <a:stretch/>
        </p:blipFill>
        <p:spPr>
          <a:xfrm>
            <a:off x="4572000" y="-215600"/>
            <a:ext cx="4552501" cy="213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6654" y="3012975"/>
            <a:ext cx="4777846" cy="21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3387925" y="1088275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232325" y="3012975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6731600" y="202150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904525" y="1914925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4962575" y="3730625"/>
            <a:ext cx="32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1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009700" y="453777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USER SIDE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257099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357" y="304800"/>
            <a:ext cx="254014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577" y="314558"/>
            <a:ext cx="245720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3075" y="501450"/>
            <a:ext cx="2248350" cy="4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 flipH="1">
            <a:off x="100" y="205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WEBSITE RESPONSIVENESS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431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8122575" y="494800"/>
            <a:ext cx="1021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