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9AEB6-0C23-4500-812A-34BA94E65D8E}" v="46" dt="2024-10-31T10:30:11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l Rehman" userId="7b380d3ef715b1e5" providerId="LiveId" clId="{07F9AEB6-0C23-4500-812A-34BA94E65D8E}"/>
    <pc:docChg chg="undo custSel addSld delSld modSld">
      <pc:chgData name="Shahzal Rehman" userId="7b380d3ef715b1e5" providerId="LiveId" clId="{07F9AEB6-0C23-4500-812A-34BA94E65D8E}" dt="2024-10-31T10:30:20.959" v="431" actId="1037"/>
      <pc:docMkLst>
        <pc:docMk/>
      </pc:docMkLst>
      <pc:sldChg chg="addSp delSp modSp mod setBg addAnim delAnim modAnim delDesignElem">
        <pc:chgData name="Shahzal Rehman" userId="7b380d3ef715b1e5" providerId="LiveId" clId="{07F9AEB6-0C23-4500-812A-34BA94E65D8E}" dt="2024-10-31T10:24:17.777" v="393"/>
        <pc:sldMkLst>
          <pc:docMk/>
          <pc:sldMk cId="1719619501" sldId="256"/>
        </pc:sldMkLst>
        <pc:spChg chg="del">
          <ac:chgData name="Shahzal Rehman" userId="7b380d3ef715b1e5" providerId="LiveId" clId="{07F9AEB6-0C23-4500-812A-34BA94E65D8E}" dt="2024-10-30T12:39:00.650" v="2"/>
          <ac:spMkLst>
            <pc:docMk/>
            <pc:sldMk cId="1719619501" sldId="256"/>
            <ac:spMk id="71" creationId="{0B761509-3B9A-49A6-A84B-C3D86811697D}"/>
          </ac:spMkLst>
        </pc:spChg>
        <pc:spChg chg="del">
          <ac:chgData name="Shahzal Rehman" userId="7b380d3ef715b1e5" providerId="LiveId" clId="{07F9AEB6-0C23-4500-812A-34BA94E65D8E}" dt="2024-10-30T12:39:00.650" v="2"/>
          <ac:spMkLst>
            <pc:docMk/>
            <pc:sldMk cId="1719619501" sldId="256"/>
            <ac:spMk id="73" creationId="{91DE43FD-EB47-414A-B0AB-169B0FFFA527}"/>
          </ac:spMkLst>
        </pc:spChg>
        <pc:grpChg chg="del">
          <ac:chgData name="Shahzal Rehman" userId="7b380d3ef715b1e5" providerId="LiveId" clId="{07F9AEB6-0C23-4500-812A-34BA94E65D8E}" dt="2024-10-30T12:39:00.650" v="2"/>
          <ac:grpSpMkLst>
            <pc:docMk/>
            <pc:sldMk cId="1719619501" sldId="256"/>
            <ac:grpSpMk id="75" creationId="{58495BCC-CE77-4CC2-952E-846F41119FD5}"/>
          </ac:grpSpMkLst>
        </pc:grpChg>
        <pc:picChg chg="add del mod modCrop">
          <ac:chgData name="Shahzal Rehman" userId="7b380d3ef715b1e5" providerId="LiveId" clId="{07F9AEB6-0C23-4500-812A-34BA94E65D8E}" dt="2024-10-31T10:24:16.202" v="389"/>
          <ac:picMkLst>
            <pc:docMk/>
            <pc:sldMk cId="1719619501" sldId="256"/>
            <ac:picMk id="3" creationId="{E36AB4BA-E018-33C1-C2B9-1FB3219AD828}"/>
          </ac:picMkLst>
        </pc:picChg>
        <pc:picChg chg="add mod modCrop">
          <ac:chgData name="Shahzal Rehman" userId="7b380d3ef715b1e5" providerId="LiveId" clId="{07F9AEB6-0C23-4500-812A-34BA94E65D8E}" dt="2024-10-31T10:24:11.287" v="378" actId="732"/>
          <ac:picMkLst>
            <pc:docMk/>
            <pc:sldMk cId="1719619501" sldId="256"/>
            <ac:picMk id="4" creationId="{1E5B3E53-6F80-8CDA-2D8F-21549395D2BC}"/>
          </ac:picMkLst>
        </pc:picChg>
        <pc:picChg chg="add del mod">
          <ac:chgData name="Shahzal Rehman" userId="7b380d3ef715b1e5" providerId="LiveId" clId="{07F9AEB6-0C23-4500-812A-34BA94E65D8E}" dt="2024-10-31T10:24:16.437" v="390" actId="1076"/>
          <ac:picMkLst>
            <pc:docMk/>
            <pc:sldMk cId="1719619501" sldId="256"/>
            <ac:picMk id="23" creationId="{2322F6C1-196B-0FA4-3A09-104A6602585D}"/>
          </ac:picMkLst>
        </pc:picChg>
        <pc:picChg chg="mod">
          <ac:chgData name="Shahzal Rehman" userId="7b380d3ef715b1e5" providerId="LiveId" clId="{07F9AEB6-0C23-4500-812A-34BA94E65D8E}" dt="2024-10-31T10:24:14.119" v="383" actId="1038"/>
          <ac:picMkLst>
            <pc:docMk/>
            <pc:sldMk cId="1719619501" sldId="256"/>
            <ac:picMk id="52" creationId="{91B4A6F0-CAD8-1A71-B8EF-1AD959C91CA1}"/>
          </ac:picMkLst>
        </pc:picChg>
        <pc:picChg chg="mod">
          <ac:chgData name="Shahzal Rehman" userId="7b380d3ef715b1e5" providerId="LiveId" clId="{07F9AEB6-0C23-4500-812A-34BA94E65D8E}" dt="2024-10-31T10:24:14.119" v="383" actId="1038"/>
          <ac:picMkLst>
            <pc:docMk/>
            <pc:sldMk cId="1719619501" sldId="256"/>
            <ac:picMk id="53" creationId="{1846DA12-8A80-8423-B2C8-29EBBA7B0399}"/>
          </ac:picMkLst>
        </pc:picChg>
        <pc:picChg chg="mod">
          <ac:chgData name="Shahzal Rehman" userId="7b380d3ef715b1e5" providerId="LiveId" clId="{07F9AEB6-0C23-4500-812A-34BA94E65D8E}" dt="2024-10-31T10:24:14.119" v="383" actId="1038"/>
          <ac:picMkLst>
            <pc:docMk/>
            <pc:sldMk cId="1719619501" sldId="256"/>
            <ac:picMk id="65" creationId="{87AFB99D-6D8B-D951-C2DA-D95B6D93C7CE}"/>
          </ac:picMkLst>
        </pc:picChg>
        <pc:picChg chg="add del mod">
          <ac:chgData name="Shahzal Rehman" userId="7b380d3ef715b1e5" providerId="LiveId" clId="{07F9AEB6-0C23-4500-812A-34BA94E65D8E}" dt="2024-10-30T12:41:33.209" v="268" actId="478"/>
          <ac:picMkLst>
            <pc:docMk/>
            <pc:sldMk cId="1719619501" sldId="256"/>
            <ac:picMk id="68" creationId="{04138F53-F87C-41D9-DF26-769108D09D6E}"/>
          </ac:picMkLst>
        </pc:picChg>
        <pc:picChg chg="add del mod">
          <ac:chgData name="Shahzal Rehman" userId="7b380d3ef715b1e5" providerId="LiveId" clId="{07F9AEB6-0C23-4500-812A-34BA94E65D8E}" dt="2024-10-30T12:53:23.772" v="290" actId="478"/>
          <ac:picMkLst>
            <pc:docMk/>
            <pc:sldMk cId="1719619501" sldId="256"/>
            <ac:picMk id="69" creationId="{45680CE6-1FED-ECF3-2682-DF6F11493393}"/>
          </ac:picMkLst>
        </pc:picChg>
        <pc:picChg chg="add del mod ord">
          <ac:chgData name="Shahzal Rehman" userId="7b380d3ef715b1e5" providerId="LiveId" clId="{07F9AEB6-0C23-4500-812A-34BA94E65D8E}" dt="2024-10-31T10:07:14.731" v="315" actId="478"/>
          <ac:picMkLst>
            <pc:docMk/>
            <pc:sldMk cId="1719619501" sldId="256"/>
            <ac:picMk id="72" creationId="{A2AB66C5-C54A-9CA1-2EEE-61F2292370AA}"/>
          </ac:picMkLst>
        </pc:picChg>
      </pc:sldChg>
      <pc:sldChg chg="addSp delSp modSp add mod setBg delAnim">
        <pc:chgData name="Shahzal Rehman" userId="7b380d3ef715b1e5" providerId="LiveId" clId="{07F9AEB6-0C23-4500-812A-34BA94E65D8E}" dt="2024-10-31T10:30:20.959" v="431" actId="1037"/>
        <pc:sldMkLst>
          <pc:docMk/>
          <pc:sldMk cId="1995502984" sldId="257"/>
        </pc:sldMkLst>
        <pc:grpChg chg="add">
          <ac:chgData name="Shahzal Rehman" userId="7b380d3ef715b1e5" providerId="LiveId" clId="{07F9AEB6-0C23-4500-812A-34BA94E65D8E}" dt="2024-10-31T10:29:32.163" v="412" actId="26606"/>
          <ac:grpSpMkLst>
            <pc:docMk/>
            <pc:sldMk cId="1995502984" sldId="257"/>
            <ac:grpSpMk id="4" creationId="{63737881-458F-40AD-B72B-B57D267DC423}"/>
          </ac:grpSpMkLst>
        </pc:grpChg>
        <pc:grpChg chg="add del">
          <ac:chgData name="Shahzal Rehman" userId="7b380d3ef715b1e5" providerId="LiveId" clId="{07F9AEB6-0C23-4500-812A-34BA94E65D8E}" dt="2024-10-31T10:29:07.125" v="408" actId="26606"/>
          <ac:grpSpMkLst>
            <pc:docMk/>
            <pc:sldMk cId="1995502984" sldId="257"/>
            <ac:grpSpMk id="7" creationId="{63737881-458F-40AD-B72B-B57D267DC423}"/>
          </ac:grpSpMkLst>
        </pc:grpChg>
        <pc:picChg chg="add mod modCrop">
          <ac:chgData name="Shahzal Rehman" userId="7b380d3ef715b1e5" providerId="LiveId" clId="{07F9AEB6-0C23-4500-812A-34BA94E65D8E}" dt="2024-10-31T10:30:20.959" v="431" actId="1037"/>
          <ac:picMkLst>
            <pc:docMk/>
            <pc:sldMk cId="1995502984" sldId="257"/>
            <ac:picMk id="2" creationId="{5E67D9C3-E19A-7CF3-D67B-28B64A864E1F}"/>
          </ac:picMkLst>
        </pc:picChg>
        <pc:picChg chg="del">
          <ac:chgData name="Shahzal Rehman" userId="7b380d3ef715b1e5" providerId="LiveId" clId="{07F9AEB6-0C23-4500-812A-34BA94E65D8E}" dt="2024-10-31T10:24:26.822" v="395" actId="478"/>
          <ac:picMkLst>
            <pc:docMk/>
            <pc:sldMk cId="1995502984" sldId="257"/>
            <ac:picMk id="23" creationId="{3A055C74-AA57-5EF9-6913-D6CE46C25E1E}"/>
          </ac:picMkLst>
        </pc:picChg>
        <pc:picChg chg="del">
          <ac:chgData name="Shahzal Rehman" userId="7b380d3ef715b1e5" providerId="LiveId" clId="{07F9AEB6-0C23-4500-812A-34BA94E65D8E}" dt="2024-10-31T10:24:26.822" v="395" actId="478"/>
          <ac:picMkLst>
            <pc:docMk/>
            <pc:sldMk cId="1995502984" sldId="257"/>
            <ac:picMk id="52" creationId="{2F8B7D37-7C01-359D-F92D-7F7E2974D22C}"/>
          </ac:picMkLst>
        </pc:picChg>
        <pc:picChg chg="del">
          <ac:chgData name="Shahzal Rehman" userId="7b380d3ef715b1e5" providerId="LiveId" clId="{07F9AEB6-0C23-4500-812A-34BA94E65D8E}" dt="2024-10-31T10:24:26.822" v="395" actId="478"/>
          <ac:picMkLst>
            <pc:docMk/>
            <pc:sldMk cId="1995502984" sldId="257"/>
            <ac:picMk id="53" creationId="{3CE446D4-9E38-EB23-9C67-350CCCFB0210}"/>
          </ac:picMkLst>
        </pc:picChg>
        <pc:picChg chg="del">
          <ac:chgData name="Shahzal Rehman" userId="7b380d3ef715b1e5" providerId="LiveId" clId="{07F9AEB6-0C23-4500-812A-34BA94E65D8E}" dt="2024-10-31T10:24:26.822" v="395" actId="478"/>
          <ac:picMkLst>
            <pc:docMk/>
            <pc:sldMk cId="1995502984" sldId="257"/>
            <ac:picMk id="65" creationId="{024E51C0-F8BD-BD42-F7CC-6773880CC0EE}"/>
          </ac:picMkLst>
        </pc:picChg>
      </pc:sldChg>
      <pc:sldChg chg="delSp modSp del mod delDesignElem">
        <pc:chgData name="Shahzal Rehman" userId="7b380d3ef715b1e5" providerId="LiveId" clId="{07F9AEB6-0C23-4500-812A-34BA94E65D8E}" dt="2024-10-30T12:39:17.808" v="6" actId="47"/>
        <pc:sldMkLst>
          <pc:docMk/>
          <pc:sldMk cId="3289976796" sldId="257"/>
        </pc:sldMkLst>
        <pc:spChg chg="del">
          <ac:chgData name="Shahzal Rehman" userId="7b380d3ef715b1e5" providerId="LiveId" clId="{07F9AEB6-0C23-4500-812A-34BA94E65D8E}" dt="2024-10-30T12:39:00.650" v="2"/>
          <ac:spMkLst>
            <pc:docMk/>
            <pc:sldMk cId="3289976796" sldId="257"/>
            <ac:spMk id="71" creationId="{60394E46-2582-8D63-32CA-029EE1449DE3}"/>
          </ac:spMkLst>
        </pc:spChg>
        <pc:spChg chg="del">
          <ac:chgData name="Shahzal Rehman" userId="7b380d3ef715b1e5" providerId="LiveId" clId="{07F9AEB6-0C23-4500-812A-34BA94E65D8E}" dt="2024-10-30T12:39:00.650" v="2"/>
          <ac:spMkLst>
            <pc:docMk/>
            <pc:sldMk cId="3289976796" sldId="257"/>
            <ac:spMk id="73" creationId="{512D0239-B3E5-EA13-8B39-66DEFF5F1009}"/>
          </ac:spMkLst>
        </pc:spChg>
        <pc:grpChg chg="del">
          <ac:chgData name="Shahzal Rehman" userId="7b380d3ef715b1e5" providerId="LiveId" clId="{07F9AEB6-0C23-4500-812A-34BA94E65D8E}" dt="2024-10-30T12:39:00.650" v="2"/>
          <ac:grpSpMkLst>
            <pc:docMk/>
            <pc:sldMk cId="3289976796" sldId="257"/>
            <ac:grpSpMk id="75" creationId="{F45A44F0-9A0E-CA9E-726E-1DED346E4413}"/>
          </ac:grpSpMkLst>
        </pc:grpChg>
        <pc:picChg chg="mod">
          <ac:chgData name="Shahzal Rehman" userId="7b380d3ef715b1e5" providerId="LiveId" clId="{07F9AEB6-0C23-4500-812A-34BA94E65D8E}" dt="2024-10-30T12:39:16.356" v="5" actId="1076"/>
          <ac:picMkLst>
            <pc:docMk/>
            <pc:sldMk cId="3289976796" sldId="257"/>
            <ac:picMk id="23" creationId="{4876178D-3DD0-050A-04B8-631C3A552F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954B2-8459-4EF4-B4A4-C7502E48769F}" type="datetimeFigureOut">
              <a:rPr lang="en-US" smtClean="0"/>
              <a:t>31/Oct/2024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52C2D-DEC1-4EF3-8982-39C86B3E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8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52C2D-DEC1-4EF3-8982-39C86B3EC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49E08-B6CC-2D80-D347-542313611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3F89D-66D8-ECC4-521E-9922B480E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7D0C9-1E0B-30D9-28FD-76EDC80EE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32088-9054-701A-50B0-9FC28EFA6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52C2D-DEC1-4EF3-8982-39C86B3EC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31/Oct/2024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9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31/Oct/2024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31/Oct/2024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31/Oct/2024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31/Oct/2024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31/Oct/2024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31/Oct/2024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2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31/Oct/2024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31/Oct/2024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31/Oct/2024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31/Oct/2024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31/Oct/2024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green logo&#10;&#10;Description automatically generated">
            <a:extLst>
              <a:ext uri="{FF2B5EF4-FFF2-40B4-BE49-F238E27FC236}">
                <a16:creationId xmlns:a16="http://schemas.microsoft.com/office/drawing/2014/main" id="{2322F6C1-196B-0FA4-3A09-104A66025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19" y="2053281"/>
            <a:ext cx="2929208" cy="29365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1B4A6F0-CAD8-1A71-B8EF-1AD959C91C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7698"/>
          <a:stretch/>
        </p:blipFill>
        <p:spPr>
          <a:xfrm>
            <a:off x="4536303" y="1044150"/>
            <a:ext cx="3727890" cy="229229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846DA12-8A80-8423-B2C8-29EBBA7B03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302" t="8268" r="36361"/>
          <a:stretch/>
        </p:blipFill>
        <p:spPr>
          <a:xfrm>
            <a:off x="4647717" y="2862837"/>
            <a:ext cx="3616476" cy="210276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7AFB99D-6D8B-D951-C2DA-D95B6D93C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572" y="4514220"/>
            <a:ext cx="4332335" cy="13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" fill="hold">
                                          <p:stCondLst>
                                            <p:cond delay="2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" fill="hold">
                                          <p:stCondLst>
                                            <p:cond delay="44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" fill="hold">
                                          <p:stCondLst>
                                            <p:cond delay="67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1"/>
                            </p:stCondLst>
                            <p:childTnLst>
                              <p:par>
                                <p:cTn id="1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19453 0.00069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1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1"/>
                            </p:stCondLst>
                            <p:childTnLst>
                              <p:par>
                                <p:cTn id="2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1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A1F59-E6EF-B98F-B954-1765FD259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67D9C3-E19A-7CF3-D67B-28B64A864E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48" b="-2"/>
          <a:stretch/>
        </p:blipFill>
        <p:spPr>
          <a:xfrm>
            <a:off x="3367604" y="-56564"/>
            <a:ext cx="9123311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4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9550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Shahzal Rehman</dc:creator>
  <cp:lastModifiedBy>Shahzal Rehman</cp:lastModifiedBy>
  <cp:revision>3</cp:revision>
  <dcterms:created xsi:type="dcterms:W3CDTF">2024-10-30T12:01:24Z</dcterms:created>
  <dcterms:modified xsi:type="dcterms:W3CDTF">2024-10-31T10:30:25Z</dcterms:modified>
</cp:coreProperties>
</file>