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48AB-CF85-47B4-88FD-8DF775A6D30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64D-E14A-49CC-BA25-E951846A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5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48AB-CF85-47B4-88FD-8DF775A6D30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64D-E14A-49CC-BA25-E951846A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3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48AB-CF85-47B4-88FD-8DF775A6D30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64D-E14A-49CC-BA25-E951846A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48AB-CF85-47B4-88FD-8DF775A6D30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64D-E14A-49CC-BA25-E951846A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38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48AB-CF85-47B4-88FD-8DF775A6D30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64D-E14A-49CC-BA25-E951846A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64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48AB-CF85-47B4-88FD-8DF775A6D30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64D-E14A-49CC-BA25-E951846A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76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48AB-CF85-47B4-88FD-8DF775A6D30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64D-E14A-49CC-BA25-E951846A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39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48AB-CF85-47B4-88FD-8DF775A6D30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64D-E14A-49CC-BA25-E951846A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68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48AB-CF85-47B4-88FD-8DF775A6D30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64D-E14A-49CC-BA25-E951846A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8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48AB-CF85-47B4-88FD-8DF775A6D30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8A7C64D-E14A-49CC-BA25-E951846A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3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48AB-CF85-47B4-88FD-8DF775A6D30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64D-E14A-49CC-BA25-E951846A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9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48AB-CF85-47B4-88FD-8DF775A6D30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64D-E14A-49CC-BA25-E951846A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6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48AB-CF85-47B4-88FD-8DF775A6D30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64D-E14A-49CC-BA25-E951846A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5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48AB-CF85-47B4-88FD-8DF775A6D30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64D-E14A-49CC-BA25-E951846A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1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48AB-CF85-47B4-88FD-8DF775A6D30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64D-E14A-49CC-BA25-E951846A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0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48AB-CF85-47B4-88FD-8DF775A6D30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64D-E14A-49CC-BA25-E951846A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3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48AB-CF85-47B4-88FD-8DF775A6D30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64D-E14A-49CC-BA25-E951846A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1748AB-CF85-47B4-88FD-8DF775A6D30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A7C64D-E14A-49CC-BA25-E951846A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7631" y="2266462"/>
            <a:ext cx="8236192" cy="1026421"/>
          </a:xfrm>
        </p:spPr>
        <p:txBody>
          <a:bodyPr/>
          <a:lstStyle/>
          <a:p>
            <a:r>
              <a:rPr lang="en-US" dirty="0" smtClean="0"/>
              <a:t>L.A.B.O.R. – Prototype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27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Aktueller</a:t>
            </a:r>
            <a:r>
              <a:rPr lang="en-US" dirty="0" smtClean="0"/>
              <a:t> Status…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031" y="2666999"/>
            <a:ext cx="8540992" cy="3124201"/>
          </a:xfrm>
        </p:spPr>
        <p:txBody>
          <a:bodyPr/>
          <a:lstStyle/>
          <a:p>
            <a:r>
              <a:rPr lang="de-DE" dirty="0"/>
              <a:t>Taskboard </a:t>
            </a:r>
            <a:r>
              <a:rPr lang="de-DE" dirty="0" smtClean="0"/>
              <a:t>erstellt</a:t>
            </a:r>
            <a:endParaRPr lang="en-US" dirty="0" smtClean="0"/>
          </a:p>
          <a:p>
            <a:r>
              <a:rPr lang="en-US" dirty="0" smtClean="0"/>
              <a:t>Blender </a:t>
            </a:r>
            <a:r>
              <a:rPr lang="en-US" dirty="0" err="1" smtClean="0"/>
              <a:t>ausprobiert</a:t>
            </a:r>
            <a:endParaRPr lang="en-US" dirty="0" smtClean="0"/>
          </a:p>
          <a:p>
            <a:r>
              <a:rPr lang="de-DE" dirty="0" smtClean="0"/>
              <a:t>Einen Raum in Unity importiert</a:t>
            </a:r>
            <a:endParaRPr lang="en-US" dirty="0" smtClean="0"/>
          </a:p>
          <a:p>
            <a:r>
              <a:rPr lang="en-US" dirty="0" err="1" smtClean="0"/>
              <a:t>Mit</a:t>
            </a:r>
            <a:r>
              <a:rPr lang="en-US" dirty="0" smtClean="0"/>
              <a:t> HTC Vive </a:t>
            </a:r>
            <a:r>
              <a:rPr lang="en-US" dirty="0" err="1" smtClean="0"/>
              <a:t>getestet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957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298831" cy="1752599"/>
          </a:xfrm>
        </p:spPr>
        <p:txBody>
          <a:bodyPr/>
          <a:lstStyle/>
          <a:p>
            <a:r>
              <a:rPr lang="en-US" dirty="0" smtClean="0"/>
              <a:t>Blender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202" y="1752599"/>
            <a:ext cx="8097227" cy="447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71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941" y="625230"/>
            <a:ext cx="7083864" cy="5502031"/>
          </a:xfrm>
        </p:spPr>
      </p:pic>
    </p:spTree>
    <p:extLst>
      <p:ext uri="{BB962C8B-B14F-4D97-AF65-F5344CB8AC3E}">
        <p14:creationId xmlns:p14="http://schemas.microsoft.com/office/powerpoint/2010/main" val="324696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496" y="91831"/>
            <a:ext cx="10018713" cy="1752599"/>
          </a:xfrm>
        </p:spPr>
        <p:txBody>
          <a:bodyPr/>
          <a:lstStyle/>
          <a:p>
            <a:r>
              <a:rPr lang="en-US" dirty="0" smtClean="0"/>
              <a:t>Setup </a:t>
            </a:r>
            <a:r>
              <a:rPr lang="en-US" dirty="0" err="1" smtClean="0"/>
              <a:t>mit</a:t>
            </a:r>
            <a:r>
              <a:rPr lang="en-US" dirty="0" smtClean="0"/>
              <a:t> HTC Vive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596" y="2414953"/>
            <a:ext cx="5108270" cy="3831202"/>
          </a:xfrm>
        </p:spPr>
      </p:pic>
      <p:sp>
        <p:nvSpPr>
          <p:cNvPr id="5" name="TextBox 4"/>
          <p:cNvSpPr txBox="1"/>
          <p:nvPr/>
        </p:nvSpPr>
        <p:spPr>
          <a:xfrm>
            <a:off x="1215759" y="2172677"/>
            <a:ext cx="1529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Unity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Pro Builder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59" y="3096007"/>
            <a:ext cx="5491837" cy="264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6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390" y="2757120"/>
            <a:ext cx="8307753" cy="403445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322" y="148492"/>
            <a:ext cx="3399692" cy="25497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47816" y="1258277"/>
            <a:ext cx="4798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Vive-Teleporter (</a:t>
            </a:r>
            <a:r>
              <a:rPr lang="en-US" dirty="0" err="1" smtClean="0"/>
              <a:t>ersetzt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Newton VR)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Lab Renderer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4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Unser </a:t>
            </a:r>
            <a:r>
              <a:rPr lang="en-US" dirty="0" err="1" smtClean="0"/>
              <a:t>Taskboard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502" y="3454401"/>
            <a:ext cx="10849653" cy="17975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6954" y="2938585"/>
            <a:ext cx="1928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!!! Zu aktualisieren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8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41</TotalTime>
  <Words>44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L.A.B.O.R. – Prototype 1</vt:lpstr>
      <vt:lpstr>Aktueller Status…</vt:lpstr>
      <vt:lpstr>Blender </vt:lpstr>
      <vt:lpstr>PowerPoint Presentation</vt:lpstr>
      <vt:lpstr>Setup mit HTC Vive</vt:lpstr>
      <vt:lpstr>PowerPoint Presentation</vt:lpstr>
      <vt:lpstr>Unser Taskboard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L.A.B.O.R. – Prototype 1</dc:title>
  <dc:creator>Bella</dc:creator>
  <cp:lastModifiedBy>Bella</cp:lastModifiedBy>
  <cp:revision>8</cp:revision>
  <dcterms:created xsi:type="dcterms:W3CDTF">2016-11-07T19:03:37Z</dcterms:created>
  <dcterms:modified xsi:type="dcterms:W3CDTF">2016-11-07T19:44:41Z</dcterms:modified>
</cp:coreProperties>
</file>