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57" r:id="rId3"/>
    <p:sldId id="264" r:id="rId4"/>
    <p:sldId id="258" r:id="rId5"/>
    <p:sldId id="259" r:id="rId6"/>
    <p:sldId id="260" r:id="rId7"/>
    <p:sldId id="261" r:id="rId8"/>
    <p:sldId id="262" r:id="rId9"/>
    <p:sldId id="265" r:id="rId10"/>
    <p:sldId id="263"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2" d="100"/>
          <a:sy n="72" d="100"/>
        </p:scale>
        <p:origin x="7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568D3B-9EC0-4010-BEEF-4EE8B5E34414}"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21F82B0D-F3DA-404E-AF0F-67D919244818}">
      <dgm:prSet/>
      <dgm:spPr/>
      <dgm:t>
        <a:bodyPr/>
        <a:lstStyle/>
        <a:p>
          <a:r>
            <a:rPr lang="es-MX"/>
            <a:t>Una semana para pulir y definir mecánicas y la propuesta del juego,</a:t>
          </a:r>
          <a:endParaRPr lang="en-US"/>
        </a:p>
      </dgm:t>
    </dgm:pt>
    <dgm:pt modelId="{D7E9D9BB-BAD0-4BC7-BDFC-324C675ACCFF}" type="parTrans" cxnId="{4FB6BCAE-BC44-4B10-A7B9-1ED244C12C93}">
      <dgm:prSet/>
      <dgm:spPr/>
      <dgm:t>
        <a:bodyPr/>
        <a:lstStyle/>
        <a:p>
          <a:endParaRPr lang="en-US"/>
        </a:p>
      </dgm:t>
    </dgm:pt>
    <dgm:pt modelId="{E17542FF-0EDA-4267-A79D-210069F033F3}" type="sibTrans" cxnId="{4FB6BCAE-BC44-4B10-A7B9-1ED244C12C93}">
      <dgm:prSet/>
      <dgm:spPr/>
      <dgm:t>
        <a:bodyPr/>
        <a:lstStyle/>
        <a:p>
          <a:endParaRPr lang="en-US"/>
        </a:p>
      </dgm:t>
    </dgm:pt>
    <dgm:pt modelId="{8057F41F-5674-4BBC-977D-472A3C130D4C}">
      <dgm:prSet/>
      <dgm:spPr/>
      <dgm:t>
        <a:bodyPr/>
        <a:lstStyle/>
        <a:p>
          <a:r>
            <a:rPr lang="es-MX"/>
            <a:t>Un mes para poder levantar los servidores e investigación.</a:t>
          </a:r>
          <a:endParaRPr lang="en-US"/>
        </a:p>
      </dgm:t>
    </dgm:pt>
    <dgm:pt modelId="{9F466161-2E14-4EB0-9724-8C40971581EC}" type="parTrans" cxnId="{B496141A-3D6D-4CE2-96A0-26F36D743523}">
      <dgm:prSet/>
      <dgm:spPr/>
      <dgm:t>
        <a:bodyPr/>
        <a:lstStyle/>
        <a:p>
          <a:endParaRPr lang="en-US"/>
        </a:p>
      </dgm:t>
    </dgm:pt>
    <dgm:pt modelId="{8B7A8995-3C6C-426B-8F2B-BB96957E5831}" type="sibTrans" cxnId="{B496141A-3D6D-4CE2-96A0-26F36D743523}">
      <dgm:prSet/>
      <dgm:spPr/>
      <dgm:t>
        <a:bodyPr/>
        <a:lstStyle/>
        <a:p>
          <a:endParaRPr lang="en-US"/>
        </a:p>
      </dgm:t>
    </dgm:pt>
    <dgm:pt modelId="{A9831906-658D-4C33-AB4E-AF716B17C847}">
      <dgm:prSet/>
      <dgm:spPr/>
      <dgm:t>
        <a:bodyPr/>
        <a:lstStyle/>
        <a:p>
          <a:r>
            <a:rPr lang="es-MX"/>
            <a:t>Dos semanas pares crear varios graybox y probar las mecánicas y la jugabilidad</a:t>
          </a:r>
          <a:endParaRPr lang="en-US"/>
        </a:p>
      </dgm:t>
    </dgm:pt>
    <dgm:pt modelId="{FE4E6EF3-569D-41A1-A3E6-2F811BE85E3B}" type="parTrans" cxnId="{CA872679-BABA-4AE4-B598-FDEC183771FB}">
      <dgm:prSet/>
      <dgm:spPr/>
      <dgm:t>
        <a:bodyPr/>
        <a:lstStyle/>
        <a:p>
          <a:endParaRPr lang="en-US"/>
        </a:p>
      </dgm:t>
    </dgm:pt>
    <dgm:pt modelId="{B29BEA1E-96FF-4F2D-9B35-929947DAE3D1}" type="sibTrans" cxnId="{CA872679-BABA-4AE4-B598-FDEC183771FB}">
      <dgm:prSet/>
      <dgm:spPr/>
      <dgm:t>
        <a:bodyPr/>
        <a:lstStyle/>
        <a:p>
          <a:endParaRPr lang="en-US"/>
        </a:p>
      </dgm:t>
    </dgm:pt>
    <dgm:pt modelId="{B2E6F886-7000-461D-9269-F066C5F25190}">
      <dgm:prSet/>
      <dgm:spPr/>
      <dgm:t>
        <a:bodyPr/>
        <a:lstStyle/>
        <a:p>
          <a:r>
            <a:rPr lang="es-MX"/>
            <a:t>Dos semanas para el pulido de estas mecánicas</a:t>
          </a:r>
          <a:endParaRPr lang="en-US"/>
        </a:p>
      </dgm:t>
    </dgm:pt>
    <dgm:pt modelId="{A5857955-5B79-46C6-8842-BBDA9125F754}" type="parTrans" cxnId="{0169E23E-A3DB-4BFC-921F-6DB9F6221278}">
      <dgm:prSet/>
      <dgm:spPr/>
      <dgm:t>
        <a:bodyPr/>
        <a:lstStyle/>
        <a:p>
          <a:endParaRPr lang="en-US"/>
        </a:p>
      </dgm:t>
    </dgm:pt>
    <dgm:pt modelId="{0C07D203-8F12-4B2B-8770-3212DC7A2919}" type="sibTrans" cxnId="{0169E23E-A3DB-4BFC-921F-6DB9F6221278}">
      <dgm:prSet/>
      <dgm:spPr/>
      <dgm:t>
        <a:bodyPr/>
        <a:lstStyle/>
        <a:p>
          <a:endParaRPr lang="en-US"/>
        </a:p>
      </dgm:t>
    </dgm:pt>
    <dgm:pt modelId="{7FD09582-9F23-4980-A1E4-CC9323586B5D}">
      <dgm:prSet/>
      <dgm:spPr/>
      <dgm:t>
        <a:bodyPr/>
        <a:lstStyle/>
        <a:p>
          <a:r>
            <a:rPr lang="es-MX"/>
            <a:t>3 semanas para la creación del arte (artistas)</a:t>
          </a:r>
          <a:endParaRPr lang="en-US"/>
        </a:p>
      </dgm:t>
    </dgm:pt>
    <dgm:pt modelId="{2E196DFE-440B-4960-B68F-7EFCA9B66A27}" type="parTrans" cxnId="{D49F0093-A3E3-4F47-86AF-348BFFE279C2}">
      <dgm:prSet/>
      <dgm:spPr/>
      <dgm:t>
        <a:bodyPr/>
        <a:lstStyle/>
        <a:p>
          <a:endParaRPr lang="en-US"/>
        </a:p>
      </dgm:t>
    </dgm:pt>
    <dgm:pt modelId="{C37BCE08-9935-4579-A45C-BA5889B6769F}" type="sibTrans" cxnId="{D49F0093-A3E3-4F47-86AF-348BFFE279C2}">
      <dgm:prSet/>
      <dgm:spPr/>
      <dgm:t>
        <a:bodyPr/>
        <a:lstStyle/>
        <a:p>
          <a:endParaRPr lang="en-US"/>
        </a:p>
      </dgm:t>
    </dgm:pt>
    <dgm:pt modelId="{F9BEEC86-3170-4642-8374-23941EDBDFF9}">
      <dgm:prSet/>
      <dgm:spPr/>
      <dgm:t>
        <a:bodyPr/>
        <a:lstStyle/>
        <a:p>
          <a:r>
            <a:rPr lang="es-MX"/>
            <a:t>2 semanas para el apartado sonoro del juego</a:t>
          </a:r>
          <a:endParaRPr lang="en-US"/>
        </a:p>
      </dgm:t>
    </dgm:pt>
    <dgm:pt modelId="{FEF349A6-2DA8-407A-8503-8944F96D9428}" type="parTrans" cxnId="{82B3A16C-CD90-4C87-AE8A-A8B9BEF78DBE}">
      <dgm:prSet/>
      <dgm:spPr/>
      <dgm:t>
        <a:bodyPr/>
        <a:lstStyle/>
        <a:p>
          <a:endParaRPr lang="en-US"/>
        </a:p>
      </dgm:t>
    </dgm:pt>
    <dgm:pt modelId="{529F23BF-8646-4611-AF5D-28BEE07E59F7}" type="sibTrans" cxnId="{82B3A16C-CD90-4C87-AE8A-A8B9BEF78DBE}">
      <dgm:prSet/>
      <dgm:spPr/>
      <dgm:t>
        <a:bodyPr/>
        <a:lstStyle/>
        <a:p>
          <a:endParaRPr lang="en-US"/>
        </a:p>
      </dgm:t>
    </dgm:pt>
    <dgm:pt modelId="{4EAD38D8-D5B4-454C-AF08-8DB6A88C8491}">
      <dgm:prSet/>
      <dgm:spPr/>
      <dgm:t>
        <a:bodyPr/>
        <a:lstStyle/>
        <a:p>
          <a:r>
            <a:rPr lang="es-MX"/>
            <a:t>1 semana de testeos.</a:t>
          </a:r>
          <a:endParaRPr lang="en-US"/>
        </a:p>
      </dgm:t>
    </dgm:pt>
    <dgm:pt modelId="{7B4C86F7-20AB-4C43-ADD3-703E6674A178}" type="parTrans" cxnId="{E5D4B7EA-20ED-426B-BC29-12AA13BA1AEF}">
      <dgm:prSet/>
      <dgm:spPr/>
      <dgm:t>
        <a:bodyPr/>
        <a:lstStyle/>
        <a:p>
          <a:endParaRPr lang="en-US"/>
        </a:p>
      </dgm:t>
    </dgm:pt>
    <dgm:pt modelId="{E6A81C53-F738-44B3-AC42-EFEE552F59CC}" type="sibTrans" cxnId="{E5D4B7EA-20ED-426B-BC29-12AA13BA1AEF}">
      <dgm:prSet/>
      <dgm:spPr/>
      <dgm:t>
        <a:bodyPr/>
        <a:lstStyle/>
        <a:p>
          <a:endParaRPr lang="en-US"/>
        </a:p>
      </dgm:t>
    </dgm:pt>
    <dgm:pt modelId="{1ED988EE-4371-4098-B2D1-794A3E3DC1CD}">
      <dgm:prSet/>
      <dgm:spPr/>
      <dgm:t>
        <a:bodyPr/>
        <a:lstStyle/>
        <a:p>
          <a:r>
            <a:rPr lang="es-MX"/>
            <a:t>Un mes de pulido</a:t>
          </a:r>
          <a:endParaRPr lang="en-US"/>
        </a:p>
      </dgm:t>
    </dgm:pt>
    <dgm:pt modelId="{C970BFD5-70E6-4643-A7D3-2F8F004C96B3}" type="parTrans" cxnId="{18674169-DD75-41F9-A2B1-6D4F4B4B0F31}">
      <dgm:prSet/>
      <dgm:spPr/>
      <dgm:t>
        <a:bodyPr/>
        <a:lstStyle/>
        <a:p>
          <a:endParaRPr lang="en-US"/>
        </a:p>
      </dgm:t>
    </dgm:pt>
    <dgm:pt modelId="{1E17B6FB-F793-40AE-9079-C3742CC715A2}" type="sibTrans" cxnId="{18674169-DD75-41F9-A2B1-6D4F4B4B0F31}">
      <dgm:prSet/>
      <dgm:spPr/>
      <dgm:t>
        <a:bodyPr/>
        <a:lstStyle/>
        <a:p>
          <a:endParaRPr lang="en-US"/>
        </a:p>
      </dgm:t>
    </dgm:pt>
    <dgm:pt modelId="{F4086AC9-A187-4AF6-A98E-6F7D7521F85F}">
      <dgm:prSet/>
      <dgm:spPr/>
      <dgm:t>
        <a:bodyPr/>
        <a:lstStyle/>
        <a:p>
          <a:r>
            <a:rPr lang="es-MX"/>
            <a:t>Se espera poder realizar un demo pulido y listo del juego en 4 meses con un </a:t>
          </a:r>
          <a:r>
            <a:rPr lang="es-MX" u="sng"/>
            <a:t>equipo</a:t>
          </a:r>
          <a:r>
            <a:rPr lang="es-MX"/>
            <a:t> de trabajo: 5 programadores. 2-3 artistas, 1 encargado del diseño sonoro.</a:t>
          </a:r>
          <a:endParaRPr lang="en-US"/>
        </a:p>
      </dgm:t>
    </dgm:pt>
    <dgm:pt modelId="{0E154775-2344-4DB1-A99E-34BE3EB984CF}" type="parTrans" cxnId="{D1655FB9-B2BB-469D-B6E6-C302D79197FF}">
      <dgm:prSet/>
      <dgm:spPr/>
      <dgm:t>
        <a:bodyPr/>
        <a:lstStyle/>
        <a:p>
          <a:endParaRPr lang="en-US"/>
        </a:p>
      </dgm:t>
    </dgm:pt>
    <dgm:pt modelId="{0EF3D407-65E8-424F-A2D2-732AA103FCA9}" type="sibTrans" cxnId="{D1655FB9-B2BB-469D-B6E6-C302D79197FF}">
      <dgm:prSet/>
      <dgm:spPr/>
      <dgm:t>
        <a:bodyPr/>
        <a:lstStyle/>
        <a:p>
          <a:endParaRPr lang="en-US"/>
        </a:p>
      </dgm:t>
    </dgm:pt>
    <dgm:pt modelId="{9E8E4AD5-2925-4539-B3C8-F5326EA533DD}" type="pres">
      <dgm:prSet presAssocID="{DA568D3B-9EC0-4010-BEEF-4EE8B5E34414}" presName="diagram" presStyleCnt="0">
        <dgm:presLayoutVars>
          <dgm:dir/>
          <dgm:resizeHandles val="exact"/>
        </dgm:presLayoutVars>
      </dgm:prSet>
      <dgm:spPr/>
    </dgm:pt>
    <dgm:pt modelId="{71739DB8-D6CC-4CF4-8F95-391CA5C52968}" type="pres">
      <dgm:prSet presAssocID="{21F82B0D-F3DA-404E-AF0F-67D919244818}" presName="node" presStyleLbl="node1" presStyleIdx="0" presStyleCnt="9">
        <dgm:presLayoutVars>
          <dgm:bulletEnabled val="1"/>
        </dgm:presLayoutVars>
      </dgm:prSet>
      <dgm:spPr/>
    </dgm:pt>
    <dgm:pt modelId="{98238F29-A994-425E-A508-FB734D4D8F6B}" type="pres">
      <dgm:prSet presAssocID="{E17542FF-0EDA-4267-A79D-210069F033F3}" presName="sibTrans" presStyleCnt="0"/>
      <dgm:spPr/>
    </dgm:pt>
    <dgm:pt modelId="{4B203B1F-E671-4B8D-850D-AD561DB0F70E}" type="pres">
      <dgm:prSet presAssocID="{8057F41F-5674-4BBC-977D-472A3C130D4C}" presName="node" presStyleLbl="node1" presStyleIdx="1" presStyleCnt="9">
        <dgm:presLayoutVars>
          <dgm:bulletEnabled val="1"/>
        </dgm:presLayoutVars>
      </dgm:prSet>
      <dgm:spPr/>
    </dgm:pt>
    <dgm:pt modelId="{6B87038A-1AA2-463D-B32D-768B8DEF4E2F}" type="pres">
      <dgm:prSet presAssocID="{8B7A8995-3C6C-426B-8F2B-BB96957E5831}" presName="sibTrans" presStyleCnt="0"/>
      <dgm:spPr/>
    </dgm:pt>
    <dgm:pt modelId="{24ACE905-ABD8-4EBE-9953-3B75DADD2C4D}" type="pres">
      <dgm:prSet presAssocID="{A9831906-658D-4C33-AB4E-AF716B17C847}" presName="node" presStyleLbl="node1" presStyleIdx="2" presStyleCnt="9">
        <dgm:presLayoutVars>
          <dgm:bulletEnabled val="1"/>
        </dgm:presLayoutVars>
      </dgm:prSet>
      <dgm:spPr/>
    </dgm:pt>
    <dgm:pt modelId="{6499BE34-6EA7-4801-80A5-1976A6847405}" type="pres">
      <dgm:prSet presAssocID="{B29BEA1E-96FF-4F2D-9B35-929947DAE3D1}" presName="sibTrans" presStyleCnt="0"/>
      <dgm:spPr/>
    </dgm:pt>
    <dgm:pt modelId="{77577853-4B8C-4C2D-92D2-05770F6D258A}" type="pres">
      <dgm:prSet presAssocID="{B2E6F886-7000-461D-9269-F066C5F25190}" presName="node" presStyleLbl="node1" presStyleIdx="3" presStyleCnt="9">
        <dgm:presLayoutVars>
          <dgm:bulletEnabled val="1"/>
        </dgm:presLayoutVars>
      </dgm:prSet>
      <dgm:spPr/>
    </dgm:pt>
    <dgm:pt modelId="{E13D7818-A25E-4DBF-AEEE-A9BF76D88952}" type="pres">
      <dgm:prSet presAssocID="{0C07D203-8F12-4B2B-8770-3212DC7A2919}" presName="sibTrans" presStyleCnt="0"/>
      <dgm:spPr/>
    </dgm:pt>
    <dgm:pt modelId="{B9D418B7-EC60-4399-9633-B2A76A92D772}" type="pres">
      <dgm:prSet presAssocID="{7FD09582-9F23-4980-A1E4-CC9323586B5D}" presName="node" presStyleLbl="node1" presStyleIdx="4" presStyleCnt="9">
        <dgm:presLayoutVars>
          <dgm:bulletEnabled val="1"/>
        </dgm:presLayoutVars>
      </dgm:prSet>
      <dgm:spPr/>
    </dgm:pt>
    <dgm:pt modelId="{0EAFEF8A-BDC0-423C-BAEE-8E2144D558C8}" type="pres">
      <dgm:prSet presAssocID="{C37BCE08-9935-4579-A45C-BA5889B6769F}" presName="sibTrans" presStyleCnt="0"/>
      <dgm:spPr/>
    </dgm:pt>
    <dgm:pt modelId="{4C3F623B-B6E8-4A09-8061-1578229508D3}" type="pres">
      <dgm:prSet presAssocID="{F9BEEC86-3170-4642-8374-23941EDBDFF9}" presName="node" presStyleLbl="node1" presStyleIdx="5" presStyleCnt="9">
        <dgm:presLayoutVars>
          <dgm:bulletEnabled val="1"/>
        </dgm:presLayoutVars>
      </dgm:prSet>
      <dgm:spPr/>
    </dgm:pt>
    <dgm:pt modelId="{7ED9E057-D75A-4FD7-933D-E891A1C31E3C}" type="pres">
      <dgm:prSet presAssocID="{529F23BF-8646-4611-AF5D-28BEE07E59F7}" presName="sibTrans" presStyleCnt="0"/>
      <dgm:spPr/>
    </dgm:pt>
    <dgm:pt modelId="{900B3ADC-CE25-4BFD-8513-06B547E843A0}" type="pres">
      <dgm:prSet presAssocID="{4EAD38D8-D5B4-454C-AF08-8DB6A88C8491}" presName="node" presStyleLbl="node1" presStyleIdx="6" presStyleCnt="9">
        <dgm:presLayoutVars>
          <dgm:bulletEnabled val="1"/>
        </dgm:presLayoutVars>
      </dgm:prSet>
      <dgm:spPr/>
    </dgm:pt>
    <dgm:pt modelId="{B0C94940-502E-4B9D-9858-D241DA23BE01}" type="pres">
      <dgm:prSet presAssocID="{E6A81C53-F738-44B3-AC42-EFEE552F59CC}" presName="sibTrans" presStyleCnt="0"/>
      <dgm:spPr/>
    </dgm:pt>
    <dgm:pt modelId="{FFD123AC-5ED9-47BF-9B06-FD65528EEE62}" type="pres">
      <dgm:prSet presAssocID="{1ED988EE-4371-4098-B2D1-794A3E3DC1CD}" presName="node" presStyleLbl="node1" presStyleIdx="7" presStyleCnt="9">
        <dgm:presLayoutVars>
          <dgm:bulletEnabled val="1"/>
        </dgm:presLayoutVars>
      </dgm:prSet>
      <dgm:spPr/>
    </dgm:pt>
    <dgm:pt modelId="{491A0A84-0C8E-4519-8B83-2EAE63E63FD5}" type="pres">
      <dgm:prSet presAssocID="{1E17B6FB-F793-40AE-9079-C3742CC715A2}" presName="sibTrans" presStyleCnt="0"/>
      <dgm:spPr/>
    </dgm:pt>
    <dgm:pt modelId="{BF12C12B-6966-498A-A4B7-5077BF43CB3B}" type="pres">
      <dgm:prSet presAssocID="{F4086AC9-A187-4AF6-A98E-6F7D7521F85F}" presName="node" presStyleLbl="node1" presStyleIdx="8" presStyleCnt="9">
        <dgm:presLayoutVars>
          <dgm:bulletEnabled val="1"/>
        </dgm:presLayoutVars>
      </dgm:prSet>
      <dgm:spPr/>
    </dgm:pt>
  </dgm:ptLst>
  <dgm:cxnLst>
    <dgm:cxn modelId="{B496141A-3D6D-4CE2-96A0-26F36D743523}" srcId="{DA568D3B-9EC0-4010-BEEF-4EE8B5E34414}" destId="{8057F41F-5674-4BBC-977D-472A3C130D4C}" srcOrd="1" destOrd="0" parTransId="{9F466161-2E14-4EB0-9724-8C40971581EC}" sibTransId="{8B7A8995-3C6C-426B-8F2B-BB96957E5831}"/>
    <dgm:cxn modelId="{DD73581D-8C9E-4EC3-A7FC-0661D6681E22}" type="presOf" srcId="{B2E6F886-7000-461D-9269-F066C5F25190}" destId="{77577853-4B8C-4C2D-92D2-05770F6D258A}" srcOrd="0" destOrd="0" presId="urn:microsoft.com/office/officeart/2005/8/layout/default"/>
    <dgm:cxn modelId="{0169E23E-A3DB-4BFC-921F-6DB9F6221278}" srcId="{DA568D3B-9EC0-4010-BEEF-4EE8B5E34414}" destId="{B2E6F886-7000-461D-9269-F066C5F25190}" srcOrd="3" destOrd="0" parTransId="{A5857955-5B79-46C6-8842-BBDA9125F754}" sibTransId="{0C07D203-8F12-4B2B-8770-3212DC7A2919}"/>
    <dgm:cxn modelId="{18674169-DD75-41F9-A2B1-6D4F4B4B0F31}" srcId="{DA568D3B-9EC0-4010-BEEF-4EE8B5E34414}" destId="{1ED988EE-4371-4098-B2D1-794A3E3DC1CD}" srcOrd="7" destOrd="0" parTransId="{C970BFD5-70E6-4643-A7D3-2F8F004C96B3}" sibTransId="{1E17B6FB-F793-40AE-9079-C3742CC715A2}"/>
    <dgm:cxn modelId="{82B3A16C-CD90-4C87-AE8A-A8B9BEF78DBE}" srcId="{DA568D3B-9EC0-4010-BEEF-4EE8B5E34414}" destId="{F9BEEC86-3170-4642-8374-23941EDBDFF9}" srcOrd="5" destOrd="0" parTransId="{FEF349A6-2DA8-407A-8503-8944F96D9428}" sibTransId="{529F23BF-8646-4611-AF5D-28BEE07E59F7}"/>
    <dgm:cxn modelId="{4DB72952-02C2-4AFE-89BE-16842639CE10}" type="presOf" srcId="{4EAD38D8-D5B4-454C-AF08-8DB6A88C8491}" destId="{900B3ADC-CE25-4BFD-8513-06B547E843A0}" srcOrd="0" destOrd="0" presId="urn:microsoft.com/office/officeart/2005/8/layout/default"/>
    <dgm:cxn modelId="{DB1B0474-656E-4C52-9BFE-CA5BABE4F1E7}" type="presOf" srcId="{21F82B0D-F3DA-404E-AF0F-67D919244818}" destId="{71739DB8-D6CC-4CF4-8F95-391CA5C52968}" srcOrd="0" destOrd="0" presId="urn:microsoft.com/office/officeart/2005/8/layout/default"/>
    <dgm:cxn modelId="{CA872679-BABA-4AE4-B598-FDEC183771FB}" srcId="{DA568D3B-9EC0-4010-BEEF-4EE8B5E34414}" destId="{A9831906-658D-4C33-AB4E-AF716B17C847}" srcOrd="2" destOrd="0" parTransId="{FE4E6EF3-569D-41A1-A3E6-2F811BE85E3B}" sibTransId="{B29BEA1E-96FF-4F2D-9B35-929947DAE3D1}"/>
    <dgm:cxn modelId="{B1626C59-17DF-4367-B1B2-E65F166AE194}" type="presOf" srcId="{A9831906-658D-4C33-AB4E-AF716B17C847}" destId="{24ACE905-ABD8-4EBE-9953-3B75DADD2C4D}" srcOrd="0" destOrd="0" presId="urn:microsoft.com/office/officeart/2005/8/layout/default"/>
    <dgm:cxn modelId="{A7F01F7C-8239-4AC8-8A5F-8CD48B5C76FE}" type="presOf" srcId="{8057F41F-5674-4BBC-977D-472A3C130D4C}" destId="{4B203B1F-E671-4B8D-850D-AD561DB0F70E}" srcOrd="0" destOrd="0" presId="urn:microsoft.com/office/officeart/2005/8/layout/default"/>
    <dgm:cxn modelId="{4B8FB082-1E97-4E51-B31E-33EC3C244E0B}" type="presOf" srcId="{F9BEEC86-3170-4642-8374-23941EDBDFF9}" destId="{4C3F623B-B6E8-4A09-8061-1578229508D3}" srcOrd="0" destOrd="0" presId="urn:microsoft.com/office/officeart/2005/8/layout/default"/>
    <dgm:cxn modelId="{D49F0093-A3E3-4F47-86AF-348BFFE279C2}" srcId="{DA568D3B-9EC0-4010-BEEF-4EE8B5E34414}" destId="{7FD09582-9F23-4980-A1E4-CC9323586B5D}" srcOrd="4" destOrd="0" parTransId="{2E196DFE-440B-4960-B68F-7EFCA9B66A27}" sibTransId="{C37BCE08-9935-4579-A45C-BA5889B6769F}"/>
    <dgm:cxn modelId="{1A224AAE-A070-4564-9935-3DC507C1D97B}" type="presOf" srcId="{1ED988EE-4371-4098-B2D1-794A3E3DC1CD}" destId="{FFD123AC-5ED9-47BF-9B06-FD65528EEE62}" srcOrd="0" destOrd="0" presId="urn:microsoft.com/office/officeart/2005/8/layout/default"/>
    <dgm:cxn modelId="{4FB6BCAE-BC44-4B10-A7B9-1ED244C12C93}" srcId="{DA568D3B-9EC0-4010-BEEF-4EE8B5E34414}" destId="{21F82B0D-F3DA-404E-AF0F-67D919244818}" srcOrd="0" destOrd="0" parTransId="{D7E9D9BB-BAD0-4BC7-BDFC-324C675ACCFF}" sibTransId="{E17542FF-0EDA-4267-A79D-210069F033F3}"/>
    <dgm:cxn modelId="{2CD4B0AF-A502-40F9-AE2F-6F227B026B6E}" type="presOf" srcId="{DA568D3B-9EC0-4010-BEEF-4EE8B5E34414}" destId="{9E8E4AD5-2925-4539-B3C8-F5326EA533DD}" srcOrd="0" destOrd="0" presId="urn:microsoft.com/office/officeart/2005/8/layout/default"/>
    <dgm:cxn modelId="{D1655FB9-B2BB-469D-B6E6-C302D79197FF}" srcId="{DA568D3B-9EC0-4010-BEEF-4EE8B5E34414}" destId="{F4086AC9-A187-4AF6-A98E-6F7D7521F85F}" srcOrd="8" destOrd="0" parTransId="{0E154775-2344-4DB1-A99E-34BE3EB984CF}" sibTransId="{0EF3D407-65E8-424F-A2D2-732AA103FCA9}"/>
    <dgm:cxn modelId="{C0E4F8DD-5833-45AF-BDD2-88C675677456}" type="presOf" srcId="{7FD09582-9F23-4980-A1E4-CC9323586B5D}" destId="{B9D418B7-EC60-4399-9633-B2A76A92D772}" srcOrd="0" destOrd="0" presId="urn:microsoft.com/office/officeart/2005/8/layout/default"/>
    <dgm:cxn modelId="{E5D4B7EA-20ED-426B-BC29-12AA13BA1AEF}" srcId="{DA568D3B-9EC0-4010-BEEF-4EE8B5E34414}" destId="{4EAD38D8-D5B4-454C-AF08-8DB6A88C8491}" srcOrd="6" destOrd="0" parTransId="{7B4C86F7-20AB-4C43-ADD3-703E6674A178}" sibTransId="{E6A81C53-F738-44B3-AC42-EFEE552F59CC}"/>
    <dgm:cxn modelId="{70034FF8-A382-4688-837E-BA6DC9B45147}" type="presOf" srcId="{F4086AC9-A187-4AF6-A98E-6F7D7521F85F}" destId="{BF12C12B-6966-498A-A4B7-5077BF43CB3B}" srcOrd="0" destOrd="0" presId="urn:microsoft.com/office/officeart/2005/8/layout/default"/>
    <dgm:cxn modelId="{19D3C0F7-910B-4AF8-BF33-E1E2552FB182}" type="presParOf" srcId="{9E8E4AD5-2925-4539-B3C8-F5326EA533DD}" destId="{71739DB8-D6CC-4CF4-8F95-391CA5C52968}" srcOrd="0" destOrd="0" presId="urn:microsoft.com/office/officeart/2005/8/layout/default"/>
    <dgm:cxn modelId="{1C73E213-2785-4948-A911-7DF77FE48A26}" type="presParOf" srcId="{9E8E4AD5-2925-4539-B3C8-F5326EA533DD}" destId="{98238F29-A994-425E-A508-FB734D4D8F6B}" srcOrd="1" destOrd="0" presId="urn:microsoft.com/office/officeart/2005/8/layout/default"/>
    <dgm:cxn modelId="{75690452-513A-4D31-BA06-CEF6DF5ED916}" type="presParOf" srcId="{9E8E4AD5-2925-4539-B3C8-F5326EA533DD}" destId="{4B203B1F-E671-4B8D-850D-AD561DB0F70E}" srcOrd="2" destOrd="0" presId="urn:microsoft.com/office/officeart/2005/8/layout/default"/>
    <dgm:cxn modelId="{D7A7630C-A12B-4B0A-9BBC-25531AE4254B}" type="presParOf" srcId="{9E8E4AD5-2925-4539-B3C8-F5326EA533DD}" destId="{6B87038A-1AA2-463D-B32D-768B8DEF4E2F}" srcOrd="3" destOrd="0" presId="urn:microsoft.com/office/officeart/2005/8/layout/default"/>
    <dgm:cxn modelId="{2F9EA9CD-45E5-4EA3-AE36-5B2DE601DACC}" type="presParOf" srcId="{9E8E4AD5-2925-4539-B3C8-F5326EA533DD}" destId="{24ACE905-ABD8-4EBE-9953-3B75DADD2C4D}" srcOrd="4" destOrd="0" presId="urn:microsoft.com/office/officeart/2005/8/layout/default"/>
    <dgm:cxn modelId="{08001FAE-10B2-497D-93BD-A9C8988CD225}" type="presParOf" srcId="{9E8E4AD5-2925-4539-B3C8-F5326EA533DD}" destId="{6499BE34-6EA7-4801-80A5-1976A6847405}" srcOrd="5" destOrd="0" presId="urn:microsoft.com/office/officeart/2005/8/layout/default"/>
    <dgm:cxn modelId="{C1E17BD7-8572-40F1-A4E9-6E62543E4A1B}" type="presParOf" srcId="{9E8E4AD5-2925-4539-B3C8-F5326EA533DD}" destId="{77577853-4B8C-4C2D-92D2-05770F6D258A}" srcOrd="6" destOrd="0" presId="urn:microsoft.com/office/officeart/2005/8/layout/default"/>
    <dgm:cxn modelId="{81C0BC25-02E2-4410-B3B1-7C3030B99B81}" type="presParOf" srcId="{9E8E4AD5-2925-4539-B3C8-F5326EA533DD}" destId="{E13D7818-A25E-4DBF-AEEE-A9BF76D88952}" srcOrd="7" destOrd="0" presId="urn:microsoft.com/office/officeart/2005/8/layout/default"/>
    <dgm:cxn modelId="{6DA5BECF-4C99-4184-A018-501ADA7FAB11}" type="presParOf" srcId="{9E8E4AD5-2925-4539-B3C8-F5326EA533DD}" destId="{B9D418B7-EC60-4399-9633-B2A76A92D772}" srcOrd="8" destOrd="0" presId="urn:microsoft.com/office/officeart/2005/8/layout/default"/>
    <dgm:cxn modelId="{620E99BF-3914-4864-AA4D-B384F98F1267}" type="presParOf" srcId="{9E8E4AD5-2925-4539-B3C8-F5326EA533DD}" destId="{0EAFEF8A-BDC0-423C-BAEE-8E2144D558C8}" srcOrd="9" destOrd="0" presId="urn:microsoft.com/office/officeart/2005/8/layout/default"/>
    <dgm:cxn modelId="{4E6BE3E5-EE2D-4BF8-B435-BA0DA29EA008}" type="presParOf" srcId="{9E8E4AD5-2925-4539-B3C8-F5326EA533DD}" destId="{4C3F623B-B6E8-4A09-8061-1578229508D3}" srcOrd="10" destOrd="0" presId="urn:microsoft.com/office/officeart/2005/8/layout/default"/>
    <dgm:cxn modelId="{4D527B01-B4F9-4C3F-82EE-71AB450F9A8A}" type="presParOf" srcId="{9E8E4AD5-2925-4539-B3C8-F5326EA533DD}" destId="{7ED9E057-D75A-4FD7-933D-E891A1C31E3C}" srcOrd="11" destOrd="0" presId="urn:microsoft.com/office/officeart/2005/8/layout/default"/>
    <dgm:cxn modelId="{24D64856-A36B-4E27-90E3-6AA4BEB36F4D}" type="presParOf" srcId="{9E8E4AD5-2925-4539-B3C8-F5326EA533DD}" destId="{900B3ADC-CE25-4BFD-8513-06B547E843A0}" srcOrd="12" destOrd="0" presId="urn:microsoft.com/office/officeart/2005/8/layout/default"/>
    <dgm:cxn modelId="{CC4D6905-CB50-45CD-B532-57FE9A685381}" type="presParOf" srcId="{9E8E4AD5-2925-4539-B3C8-F5326EA533DD}" destId="{B0C94940-502E-4B9D-9858-D241DA23BE01}" srcOrd="13" destOrd="0" presId="urn:microsoft.com/office/officeart/2005/8/layout/default"/>
    <dgm:cxn modelId="{2437A9DA-B404-4723-B40C-3470177EB729}" type="presParOf" srcId="{9E8E4AD5-2925-4539-B3C8-F5326EA533DD}" destId="{FFD123AC-5ED9-47BF-9B06-FD65528EEE62}" srcOrd="14" destOrd="0" presId="urn:microsoft.com/office/officeart/2005/8/layout/default"/>
    <dgm:cxn modelId="{EC9EB45B-70A3-4369-8CEF-EC0A2F4F24CD}" type="presParOf" srcId="{9E8E4AD5-2925-4539-B3C8-F5326EA533DD}" destId="{491A0A84-0C8E-4519-8B83-2EAE63E63FD5}" srcOrd="15" destOrd="0" presId="urn:microsoft.com/office/officeart/2005/8/layout/default"/>
    <dgm:cxn modelId="{B61610DD-9FF5-40A6-BB72-F14B11726EBF}" type="presParOf" srcId="{9E8E4AD5-2925-4539-B3C8-F5326EA533DD}" destId="{BF12C12B-6966-498A-A4B7-5077BF43CB3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39DB8-D6CC-4CF4-8F95-391CA5C52968}">
      <dsp:nvSpPr>
        <dsp:cNvPr id="0" name=""/>
        <dsp:cNvSpPr/>
      </dsp:nvSpPr>
      <dsp:spPr>
        <a:xfrm>
          <a:off x="3776" y="621755"/>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Una semana para pulir y definir mecánicas y la propuesta del juego,</a:t>
          </a:r>
          <a:endParaRPr lang="en-US" sz="1100" kern="1200"/>
        </a:p>
      </dsp:txBody>
      <dsp:txXfrm>
        <a:off x="3776" y="621755"/>
        <a:ext cx="2044712" cy="1226827"/>
      </dsp:txXfrm>
    </dsp:sp>
    <dsp:sp modelId="{4B203B1F-E671-4B8D-850D-AD561DB0F70E}">
      <dsp:nvSpPr>
        <dsp:cNvPr id="0" name=""/>
        <dsp:cNvSpPr/>
      </dsp:nvSpPr>
      <dsp:spPr>
        <a:xfrm>
          <a:off x="2252960" y="621755"/>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Un mes para poder levantar los servidores e investigación.</a:t>
          </a:r>
          <a:endParaRPr lang="en-US" sz="1100" kern="1200"/>
        </a:p>
      </dsp:txBody>
      <dsp:txXfrm>
        <a:off x="2252960" y="621755"/>
        <a:ext cx="2044712" cy="1226827"/>
      </dsp:txXfrm>
    </dsp:sp>
    <dsp:sp modelId="{24ACE905-ABD8-4EBE-9953-3B75DADD2C4D}">
      <dsp:nvSpPr>
        <dsp:cNvPr id="0" name=""/>
        <dsp:cNvSpPr/>
      </dsp:nvSpPr>
      <dsp:spPr>
        <a:xfrm>
          <a:off x="4502143" y="621755"/>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Dos semanas pares crear varios graybox y probar las mecánicas y la jugabilidad</a:t>
          </a:r>
          <a:endParaRPr lang="en-US" sz="1100" kern="1200"/>
        </a:p>
      </dsp:txBody>
      <dsp:txXfrm>
        <a:off x="4502143" y="621755"/>
        <a:ext cx="2044712" cy="1226827"/>
      </dsp:txXfrm>
    </dsp:sp>
    <dsp:sp modelId="{77577853-4B8C-4C2D-92D2-05770F6D258A}">
      <dsp:nvSpPr>
        <dsp:cNvPr id="0" name=""/>
        <dsp:cNvSpPr/>
      </dsp:nvSpPr>
      <dsp:spPr>
        <a:xfrm>
          <a:off x="6751327" y="621755"/>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Dos semanas para el pulido de estas mecánicas</a:t>
          </a:r>
          <a:endParaRPr lang="en-US" sz="1100" kern="1200"/>
        </a:p>
      </dsp:txBody>
      <dsp:txXfrm>
        <a:off x="6751327" y="621755"/>
        <a:ext cx="2044712" cy="1226827"/>
      </dsp:txXfrm>
    </dsp:sp>
    <dsp:sp modelId="{B9D418B7-EC60-4399-9633-B2A76A92D772}">
      <dsp:nvSpPr>
        <dsp:cNvPr id="0" name=""/>
        <dsp:cNvSpPr/>
      </dsp:nvSpPr>
      <dsp:spPr>
        <a:xfrm>
          <a:off x="9000511" y="621755"/>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3 semanas para la creación del arte (artistas)</a:t>
          </a:r>
          <a:endParaRPr lang="en-US" sz="1100" kern="1200"/>
        </a:p>
      </dsp:txBody>
      <dsp:txXfrm>
        <a:off x="9000511" y="621755"/>
        <a:ext cx="2044712" cy="1226827"/>
      </dsp:txXfrm>
    </dsp:sp>
    <dsp:sp modelId="{4C3F623B-B6E8-4A09-8061-1578229508D3}">
      <dsp:nvSpPr>
        <dsp:cNvPr id="0" name=""/>
        <dsp:cNvSpPr/>
      </dsp:nvSpPr>
      <dsp:spPr>
        <a:xfrm>
          <a:off x="1128368" y="2053054"/>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2 semanas para el apartado sonoro del juego</a:t>
          </a:r>
          <a:endParaRPr lang="en-US" sz="1100" kern="1200"/>
        </a:p>
      </dsp:txBody>
      <dsp:txXfrm>
        <a:off x="1128368" y="2053054"/>
        <a:ext cx="2044712" cy="1226827"/>
      </dsp:txXfrm>
    </dsp:sp>
    <dsp:sp modelId="{900B3ADC-CE25-4BFD-8513-06B547E843A0}">
      <dsp:nvSpPr>
        <dsp:cNvPr id="0" name=""/>
        <dsp:cNvSpPr/>
      </dsp:nvSpPr>
      <dsp:spPr>
        <a:xfrm>
          <a:off x="3377551" y="2053054"/>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1 semana de testeos.</a:t>
          </a:r>
          <a:endParaRPr lang="en-US" sz="1100" kern="1200"/>
        </a:p>
      </dsp:txBody>
      <dsp:txXfrm>
        <a:off x="3377551" y="2053054"/>
        <a:ext cx="2044712" cy="1226827"/>
      </dsp:txXfrm>
    </dsp:sp>
    <dsp:sp modelId="{FFD123AC-5ED9-47BF-9B06-FD65528EEE62}">
      <dsp:nvSpPr>
        <dsp:cNvPr id="0" name=""/>
        <dsp:cNvSpPr/>
      </dsp:nvSpPr>
      <dsp:spPr>
        <a:xfrm>
          <a:off x="5626735" y="2053054"/>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Un mes de pulido</a:t>
          </a:r>
          <a:endParaRPr lang="en-US" sz="1100" kern="1200"/>
        </a:p>
      </dsp:txBody>
      <dsp:txXfrm>
        <a:off x="5626735" y="2053054"/>
        <a:ext cx="2044712" cy="1226827"/>
      </dsp:txXfrm>
    </dsp:sp>
    <dsp:sp modelId="{BF12C12B-6966-498A-A4B7-5077BF43CB3B}">
      <dsp:nvSpPr>
        <dsp:cNvPr id="0" name=""/>
        <dsp:cNvSpPr/>
      </dsp:nvSpPr>
      <dsp:spPr>
        <a:xfrm>
          <a:off x="7875919" y="2053054"/>
          <a:ext cx="2044712" cy="12268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a:t>Se espera poder realizar un demo pulido y listo del juego en 4 meses con un </a:t>
          </a:r>
          <a:r>
            <a:rPr lang="es-MX" sz="1100" u="sng" kern="1200"/>
            <a:t>equipo</a:t>
          </a:r>
          <a:r>
            <a:rPr lang="es-MX" sz="1100" kern="1200"/>
            <a:t> de trabajo: 5 programadores. 2-3 artistas, 1 encargado del diseño sonoro.</a:t>
          </a:r>
          <a:endParaRPr lang="en-US" sz="1100" kern="1200"/>
        </a:p>
      </dsp:txBody>
      <dsp:txXfrm>
        <a:off x="7875919" y="2053054"/>
        <a:ext cx="2044712" cy="12268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AC6FE-406A-42B8-BC9C-27D19E4F610E}" type="datetimeFigureOut">
              <a:rPr lang="es-MX" smtClean="0"/>
              <a:t>09/03/2023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B1184-9570-4030-BF9A-05D4983B7563}" type="slidenum">
              <a:rPr lang="es-MX" smtClean="0"/>
              <a:t>‹Nº›</a:t>
            </a:fld>
            <a:endParaRPr lang="es-MX"/>
          </a:p>
        </p:txBody>
      </p:sp>
    </p:spTree>
    <p:extLst>
      <p:ext uri="{BB962C8B-B14F-4D97-AF65-F5344CB8AC3E}">
        <p14:creationId xmlns:p14="http://schemas.microsoft.com/office/powerpoint/2010/main" val="2362492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64338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70970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95486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327711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2578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56924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74663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0737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69472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95495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3/9/2023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6826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3/9/2023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74402642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682A27-5F12-487C-DBF1-4FBCC02BEFE8}"/>
              </a:ext>
            </a:extLst>
          </p:cNvPr>
          <p:cNvPicPr>
            <a:picLocks noChangeAspect="1"/>
          </p:cNvPicPr>
          <p:nvPr/>
        </p:nvPicPr>
        <p:blipFill rotWithShape="1">
          <a:blip r:embed="rId2"/>
          <a:srcRect t="8004" b="3574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F12C68-BEC8-12D3-F0B8-DA83B9A64559}"/>
              </a:ext>
            </a:extLst>
          </p:cNvPr>
          <p:cNvSpPr>
            <a:spLocks noGrp="1"/>
          </p:cNvSpPr>
          <p:nvPr>
            <p:ph type="ctrTitle"/>
          </p:nvPr>
        </p:nvSpPr>
        <p:spPr>
          <a:xfrm>
            <a:off x="1809750" y="573741"/>
            <a:ext cx="8572500" cy="1733178"/>
          </a:xfrm>
        </p:spPr>
        <p:txBody>
          <a:bodyPr anchor="b">
            <a:normAutofit fontScale="90000"/>
          </a:bodyPr>
          <a:lstStyle/>
          <a:p>
            <a:r>
              <a:rPr lang="es-MX" dirty="0">
                <a:solidFill>
                  <a:srgbClr val="FFFFFF"/>
                </a:solidFill>
              </a:rPr>
              <a:t>GAME DESING DOCUMENT</a:t>
            </a:r>
            <a:br>
              <a:rPr lang="es-MX" dirty="0">
                <a:solidFill>
                  <a:srgbClr val="FFFFFF"/>
                </a:solidFill>
              </a:rPr>
            </a:br>
            <a:r>
              <a:rPr lang="es-MX" dirty="0">
                <a:solidFill>
                  <a:srgbClr val="FFFFFF"/>
                </a:solidFill>
              </a:rPr>
              <a:t>DARKNESS TRESURE</a:t>
            </a:r>
          </a:p>
        </p:txBody>
      </p:sp>
      <p:sp>
        <p:nvSpPr>
          <p:cNvPr id="3" name="Subtítulo 2">
            <a:extLst>
              <a:ext uri="{FF2B5EF4-FFF2-40B4-BE49-F238E27FC236}">
                <a16:creationId xmlns:a16="http://schemas.microsoft.com/office/drawing/2014/main" id="{BD3901DD-C3E8-5034-FA89-56F55FB16DB3}"/>
              </a:ext>
            </a:extLst>
          </p:cNvPr>
          <p:cNvSpPr>
            <a:spLocks noGrp="1"/>
          </p:cNvSpPr>
          <p:nvPr>
            <p:ph type="subTitle" idx="1"/>
          </p:nvPr>
        </p:nvSpPr>
        <p:spPr>
          <a:xfrm>
            <a:off x="3030071" y="2366681"/>
            <a:ext cx="6131858" cy="764989"/>
          </a:xfrm>
        </p:spPr>
        <p:txBody>
          <a:bodyPr anchor="t">
            <a:normAutofit/>
          </a:bodyPr>
          <a:lstStyle/>
          <a:p>
            <a:r>
              <a:rPr lang="es-MX" dirty="0">
                <a:solidFill>
                  <a:srgbClr val="FFFFFF"/>
                </a:solidFill>
              </a:rPr>
              <a:t>Angel Gabriel legorreta González</a:t>
            </a:r>
          </a:p>
        </p:txBody>
      </p:sp>
    </p:spTree>
    <p:extLst>
      <p:ext uri="{BB962C8B-B14F-4D97-AF65-F5344CB8AC3E}">
        <p14:creationId xmlns:p14="http://schemas.microsoft.com/office/powerpoint/2010/main" val="187419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9F67AB-64BB-D3F7-90B3-EDBB18997761}"/>
              </a:ext>
            </a:extLst>
          </p:cNvPr>
          <p:cNvSpPr>
            <a:spLocks noGrp="1"/>
          </p:cNvSpPr>
          <p:nvPr>
            <p:ph type="title"/>
          </p:nvPr>
        </p:nvSpPr>
        <p:spPr>
          <a:xfrm>
            <a:off x="1422399" y="701749"/>
            <a:ext cx="9343065" cy="999460"/>
          </a:xfrm>
        </p:spPr>
        <p:txBody>
          <a:bodyPr>
            <a:normAutofit/>
          </a:bodyPr>
          <a:lstStyle/>
          <a:p>
            <a:pPr algn="ctr"/>
            <a:r>
              <a:rPr lang="es-MX"/>
              <a:t>Desarrollo</a:t>
            </a:r>
          </a:p>
        </p:txBody>
      </p:sp>
      <p:sp>
        <p:nvSpPr>
          <p:cNvPr id="18" name="Rectangle 17">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9FAD3746-9788-EB48-F303-CB91DD6D2081}"/>
              </a:ext>
            </a:extLst>
          </p:cNvPr>
          <p:cNvGraphicFramePr>
            <a:graphicFrameLocks noGrp="1"/>
          </p:cNvGraphicFramePr>
          <p:nvPr>
            <p:ph idx="1"/>
            <p:extLst>
              <p:ext uri="{D42A27DB-BD31-4B8C-83A1-F6EECF244321}">
                <p14:modId xmlns:p14="http://schemas.microsoft.com/office/powerpoint/2010/main" val="2169584002"/>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651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292C00-F8E5-8747-FBA6-479CF2DE4876}"/>
              </a:ext>
            </a:extLst>
          </p:cNvPr>
          <p:cNvSpPr>
            <a:spLocks noGrp="1"/>
          </p:cNvSpPr>
          <p:nvPr>
            <p:ph type="title"/>
          </p:nvPr>
        </p:nvSpPr>
        <p:spPr>
          <a:xfrm>
            <a:off x="782233" y="1028183"/>
            <a:ext cx="3370079" cy="4792068"/>
          </a:xfrm>
        </p:spPr>
        <p:txBody>
          <a:bodyPr>
            <a:normAutofit/>
          </a:bodyPr>
          <a:lstStyle/>
          <a:p>
            <a:r>
              <a:rPr lang="es-MX"/>
              <a:t>¿Qué es Darkness Tresure?</a:t>
            </a:r>
            <a:endParaRPr lang="es-MX" dirty="0"/>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1ADF5D3-CF0E-6D74-178F-65B7AA062F5C}"/>
              </a:ext>
            </a:extLst>
          </p:cNvPr>
          <p:cNvSpPr>
            <a:spLocks noGrp="1"/>
          </p:cNvSpPr>
          <p:nvPr>
            <p:ph idx="1"/>
          </p:nvPr>
        </p:nvSpPr>
        <p:spPr>
          <a:xfrm>
            <a:off x="5214561" y="1690931"/>
            <a:ext cx="6173327" cy="3503497"/>
          </a:xfrm>
        </p:spPr>
        <p:txBody>
          <a:bodyPr>
            <a:normAutofit/>
          </a:bodyPr>
          <a:lstStyle/>
          <a:p>
            <a:r>
              <a:rPr lang="es-MX" b="1" i="1" err="1">
                <a:effectLst/>
                <a:latin typeface="Times New Roman" panose="02020603050405020304" pitchFamily="18" charset="0"/>
                <a:ea typeface="Calibri" panose="020F0502020204030204" pitchFamily="34" charset="0"/>
                <a:cs typeface="Times New Roman" panose="02020603050405020304" pitchFamily="18" charset="0"/>
              </a:rPr>
              <a:t>Darkness</a:t>
            </a:r>
            <a:r>
              <a:rPr lang="es-MX" b="1" i="1">
                <a:effectLst/>
                <a:latin typeface="Times New Roman" panose="02020603050405020304" pitchFamily="18" charset="0"/>
                <a:ea typeface="Calibri" panose="020F0502020204030204" pitchFamily="34" charset="0"/>
                <a:cs typeface="Times New Roman" panose="02020603050405020304" pitchFamily="18" charset="0"/>
              </a:rPr>
              <a:t> </a:t>
            </a:r>
            <a:r>
              <a:rPr lang="es-MX" b="1" i="1" err="1">
                <a:effectLst/>
                <a:latin typeface="Times New Roman" panose="02020603050405020304" pitchFamily="18" charset="0"/>
                <a:ea typeface="Calibri" panose="020F0502020204030204" pitchFamily="34" charset="0"/>
                <a:cs typeface="Times New Roman" panose="02020603050405020304" pitchFamily="18" charset="0"/>
              </a:rPr>
              <a:t>tresure</a:t>
            </a:r>
            <a:r>
              <a:rPr lang="es-MX">
                <a:effectLst/>
                <a:latin typeface="Times New Roman" panose="02020603050405020304" pitchFamily="18" charset="0"/>
                <a:ea typeface="Calibri" panose="020F0502020204030204" pitchFamily="34" charset="0"/>
                <a:cs typeface="Times New Roman" panose="02020603050405020304" pitchFamily="18" charset="0"/>
              </a:rPr>
              <a:t> es un multijugador cooperativo donde dos jugadores tendrá que poner a prueba su percepción y confianza para ir superando los distintos obstáculos que presenta el nivel. Ambos jugadores tendrán una limitante a lo largo de su aventura (no poder ver o escuchar) lo que los llevara a depender el uno del otro para sobrevivir.</a:t>
            </a:r>
            <a:endParaRPr lang="es-MX">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18144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1"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42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479" name="Rectangle 68">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70">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E78132-928E-8BAA-536E-8499D2F4E092}"/>
              </a:ext>
            </a:extLst>
          </p:cNvPr>
          <p:cNvSpPr>
            <a:spLocks noGrp="1"/>
          </p:cNvSpPr>
          <p:nvPr>
            <p:ph type="title"/>
          </p:nvPr>
        </p:nvSpPr>
        <p:spPr>
          <a:xfrm>
            <a:off x="876300" y="809958"/>
            <a:ext cx="4327007" cy="3078289"/>
          </a:xfrm>
        </p:spPr>
        <p:txBody>
          <a:bodyPr vert="horz" lIns="91440" tIns="45720" rIns="91440" bIns="45720" rtlCol="0" anchor="b">
            <a:normAutofit/>
          </a:bodyPr>
          <a:lstStyle/>
          <a:p>
            <a:pPr algn="ctr"/>
            <a:r>
              <a:rPr lang="en-US" sz="4400"/>
              <a:t>Game loop</a:t>
            </a:r>
          </a:p>
        </p:txBody>
      </p:sp>
      <p:pic>
        <p:nvPicPr>
          <p:cNvPr id="5" name="Imagen 4" descr="Imagen que contiene Diagrama&#10;&#10;Descripción generada automáticamente">
            <a:extLst>
              <a:ext uri="{FF2B5EF4-FFF2-40B4-BE49-F238E27FC236}">
                <a16:creationId xmlns:a16="http://schemas.microsoft.com/office/drawing/2014/main" id="{1C7A2C71-9EC3-4C65-7995-A3EFE32BE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144" y="23153"/>
            <a:ext cx="4664140" cy="6805066"/>
          </a:xfrm>
          <a:prstGeom prst="rect">
            <a:avLst/>
          </a:prstGeom>
        </p:spPr>
      </p:pic>
      <p:grpSp>
        <p:nvGrpSpPr>
          <p:cNvPr id="481" name="Group 72">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482"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3"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4"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7"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8"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9"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0"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2"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4"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6"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7"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4"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5"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6"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7"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8"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9"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0"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1"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2"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4"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6"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8"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9"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0"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1"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3"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4"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5"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6"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8"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9"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1"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2"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3"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4"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5"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6"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7"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8"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9"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0"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1"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2"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3"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4"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5"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6"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7"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8"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9"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0"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1"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2"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3"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4"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5"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6"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7"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8"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9"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0"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1"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2"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3"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4"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5"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3688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73A7B-F4EA-C170-5092-F98AE53FCCB7}"/>
              </a:ext>
            </a:extLst>
          </p:cNvPr>
          <p:cNvSpPr>
            <a:spLocks noGrp="1"/>
          </p:cNvSpPr>
          <p:nvPr>
            <p:ph type="title"/>
          </p:nvPr>
        </p:nvSpPr>
        <p:spPr>
          <a:xfrm>
            <a:off x="1073811" y="718366"/>
            <a:ext cx="9483513" cy="944656"/>
          </a:xfrm>
        </p:spPr>
        <p:txBody>
          <a:bodyPr>
            <a:normAutofit/>
          </a:bodyPr>
          <a:lstStyle/>
          <a:p>
            <a:r>
              <a:rPr lang="es-MX"/>
              <a:t>Características</a:t>
            </a:r>
            <a:endParaRPr lang="es-MX" dirty="0"/>
          </a:p>
        </p:txBody>
      </p:sp>
      <p:sp>
        <p:nvSpPr>
          <p:cNvPr id="123"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Marcador de contenido 2">
            <a:extLst>
              <a:ext uri="{FF2B5EF4-FFF2-40B4-BE49-F238E27FC236}">
                <a16:creationId xmlns:a16="http://schemas.microsoft.com/office/drawing/2014/main" id="{401EFC4C-04DE-FCEA-F2E8-6E0F00050DBD}"/>
              </a:ext>
            </a:extLst>
          </p:cNvPr>
          <p:cNvSpPr>
            <a:spLocks noGrp="1"/>
          </p:cNvSpPr>
          <p:nvPr>
            <p:ph idx="1"/>
          </p:nvPr>
        </p:nvSpPr>
        <p:spPr>
          <a:xfrm>
            <a:off x="2503967" y="2478755"/>
            <a:ext cx="7598826" cy="2945618"/>
          </a:xfrm>
        </p:spPr>
        <p:txBody>
          <a:bodyPr>
            <a:normAutofit/>
          </a:bodyPr>
          <a:lstStyle/>
          <a:p>
            <a:pPr marL="0" indent="0">
              <a:buNone/>
            </a:pPr>
            <a:r>
              <a:rPr lang="es-MX" dirty="0">
                <a:latin typeface="+mj-lt"/>
              </a:rPr>
              <a:t>Historia</a:t>
            </a:r>
            <a:endParaRPr lang="es-MX" dirty="0">
              <a:effectLst/>
              <a:latin typeface="+mj-lt"/>
              <a:ea typeface="Calibri" panose="020F0502020204030204" pitchFamily="34" charset="0"/>
              <a:cs typeface="Times New Roman" panose="02020603050405020304" pitchFamily="18" charset="0"/>
            </a:endParaRPr>
          </a:p>
          <a:p>
            <a:pPr marL="0" indent="0">
              <a:buNone/>
            </a:pPr>
            <a:r>
              <a:rPr lang="es-MX" dirty="0">
                <a:effectLst/>
                <a:latin typeface="Times New Roman" panose="02020603050405020304" pitchFamily="18" charset="0"/>
                <a:ea typeface="Calibri" panose="020F0502020204030204" pitchFamily="34" charset="0"/>
                <a:cs typeface="Times New Roman" panose="02020603050405020304" pitchFamily="18" charset="0"/>
              </a:rPr>
              <a:t>Un par de hermanos en búsqueda de aventuras y tesoros deciden adentrarse antiguo castillo del Rey brujo, del cuál se dice acumuló una enorme fortuna en la época que gobernó, sin embargo la escondido en algún lugar de su castillo.</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grpSp>
        <p:nvGrpSpPr>
          <p:cNvPr id="125"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26"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3233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6B0052-8676-4779-95A4-EC59A2D0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D4F709-C595-4EBE-89C2-DF85D5FE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1343" y="883545"/>
            <a:ext cx="8053139" cy="51022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Animated top down character base template | GameDev Market">
            <a:extLst>
              <a:ext uri="{FF2B5EF4-FFF2-40B4-BE49-F238E27FC236}">
                <a16:creationId xmlns:a16="http://schemas.microsoft.com/office/drawing/2014/main" id="{E9AC0FD6-BF28-2344-1497-634570DD67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50400" y="560639"/>
            <a:ext cx="1699002" cy="1699002"/>
          </a:xfrm>
          <a:prstGeom prst="rect">
            <a:avLst/>
          </a:prstGeom>
          <a:noFill/>
        </p:spPr>
      </p:pic>
      <p:pic>
        <p:nvPicPr>
          <p:cNvPr id="4" name="Imagen 3" descr="Little Pixel Character Animation | Pixel art characters, Pixel art  tutorial, Pixel art games">
            <a:extLst>
              <a:ext uri="{FF2B5EF4-FFF2-40B4-BE49-F238E27FC236}">
                <a16:creationId xmlns:a16="http://schemas.microsoft.com/office/drawing/2014/main" id="{C3C6CB61-5878-B55E-9FF5-E9056384A0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80185" y="2598206"/>
            <a:ext cx="2239432" cy="1679574"/>
          </a:xfrm>
          <a:prstGeom prst="rect">
            <a:avLst/>
          </a:prstGeom>
          <a:noFill/>
        </p:spPr>
      </p:pic>
      <p:pic>
        <p:nvPicPr>
          <p:cNvPr id="7" name="Imagen 6" descr="Dungeon Top Down Pixel Art by EusebiuSasca on DeviantArt">
            <a:extLst>
              <a:ext uri="{FF2B5EF4-FFF2-40B4-BE49-F238E27FC236}">
                <a16:creationId xmlns:a16="http://schemas.microsoft.com/office/drawing/2014/main" id="{DA28F7BF-929C-60ED-AE8F-DBBD8C8241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580185" y="4815427"/>
            <a:ext cx="2239432" cy="1259681"/>
          </a:xfrm>
          <a:prstGeom prst="rect">
            <a:avLst/>
          </a:prstGeom>
          <a:noFill/>
        </p:spPr>
      </p:pic>
      <p:sp>
        <p:nvSpPr>
          <p:cNvPr id="11" name="Marcador de contenido 2">
            <a:extLst>
              <a:ext uri="{FF2B5EF4-FFF2-40B4-BE49-F238E27FC236}">
                <a16:creationId xmlns:a16="http://schemas.microsoft.com/office/drawing/2014/main" id="{D4471F33-F2BB-AEB1-88DD-0EE67F62312A}"/>
              </a:ext>
            </a:extLst>
          </p:cNvPr>
          <p:cNvSpPr>
            <a:spLocks noGrp="1"/>
          </p:cNvSpPr>
          <p:nvPr>
            <p:ph idx="1"/>
          </p:nvPr>
        </p:nvSpPr>
        <p:spPr>
          <a:xfrm>
            <a:off x="3827083" y="2522071"/>
            <a:ext cx="6919428" cy="2964329"/>
          </a:xfrm>
        </p:spPr>
        <p:txBody>
          <a:bodyPr>
            <a:normAutofit/>
          </a:bodyPr>
          <a:lstStyle/>
          <a:p>
            <a:pPr marL="0" indent="0">
              <a:buNone/>
            </a:pPr>
            <a:r>
              <a:rPr lang="es-MX" dirty="0">
                <a:latin typeface="+mj-lt"/>
              </a:rPr>
              <a:t>Estética</a:t>
            </a:r>
            <a:endParaRPr lang="es-MX" dirty="0">
              <a:effectLst/>
              <a:latin typeface="+mj-lt"/>
              <a:ea typeface="Calibri" panose="020F0502020204030204" pitchFamily="34" charset="0"/>
              <a:cs typeface="Times New Roman" panose="02020603050405020304" pitchFamily="18" charset="0"/>
            </a:endParaRPr>
          </a:p>
          <a:p>
            <a:pPr marL="0" indent="0">
              <a:buNone/>
            </a:pPr>
            <a:r>
              <a:rPr lang="es-MX" dirty="0">
                <a:effectLst/>
                <a:latin typeface="Times New Roman" panose="02020603050405020304" pitchFamily="18" charset="0"/>
                <a:ea typeface="Calibri" panose="020F0502020204030204" pitchFamily="34" charset="0"/>
              </a:rPr>
              <a:t>El Estilo visual que se busca en este proyecto será un pixel art muy sencillo con una cámara de tipo </a:t>
            </a:r>
            <a:r>
              <a:rPr lang="es-MX" dirty="0" err="1">
                <a:effectLst/>
                <a:latin typeface="Times New Roman" panose="02020603050405020304" pitchFamily="18" charset="0"/>
                <a:ea typeface="Calibri" panose="020F0502020204030204" pitchFamily="34" charset="0"/>
              </a:rPr>
              <a:t>Topdown</a:t>
            </a:r>
            <a:r>
              <a:rPr lang="es-MX" dirty="0">
                <a:effectLst/>
                <a:latin typeface="Times New Roman" panose="02020603050405020304" pitchFamily="18" charset="0"/>
                <a:ea typeface="Calibri" panose="020F0502020204030204" pitchFamily="34" charset="0"/>
              </a:rPr>
              <a:t>, las imágenes siguientes son una referencia:</a:t>
            </a:r>
            <a:endParaRPr lang="es-MX" dirty="0"/>
          </a:p>
        </p:txBody>
      </p:sp>
      <p:grpSp>
        <p:nvGrpSpPr>
          <p:cNvPr id="16" name="Group 15">
            <a:extLst>
              <a:ext uri="{FF2B5EF4-FFF2-40B4-BE49-F238E27FC236}">
                <a16:creationId xmlns:a16="http://schemas.microsoft.com/office/drawing/2014/main" id="{A7B9C3B2-220D-4181-90D6-321557C9F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87596" y="-13857"/>
            <a:ext cx="1288973" cy="6879555"/>
            <a:chOff x="10387596" y="-13857"/>
            <a:chExt cx="1288973" cy="6879555"/>
          </a:xfrm>
        </p:grpSpPr>
        <p:sp>
          <p:nvSpPr>
            <p:cNvPr id="17" name="Freeform 43">
              <a:extLst>
                <a:ext uri="{FF2B5EF4-FFF2-40B4-BE49-F238E27FC236}">
                  <a16:creationId xmlns:a16="http://schemas.microsoft.com/office/drawing/2014/main" id="{875C67CA-BAC1-4B65-B649-E7BA4E90C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4646" y="6343529"/>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1">
              <a:extLst>
                <a:ext uri="{FF2B5EF4-FFF2-40B4-BE49-F238E27FC236}">
                  <a16:creationId xmlns:a16="http://schemas.microsoft.com/office/drawing/2014/main" id="{0082E73B-1471-4270-B115-DFC9E4366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615" y="649794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D55F557E-DE2B-46F8-8920-706D8CB9B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538" y="75786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3">
              <a:extLst>
                <a:ext uri="{FF2B5EF4-FFF2-40B4-BE49-F238E27FC236}">
                  <a16:creationId xmlns:a16="http://schemas.microsoft.com/office/drawing/2014/main" id="{8D35B3BD-FFB6-40B2-ADAF-C1010F8D0A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3914" y="669466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4">
              <a:extLst>
                <a:ext uri="{FF2B5EF4-FFF2-40B4-BE49-F238E27FC236}">
                  <a16:creationId xmlns:a16="http://schemas.microsoft.com/office/drawing/2014/main" id="{67C537BF-F0EA-4402-B155-A753EE7C4E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3981" y="601432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8">
              <a:extLst>
                <a:ext uri="{FF2B5EF4-FFF2-40B4-BE49-F238E27FC236}">
                  <a16:creationId xmlns:a16="http://schemas.microsoft.com/office/drawing/2014/main" id="{A63B0652-8DAE-40D0-BFAF-0899CB365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1926" y="620395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9">
              <a:extLst>
                <a:ext uri="{FF2B5EF4-FFF2-40B4-BE49-F238E27FC236}">
                  <a16:creationId xmlns:a16="http://schemas.microsoft.com/office/drawing/2014/main" id="{AA7B2437-9ADA-44AE-81B7-80D7ACFF84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4298" y="643500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0">
              <a:extLst>
                <a:ext uri="{FF2B5EF4-FFF2-40B4-BE49-F238E27FC236}">
                  <a16:creationId xmlns:a16="http://schemas.microsoft.com/office/drawing/2014/main" id="{4025BE27-EC04-4212-B4E6-B099101429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8957" y="667279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4">
              <a:extLst>
                <a:ext uri="{FF2B5EF4-FFF2-40B4-BE49-F238E27FC236}">
                  <a16:creationId xmlns:a16="http://schemas.microsoft.com/office/drawing/2014/main" id="{9099735A-2842-43B3-9DD8-4C32213678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4515" y="605439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6">
              <a:extLst>
                <a:ext uri="{FF2B5EF4-FFF2-40B4-BE49-F238E27FC236}">
                  <a16:creationId xmlns:a16="http://schemas.microsoft.com/office/drawing/2014/main" id="{A518B760-4DD2-4961-9171-576E266379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1255" y="62183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1BC8A93C-BBDD-4C3B-BF73-40BC9B03B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0833" y="675488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DC94F3E4-C56C-4274-9FD2-AC108F36E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550" y="657799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0">
              <a:extLst>
                <a:ext uri="{FF2B5EF4-FFF2-40B4-BE49-F238E27FC236}">
                  <a16:creationId xmlns:a16="http://schemas.microsoft.com/office/drawing/2014/main" id="{E92B117C-5561-4379-AC15-E530B0B2D3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1885" y="6069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31">
              <a:extLst>
                <a:ext uri="{FF2B5EF4-FFF2-40B4-BE49-F238E27FC236}">
                  <a16:creationId xmlns:a16="http://schemas.microsoft.com/office/drawing/2014/main" id="{83738A51-E848-42BE-9C5D-D7E261527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5559" y="654078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5">
              <a:extLst>
                <a:ext uri="{FF2B5EF4-FFF2-40B4-BE49-F238E27FC236}">
                  <a16:creationId xmlns:a16="http://schemas.microsoft.com/office/drawing/2014/main" id="{E404AE85-32F3-4A4C-B810-2A27D8254F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2898" y="63111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41">
              <a:extLst>
                <a:ext uri="{FF2B5EF4-FFF2-40B4-BE49-F238E27FC236}">
                  <a16:creationId xmlns:a16="http://schemas.microsoft.com/office/drawing/2014/main" id="{98CAE80F-247F-47EE-82C2-E8CBC2C7B7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26608" y="666707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
              <a:extLst>
                <a:ext uri="{FF2B5EF4-FFF2-40B4-BE49-F238E27FC236}">
                  <a16:creationId xmlns:a16="http://schemas.microsoft.com/office/drawing/2014/main" id="{046EE115-D5CD-43FA-B8B4-6B4A8F9888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9973" y="630366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113BE04B-91BC-49EB-8867-718B2DDACD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9404" y="60975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2">
              <a:extLst>
                <a:ext uri="{FF2B5EF4-FFF2-40B4-BE49-F238E27FC236}">
                  <a16:creationId xmlns:a16="http://schemas.microsoft.com/office/drawing/2014/main" id="{6AD31972-D9AE-48B1-B31D-A4AB5DFB22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2685" y="6740597"/>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id="{3231E367-076F-4369-98F1-7350C34CAB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0932" y="6598061"/>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3">
              <a:extLst>
                <a:ext uri="{FF2B5EF4-FFF2-40B4-BE49-F238E27FC236}">
                  <a16:creationId xmlns:a16="http://schemas.microsoft.com/office/drawing/2014/main" id="{D161FEFA-115F-4848-A70C-B9647F06C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7899" y="317432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1">
              <a:extLst>
                <a:ext uri="{FF2B5EF4-FFF2-40B4-BE49-F238E27FC236}">
                  <a16:creationId xmlns:a16="http://schemas.microsoft.com/office/drawing/2014/main" id="{F3F449E1-55C7-4864-B64A-B1AE20608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4113" y="387340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2">
              <a:extLst>
                <a:ext uri="{FF2B5EF4-FFF2-40B4-BE49-F238E27FC236}">
                  <a16:creationId xmlns:a16="http://schemas.microsoft.com/office/drawing/2014/main" id="{8C1EFE89-4A11-4503-B90F-CD654C691C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1106" y="345898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4">
              <a:extLst>
                <a:ext uri="{FF2B5EF4-FFF2-40B4-BE49-F238E27FC236}">
                  <a16:creationId xmlns:a16="http://schemas.microsoft.com/office/drawing/2014/main" id="{879B7335-3666-45AA-813B-680D4A185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629" y="4089520"/>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9">
              <a:extLst>
                <a:ext uri="{FF2B5EF4-FFF2-40B4-BE49-F238E27FC236}">
                  <a16:creationId xmlns:a16="http://schemas.microsoft.com/office/drawing/2014/main" id="{DC649E26-15E2-4537-A168-63B07E1FC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121" y="3667688"/>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3">
              <a:extLst>
                <a:ext uri="{FF2B5EF4-FFF2-40B4-BE49-F238E27FC236}">
                  <a16:creationId xmlns:a16="http://schemas.microsoft.com/office/drawing/2014/main" id="{87DCE815-EE75-4736-A05F-7A8AD0CA0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34" y="42943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1">
              <a:extLst>
                <a:ext uri="{FF2B5EF4-FFF2-40B4-BE49-F238E27FC236}">
                  <a16:creationId xmlns:a16="http://schemas.microsoft.com/office/drawing/2014/main" id="{FC6C2120-4AA4-432E-8472-4BF2AF88C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803" y="58384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2">
              <a:extLst>
                <a:ext uri="{FF2B5EF4-FFF2-40B4-BE49-F238E27FC236}">
                  <a16:creationId xmlns:a16="http://schemas.microsoft.com/office/drawing/2014/main" id="{B6344ADF-AA8D-4A1B-BCF9-DADE2FF529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808" y="19417"/>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4">
              <a:extLst>
                <a:ext uri="{FF2B5EF4-FFF2-40B4-BE49-F238E27FC236}">
                  <a16:creationId xmlns:a16="http://schemas.microsoft.com/office/drawing/2014/main" id="{E117B60A-1700-422A-9679-2B00A396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36" y="18304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8">
              <a:extLst>
                <a:ext uri="{FF2B5EF4-FFF2-40B4-BE49-F238E27FC236}">
                  <a16:creationId xmlns:a16="http://schemas.microsoft.com/office/drawing/2014/main" id="{BEB9A04C-DD4F-4F8C-AED1-C04467BD1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8114" y="30690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9">
              <a:extLst>
                <a:ext uri="{FF2B5EF4-FFF2-40B4-BE49-F238E27FC236}">
                  <a16:creationId xmlns:a16="http://schemas.microsoft.com/office/drawing/2014/main" id="{30B95AED-D16E-4E16-B8C0-5BC47A429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0486" y="537945"/>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0">
              <a:extLst>
                <a:ext uri="{FF2B5EF4-FFF2-40B4-BE49-F238E27FC236}">
                  <a16:creationId xmlns:a16="http://schemas.microsoft.com/office/drawing/2014/main" id="{61D273C7-F0A7-4952-BDF0-95D8CF4ED9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1497" y="75264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4">
              <a:extLst>
                <a:ext uri="{FF2B5EF4-FFF2-40B4-BE49-F238E27FC236}">
                  <a16:creationId xmlns:a16="http://schemas.microsoft.com/office/drawing/2014/main" id="{0FE763B2-3C42-45A5-B923-FB110C99C5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9604" y="10231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6">
              <a:extLst>
                <a:ext uri="{FF2B5EF4-FFF2-40B4-BE49-F238E27FC236}">
                  <a16:creationId xmlns:a16="http://schemas.microsoft.com/office/drawing/2014/main" id="{34685C8A-D1D1-4021-B424-917062988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5272" y="24065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8">
              <a:extLst>
                <a:ext uri="{FF2B5EF4-FFF2-40B4-BE49-F238E27FC236}">
                  <a16:creationId xmlns:a16="http://schemas.microsoft.com/office/drawing/2014/main" id="{EBF46FEA-58AD-43F4-8C79-DFABFEC64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6905" y="77535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0">
              <a:extLst>
                <a:ext uri="{FF2B5EF4-FFF2-40B4-BE49-F238E27FC236}">
                  <a16:creationId xmlns:a16="http://schemas.microsoft.com/office/drawing/2014/main" id="{981D68FC-F29D-4C42-90C1-D3290D71A9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2996" y="-717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2">
              <a:extLst>
                <a:ext uri="{FF2B5EF4-FFF2-40B4-BE49-F238E27FC236}">
                  <a16:creationId xmlns:a16="http://schemas.microsoft.com/office/drawing/2014/main" id="{3657A82E-5EE5-4590-9E7E-BE5C8753A6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3698" y="51983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0">
              <a:extLst>
                <a:ext uri="{FF2B5EF4-FFF2-40B4-BE49-F238E27FC236}">
                  <a16:creationId xmlns:a16="http://schemas.microsoft.com/office/drawing/2014/main" id="{B7627571-F443-4A66-809E-E554649265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37929" y="8534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1">
              <a:extLst>
                <a:ext uri="{FF2B5EF4-FFF2-40B4-BE49-F238E27FC236}">
                  <a16:creationId xmlns:a16="http://schemas.microsoft.com/office/drawing/2014/main" id="{8084E736-58D2-4EAF-BE31-CB9C2FDBE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3915" y="70374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5">
              <a:extLst>
                <a:ext uri="{FF2B5EF4-FFF2-40B4-BE49-F238E27FC236}">
                  <a16:creationId xmlns:a16="http://schemas.microsoft.com/office/drawing/2014/main" id="{70A360AE-B07E-4766-8F0E-13A987A25C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0237" y="492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41">
              <a:extLst>
                <a:ext uri="{FF2B5EF4-FFF2-40B4-BE49-F238E27FC236}">
                  <a16:creationId xmlns:a16="http://schemas.microsoft.com/office/drawing/2014/main" id="{7440A8E2-D131-4B72-87ED-A3567A1811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40349" y="594449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83E54CFD-814D-4787-AD1F-A47CBA0073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71452" y="6252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23C85494-4B2B-4B36-B09A-54AFCAE837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5063" y="56619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E6B4063D-7826-4CD3-BF6D-BE3EA62D7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57645" y="3302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2709D71D-A005-43C3-BB61-D93B01F9F5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37522" y="257645"/>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D9AF96A1-0C20-40EE-A5AA-EFE171021A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75640" y="768150"/>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B463A793-0FF9-4BD1-A6CC-52FB0E6486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29579" y="105206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3">
              <a:extLst>
                <a:ext uri="{FF2B5EF4-FFF2-40B4-BE49-F238E27FC236}">
                  <a16:creationId xmlns:a16="http://schemas.microsoft.com/office/drawing/2014/main" id="{272D4372-46EA-4B57-862A-D890C3A9F6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789" y="160278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783775EB-D5B5-4FCF-A392-D3CC303A5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1031" y="638273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2">
              <a:extLst>
                <a:ext uri="{FF2B5EF4-FFF2-40B4-BE49-F238E27FC236}">
                  <a16:creationId xmlns:a16="http://schemas.microsoft.com/office/drawing/2014/main" id="{934F490E-A324-4D74-9CE9-A71700853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9196" y="12199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4">
              <a:extLst>
                <a:ext uri="{FF2B5EF4-FFF2-40B4-BE49-F238E27FC236}">
                  <a16:creationId xmlns:a16="http://schemas.microsoft.com/office/drawing/2014/main" id="{2344E8CC-D469-406A-89A4-6A52F49799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124" y="13835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9">
              <a:extLst>
                <a:ext uri="{FF2B5EF4-FFF2-40B4-BE49-F238E27FC236}">
                  <a16:creationId xmlns:a16="http://schemas.microsoft.com/office/drawing/2014/main" id="{5D567F91-B70D-41B6-949F-51710857A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0110" y="9884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3">
              <a:extLst>
                <a:ext uri="{FF2B5EF4-FFF2-40B4-BE49-F238E27FC236}">
                  <a16:creationId xmlns:a16="http://schemas.microsoft.com/office/drawing/2014/main" id="{EDCB4ADA-01FB-432A-AC34-893A86E53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788" y="2649389"/>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1">
              <a:extLst>
                <a:ext uri="{FF2B5EF4-FFF2-40B4-BE49-F238E27FC236}">
                  <a16:creationId xmlns:a16="http://schemas.microsoft.com/office/drawing/2014/main" id="{BC4102EA-1ADA-4398-8B05-EBB4C5038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3118" y="289815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2">
              <a:extLst>
                <a:ext uri="{FF2B5EF4-FFF2-40B4-BE49-F238E27FC236}">
                  <a16:creationId xmlns:a16="http://schemas.microsoft.com/office/drawing/2014/main" id="{690C7D77-4235-4A00-A48D-D66A493461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249" y="239259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4">
              <a:extLst>
                <a:ext uri="{FF2B5EF4-FFF2-40B4-BE49-F238E27FC236}">
                  <a16:creationId xmlns:a16="http://schemas.microsoft.com/office/drawing/2014/main" id="{8AAC66B6-A53C-4255-A95C-05003E4E69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712" y="193951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9">
              <a:extLst>
                <a:ext uri="{FF2B5EF4-FFF2-40B4-BE49-F238E27FC236}">
                  <a16:creationId xmlns:a16="http://schemas.microsoft.com/office/drawing/2014/main" id="{25CA8B59-69B7-42F3-BD26-D31181918D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1198" y="2211997"/>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3">
              <a:extLst>
                <a:ext uri="{FF2B5EF4-FFF2-40B4-BE49-F238E27FC236}">
                  <a16:creationId xmlns:a16="http://schemas.microsoft.com/office/drawing/2014/main" id="{A983A166-0DCA-426A-AAFF-AB4A801D85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002" y="5784578"/>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1">
              <a:extLst>
                <a:ext uri="{FF2B5EF4-FFF2-40B4-BE49-F238E27FC236}">
                  <a16:creationId xmlns:a16="http://schemas.microsoft.com/office/drawing/2014/main" id="{0DD9A007-6E2D-4F4D-B141-41397F204F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504" y="442009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2">
              <a:extLst>
                <a:ext uri="{FF2B5EF4-FFF2-40B4-BE49-F238E27FC236}">
                  <a16:creationId xmlns:a16="http://schemas.microsoft.com/office/drawing/2014/main" id="{B4537229-92FD-4A7F-8858-81F1F7152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5420" y="522947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EC9E4660-BBA9-43E1-BFD8-249F04DE2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1770" y="549259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9">
              <a:extLst>
                <a:ext uri="{FF2B5EF4-FFF2-40B4-BE49-F238E27FC236}">
                  <a16:creationId xmlns:a16="http://schemas.microsoft.com/office/drawing/2014/main" id="{1FF66F42-7D60-4196-9C47-7258BA9218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121" y="4692698"/>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8">
              <a:extLst>
                <a:ext uri="{FF2B5EF4-FFF2-40B4-BE49-F238E27FC236}">
                  <a16:creationId xmlns:a16="http://schemas.microsoft.com/office/drawing/2014/main" id="{E7E44071-FDF8-4C18-9128-030C0A625E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0577" y="489654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7908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2">
            <a:extLst>
              <a:ext uri="{FF2B5EF4-FFF2-40B4-BE49-F238E27FC236}">
                <a16:creationId xmlns:a16="http://schemas.microsoft.com/office/drawing/2014/main" id="{97C4728D-3F6E-48CA-972C-88E8ED67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06D818F4-49D7-FC3A-DCD4-6CB65BC90A12}"/>
              </a:ext>
            </a:extLst>
          </p:cNvPr>
          <p:cNvSpPr>
            <a:spLocks noGrp="1"/>
          </p:cNvSpPr>
          <p:nvPr>
            <p:ph idx="1"/>
          </p:nvPr>
        </p:nvSpPr>
        <p:spPr>
          <a:xfrm>
            <a:off x="1073811" y="1871330"/>
            <a:ext cx="5729441" cy="4305634"/>
          </a:xfrm>
        </p:spPr>
        <p:txBody>
          <a:bodyPr>
            <a:normAutofit/>
          </a:bodyPr>
          <a:lstStyle/>
          <a:p>
            <a:pPr marL="0" indent="0">
              <a:buNone/>
            </a:pPr>
            <a:r>
              <a:rPr lang="es-MX" dirty="0">
                <a:latin typeface="+mj-lt"/>
              </a:rPr>
              <a:t>Mecánicas</a:t>
            </a:r>
            <a:endParaRPr lang="es-MX" dirty="0">
              <a:effectLst/>
              <a:latin typeface="+mj-lt"/>
              <a:ea typeface="Calibri" panose="020F0502020204030204" pitchFamily="34" charset="0"/>
              <a:cs typeface="Times New Roman" panose="02020603050405020304" pitchFamily="18" charset="0"/>
            </a:endParaRPr>
          </a:p>
          <a:p>
            <a:pPr marL="0" lvl="0" indent="0">
              <a:spcAft>
                <a:spcPts val="800"/>
              </a:spcAft>
              <a:buNone/>
            </a:pPr>
            <a:r>
              <a:rPr lang="es-MX" dirty="0">
                <a:effectLst/>
                <a:latin typeface="Times New Roman" panose="02020603050405020304" pitchFamily="18" charset="0"/>
                <a:ea typeface="Calibri" panose="020F0502020204030204" pitchFamily="34" charset="0"/>
                <a:cs typeface="Times New Roman" panose="02020603050405020304" pitchFamily="18" charset="0"/>
              </a:rPr>
              <a:t>Para que la mecánica de no ver y no escuchar tenga sentido en juego se deberán hacer dos tipos de vistas y se deberá jugar con la iluminación de escenario.</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r>
              <a:rPr lang="es-MX" dirty="0">
                <a:effectLst/>
                <a:latin typeface="Times New Roman" panose="02020603050405020304" pitchFamily="18" charset="0"/>
                <a:ea typeface="Calibri" panose="020F0502020204030204" pitchFamily="34" charset="0"/>
                <a:cs typeface="Times New Roman" panose="02020603050405020304" pitchFamily="18" charset="0"/>
              </a:rPr>
              <a:t>Para que la mecánica de no ver y no escuchar tenga sentido en juego se deberán hacer dos tipos de vistas y se deberá jugar con la iluminación de escenario.</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descr="Imagen en blanco y negro&#10;&#10;Descripción generada automáticamente con confianza baja">
            <a:extLst>
              <a:ext uri="{FF2B5EF4-FFF2-40B4-BE49-F238E27FC236}">
                <a16:creationId xmlns:a16="http://schemas.microsoft.com/office/drawing/2014/main" id="{6AE3C75A-CD22-5E78-AD36-7BD4572C08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983293" y="4700394"/>
            <a:ext cx="1714688" cy="1714688"/>
          </a:xfrm>
          <a:prstGeom prst="rect">
            <a:avLst/>
          </a:prstGeom>
          <a:noFill/>
        </p:spPr>
      </p:pic>
      <p:pic>
        <p:nvPicPr>
          <p:cNvPr id="7" name="Imagen 6" descr="Una imagen de un videojuego&#10;&#10;Descripción generada automáticamente con confianza baja">
            <a:extLst>
              <a:ext uri="{FF2B5EF4-FFF2-40B4-BE49-F238E27FC236}">
                <a16:creationId xmlns:a16="http://schemas.microsoft.com/office/drawing/2014/main" id="{834B325F-2947-3E06-5C81-AC8F27105C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014668" y="2592467"/>
            <a:ext cx="1714688" cy="1714688"/>
          </a:xfrm>
          <a:prstGeom prst="rect">
            <a:avLst/>
          </a:prstGeom>
          <a:noFill/>
        </p:spPr>
      </p:pic>
      <p:pic>
        <p:nvPicPr>
          <p:cNvPr id="6" name="Imagen 5">
            <a:extLst>
              <a:ext uri="{FF2B5EF4-FFF2-40B4-BE49-F238E27FC236}">
                <a16:creationId xmlns:a16="http://schemas.microsoft.com/office/drawing/2014/main" id="{DFF0FE07-0A68-FAA3-638F-F24628765177}"/>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8991663" y="489120"/>
            <a:ext cx="1714688" cy="1714688"/>
          </a:xfrm>
          <a:prstGeom prst="rect">
            <a:avLst/>
          </a:prstGeom>
          <a:noFill/>
        </p:spPr>
      </p:pic>
      <p:grpSp>
        <p:nvGrpSpPr>
          <p:cNvPr id="108" name="Group 14">
            <a:extLst>
              <a:ext uri="{FF2B5EF4-FFF2-40B4-BE49-F238E27FC236}">
                <a16:creationId xmlns:a16="http://schemas.microsoft.com/office/drawing/2014/main" id="{D1034E56-D244-4493-B1AF-F52B3B3BDD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840" y="26543"/>
            <a:ext cx="819768" cy="6858422"/>
            <a:chOff x="6971055" y="26543"/>
            <a:chExt cx="819768" cy="6858422"/>
          </a:xfrm>
        </p:grpSpPr>
        <p:grpSp>
          <p:nvGrpSpPr>
            <p:cNvPr id="109" name="Group 15">
              <a:extLst>
                <a:ext uri="{FF2B5EF4-FFF2-40B4-BE49-F238E27FC236}">
                  <a16:creationId xmlns:a16="http://schemas.microsoft.com/office/drawing/2014/main" id="{DA95C6A5-0DE6-43F6-B8D3-9CC40AB944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971055" y="26543"/>
              <a:ext cx="598291" cy="6858422"/>
              <a:chOff x="4812629" y="-1"/>
              <a:chExt cx="598291" cy="6858422"/>
            </a:xfrm>
            <a:solidFill>
              <a:schemeClr val="bg2">
                <a:lumMod val="90000"/>
              </a:schemeClr>
            </a:solidFill>
          </p:grpSpPr>
          <p:sp>
            <p:nvSpPr>
              <p:cNvPr id="110" name="Freeform 6">
                <a:extLst>
                  <a:ext uri="{FF2B5EF4-FFF2-40B4-BE49-F238E27FC236}">
                    <a16:creationId xmlns:a16="http://schemas.microsoft.com/office/drawing/2014/main" id="{98EF23AF-9292-4686-9491-D4670C70B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194661" y="272871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5">
                <a:extLst>
                  <a:ext uri="{FF2B5EF4-FFF2-40B4-BE49-F238E27FC236}">
                    <a16:creationId xmlns:a16="http://schemas.microsoft.com/office/drawing/2014/main" id="{7659F3B8-747F-4AD8-8A4F-8C32346CD8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18069" y="478302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6">
                <a:extLst>
                  <a:ext uri="{FF2B5EF4-FFF2-40B4-BE49-F238E27FC236}">
                    <a16:creationId xmlns:a16="http://schemas.microsoft.com/office/drawing/2014/main" id="{A7D7F77B-2595-4DF5-9A88-78625071A9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34636" y="617182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7">
                <a:extLst>
                  <a:ext uri="{FF2B5EF4-FFF2-40B4-BE49-F238E27FC236}">
                    <a16:creationId xmlns:a16="http://schemas.microsoft.com/office/drawing/2014/main" id="{CCEDA9A2-476B-43E0-B410-C4C40B25DE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93838" y="454195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8">
                <a:extLst>
                  <a:ext uri="{FF2B5EF4-FFF2-40B4-BE49-F238E27FC236}">
                    <a16:creationId xmlns:a16="http://schemas.microsoft.com/office/drawing/2014/main" id="{CF84C9A2-18F0-42D6-948C-DD3FCF99CA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50256" y="556851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9">
                <a:extLst>
                  <a:ext uri="{FF2B5EF4-FFF2-40B4-BE49-F238E27FC236}">
                    <a16:creationId xmlns:a16="http://schemas.microsoft.com/office/drawing/2014/main" id="{5726D69B-C69B-4CC6-97C1-FD46ADF93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34272" y="507289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0">
                <a:extLst>
                  <a:ext uri="{FF2B5EF4-FFF2-40B4-BE49-F238E27FC236}">
                    <a16:creationId xmlns:a16="http://schemas.microsoft.com/office/drawing/2014/main" id="{FF35E103-1B54-45D2-B84B-B17FCCEFA0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64001" y="640252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1">
                <a:extLst>
                  <a:ext uri="{FF2B5EF4-FFF2-40B4-BE49-F238E27FC236}">
                    <a16:creationId xmlns:a16="http://schemas.microsoft.com/office/drawing/2014/main" id="{94E3DE5D-BC04-4CF5-924C-DA7374A28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59257" y="534195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2">
                <a:extLst>
                  <a:ext uri="{FF2B5EF4-FFF2-40B4-BE49-F238E27FC236}">
                    <a16:creationId xmlns:a16="http://schemas.microsoft.com/office/drawing/2014/main" id="{BA490ED1-B271-4012-8716-ED072CC3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794501" y="59615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2">
                <a:extLst>
                  <a:ext uri="{FF2B5EF4-FFF2-40B4-BE49-F238E27FC236}">
                    <a16:creationId xmlns:a16="http://schemas.microsoft.com/office/drawing/2014/main" id="{4C88112A-A167-4968-82F2-F97BC0C14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147892" y="518143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70762F5E-8A00-43C9-BA39-6120979C97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116764" y="655052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FF8A2826-692B-4C05-887D-46C093C5F7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099069" y="627087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6D775C6F-B206-454B-A9E7-1454AD02C5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152766" y="5712816"/>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C3A26A01-2DCC-4B38-A10E-26BABD49F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180334" y="4879442"/>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34">
                <a:extLst>
                  <a:ext uri="{FF2B5EF4-FFF2-40B4-BE49-F238E27FC236}">
                    <a16:creationId xmlns:a16="http://schemas.microsoft.com/office/drawing/2014/main" id="{9C23AEE9-E500-4883-8C53-3F3C714C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12148" y="466084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35">
                <a:extLst>
                  <a:ext uri="{FF2B5EF4-FFF2-40B4-BE49-F238E27FC236}">
                    <a16:creationId xmlns:a16="http://schemas.microsoft.com/office/drawing/2014/main" id="{1E69432A-B7F1-4A9E-AB81-DF0F3D9056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099302" y="600331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41">
                <a:extLst>
                  <a:ext uri="{FF2B5EF4-FFF2-40B4-BE49-F238E27FC236}">
                    <a16:creationId xmlns:a16="http://schemas.microsoft.com/office/drawing/2014/main" id="{EF6B2D22-31D3-4A46-9FEE-11707637FE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195565" y="5417127"/>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E398D485-564A-4781-AB3C-F82F8DCAA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10317" y="4059027"/>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92">
                <a:extLst>
                  <a:ext uri="{FF2B5EF4-FFF2-40B4-BE49-F238E27FC236}">
                    <a16:creationId xmlns:a16="http://schemas.microsoft.com/office/drawing/2014/main" id="{E42E9689-0FB3-4E2C-82EE-74CEBDF013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46628" y="429322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3">
                <a:extLst>
                  <a:ext uri="{FF2B5EF4-FFF2-40B4-BE49-F238E27FC236}">
                    <a16:creationId xmlns:a16="http://schemas.microsoft.com/office/drawing/2014/main" id="{0274E555-4D13-456B-98B5-04F759B8E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64000" y="342996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4">
                <a:extLst>
                  <a:ext uri="{FF2B5EF4-FFF2-40B4-BE49-F238E27FC236}">
                    <a16:creationId xmlns:a16="http://schemas.microsoft.com/office/drawing/2014/main" id="{06E5BA3D-3E1F-4FE4-BC2B-0DB609760F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56605" y="148210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C198D14D-4BA7-4E8F-BDB8-79B4104328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00291" y="372053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6">
                <a:extLst>
                  <a:ext uri="{FF2B5EF4-FFF2-40B4-BE49-F238E27FC236}">
                    <a16:creationId xmlns:a16="http://schemas.microsoft.com/office/drawing/2014/main" id="{C859906E-B199-44F0-9D99-5F612F77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05661" y="317404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7">
                <a:extLst>
                  <a:ext uri="{FF2B5EF4-FFF2-40B4-BE49-F238E27FC236}">
                    <a16:creationId xmlns:a16="http://schemas.microsoft.com/office/drawing/2014/main" id="{7DE9344D-2C62-49B5-BDF3-E3BAB647C1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92927" y="195213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8">
                <a:extLst>
                  <a:ext uri="{FF2B5EF4-FFF2-40B4-BE49-F238E27FC236}">
                    <a16:creationId xmlns:a16="http://schemas.microsoft.com/office/drawing/2014/main" id="{0A0304C5-9A33-4719-9727-A8015E422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92978" y="251302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99">
                <a:extLst>
                  <a:ext uri="{FF2B5EF4-FFF2-40B4-BE49-F238E27FC236}">
                    <a16:creationId xmlns:a16="http://schemas.microsoft.com/office/drawing/2014/main" id="{5AF1FC2F-FEA1-4476-9EDF-47DAFB7A5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78303" y="22627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0">
                <a:extLst>
                  <a:ext uri="{FF2B5EF4-FFF2-40B4-BE49-F238E27FC236}">
                    <a16:creationId xmlns:a16="http://schemas.microsoft.com/office/drawing/2014/main" id="{38B91652-FE22-48C4-B5D4-38D867204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10069" y="286989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1">
                <a:extLst>
                  <a:ext uri="{FF2B5EF4-FFF2-40B4-BE49-F238E27FC236}">
                    <a16:creationId xmlns:a16="http://schemas.microsoft.com/office/drawing/2014/main" id="{FEC87305-2672-4C8F-B2BC-77BEF7CAA5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05605" y="167393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2">
                <a:extLst>
                  <a:ext uri="{FF2B5EF4-FFF2-40B4-BE49-F238E27FC236}">
                    <a16:creationId xmlns:a16="http://schemas.microsoft.com/office/drawing/2014/main" id="{1A2BFD99-5599-4428-AE9A-0CD93BE84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26311" y="101318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3">
                <a:extLst>
                  <a:ext uri="{FF2B5EF4-FFF2-40B4-BE49-F238E27FC236}">
                    <a16:creationId xmlns:a16="http://schemas.microsoft.com/office/drawing/2014/main" id="{DCD49EB5-00BF-46E0-9D96-BCB863126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23859" y="8219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4">
                <a:extLst>
                  <a:ext uri="{FF2B5EF4-FFF2-40B4-BE49-F238E27FC236}">
                    <a16:creationId xmlns:a16="http://schemas.microsoft.com/office/drawing/2014/main" id="{CB4FB97A-A1DB-4023-AB96-1054282891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42211" y="438810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3">
                <a:extLst>
                  <a:ext uri="{FF2B5EF4-FFF2-40B4-BE49-F238E27FC236}">
                    <a16:creationId xmlns:a16="http://schemas.microsoft.com/office/drawing/2014/main" id="{334C9D5B-2B2A-4675-B043-C8C1391502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88211" y="199692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4">
                <a:extLst>
                  <a:ext uri="{FF2B5EF4-FFF2-40B4-BE49-F238E27FC236}">
                    <a16:creationId xmlns:a16="http://schemas.microsoft.com/office/drawing/2014/main" id="{851BA980-47E0-40B6-9D5A-F75CB7CD7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88351" y="32338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5">
                <a:extLst>
                  <a:ext uri="{FF2B5EF4-FFF2-40B4-BE49-F238E27FC236}">
                    <a16:creationId xmlns:a16="http://schemas.microsoft.com/office/drawing/2014/main" id="{1A98411D-E0A6-487C-8C26-289508999E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94064" y="257101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7">
                <a:extLst>
                  <a:ext uri="{FF2B5EF4-FFF2-40B4-BE49-F238E27FC236}">
                    <a16:creationId xmlns:a16="http://schemas.microsoft.com/office/drawing/2014/main" id="{EEFC03BB-32F8-4AE1-BAEA-DC3370E8A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005862" y="87533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8">
                <a:extLst>
                  <a:ext uri="{FF2B5EF4-FFF2-40B4-BE49-F238E27FC236}">
                    <a16:creationId xmlns:a16="http://schemas.microsoft.com/office/drawing/2014/main" id="{08D27179-6F82-4F67-B2A3-1B6769A94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92382" y="20707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9">
                <a:extLst>
                  <a:ext uri="{FF2B5EF4-FFF2-40B4-BE49-F238E27FC236}">
                    <a16:creationId xmlns:a16="http://schemas.microsoft.com/office/drawing/2014/main" id="{3A72A9C2-C35D-4C07-9AA8-9DBD48A9F3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62217" y="36494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0">
                <a:extLst>
                  <a:ext uri="{FF2B5EF4-FFF2-40B4-BE49-F238E27FC236}">
                    <a16:creationId xmlns:a16="http://schemas.microsoft.com/office/drawing/2014/main" id="{DAAC5A3F-FD71-47B4-BE53-F50F9E16E9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195988" y="293210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1">
                <a:extLst>
                  <a:ext uri="{FF2B5EF4-FFF2-40B4-BE49-F238E27FC236}">
                    <a16:creationId xmlns:a16="http://schemas.microsoft.com/office/drawing/2014/main" id="{8221D202-043C-4AE8-93D8-5B5734C27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20864" y="313649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5">
                <a:extLst>
                  <a:ext uri="{FF2B5EF4-FFF2-40B4-BE49-F238E27FC236}">
                    <a16:creationId xmlns:a16="http://schemas.microsoft.com/office/drawing/2014/main" id="{AD44AA57-54C3-4577-9097-76941D4568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07177" y="443082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6">
                <a:extLst>
                  <a:ext uri="{FF2B5EF4-FFF2-40B4-BE49-F238E27FC236}">
                    <a16:creationId xmlns:a16="http://schemas.microsoft.com/office/drawing/2014/main" id="{9D36A78B-F92E-4C53-91A3-0E61393906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17238" y="349224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7">
                <a:extLst>
                  <a:ext uri="{FF2B5EF4-FFF2-40B4-BE49-F238E27FC236}">
                    <a16:creationId xmlns:a16="http://schemas.microsoft.com/office/drawing/2014/main" id="{742F3903-0E3B-4809-BBC8-82A2946EE5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24327" y="252454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8">
                <a:extLst>
                  <a:ext uri="{FF2B5EF4-FFF2-40B4-BE49-F238E27FC236}">
                    <a16:creationId xmlns:a16="http://schemas.microsoft.com/office/drawing/2014/main" id="{186B975A-3F8E-4DD7-A9D0-4C65C8EEE3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30284" y="4000867"/>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29">
                <a:extLst>
                  <a:ext uri="{FF2B5EF4-FFF2-40B4-BE49-F238E27FC236}">
                    <a16:creationId xmlns:a16="http://schemas.microsoft.com/office/drawing/2014/main" id="{53CBA2A1-7FB6-4A23-8A20-A42E6EDAE1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37370" y="2029148"/>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3">
                <a:extLst>
                  <a:ext uri="{FF2B5EF4-FFF2-40B4-BE49-F238E27FC236}">
                    <a16:creationId xmlns:a16="http://schemas.microsoft.com/office/drawing/2014/main" id="{75301278-43CC-4277-9AC8-FCD38CDA64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47176" y="223213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6">
                <a:extLst>
                  <a:ext uri="{FF2B5EF4-FFF2-40B4-BE49-F238E27FC236}">
                    <a16:creationId xmlns:a16="http://schemas.microsoft.com/office/drawing/2014/main" id="{F900E944-25D8-4F7D-A827-D0C8CD9FF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48785" y="1153671"/>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7">
                <a:extLst>
                  <a:ext uri="{FF2B5EF4-FFF2-40B4-BE49-F238E27FC236}">
                    <a16:creationId xmlns:a16="http://schemas.microsoft.com/office/drawing/2014/main" id="{42C247B0-F908-4B9C-B1AA-18775DA2B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64290" y="1479060"/>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8">
                <a:extLst>
                  <a:ext uri="{FF2B5EF4-FFF2-40B4-BE49-F238E27FC236}">
                    <a16:creationId xmlns:a16="http://schemas.microsoft.com/office/drawing/2014/main" id="{94D3BA7A-ED1A-4D22-BE04-89CA04630C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64269" y="1743835"/>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39">
                <a:extLst>
                  <a:ext uri="{FF2B5EF4-FFF2-40B4-BE49-F238E27FC236}">
                    <a16:creationId xmlns:a16="http://schemas.microsoft.com/office/drawing/2014/main" id="{2BAE65E1-6B02-4334-91D2-CD3CB6FBF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68230" y="21156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0">
                <a:extLst>
                  <a:ext uri="{FF2B5EF4-FFF2-40B4-BE49-F238E27FC236}">
                    <a16:creationId xmlns:a16="http://schemas.microsoft.com/office/drawing/2014/main" id="{FC705738-DA53-4896-AEA0-88F3D8E3D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72880" y="3745980"/>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2">
                <a:extLst>
                  <a:ext uri="{FF2B5EF4-FFF2-40B4-BE49-F238E27FC236}">
                    <a16:creationId xmlns:a16="http://schemas.microsoft.com/office/drawing/2014/main" id="{FFF7731D-21CD-4D9E-B38B-8C5D954D2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321425" y="2087614"/>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3">
                <a:extLst>
                  <a:ext uri="{FF2B5EF4-FFF2-40B4-BE49-F238E27FC236}">
                    <a16:creationId xmlns:a16="http://schemas.microsoft.com/office/drawing/2014/main" id="{270E7ADA-F27B-4CA4-B8A7-E9C2117FA8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302071" y="965301"/>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4">
                <a:extLst>
                  <a:ext uri="{FF2B5EF4-FFF2-40B4-BE49-F238E27FC236}">
                    <a16:creationId xmlns:a16="http://schemas.microsoft.com/office/drawing/2014/main" id="{7F7B8EEE-06C7-49E3-9D65-0697B0633A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94738" y="68048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5">
                <a:extLst>
                  <a:ext uri="{FF2B5EF4-FFF2-40B4-BE49-F238E27FC236}">
                    <a16:creationId xmlns:a16="http://schemas.microsoft.com/office/drawing/2014/main" id="{56BD591D-C744-4286-9AC8-E3244FC5B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98808" y="492484"/>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333A75F3-E70A-4373-862B-FE3E3ACC4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62518" y="215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27987365-4251-4CE8-85F0-673D18246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824699" y="66727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ADF24862-C552-4C20-81BE-442F2C395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041905" y="674251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20">
                <a:extLst>
                  <a:ext uri="{FF2B5EF4-FFF2-40B4-BE49-F238E27FC236}">
                    <a16:creationId xmlns:a16="http://schemas.microsoft.com/office/drawing/2014/main" id="{4F77D9B4-41E1-4FAD-87DE-5AAC50ADD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19107" y="62673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20">
                <a:extLst>
                  <a:ext uri="{FF2B5EF4-FFF2-40B4-BE49-F238E27FC236}">
                    <a16:creationId xmlns:a16="http://schemas.microsoft.com/office/drawing/2014/main" id="{2DB77223-60E9-4F0B-B46B-03E08CC8D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27893" y="44855"/>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5">
                <a:extLst>
                  <a:ext uri="{FF2B5EF4-FFF2-40B4-BE49-F238E27FC236}">
                    <a16:creationId xmlns:a16="http://schemas.microsoft.com/office/drawing/2014/main" id="{F04FEF97-D8DA-481F-B511-E34BF206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5200185" y="421617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37">
                <a:extLst>
                  <a:ext uri="{FF2B5EF4-FFF2-40B4-BE49-F238E27FC236}">
                    <a16:creationId xmlns:a16="http://schemas.microsoft.com/office/drawing/2014/main" id="{684A68E3-E8B8-4A8D-894B-4897411837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4950091" y="1291429"/>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1" name="Freeform 27">
              <a:extLst>
                <a:ext uri="{FF2B5EF4-FFF2-40B4-BE49-F238E27FC236}">
                  <a16:creationId xmlns:a16="http://schemas.microsoft.com/office/drawing/2014/main" id="{F55D84AF-1067-4FE4-B0EB-43F24AD27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61013" y="35032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9">
              <a:extLst>
                <a:ext uri="{FF2B5EF4-FFF2-40B4-BE49-F238E27FC236}">
                  <a16:creationId xmlns:a16="http://schemas.microsoft.com/office/drawing/2014/main" id="{15568EDC-338C-4C43-BDDC-AEE7ABBF6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72232" y="664606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5">
              <a:extLst>
                <a:ext uri="{FF2B5EF4-FFF2-40B4-BE49-F238E27FC236}">
                  <a16:creationId xmlns:a16="http://schemas.microsoft.com/office/drawing/2014/main" id="{32847F98-C723-4E46-B38E-3663B1307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59440" y="557614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7">
              <a:extLst>
                <a:ext uri="{FF2B5EF4-FFF2-40B4-BE49-F238E27FC236}">
                  <a16:creationId xmlns:a16="http://schemas.microsoft.com/office/drawing/2014/main" id="{A302BB8E-9ECC-43A3-ADE5-4F0316443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57167" y="523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8">
              <a:extLst>
                <a:ext uri="{FF2B5EF4-FFF2-40B4-BE49-F238E27FC236}">
                  <a16:creationId xmlns:a16="http://schemas.microsoft.com/office/drawing/2014/main" id="{641EDB6D-A5B9-4C80-81BA-C19393F8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78048" y="631313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9">
              <a:extLst>
                <a:ext uri="{FF2B5EF4-FFF2-40B4-BE49-F238E27FC236}">
                  <a16:creationId xmlns:a16="http://schemas.microsoft.com/office/drawing/2014/main" id="{12486072-D4E8-49EC-9D87-9FAB6DDC9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2064" y="579846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1">
              <a:extLst>
                <a:ext uri="{FF2B5EF4-FFF2-40B4-BE49-F238E27FC236}">
                  <a16:creationId xmlns:a16="http://schemas.microsoft.com/office/drawing/2014/main" id="{A75C9080-A698-4EC9-A94B-9E46AB2E9C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87049" y="606752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22">
              <a:extLst>
                <a:ext uri="{FF2B5EF4-FFF2-40B4-BE49-F238E27FC236}">
                  <a16:creationId xmlns:a16="http://schemas.microsoft.com/office/drawing/2014/main" id="{FA3F50EB-6DFA-421D-92D4-F5FDCEF76E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86217" y="61255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91">
              <a:extLst>
                <a:ext uri="{FF2B5EF4-FFF2-40B4-BE49-F238E27FC236}">
                  <a16:creationId xmlns:a16="http://schemas.microsoft.com/office/drawing/2014/main" id="{AEAFEEF1-8356-4736-A41B-3053EB3F67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89195" y="473788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2">
              <a:extLst>
                <a:ext uri="{FF2B5EF4-FFF2-40B4-BE49-F238E27FC236}">
                  <a16:creationId xmlns:a16="http://schemas.microsoft.com/office/drawing/2014/main" id="{9B73B21C-C6F1-4849-A6DA-E19E5C2F4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96978" y="501195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3">
              <a:extLst>
                <a:ext uri="{FF2B5EF4-FFF2-40B4-BE49-F238E27FC236}">
                  <a16:creationId xmlns:a16="http://schemas.microsoft.com/office/drawing/2014/main" id="{D1B82045-91D6-4169-95F3-9618F8FBC3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91792" y="421914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4">
              <a:extLst>
                <a:ext uri="{FF2B5EF4-FFF2-40B4-BE49-F238E27FC236}">
                  <a16:creationId xmlns:a16="http://schemas.microsoft.com/office/drawing/2014/main" id="{5A8BE583-6B49-41A1-9B35-ABAA96DB0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26052" y="211329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5">
              <a:extLst>
                <a:ext uri="{FF2B5EF4-FFF2-40B4-BE49-F238E27FC236}">
                  <a16:creationId xmlns:a16="http://schemas.microsoft.com/office/drawing/2014/main" id="{4E7EB80A-55C4-43CF-A8C4-2A8EED3BE9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20738" y="448439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96">
              <a:extLst>
                <a:ext uri="{FF2B5EF4-FFF2-40B4-BE49-F238E27FC236}">
                  <a16:creationId xmlns:a16="http://schemas.microsoft.com/office/drawing/2014/main" id="{54E83043-E3B9-437C-9309-D3DFE35D9F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33453" y="38996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97">
              <a:extLst>
                <a:ext uri="{FF2B5EF4-FFF2-40B4-BE49-F238E27FC236}">
                  <a16:creationId xmlns:a16="http://schemas.microsoft.com/office/drawing/2014/main" id="{118E1F8F-ADE8-462E-9645-5CF3D5E06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20719" y="267770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8">
              <a:extLst>
                <a:ext uri="{FF2B5EF4-FFF2-40B4-BE49-F238E27FC236}">
                  <a16:creationId xmlns:a16="http://schemas.microsoft.com/office/drawing/2014/main" id="{CB15CC80-162D-44DE-8CED-86070CA722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20770" y="323859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99">
              <a:extLst>
                <a:ext uri="{FF2B5EF4-FFF2-40B4-BE49-F238E27FC236}">
                  <a16:creationId xmlns:a16="http://schemas.microsoft.com/office/drawing/2014/main" id="{743A873D-8B0F-4201-A8A9-4781DA36E2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04872" y="291209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00">
              <a:extLst>
                <a:ext uri="{FF2B5EF4-FFF2-40B4-BE49-F238E27FC236}">
                  <a16:creationId xmlns:a16="http://schemas.microsoft.com/office/drawing/2014/main" id="{40A356E5-22A0-4BB9-B0F9-7963D1CF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37861" y="35954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01">
              <a:extLst>
                <a:ext uri="{FF2B5EF4-FFF2-40B4-BE49-F238E27FC236}">
                  <a16:creationId xmlns:a16="http://schemas.microsoft.com/office/drawing/2014/main" id="{B052D2BC-803A-47A7-8EF0-1514744822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33397" y="239950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2">
              <a:extLst>
                <a:ext uri="{FF2B5EF4-FFF2-40B4-BE49-F238E27FC236}">
                  <a16:creationId xmlns:a16="http://schemas.microsoft.com/office/drawing/2014/main" id="{AF7DB253-E904-4527-8D7A-61EE667E8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54054" y="182116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3">
              <a:extLst>
                <a:ext uri="{FF2B5EF4-FFF2-40B4-BE49-F238E27FC236}">
                  <a16:creationId xmlns:a16="http://schemas.microsoft.com/office/drawing/2014/main" id="{E624B753-CE23-4CCA-A907-2790BF0A4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51651" y="154747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4">
              <a:extLst>
                <a:ext uri="{FF2B5EF4-FFF2-40B4-BE49-F238E27FC236}">
                  <a16:creationId xmlns:a16="http://schemas.microsoft.com/office/drawing/2014/main" id="{E71412CB-A58F-47AB-8EB7-7E0FC2D0F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70003" y="51136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3">
              <a:extLst>
                <a:ext uri="{FF2B5EF4-FFF2-40B4-BE49-F238E27FC236}">
                  <a16:creationId xmlns:a16="http://schemas.microsoft.com/office/drawing/2014/main" id="{2A61B834-48C5-4295-B1C7-DC0C8CE6EA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16003" y="272249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4">
              <a:extLst>
                <a:ext uri="{FF2B5EF4-FFF2-40B4-BE49-F238E27FC236}">
                  <a16:creationId xmlns:a16="http://schemas.microsoft.com/office/drawing/2014/main" id="{10853FD7-EED1-46DF-BA80-496B8731A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16143" y="395944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5">
              <a:extLst>
                <a:ext uri="{FF2B5EF4-FFF2-40B4-BE49-F238E27FC236}">
                  <a16:creationId xmlns:a16="http://schemas.microsoft.com/office/drawing/2014/main" id="{34B0E800-4960-4D36-9C80-22AE8F9E8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21856" y="329658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7">
              <a:extLst>
                <a:ext uri="{FF2B5EF4-FFF2-40B4-BE49-F238E27FC236}">
                  <a16:creationId xmlns:a16="http://schemas.microsoft.com/office/drawing/2014/main" id="{3F9BCD44-CD7B-4FC2-AE8E-8A982CF115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33654" y="160090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8">
              <a:extLst>
                <a:ext uri="{FF2B5EF4-FFF2-40B4-BE49-F238E27FC236}">
                  <a16:creationId xmlns:a16="http://schemas.microsoft.com/office/drawing/2014/main" id="{2FB3E0EB-FC6E-4FE9-B6CD-626BC38578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53260" y="90339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9">
              <a:extLst>
                <a:ext uri="{FF2B5EF4-FFF2-40B4-BE49-F238E27FC236}">
                  <a16:creationId xmlns:a16="http://schemas.microsoft.com/office/drawing/2014/main" id="{F1C28134-213B-4848-B474-5BDEF37019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51537" y="11726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0">
              <a:extLst>
                <a:ext uri="{FF2B5EF4-FFF2-40B4-BE49-F238E27FC236}">
                  <a16:creationId xmlns:a16="http://schemas.microsoft.com/office/drawing/2014/main" id="{A22F685F-A9ED-4CB5-AA62-C96F5EFE8E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637860" y="4386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06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2" name="Rectangle 391">
            <a:extLst>
              <a:ext uri="{FF2B5EF4-FFF2-40B4-BE49-F238E27FC236}">
                <a16:creationId xmlns:a16="http://schemas.microsoft.com/office/drawing/2014/main" id="{672C2B58-9772-4A7F-901D-5A1BCDE55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50B3E7D1-9B4D-44BA-87A2-2ED68788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7324929"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FE27A08-F112-E2E7-E4AE-FF56A793D82F}"/>
              </a:ext>
            </a:extLst>
          </p:cNvPr>
          <p:cNvSpPr>
            <a:spLocks noGrp="1"/>
          </p:cNvSpPr>
          <p:nvPr>
            <p:ph idx="1"/>
          </p:nvPr>
        </p:nvSpPr>
        <p:spPr>
          <a:xfrm>
            <a:off x="1066800" y="1889298"/>
            <a:ext cx="5596647" cy="4273175"/>
          </a:xfrm>
        </p:spPr>
        <p:txBody>
          <a:bodyPr>
            <a:normAutofit/>
          </a:bodyPr>
          <a:lstStyle/>
          <a:p>
            <a:pPr marL="457200" marR="0" lvl="0" indent="-228600" defTabSz="914400" rtl="0" eaLnBrk="1" fontAlgn="auto" latinLnBrk="0" hangingPunct="1">
              <a:lnSpc>
                <a:spcPct val="140000"/>
              </a:lnSpc>
              <a:spcBef>
                <a:spcPts val="1000"/>
              </a:spcBef>
              <a:spcAft>
                <a:spcPts val="0"/>
              </a:spcAft>
              <a:buClr>
                <a:srgbClr val="F0F3F2">
                  <a:lumMod val="75000"/>
                </a:srgbClr>
              </a:buClr>
              <a:buSzTx/>
              <a:buFont typeface="Arial" panose="020B0604020202020204" pitchFamily="34" charset="0"/>
              <a:buChar char="•"/>
              <a:tabLst/>
              <a:defRPr/>
            </a:pPr>
            <a:r>
              <a:rPr lang="es-MX" sz="1700">
                <a:effectLst/>
                <a:latin typeface="Times New Roman" panose="02020603050405020304" pitchFamily="18" charset="0"/>
                <a:ea typeface="Calibri" panose="020F0502020204030204" pitchFamily="34" charset="0"/>
              </a:rPr>
              <a:t>Jugador con oído: El jugador sin vista solo podrá ver la pantalla en negro y símbolos que representa el sonido</a:t>
            </a:r>
            <a:r>
              <a:rPr lang="es-ES" sz="1700">
                <a:effectLst/>
                <a:latin typeface="Times New Roman" panose="02020603050405020304" pitchFamily="18" charset="0"/>
                <a:ea typeface="Calibri" panose="020F0502020204030204" pitchFamily="34" charset="0"/>
              </a:rPr>
              <a:t>. Las formas se volverán mas pequeñas dependiendo de la distancia que este el jugador. Una segunda mecánica es que mientras mas quieto este este jugador, los sonidos se intensificarán.</a:t>
            </a:r>
          </a:p>
          <a:p>
            <a:pPr marL="457200" marR="0" lvl="0" indent="-228600" defTabSz="914400" rtl="0" eaLnBrk="1" fontAlgn="auto" latinLnBrk="0" hangingPunct="1">
              <a:lnSpc>
                <a:spcPct val="140000"/>
              </a:lnSpc>
              <a:spcBef>
                <a:spcPts val="1000"/>
              </a:spcBef>
              <a:spcAft>
                <a:spcPts val="0"/>
              </a:spcAft>
              <a:buClr>
                <a:srgbClr val="F0F3F2">
                  <a:lumMod val="75000"/>
                </a:srgbClr>
              </a:buClr>
              <a:buSzTx/>
              <a:buFont typeface="Arial" panose="020B0604020202020204" pitchFamily="34" charset="0"/>
              <a:buChar char="•"/>
              <a:tabLst/>
              <a:defRPr/>
            </a:pPr>
            <a:r>
              <a:rPr lang="es-MX" sz="1700">
                <a:effectLst/>
                <a:latin typeface="Times New Roman" panose="02020603050405020304" pitchFamily="18" charset="0"/>
                <a:ea typeface="Calibri" panose="020F0502020204030204" pitchFamily="34" charset="0"/>
                <a:cs typeface="Times New Roman" panose="02020603050405020304" pitchFamily="18" charset="0"/>
              </a:rPr>
              <a:t>Se espera que el juego pueda ser un juego de aventura y puzles, donde los jugadores deberán encontrar una forma de avanzar encontrando llaves, esquivando obstáculos o incluso peleando y huyendo de enemigos (Esto último se dejara a consideración).</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C44ACCD9-29AF-F354-C1D4-EB835A2CB4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833389" y="1288915"/>
            <a:ext cx="2004984" cy="2004984"/>
          </a:xfrm>
          <a:prstGeom prst="rect">
            <a:avLst/>
          </a:prstGeom>
          <a:noFill/>
        </p:spPr>
      </p:pic>
      <p:pic>
        <p:nvPicPr>
          <p:cNvPr id="9" name="Imagen 8">
            <a:extLst>
              <a:ext uri="{FF2B5EF4-FFF2-40B4-BE49-F238E27FC236}">
                <a16:creationId xmlns:a16="http://schemas.microsoft.com/office/drawing/2014/main" id="{45E8B5F8-2ACA-CE76-3DBF-58D05DDD269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833389" y="3617942"/>
            <a:ext cx="2004984" cy="2004984"/>
          </a:xfrm>
          <a:prstGeom prst="rect">
            <a:avLst/>
          </a:prstGeom>
          <a:noFill/>
        </p:spPr>
      </p:pic>
    </p:spTree>
    <p:extLst>
      <p:ext uri="{BB962C8B-B14F-4D97-AF65-F5344CB8AC3E}">
        <p14:creationId xmlns:p14="http://schemas.microsoft.com/office/powerpoint/2010/main" val="44849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6"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AF59EF3-8032-619F-4B29-3035247C635A}"/>
              </a:ext>
            </a:extLst>
          </p:cNvPr>
          <p:cNvSpPr>
            <a:spLocks noGrp="1"/>
          </p:cNvSpPr>
          <p:nvPr>
            <p:ph idx="1"/>
          </p:nvPr>
        </p:nvSpPr>
        <p:spPr>
          <a:xfrm>
            <a:off x="2503967" y="2478755"/>
            <a:ext cx="7598826" cy="2945618"/>
          </a:xfrm>
        </p:spPr>
        <p:txBody>
          <a:bodyPr>
            <a:normAutofit/>
          </a:bodyPr>
          <a:lstStyle/>
          <a:p>
            <a:pPr marL="0" indent="0">
              <a:buNone/>
            </a:pPr>
            <a:r>
              <a:rPr lang="es-MX" dirty="0">
                <a:latin typeface="+mj-lt"/>
              </a:rPr>
              <a:t>Publico objetivo</a:t>
            </a:r>
            <a:endParaRPr lang="es-MX" dirty="0">
              <a:effectLst/>
              <a:latin typeface="+mj-lt"/>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s-MX" dirty="0">
                <a:effectLst/>
                <a:latin typeface="Times New Roman" panose="02020603050405020304" pitchFamily="18" charset="0"/>
                <a:ea typeface="Calibri" panose="020F0502020204030204" pitchFamily="34" charset="0"/>
                <a:cs typeface="Times New Roman" panose="02020603050405020304" pitchFamily="18" charset="0"/>
              </a:rPr>
              <a:t>El público objetivo de este modo serán jugadores tipo explores de entre 15 y 24 años ya que se requerirá de paciencia para investigar el escenario en búsqueda de pistas mientras haces lo posible con comunicarte con tu amigo.</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grpSp>
        <p:nvGrpSpPr>
          <p:cNvPr id="169"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6962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8AB0E-48ED-8FF7-2F0C-2686AAE7254E}"/>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12F6512D-1371-501B-D236-7E45C24B8909}"/>
              </a:ext>
            </a:extLst>
          </p:cNvPr>
          <p:cNvSpPr>
            <a:spLocks noGrp="1"/>
          </p:cNvSpPr>
          <p:nvPr>
            <p:ph idx="1"/>
          </p:nvPr>
        </p:nvSpPr>
        <p:spPr/>
        <p:txBody>
          <a:bodyPr/>
          <a:lstStyle/>
          <a:p>
            <a:r>
              <a:rPr lang="es-MX" dirty="0" err="1"/>
              <a:t>Dark</a:t>
            </a:r>
            <a:r>
              <a:rPr lang="es-MX" dirty="0"/>
              <a:t> Echo</a:t>
            </a:r>
          </a:p>
          <a:p>
            <a:r>
              <a:rPr lang="es-MX" dirty="0"/>
              <a:t>Fred &amp; Bread</a:t>
            </a:r>
          </a:p>
          <a:p>
            <a:r>
              <a:rPr lang="es-MX" dirty="0" err="1"/>
              <a:t>Bokura</a:t>
            </a:r>
            <a:endParaRPr lang="es-MX" dirty="0"/>
          </a:p>
          <a:p>
            <a:r>
              <a:rPr lang="es-MX" dirty="0" err="1"/>
              <a:t>The</a:t>
            </a:r>
            <a:r>
              <a:rPr lang="es-MX" dirty="0"/>
              <a:t> </a:t>
            </a:r>
            <a:r>
              <a:rPr lang="es-MX" dirty="0" err="1"/>
              <a:t>binding</a:t>
            </a:r>
            <a:r>
              <a:rPr lang="es-MX" dirty="0"/>
              <a:t> </a:t>
            </a:r>
            <a:r>
              <a:rPr lang="es-MX" dirty="0" err="1"/>
              <a:t>of</a:t>
            </a:r>
            <a:r>
              <a:rPr lang="es-MX" dirty="0"/>
              <a:t> </a:t>
            </a:r>
            <a:r>
              <a:rPr lang="es-MX" dirty="0" err="1"/>
              <a:t>issac</a:t>
            </a:r>
            <a:endParaRPr lang="es-MX" dirty="0"/>
          </a:p>
          <a:p>
            <a:r>
              <a:rPr lang="es-MX" dirty="0" err="1"/>
              <a:t>Enter</a:t>
            </a:r>
            <a:r>
              <a:rPr lang="es-MX" dirty="0"/>
              <a:t> </a:t>
            </a:r>
            <a:r>
              <a:rPr lang="es-MX" dirty="0" err="1"/>
              <a:t>the</a:t>
            </a:r>
            <a:r>
              <a:rPr lang="es-MX" dirty="0"/>
              <a:t> </a:t>
            </a:r>
            <a:r>
              <a:rPr lang="es-MX" dirty="0" err="1"/>
              <a:t>Gungeon</a:t>
            </a:r>
            <a:endParaRPr lang="es-MX" dirty="0"/>
          </a:p>
          <a:p>
            <a:r>
              <a:rPr lang="es-MX" dirty="0" err="1"/>
              <a:t>Spellunky</a:t>
            </a:r>
            <a:endParaRPr lang="es-MX" dirty="0"/>
          </a:p>
        </p:txBody>
      </p:sp>
      <p:pic>
        <p:nvPicPr>
          <p:cNvPr id="4098" name="Picture 2" descr="El juego Dark Echo gratis, por ser la App de la semana">
            <a:extLst>
              <a:ext uri="{FF2B5EF4-FFF2-40B4-BE49-F238E27FC236}">
                <a16:creationId xmlns:a16="http://schemas.microsoft.com/office/drawing/2014/main" id="{07C00805-EC7A-807A-42B9-620017B63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757" y="278654"/>
            <a:ext cx="33337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read and Fred - Official Announcement Trailer - IGN">
            <a:extLst>
              <a:ext uri="{FF2B5EF4-FFF2-40B4-BE49-F238E27FC236}">
                <a16:creationId xmlns:a16="http://schemas.microsoft.com/office/drawing/2014/main" id="{6928104A-1B03-3C7D-630C-4B6779C62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5124" y="4531478"/>
            <a:ext cx="3350759" cy="18848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違う冬のぼくら／BOKURA en Steam">
            <a:extLst>
              <a:ext uri="{FF2B5EF4-FFF2-40B4-BE49-F238E27FC236}">
                <a16:creationId xmlns:a16="http://schemas.microsoft.com/office/drawing/2014/main" id="{70470251-DA5E-7967-067B-37ED12BD3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108" y="2345501"/>
            <a:ext cx="4113175" cy="192246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e Binding of Isaac en Steam">
            <a:extLst>
              <a:ext uri="{FF2B5EF4-FFF2-40B4-BE49-F238E27FC236}">
                <a16:creationId xmlns:a16="http://schemas.microsoft.com/office/drawing/2014/main" id="{367857E8-4AFB-4A5C-0922-086E3E384F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6632" y="2360245"/>
            <a:ext cx="2669251" cy="20394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Enter the Gungeon en Steam">
            <a:extLst>
              <a:ext uri="{FF2B5EF4-FFF2-40B4-BE49-F238E27FC236}">
                <a16:creationId xmlns:a16="http://schemas.microsoft.com/office/drawing/2014/main" id="{0D919A7D-2384-E970-A23E-7A8A40BD45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5511" y="338509"/>
            <a:ext cx="3333750" cy="187523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pelunky | Programas descargables Nintendo Switch | Juegos | Nintendo">
            <a:extLst>
              <a:ext uri="{FF2B5EF4-FFF2-40B4-BE49-F238E27FC236}">
                <a16:creationId xmlns:a16="http://schemas.microsoft.com/office/drawing/2014/main" id="{5A72505C-DB86-8793-3D15-25E47EF9DA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436" y="4539855"/>
            <a:ext cx="3350759"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43827"/>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2D1B31"/>
      </a:dk2>
      <a:lt2>
        <a:srgbClr val="F0F3F2"/>
      </a:lt2>
      <a:accent1>
        <a:srgbClr val="E7295B"/>
      </a:accent1>
      <a:accent2>
        <a:srgbClr val="D51798"/>
      </a:accent2>
      <a:accent3>
        <a:srgbClr val="D529E7"/>
      </a:accent3>
      <a:accent4>
        <a:srgbClr val="7417D5"/>
      </a:accent4>
      <a:accent5>
        <a:srgbClr val="3A2CE7"/>
      </a:accent5>
      <a:accent6>
        <a:srgbClr val="1759D5"/>
      </a:accent6>
      <a:hlink>
        <a:srgbClr val="5E3F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474</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Avenir Next LT Pro</vt:lpstr>
      <vt:lpstr>Calibri</vt:lpstr>
      <vt:lpstr>Modern Love</vt:lpstr>
      <vt:lpstr>Symbol</vt:lpstr>
      <vt:lpstr>Times New Roman</vt:lpstr>
      <vt:lpstr>BohemianVTI</vt:lpstr>
      <vt:lpstr>GAME DESING DOCUMENT DARKNESS TRESURE</vt:lpstr>
      <vt:lpstr>¿Qué es Darkness Tresure?</vt:lpstr>
      <vt:lpstr>Game loop</vt:lpstr>
      <vt:lpstr>Características</vt:lpstr>
      <vt:lpstr>Presentación de PowerPoint</vt:lpstr>
      <vt:lpstr>Presentación de PowerPoint</vt:lpstr>
      <vt:lpstr>Presentación de PowerPoint</vt:lpstr>
      <vt:lpstr>Presentación de PowerPoint</vt:lpstr>
      <vt:lpstr>Referencias</vt:lpstr>
      <vt:lpstr>Desarrollo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DESING DOCUMENT DARKNESS TRESURE</dc:title>
  <dc:creator>Inquisidor 9</dc:creator>
  <cp:lastModifiedBy>Inquisidor 9</cp:lastModifiedBy>
  <cp:revision>1</cp:revision>
  <dcterms:created xsi:type="dcterms:W3CDTF">2023-03-09T15:59:03Z</dcterms:created>
  <dcterms:modified xsi:type="dcterms:W3CDTF">2023-03-09T16:58:40Z</dcterms:modified>
</cp:coreProperties>
</file>