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1C8228-13DD-15C9-51AA-834FD5D7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s-CR" dirty="0">
                <a:solidFill>
                  <a:schemeClr val="tx2"/>
                </a:solidFill>
              </a:rPr>
              <a:t>Servidor para almacenamiento de Archivos</a:t>
            </a:r>
          </a:p>
        </p:txBody>
      </p:sp>
      <p:pic>
        <p:nvPicPr>
          <p:cNvPr id="4" name="Picture 3" descr="Fondo hexagonal con luces de neón azules">
            <a:extLst>
              <a:ext uri="{FF2B5EF4-FFF2-40B4-BE49-F238E27FC236}">
                <a16:creationId xmlns:a16="http://schemas.microsoft.com/office/drawing/2014/main" id="{D96A80D8-629F-20B4-5B8B-EAA37B89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05" r="26311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6D019-D828-FD47-05EC-1AD4DBDD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Arquitectura del Sistema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E5887-5ABD-28F9-01A8-B504D900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arquitectura básica del sistema puede seguir un patrón de 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Cliente-Servidor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donde: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Clientes: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los usuarios o aplicaciones que interactúan con el servidor para subir o descargar archivos.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Servidor: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un servidor Node.js con Express que maneja las solicitudes HTTP, gestiona el almacenamiento de archivos y responde a las peticiones de los clientes.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6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BD7A7-8414-5B2B-7E4D-100E1A3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Protocolos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CE05B-B574-947F-964C-D20224F8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HTTP/HTTPS: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Utilizado para la comunicación entre el cliente y el servidor. HTTPS es crucial para asegurar la transmisión de datos.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 servidor puede seguir un enfoque </a:t>
            </a:r>
            <a:r>
              <a:rPr lang="es-CR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las rutas, lo que facilita la integración y escalabilidad.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182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E5059-11D7-5AC8-CED6-5C6C0994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Librerías y Llamadas al Sistema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F775D-21AE-6447-1833-D191FBE9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Librerías principales:</a:t>
            </a:r>
            <a:endParaRPr lang="es-C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Marco de trabajo para Node.js que facilita la creación de servidores HTTP.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Multer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Middleware para gestionar la carga de archivos. Utiliza llamadas al sistema para almacenar los archivos en el disco.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(File </a:t>
            </a: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Módulo de Node.js para interactuar con el sistema de archivos.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dotenv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manejar variables de entorno (por ejemplo, para configuraciones de producción).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bcrypt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crypto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necesitas manejar la encriptación de datos sensibles.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Llamadas al sistema:</a:t>
            </a:r>
            <a:endParaRPr lang="es-C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fs.writeFile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fs.readFile</a:t>
            </a:r>
            <a:r>
              <a:rPr lang="es-C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C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escribir y leer archivos en el sistema de archivos.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fs.mkdir</a:t>
            </a:r>
            <a:r>
              <a:rPr lang="es-CR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CR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crear directorios (si se usa un almacenamiento local).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8117591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249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Arial</vt:lpstr>
      <vt:lpstr>Avenir Next LT Pro</vt:lpstr>
      <vt:lpstr>AvenirNext LT Pro Medium</vt:lpstr>
      <vt:lpstr>Symbol</vt:lpstr>
      <vt:lpstr>BlockprintVTI</vt:lpstr>
      <vt:lpstr>Servidor para almacenamiento de Archivos</vt:lpstr>
      <vt:lpstr>Arquitectura del Sistema</vt:lpstr>
      <vt:lpstr>Protocolos</vt:lpstr>
      <vt:lpstr>Librerías y Llamadas al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ENRIQUE SANCHEZ LOPEZ</dc:creator>
  <cp:lastModifiedBy>JOSE ENRIQUE SANCHEZ LOPEZ</cp:lastModifiedBy>
  <cp:revision>1</cp:revision>
  <dcterms:created xsi:type="dcterms:W3CDTF">2024-08-09T22:08:24Z</dcterms:created>
  <dcterms:modified xsi:type="dcterms:W3CDTF">2024-08-09T22:12:15Z</dcterms:modified>
</cp:coreProperties>
</file>