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09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1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8AF17-6A3C-A4F7-D670-E5FD54AD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347"/>
            <a:ext cx="9144000" cy="997671"/>
          </a:xfrm>
        </p:spPr>
        <p:txBody>
          <a:bodyPr/>
          <a:lstStyle/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50BC702A-7D0E-FAC0-A1F1-4C78BDB8D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022114" y="198438"/>
            <a:ext cx="2856307" cy="1287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6B6B2-3BE6-887E-3E6E-7B5F998C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11C79-7F59-F0BD-2801-CAA4C4A4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41CDB-EAFD-EC2E-4CD3-1B22B73F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13: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5A277F9F-1B30-ECCD-8F7C-DAC5B62A40F0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14: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0827D0-8EB6-8074-DB6B-97710DF8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2088966"/>
            <a:ext cx="9754961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E8CB28-88F8-5E0C-811A-414A77AC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19" y="4528902"/>
            <a:ext cx="976448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8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6E512-F238-835C-8FCE-0CF727375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88FC1-3898-904F-3EB1-33F0054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7CCA1-116F-C1BD-ACDD-E247AD5C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15: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5682DB2-52FD-0A8B-6B72-2B416DC2D624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16: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30246D-4295-7644-924B-51AB11B0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29" y="1964545"/>
            <a:ext cx="9726382" cy="14575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BBB6C7-C144-B816-FB6C-08B6EE27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4432488"/>
            <a:ext cx="977401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8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0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PSEUDOCÓDIGO EJERCICIOS</a:t>
            </a:r>
            <a:endParaRPr lang="es-CO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667BC-E878-B38C-9992-4102963F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28"/>
            <a:ext cx="10813473" cy="5365390"/>
          </a:xfrm>
        </p:spPr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s-CO" sz="2000" b="1" dirty="0"/>
              <a:t>Punto 1:</a:t>
            </a:r>
          </a:p>
          <a:p>
            <a:pPr marL="0" indent="0">
              <a:buNone/>
            </a:pPr>
            <a:r>
              <a:rPr lang="fr-FR" sz="2000" dirty="0"/>
              <a:t>aux1 ← 7  </a:t>
            </a:r>
          </a:p>
          <a:p>
            <a:pPr marL="0" indent="0">
              <a:buNone/>
            </a:pPr>
            <a:r>
              <a:rPr lang="fr-FR" sz="2000" dirty="0"/>
              <a:t>aux4 ← aux1 + 3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es-CO" sz="2000" b="1" dirty="0"/>
              <a:t>Punto 2:</a:t>
            </a:r>
          </a:p>
          <a:p>
            <a:pPr marL="0" indent="0">
              <a:buNone/>
            </a:pPr>
            <a:r>
              <a:rPr lang="fr-FR" sz="2000" dirty="0"/>
              <a:t>aux1 ← 8  </a:t>
            </a:r>
          </a:p>
          <a:p>
            <a:pPr marL="0" indent="0">
              <a:buNone/>
            </a:pPr>
            <a:r>
              <a:rPr lang="fr-FR" sz="2000" dirty="0"/>
              <a:t>aux2 ← 10  </a:t>
            </a:r>
          </a:p>
          <a:p>
            <a:pPr marL="0" indent="0">
              <a:buNone/>
            </a:pPr>
            <a:r>
              <a:rPr lang="fr-FR" sz="2000" dirty="0"/>
              <a:t>aux4 ← aux1 + aux2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2000" b="1" dirty="0"/>
              <a:t>Punto 3: </a:t>
            </a:r>
          </a:p>
          <a:p>
            <a:pPr marL="0" indent="0">
              <a:buNone/>
            </a:pPr>
            <a:r>
              <a:rPr lang="es-ES" sz="2000" dirty="0"/>
              <a:t>aux1 ← 5  </a:t>
            </a:r>
          </a:p>
          <a:p>
            <a:pPr marL="0" indent="0">
              <a:buNone/>
            </a:pPr>
            <a:r>
              <a:rPr lang="es-ES" sz="2000" dirty="0"/>
              <a:t>W     ← 9 − aux1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b="1" dirty="0"/>
              <a:t>Punto 4:</a:t>
            </a:r>
          </a:p>
          <a:p>
            <a:pPr marL="0" indent="0">
              <a:buNone/>
            </a:pPr>
            <a:r>
              <a:rPr lang="fr-FR" sz="2000" dirty="0"/>
              <a:t>aux1 ← 6  </a:t>
            </a:r>
          </a:p>
          <a:p>
            <a:pPr marL="0" indent="0">
              <a:buNone/>
            </a:pPr>
            <a:r>
              <a:rPr lang="fr-FR" sz="2000" dirty="0"/>
              <a:t>aux2 ← 4  </a:t>
            </a:r>
          </a:p>
          <a:p>
            <a:pPr marL="0" indent="0">
              <a:buNone/>
            </a:pPr>
            <a:r>
              <a:rPr lang="fr-FR" sz="2000" dirty="0"/>
              <a:t>aux4 ← aux2 − aux1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2000" b="1" dirty="0"/>
              <a:t>Punto 5: </a:t>
            </a:r>
          </a:p>
          <a:p>
            <a:pPr marL="0" indent="0">
              <a:buNone/>
            </a:pPr>
            <a:r>
              <a:rPr lang="es-ES" sz="2000" dirty="0"/>
              <a:t>aux1 ← 5  </a:t>
            </a:r>
          </a:p>
          <a:p>
            <a:pPr marL="0" indent="0">
              <a:buNone/>
            </a:pPr>
            <a:r>
              <a:rPr lang="es-ES" sz="2000" dirty="0"/>
              <a:t>W ← 4</a:t>
            </a:r>
          </a:p>
          <a:p>
            <a:pPr marL="0" indent="0">
              <a:buNone/>
            </a:pPr>
            <a:r>
              <a:rPr lang="es-ES" sz="2000" dirty="0"/>
              <a:t>W  ← aux1 × W  </a:t>
            </a:r>
          </a:p>
          <a:p>
            <a:pPr marL="0" indent="0">
              <a:buNone/>
            </a:pPr>
            <a:r>
              <a:rPr lang="es-ES" sz="2000" dirty="0"/>
              <a:t>aux1  ← W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2000" b="1" dirty="0"/>
              <a:t>Punto 6:</a:t>
            </a:r>
          </a:p>
          <a:p>
            <a:pPr marL="0" indent="0">
              <a:buNone/>
            </a:pPr>
            <a:r>
              <a:rPr lang="fr-FR" sz="2000" dirty="0"/>
              <a:t>aux1 ← 12  </a:t>
            </a:r>
          </a:p>
          <a:p>
            <a:pPr marL="0" indent="0">
              <a:buNone/>
            </a:pPr>
            <a:r>
              <a:rPr lang="fr-FR" sz="2000" dirty="0"/>
              <a:t>aux2 ← 15  </a:t>
            </a:r>
          </a:p>
          <a:p>
            <a:pPr marL="0" indent="0">
              <a:buNone/>
            </a:pPr>
            <a:r>
              <a:rPr lang="fr-FR" sz="2000" dirty="0"/>
              <a:t>W ← aux1 × aux2  </a:t>
            </a:r>
          </a:p>
          <a:p>
            <a:pPr marL="0" indent="0">
              <a:buNone/>
            </a:pPr>
            <a:r>
              <a:rPr lang="fr-FR" sz="2000" dirty="0"/>
              <a:t>aux4     ← PRODL(W)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Punto 7: </a:t>
            </a:r>
          </a:p>
          <a:p>
            <a:pPr marL="0" indent="0">
              <a:buNone/>
            </a:pPr>
            <a:r>
              <a:rPr lang="fr-FR" sz="2000" dirty="0"/>
              <a:t>aux1 ← 12  </a:t>
            </a:r>
          </a:p>
          <a:p>
            <a:pPr marL="0" indent="0">
              <a:buNone/>
            </a:pPr>
            <a:r>
              <a:rPr lang="fr-FR" sz="2000" dirty="0"/>
              <a:t>aux1 ← NOT aux1    // </a:t>
            </a:r>
            <a:r>
              <a:rPr lang="fr-FR" sz="2000" dirty="0" err="1"/>
              <a:t>complemento</a:t>
            </a:r>
            <a:r>
              <a:rPr lang="fr-FR" sz="2000" dirty="0"/>
              <a:t> a </a:t>
            </a:r>
            <a:r>
              <a:rPr lang="fr-FR" sz="2000" dirty="0" err="1"/>
              <a:t>uno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Punto 8:</a:t>
            </a:r>
          </a:p>
          <a:p>
            <a:pPr marL="0" indent="0">
              <a:buNone/>
            </a:pPr>
            <a:r>
              <a:rPr lang="fr-FR" sz="2000" dirty="0"/>
              <a:t>aux1 ← 12  </a:t>
            </a:r>
          </a:p>
          <a:p>
            <a:pPr marL="0" indent="0">
              <a:buNone/>
            </a:pPr>
            <a:r>
              <a:rPr lang="fr-FR" sz="2000" dirty="0"/>
              <a:t>aux1 ← −aux1</a:t>
            </a:r>
          </a:p>
          <a:p>
            <a:pPr marL="0" indent="0">
              <a:buNone/>
            </a:pPr>
            <a:r>
              <a:rPr lang="fr-FR" sz="2000" dirty="0"/>
              <a:t>aux4 ← aux1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Punto 9:</a:t>
            </a:r>
          </a:p>
          <a:p>
            <a:pPr marL="0" indent="0">
              <a:buNone/>
            </a:pPr>
            <a:r>
              <a:rPr lang="fr-FR" sz="2000" dirty="0"/>
              <a:t>aux1 ← 35  </a:t>
            </a:r>
          </a:p>
          <a:p>
            <a:pPr marL="0" indent="0">
              <a:buNone/>
            </a:pPr>
            <a:r>
              <a:rPr lang="fr-FR" sz="2000" dirty="0"/>
              <a:t>W     ← 7 OR aux1</a:t>
            </a:r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0EC63-199B-8178-BA44-A6D29E9E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3FD61-16B1-5BEB-F1AD-C93D8EFF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0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PSEUDOCÓDIGO EJERCICIOS</a:t>
            </a:r>
            <a:endParaRPr lang="es-CO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5D277-52C0-2E80-9350-CCF744AD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28"/>
            <a:ext cx="10813473" cy="53653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s-CO" sz="2000" b="1" dirty="0"/>
              <a:t>Punto 10:</a:t>
            </a:r>
          </a:p>
          <a:p>
            <a:pPr marL="0" indent="0">
              <a:buNone/>
            </a:pPr>
            <a:r>
              <a:rPr lang="fr-FR" sz="2000" dirty="0"/>
              <a:t>aux1 ← 20  </a:t>
            </a:r>
          </a:p>
          <a:p>
            <a:pPr marL="0" indent="0">
              <a:buNone/>
            </a:pPr>
            <a:r>
              <a:rPr lang="fr-FR" sz="2000" dirty="0"/>
              <a:t>aux2 ← 56        </a:t>
            </a:r>
          </a:p>
          <a:p>
            <a:pPr marL="0" indent="0">
              <a:buNone/>
            </a:pPr>
            <a:r>
              <a:rPr lang="fr-FR" sz="2000" dirty="0"/>
              <a:t>aux4 ← aux1 OR aux2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Punto 11:</a:t>
            </a:r>
          </a:p>
          <a:p>
            <a:pPr marL="0" indent="0">
              <a:buNone/>
            </a:pPr>
            <a:r>
              <a:rPr lang="fr-FR" sz="2000" dirty="0"/>
              <a:t>aux1 ← 62  </a:t>
            </a:r>
          </a:p>
          <a:p>
            <a:pPr marL="0" indent="0">
              <a:buNone/>
            </a:pPr>
            <a:r>
              <a:rPr lang="fr-FR" sz="2000" dirty="0"/>
              <a:t>W     ← aux1 AND 15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es-CO" sz="2000" b="1" dirty="0"/>
              <a:t>Punto 12:</a:t>
            </a:r>
          </a:p>
          <a:p>
            <a:pPr marL="0" indent="0">
              <a:buNone/>
            </a:pPr>
            <a:r>
              <a:rPr lang="fr-FR" sz="2000" dirty="0"/>
              <a:t>aux1 ← 100  </a:t>
            </a:r>
          </a:p>
          <a:p>
            <a:pPr marL="0" indent="0">
              <a:buNone/>
            </a:pPr>
            <a:r>
              <a:rPr lang="fr-FR" sz="2000" dirty="0"/>
              <a:t>aux2 ← 45  </a:t>
            </a:r>
          </a:p>
          <a:p>
            <a:pPr marL="0" indent="0">
              <a:buNone/>
            </a:pPr>
            <a:r>
              <a:rPr lang="fr-FR" sz="2000" dirty="0"/>
              <a:t>aux4 ← aux1 AND aux2</a:t>
            </a:r>
          </a:p>
          <a:p>
            <a:pPr marL="0" indent="0">
              <a:buNone/>
            </a:pPr>
            <a:r>
              <a:rPr lang="fr-FR" sz="2000" b="1" dirty="0"/>
              <a:t>Punto 13:</a:t>
            </a:r>
          </a:p>
          <a:p>
            <a:pPr marL="0" indent="0">
              <a:buNone/>
            </a:pPr>
            <a:r>
              <a:rPr lang="fr-FR" sz="2000" dirty="0"/>
              <a:t>aux1 ← 120  </a:t>
            </a:r>
          </a:p>
          <a:p>
            <a:pPr marL="0" indent="0">
              <a:buNone/>
            </a:pPr>
            <a:r>
              <a:rPr lang="fr-FR" sz="2000" dirty="0"/>
              <a:t>W     ← aux1 XOR 1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Punto  14:</a:t>
            </a:r>
          </a:p>
          <a:p>
            <a:pPr marL="0" indent="0">
              <a:buNone/>
            </a:pPr>
            <a:r>
              <a:rPr lang="fr-FR" sz="2000" dirty="0"/>
              <a:t>aux1 ← 17  </a:t>
            </a:r>
          </a:p>
          <a:p>
            <a:pPr marL="0" indent="0">
              <a:buNone/>
            </a:pPr>
            <a:r>
              <a:rPr lang="fr-FR" sz="2000" dirty="0"/>
              <a:t>aux2 ← 90  </a:t>
            </a:r>
          </a:p>
          <a:p>
            <a:pPr marL="0" indent="0">
              <a:buNone/>
            </a:pPr>
            <a:r>
              <a:rPr lang="fr-FR" sz="2000" dirty="0"/>
              <a:t>aux4 ← aux1 XOR aux2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b="1" dirty="0"/>
              <a:t>Punto 15:</a:t>
            </a:r>
          </a:p>
          <a:p>
            <a:pPr marL="0" indent="0">
              <a:buNone/>
            </a:pPr>
            <a:r>
              <a:rPr lang="fr-FR" sz="2000" dirty="0"/>
              <a:t>aux1 ← 25  </a:t>
            </a:r>
          </a:p>
          <a:p>
            <a:pPr marL="0" indent="0">
              <a:buNone/>
            </a:pPr>
            <a:r>
              <a:rPr lang="fr-FR" sz="2000" dirty="0"/>
              <a:t>aux2 ← 40  </a:t>
            </a:r>
          </a:p>
          <a:p>
            <a:pPr marL="0" indent="0">
              <a:buNone/>
            </a:pPr>
            <a:r>
              <a:rPr lang="fr-FR" sz="2000" dirty="0"/>
              <a:t>aux3 ← 103  </a:t>
            </a:r>
          </a:p>
          <a:p>
            <a:pPr marL="0" indent="0">
              <a:buNone/>
            </a:pPr>
            <a:r>
              <a:rPr lang="fr-FR" sz="2000" dirty="0"/>
              <a:t>aux3 ← aux3 XOR 208     </a:t>
            </a:r>
          </a:p>
          <a:p>
            <a:pPr marL="0" indent="0">
              <a:buNone/>
            </a:pPr>
            <a:r>
              <a:rPr lang="fr-FR" sz="2000" dirty="0"/>
              <a:t>W ← aux1 OR aux2</a:t>
            </a:r>
          </a:p>
          <a:p>
            <a:pPr marL="0" indent="0">
              <a:buNone/>
            </a:pPr>
            <a:r>
              <a:rPr lang="fr-FR" sz="2000" dirty="0"/>
              <a:t>aux4 ← W AND aux3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Punto 16:</a:t>
            </a:r>
          </a:p>
          <a:p>
            <a:pPr marL="0" indent="0">
              <a:buNone/>
            </a:pPr>
            <a:r>
              <a:rPr lang="es-CO" sz="2000" dirty="0"/>
              <a:t>aux1 ← 18  </a:t>
            </a:r>
          </a:p>
          <a:p>
            <a:pPr marL="0" indent="0">
              <a:buNone/>
            </a:pPr>
            <a:r>
              <a:rPr lang="es-CO" sz="2000" dirty="0"/>
              <a:t>aux2 ← 60  </a:t>
            </a:r>
          </a:p>
          <a:p>
            <a:pPr marL="0" indent="0">
              <a:buNone/>
            </a:pPr>
            <a:r>
              <a:rPr lang="es-CO" sz="2000" dirty="0"/>
              <a:t>aux3 ← 16  </a:t>
            </a:r>
          </a:p>
          <a:p>
            <a:pPr marL="0" indent="0">
              <a:buNone/>
            </a:pPr>
            <a:r>
              <a:rPr lang="es-CO" sz="2000" dirty="0"/>
              <a:t>aux4 ← aux1 + aux2       </a:t>
            </a:r>
          </a:p>
          <a:p>
            <a:pPr marL="0" indent="0">
              <a:buNone/>
            </a:pPr>
            <a:r>
              <a:rPr lang="es-CO" sz="2000" dirty="0"/>
              <a:t>W ← aux3 − 26         </a:t>
            </a:r>
          </a:p>
          <a:p>
            <a:pPr marL="0" indent="0">
              <a:buNone/>
            </a:pPr>
            <a:r>
              <a:rPr lang="es-CO" sz="2000" dirty="0"/>
              <a:t>W ← −3 × W    </a:t>
            </a:r>
          </a:p>
          <a:p>
            <a:pPr marL="0" indent="0">
              <a:buNone/>
            </a:pPr>
            <a:r>
              <a:rPr lang="es-CO" sz="2000" dirty="0"/>
              <a:t>W ← PRODL(W)</a:t>
            </a:r>
          </a:p>
          <a:p>
            <a:pPr marL="0" indent="0">
              <a:buNone/>
            </a:pPr>
            <a:r>
              <a:rPr lang="es-CO" sz="2000" dirty="0"/>
              <a:t> aux4 ← aux4 + W  </a:t>
            </a:r>
          </a:p>
        </p:txBody>
      </p:sp>
    </p:spTree>
    <p:extLst>
      <p:ext uri="{BB962C8B-B14F-4D97-AF65-F5344CB8AC3E}">
        <p14:creationId xmlns:p14="http://schemas.microsoft.com/office/powerpoint/2010/main" val="13508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B2A31-618C-880F-5E31-DA131725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1: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pic>
        <p:nvPicPr>
          <p:cNvPr id="15" name="Imagen 1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F96F8E00-66E5-55FF-4EE8-69C5B658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92" y="1898864"/>
            <a:ext cx="9745435" cy="151468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471E25B-74A2-1625-53E5-D3216905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13" y="4374822"/>
            <a:ext cx="9774014" cy="1533739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99BADE7-8A74-CE19-63CF-886AD51AFFF8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2: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30814-E378-86C5-9B47-23C1481A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5DCA4-F07E-7F44-DFC0-478AEE79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E7D85-EAB7-649C-E582-BBC58815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3: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8B2B71C2-F9F3-BE4F-0F77-8632E75848FE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4: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6282E8-4E05-CF7C-1102-9C4290CF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4" y="1962171"/>
            <a:ext cx="9678751" cy="12955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F4305D-5B77-E351-762C-99B28343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19" y="4454565"/>
            <a:ext cx="975496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57425-F2BC-3DBE-BAE3-4EFB6FCC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56EFA-5633-1F82-7D82-BD7B0131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93323-E24F-C917-EE84-621F8B1D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5: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6FA0DC05-7833-05EC-C5A6-F984BF7B0294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6: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DE61D-E378-5C28-40BE-E6460ED7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962171"/>
            <a:ext cx="9745435" cy="1238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C6B88A-C4DF-7F6C-6661-84A432E4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81" y="4374256"/>
            <a:ext cx="974543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9DB29-647B-000B-1BD1-D62C35082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359A1-F6C8-18C9-0E16-C63A18C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A3FE8-56E2-7DD9-414E-421D7B35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7: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CBFF950-82DD-C74A-F236-2385896CD8F9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8: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407640-C300-DD5D-0670-9EF662B9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923011"/>
            <a:ext cx="9802593" cy="1267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C47F52-A517-4607-5501-8E11CF48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82" y="4335662"/>
            <a:ext cx="974543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328D-B5BF-2718-B62F-470861CB6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417DA-7534-B2E8-B173-FE42DADB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C2BF1-0D03-4E0A-AE8B-E6B5A8AD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9: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CE443D82-5155-C38B-373A-6CB58D1ABE53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10: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28FECF-55FB-E9BD-8986-A2698BB6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108104"/>
            <a:ext cx="9734550" cy="1219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A90558-23B2-089A-3B06-078238DF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4328735"/>
            <a:ext cx="977401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4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BC52-EFC5-EF1A-27E5-04BD5CFD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67C0F-DE31-574E-F5FF-512DE320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789A8-2998-47DA-B729-CE0C2C91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0" y="1557465"/>
            <a:ext cx="10515600" cy="358619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s-CO" sz="2000" b="1" dirty="0"/>
              <a:t>Punto 11: </a:t>
            </a:r>
          </a:p>
          <a:p>
            <a:pPr marL="0" indent="0" algn="ctr">
              <a:buNone/>
            </a:pPr>
            <a:endParaRPr lang="es-CO" sz="200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61A9B0D0-A505-6112-D71C-8125A2408D78}"/>
              </a:ext>
            </a:extLst>
          </p:cNvPr>
          <p:cNvSpPr txBox="1">
            <a:spLocks/>
          </p:cNvSpPr>
          <p:nvPr/>
        </p:nvSpPr>
        <p:spPr>
          <a:xfrm>
            <a:off x="809620" y="3970116"/>
            <a:ext cx="10515600" cy="3586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/>
              <a:t>Punto 12: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101B3-C78A-158B-6785-6B5D349D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39" y="2108019"/>
            <a:ext cx="9754961" cy="1219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6CA643-ABE9-5476-3E5A-00725969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45" y="4328735"/>
            <a:ext cx="973590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46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357</Words>
  <Application>Microsoft Office PowerPoint</Application>
  <PresentationFormat>Panorámica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LABORATORIO NO. 1 MICROCONTROLADORES</vt:lpstr>
      <vt:lpstr>PSEUDOCÓDIGO EJERCICIOS</vt:lpstr>
      <vt:lpstr>PSEUDOCÓDIGO EJERCICIOS</vt:lpstr>
      <vt:lpstr>USO DEL SIMULADOR</vt:lpstr>
      <vt:lpstr>USO DEL SIMULADOR</vt:lpstr>
      <vt:lpstr>USO DEL SIMULADOR</vt:lpstr>
      <vt:lpstr>USO DEL SIMULADOR</vt:lpstr>
      <vt:lpstr>USO DEL SIMULADOR</vt:lpstr>
      <vt:lpstr>USO DEL SIMULADOR</vt:lpstr>
      <vt:lpstr>USO DEL SIMULADOR</vt:lpstr>
      <vt:lpstr>USO DEL SIMULADOR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3</cp:revision>
  <dcterms:created xsi:type="dcterms:W3CDTF">2023-08-04T20:07:07Z</dcterms:created>
  <dcterms:modified xsi:type="dcterms:W3CDTF">2025-06-22T19:28:18Z</dcterms:modified>
</cp:coreProperties>
</file>