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7542B-192F-2331-AD62-695A5CA3B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92212F-7105-3936-ACD7-13BF4B592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DE1BB8-4F59-5D71-CD5B-AB438446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5AA85D-10D8-8A80-9087-641198F0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6B709B-C2F2-30C6-6906-BDC02546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259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F5398-572C-05CB-ECF4-C47F535E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9406F2-7649-402E-52A9-55C58E40F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053E2B-17DA-6150-D5AD-3E23722D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1FC56F-F4F8-D207-2463-25ECA45B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B76D54-F210-7DFD-73BE-314683A7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629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7CAAC2-3929-83A7-E7A5-C82CAFE45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79C1D9-9DC4-B460-027D-EB034B933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D0895-22C2-658F-0430-6FB70DDA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98F824-9F11-B50E-F344-A5561277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604BB6-6517-323F-D2C5-6F4865A6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587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18E9B-E94F-7D8B-6D29-3F33D367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7F38D7-D72B-5801-50A1-B0CC10C0B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7A0496-4C2B-6908-A5A2-61A3F28A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61FCC0-4783-C1B2-C6D9-51CD948E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867BD4-7535-D4C9-04F9-503374AF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68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7E182-3CB7-C01B-6C1B-450F533A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04C258-F548-648F-EBF3-08E7DFD20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9AD134-BD2D-FAFD-6A0C-CD2D23E0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5903A-746B-16D0-C01D-6C0243FE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846B2F-05E8-5F35-9BC9-A0E763A9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123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B2316-6062-2DD4-EC71-DF7DE469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239287-BE40-7605-0DA3-EB80637D4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104AA0-677B-D59B-4DEB-0D3BBAE44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AD1494-F971-C7F7-ECAD-741D3E97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0209B2-B1B1-8E3C-B783-AA1B0948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C9326C-757D-FA2D-570C-BDF1845A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166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81E50-CC35-6031-DB2B-CC32A111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6BFFE5-E9E8-2E1D-11F7-F8DA2467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CB9B64-414F-38D8-52A5-86BB72CD5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39DA17-1B59-E4AB-664E-4E9699052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0FB9F8-A70B-8617-C4F3-15A7B0034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A737D2-15C8-D987-8F65-5B00E20D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95C152-2753-5EA0-662D-BA54D435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7D6BCE-F6BB-62AB-C935-8996B957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683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16BE6-FB46-2DE6-9F96-FB1B7C2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C2A0EE-6622-BE7F-AF99-DFDB1780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DABE50-C30A-9BC4-456B-09C33E28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6FAF86-CEA7-C5D6-03A9-81AA929D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909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EE2D0C-E973-BB22-B3F7-8FE0D491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F00865-A14B-F2FC-083E-30332F34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9191FE-4E2E-5210-9DED-06CDEAF1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113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1BB80-B170-8230-F0E1-1A7ED13A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79FE23-4B56-379D-BEF5-2CBF8293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437313-55D0-5BAE-A624-6BF73CFB7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384BCD-E0E0-C5B9-A0B1-B83E8424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B36D2D-656F-4E63-6462-4A3C71FF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3A0F07-B325-520E-CFB4-4126D842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396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19842-B671-15A7-FFBC-7AE3621B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DC32F3-7B5B-B065-EB7E-676C6484C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A5EBAA-504C-4425-27C4-4394B7057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229D3C-BEA1-B8A8-EFF5-E534F3D7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03E1AB-43CE-7E79-7F00-EF44289C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7B0B31-0921-87CF-415A-3FCB2E22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51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1A2AF54-9934-4F53-02F7-A9665876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911CFA-BBDB-5111-DA0B-B4336FC02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932344-A90C-4709-63A1-DE26BA8CA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02D969-B918-7C87-C2FE-538463961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C99BB5-C5BD-E57F-F03B-5F9ACE9BA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46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62129-EAE5-A0EA-3CFE-C674E5665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130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PRESENTACIÓN DE LABORATORIO NO. 2</a:t>
            </a:r>
            <a:br>
              <a:rPr lang="es-ES" b="1" dirty="0"/>
            </a:br>
            <a:r>
              <a:rPr lang="es-ES" b="1" dirty="0"/>
              <a:t>MICROCONTROLADORES</a:t>
            </a:r>
            <a:endParaRPr lang="es-CO" b="1" dirty="0"/>
          </a:p>
        </p:txBody>
      </p:sp>
      <p:pic>
        <p:nvPicPr>
          <p:cNvPr id="5" name="Imagen 4" descr="Universidad Nacional de Colombia - UNAL">
            <a:extLst>
              <a:ext uri="{FF2B5EF4-FFF2-40B4-BE49-F238E27FC236}">
                <a16:creationId xmlns:a16="http://schemas.microsoft.com/office/drawing/2014/main" id="{CFF0A27F-D8A0-F34F-9776-668727015A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31800" r="8800" b="31600"/>
          <a:stretch/>
        </p:blipFill>
        <p:spPr bwMode="auto">
          <a:xfrm>
            <a:off x="9401175" y="568325"/>
            <a:ext cx="2291715" cy="10329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8CB8AF17-6A3C-A4F7-D670-E5FD54AD11A6}"/>
              </a:ext>
            </a:extLst>
          </p:cNvPr>
          <p:cNvSpPr>
            <a:spLocks noGrp="1"/>
          </p:cNvSpPr>
          <p:nvPr/>
        </p:nvSpPr>
        <p:spPr>
          <a:xfrm>
            <a:off x="1524000" y="4313383"/>
            <a:ext cx="9144000" cy="99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Carlos Fernando Quintero Castillo			1004603567</a:t>
            </a:r>
          </a:p>
          <a:p>
            <a:r>
              <a:rPr lang="es-ES" dirty="0" err="1"/>
              <a:t>Andres</a:t>
            </a:r>
            <a:r>
              <a:rPr lang="es-ES" dirty="0"/>
              <a:t> Gustavo Pinilla Rojas				1028660695</a:t>
            </a:r>
          </a:p>
        </p:txBody>
      </p:sp>
    </p:spTree>
    <p:extLst>
      <p:ext uri="{BB962C8B-B14F-4D97-AF65-F5344CB8AC3E}">
        <p14:creationId xmlns:p14="http://schemas.microsoft.com/office/powerpoint/2010/main" val="86520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A9B25-0D85-ABD5-61A9-4F59388D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72"/>
            <a:ext cx="10515600" cy="66011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DIAGRAMA DE FLUJO</a:t>
            </a:r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5C5467A-7F1E-8623-E079-DBBB927B4D4E}"/>
              </a:ext>
            </a:extLst>
          </p:cNvPr>
          <p:cNvSpPr txBox="1"/>
          <p:nvPr/>
        </p:nvSpPr>
        <p:spPr>
          <a:xfrm>
            <a:off x="4472863" y="1054296"/>
            <a:ext cx="746260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 err="1"/>
              <a:t>flowchart</a:t>
            </a:r>
            <a:r>
              <a:rPr lang="es-CO" sz="1400" dirty="0"/>
              <a:t> TD</a:t>
            </a:r>
          </a:p>
          <a:p>
            <a:pPr algn="ctr"/>
            <a:r>
              <a:rPr lang="es-CO" sz="1400" dirty="0"/>
              <a:t>    A["INICIO"] </a:t>
            </a:r>
            <a:r>
              <a:rPr lang="es-CO" sz="1400" b="1" dirty="0"/>
              <a:t>--&gt;</a:t>
            </a:r>
            <a:r>
              <a:rPr lang="es-CO" sz="1400" dirty="0"/>
              <a:t> C["Configura Puerto como salida"]</a:t>
            </a:r>
          </a:p>
          <a:p>
            <a:pPr algn="ctr"/>
            <a:r>
              <a:rPr lang="es-CO" sz="1400" dirty="0"/>
              <a:t>    C </a:t>
            </a:r>
            <a:r>
              <a:rPr lang="es-CO" sz="1400" b="1" dirty="0"/>
              <a:t>--&gt;</a:t>
            </a:r>
            <a:r>
              <a:rPr lang="es-CO" sz="1400" dirty="0"/>
              <a:t> D["Configura el puerto nivel lógico en 1"]</a:t>
            </a:r>
          </a:p>
          <a:p>
            <a:pPr algn="ctr"/>
            <a:r>
              <a:rPr lang="es-CO" sz="1400" dirty="0"/>
              <a:t>    D </a:t>
            </a:r>
            <a:r>
              <a:rPr lang="es-CO" sz="1400" b="1" dirty="0"/>
              <a:t>--&gt;</a:t>
            </a:r>
            <a:r>
              <a:rPr lang="es-CO" sz="1400" dirty="0"/>
              <a:t> E["</a:t>
            </a:r>
            <a:r>
              <a:rPr lang="es-CO" sz="1400" dirty="0" err="1"/>
              <a:t>Sequence</a:t>
            </a:r>
            <a:r>
              <a:rPr lang="es-CO" sz="1400" dirty="0"/>
              <a:t>"]</a:t>
            </a:r>
          </a:p>
          <a:p>
            <a:pPr algn="ctr"/>
            <a:r>
              <a:rPr lang="es-CO" sz="1400" dirty="0"/>
              <a:t>   E </a:t>
            </a:r>
            <a:r>
              <a:rPr lang="es-CO" sz="1400" b="1" dirty="0"/>
              <a:t>--&gt;</a:t>
            </a:r>
            <a:r>
              <a:rPr lang="es-CO" sz="1400" dirty="0"/>
              <a:t> F["Negro&lt;</a:t>
            </a:r>
            <a:r>
              <a:rPr lang="es-CO" sz="1400" dirty="0" err="1"/>
              <a:t>br</a:t>
            </a:r>
            <a:r>
              <a:rPr lang="es-CO" sz="1400" dirty="0"/>
              <a:t>&gt;Bits = 111"]</a:t>
            </a:r>
          </a:p>
          <a:p>
            <a:pPr algn="ctr"/>
            <a:r>
              <a:rPr lang="es-CO" sz="1400" dirty="0"/>
              <a:t>    F </a:t>
            </a:r>
            <a:r>
              <a:rPr lang="es-CO" sz="1400" b="1" dirty="0"/>
              <a:t>--&gt;</a:t>
            </a:r>
            <a:r>
              <a:rPr lang="es-CO" sz="1400" dirty="0"/>
              <a:t> R1["Retardo = 4 s"]</a:t>
            </a:r>
          </a:p>
          <a:p>
            <a:pPr algn="ctr"/>
            <a:r>
              <a:rPr lang="es-CO" sz="1400" dirty="0"/>
              <a:t>    R1 </a:t>
            </a:r>
            <a:r>
              <a:rPr lang="es-CO" sz="1400" b="1" dirty="0"/>
              <a:t>--&gt;</a:t>
            </a:r>
            <a:r>
              <a:rPr lang="es-CO" sz="1400" dirty="0"/>
              <a:t> G["Azul&lt;</a:t>
            </a:r>
            <a:r>
              <a:rPr lang="es-CO" sz="1400" dirty="0" err="1"/>
              <a:t>br</a:t>
            </a:r>
            <a:r>
              <a:rPr lang="es-CO" sz="1400" dirty="0"/>
              <a:t>&gt;Bits = 110"]</a:t>
            </a:r>
          </a:p>
          <a:p>
            <a:pPr algn="ctr"/>
            <a:r>
              <a:rPr lang="es-CO" sz="1400" dirty="0"/>
              <a:t>    G </a:t>
            </a:r>
            <a:r>
              <a:rPr lang="es-CO" sz="1400" b="1" dirty="0"/>
              <a:t>--&gt;</a:t>
            </a:r>
            <a:r>
              <a:rPr lang="es-CO" sz="1400" dirty="0"/>
              <a:t> R2["Retardo = 4 s“]</a:t>
            </a:r>
          </a:p>
          <a:p>
            <a:pPr algn="ctr"/>
            <a:r>
              <a:rPr lang="es-CO" sz="1400" dirty="0"/>
              <a:t>    R2 </a:t>
            </a:r>
            <a:r>
              <a:rPr lang="es-CO" sz="1400" b="1" dirty="0"/>
              <a:t>--&gt;</a:t>
            </a:r>
            <a:r>
              <a:rPr lang="es-CO" sz="1400" dirty="0"/>
              <a:t> H["</a:t>
            </a:r>
            <a:r>
              <a:rPr lang="es-CO" sz="1400" dirty="0" err="1"/>
              <a:t>Cyan</a:t>
            </a:r>
            <a:r>
              <a:rPr lang="es-CO" sz="1400" dirty="0"/>
              <a:t>&lt;</a:t>
            </a:r>
            <a:r>
              <a:rPr lang="es-CO" sz="1400" dirty="0" err="1"/>
              <a:t>br</a:t>
            </a:r>
            <a:r>
              <a:rPr lang="es-CO" sz="1400" dirty="0"/>
              <a:t>&gt;Bits = 100"]</a:t>
            </a:r>
          </a:p>
          <a:p>
            <a:pPr algn="ctr"/>
            <a:r>
              <a:rPr lang="es-CO" sz="1400" dirty="0"/>
              <a:t>    H </a:t>
            </a:r>
            <a:r>
              <a:rPr lang="es-CO" sz="1400" b="1" dirty="0"/>
              <a:t>--&gt;</a:t>
            </a:r>
            <a:r>
              <a:rPr lang="es-CO" sz="1400" dirty="0"/>
              <a:t> R3["Retardo = 4 s"]</a:t>
            </a:r>
          </a:p>
          <a:p>
            <a:pPr algn="ctr"/>
            <a:r>
              <a:rPr lang="es-CO" sz="1400" dirty="0"/>
              <a:t>    R3 </a:t>
            </a:r>
            <a:r>
              <a:rPr lang="es-CO" sz="1400" b="1" dirty="0"/>
              <a:t>--&gt;</a:t>
            </a:r>
            <a:r>
              <a:rPr lang="es-CO" sz="1400" dirty="0"/>
              <a:t> J["Verde&lt;</a:t>
            </a:r>
            <a:r>
              <a:rPr lang="es-CO" sz="1400" dirty="0" err="1"/>
              <a:t>br</a:t>
            </a:r>
            <a:r>
              <a:rPr lang="es-CO" sz="1400" dirty="0"/>
              <a:t>&gt;Bits = 101"]</a:t>
            </a:r>
          </a:p>
          <a:p>
            <a:pPr algn="ctr"/>
            <a:r>
              <a:rPr lang="es-CO" sz="1400" dirty="0"/>
              <a:t>    J </a:t>
            </a:r>
            <a:r>
              <a:rPr lang="es-CO" sz="1400" b="1" dirty="0"/>
              <a:t>--&gt;</a:t>
            </a:r>
            <a:r>
              <a:rPr lang="es-CO" sz="1400" dirty="0"/>
              <a:t> R4["Retardo = 4 s"]</a:t>
            </a:r>
          </a:p>
          <a:p>
            <a:pPr algn="ctr"/>
            <a:r>
              <a:rPr lang="es-CO" sz="1400" dirty="0"/>
              <a:t>    R4 </a:t>
            </a:r>
            <a:r>
              <a:rPr lang="es-CO" sz="1400" b="1" dirty="0"/>
              <a:t>--&gt;</a:t>
            </a:r>
            <a:r>
              <a:rPr lang="es-CO" sz="1400" dirty="0"/>
              <a:t> K["Amarillo&lt;</a:t>
            </a:r>
            <a:r>
              <a:rPr lang="es-CO" sz="1400" dirty="0" err="1"/>
              <a:t>br</a:t>
            </a:r>
            <a:r>
              <a:rPr lang="es-CO" sz="1400" dirty="0"/>
              <a:t>&gt;Bits = 001"]</a:t>
            </a:r>
          </a:p>
          <a:p>
            <a:pPr algn="ctr"/>
            <a:r>
              <a:rPr lang="es-CO" sz="1400" dirty="0"/>
              <a:t>    K </a:t>
            </a:r>
            <a:r>
              <a:rPr lang="es-CO" sz="1400" b="1" dirty="0"/>
              <a:t>--&gt;</a:t>
            </a:r>
            <a:r>
              <a:rPr lang="es-CO" sz="1400" dirty="0"/>
              <a:t> R5["Retardo = 4 s"]</a:t>
            </a:r>
          </a:p>
          <a:p>
            <a:pPr algn="ctr"/>
            <a:r>
              <a:rPr lang="es-CO" sz="1400" dirty="0"/>
              <a:t>    R5 </a:t>
            </a:r>
            <a:r>
              <a:rPr lang="es-CO" sz="1400" b="1" dirty="0"/>
              <a:t>--&gt;</a:t>
            </a:r>
            <a:r>
              <a:rPr lang="es-CO" sz="1400" dirty="0"/>
              <a:t> L["Blanco&lt;</a:t>
            </a:r>
            <a:r>
              <a:rPr lang="es-CO" sz="1400" dirty="0" err="1"/>
              <a:t>br</a:t>
            </a:r>
            <a:r>
              <a:rPr lang="es-CO" sz="1400" dirty="0"/>
              <a:t>&gt;Bits = 000"]</a:t>
            </a:r>
          </a:p>
          <a:p>
            <a:pPr algn="ctr"/>
            <a:r>
              <a:rPr lang="es-CO" sz="1400" dirty="0"/>
              <a:t>    L </a:t>
            </a:r>
            <a:r>
              <a:rPr lang="es-CO" sz="1400" b="1" dirty="0"/>
              <a:t>--&gt;</a:t>
            </a:r>
            <a:r>
              <a:rPr lang="es-CO" sz="1400" dirty="0"/>
              <a:t> R6["Retardo = 4 s"]</a:t>
            </a:r>
          </a:p>
          <a:p>
            <a:pPr algn="ctr"/>
            <a:r>
              <a:rPr lang="es-CO" sz="1400" dirty="0"/>
              <a:t>    R6 </a:t>
            </a:r>
            <a:r>
              <a:rPr lang="es-CO" sz="1400" b="1" dirty="0"/>
              <a:t>--&gt;</a:t>
            </a:r>
            <a:r>
              <a:rPr lang="es-CO" sz="1400" dirty="0"/>
              <a:t> M["Magenta&lt;</a:t>
            </a:r>
            <a:r>
              <a:rPr lang="es-CO" sz="1400" dirty="0" err="1"/>
              <a:t>br</a:t>
            </a:r>
            <a:r>
              <a:rPr lang="es-CO" sz="1400" dirty="0"/>
              <a:t>&gt;Bits = 010"]</a:t>
            </a:r>
          </a:p>
          <a:p>
            <a:pPr algn="ctr"/>
            <a:r>
              <a:rPr lang="es-CO" sz="1400" dirty="0"/>
              <a:t>    M </a:t>
            </a:r>
            <a:r>
              <a:rPr lang="es-CO" sz="1400" b="1" dirty="0"/>
              <a:t>--&gt;</a:t>
            </a:r>
            <a:r>
              <a:rPr lang="es-CO" sz="1400" dirty="0"/>
              <a:t> R7["Retardo = 4 s"]</a:t>
            </a:r>
          </a:p>
          <a:p>
            <a:pPr algn="ctr"/>
            <a:r>
              <a:rPr lang="es-CO" sz="1400" dirty="0"/>
              <a:t>    R7 </a:t>
            </a:r>
            <a:r>
              <a:rPr lang="es-CO" sz="1400" b="1" dirty="0"/>
              <a:t>--&gt;</a:t>
            </a:r>
            <a:r>
              <a:rPr lang="es-CO" sz="1400" dirty="0"/>
              <a:t> N["Rojo&lt;</a:t>
            </a:r>
            <a:r>
              <a:rPr lang="es-CO" sz="1400" dirty="0" err="1"/>
              <a:t>br</a:t>
            </a:r>
            <a:r>
              <a:rPr lang="es-CO" sz="1400" dirty="0"/>
              <a:t>&gt;Bits = 011"]</a:t>
            </a:r>
          </a:p>
          <a:p>
            <a:pPr algn="ctr"/>
            <a:r>
              <a:rPr lang="es-CO" sz="1400" dirty="0"/>
              <a:t>    N </a:t>
            </a:r>
            <a:r>
              <a:rPr lang="es-CO" sz="1400" b="1" dirty="0"/>
              <a:t>--&gt;</a:t>
            </a:r>
            <a:r>
              <a:rPr lang="es-CO" sz="1400" dirty="0"/>
              <a:t> O["</a:t>
            </a:r>
            <a:r>
              <a:rPr lang="es-CO" sz="1400" dirty="0" err="1"/>
              <a:t>goto</a:t>
            </a:r>
            <a:r>
              <a:rPr lang="es-CO" sz="1400" dirty="0"/>
              <a:t> </a:t>
            </a:r>
            <a:r>
              <a:rPr lang="es-CO" sz="1400" dirty="0" err="1"/>
              <a:t>Sequence</a:t>
            </a:r>
            <a:r>
              <a:rPr lang="es-CO" sz="1400" dirty="0"/>
              <a:t>&lt;</a:t>
            </a:r>
            <a:r>
              <a:rPr lang="es-CO" sz="1400" dirty="0" err="1"/>
              <a:t>br</a:t>
            </a:r>
            <a:r>
              <a:rPr lang="es-CO" sz="1400" dirty="0"/>
              <a:t>/&gt;Retardo </a:t>
            </a:r>
            <a:r>
              <a:rPr lang="es-CO" sz="1400" dirty="0" err="1"/>
              <a:t>goto</a:t>
            </a:r>
            <a:r>
              <a:rPr lang="es-CO" sz="1400" dirty="0"/>
              <a:t> = 8 s"]</a:t>
            </a:r>
          </a:p>
          <a:p>
            <a:pPr algn="ctr"/>
            <a:r>
              <a:rPr lang="es-CO" sz="1400" dirty="0"/>
              <a:t>    </a:t>
            </a:r>
          </a:p>
          <a:p>
            <a:pPr algn="ctr"/>
            <a:r>
              <a:rPr lang="es-CO" sz="1400" dirty="0"/>
              <a:t>    O </a:t>
            </a:r>
            <a:r>
              <a:rPr lang="es-CO" sz="1400" b="1" dirty="0"/>
              <a:t>--&gt;</a:t>
            </a:r>
            <a:r>
              <a:rPr lang="es-CO" sz="1400" dirty="0"/>
              <a:t> E</a:t>
            </a:r>
          </a:p>
          <a:p>
            <a:pPr algn="ctr"/>
            <a:r>
              <a:rPr lang="es-CO" sz="1400" dirty="0"/>
              <a:t>    </a:t>
            </a:r>
            <a:r>
              <a:rPr lang="es-CO" sz="1400" dirty="0" err="1"/>
              <a:t>style</a:t>
            </a:r>
            <a:r>
              <a:rPr lang="es-CO" sz="1400" dirty="0"/>
              <a:t> A </a:t>
            </a:r>
            <a:r>
              <a:rPr lang="es-CO" sz="1400" dirty="0" err="1"/>
              <a:t>fill</a:t>
            </a:r>
            <a:r>
              <a:rPr lang="es-CO" sz="1400" dirty="0"/>
              <a:t>:#e1f5fe</a:t>
            </a:r>
          </a:p>
          <a:p>
            <a:pPr algn="ctr"/>
            <a:r>
              <a:rPr lang="es-CO" sz="1400" dirty="0"/>
              <a:t>    </a:t>
            </a:r>
            <a:r>
              <a:rPr lang="es-CO" sz="1400" dirty="0" err="1"/>
              <a:t>style</a:t>
            </a:r>
            <a:r>
              <a:rPr lang="es-CO" sz="1400" dirty="0"/>
              <a:t> E </a:t>
            </a:r>
            <a:r>
              <a:rPr lang="es-CO" sz="1400" dirty="0" err="1"/>
              <a:t>fill</a:t>
            </a:r>
            <a:r>
              <a:rPr lang="es-CO" sz="1400" dirty="0"/>
              <a:t>:#fff3e0</a:t>
            </a:r>
          </a:p>
          <a:p>
            <a:pPr algn="ctr"/>
            <a:r>
              <a:rPr lang="es-CO" sz="1400" dirty="0"/>
              <a:t>    </a:t>
            </a:r>
            <a:r>
              <a:rPr lang="es-CO" sz="1400" dirty="0" err="1"/>
              <a:t>style</a:t>
            </a:r>
            <a:r>
              <a:rPr lang="es-CO" sz="1400" dirty="0"/>
              <a:t> O </a:t>
            </a:r>
            <a:r>
              <a:rPr lang="es-CO" sz="1400" dirty="0" err="1"/>
              <a:t>fill</a:t>
            </a:r>
            <a:r>
              <a:rPr lang="es-CO" sz="1400" dirty="0"/>
              <a:t>:#</a:t>
            </a:r>
            <a:r>
              <a:rPr lang="es-CO" sz="1400" dirty="0" err="1"/>
              <a:t>ffebee</a:t>
            </a:r>
            <a:endParaRPr lang="es-CO" sz="1400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4E7F0DD-D732-48C0-C230-B71B743BB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294" y="1023548"/>
            <a:ext cx="1469914" cy="5407831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82DBEE3-199B-8A72-ABEA-090DC36D4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944" y="1085043"/>
            <a:ext cx="1199838" cy="534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6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E9624-4B32-8A55-14C5-F157ABDB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078"/>
          </a:xfrm>
        </p:spPr>
        <p:txBody>
          <a:bodyPr/>
          <a:lstStyle/>
          <a:p>
            <a:pPr algn="ctr"/>
            <a:r>
              <a:rPr lang="es-ES" dirty="0"/>
              <a:t>ESQUEMÁTICO DEL MONTAJE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E4A538E-087B-61E9-2ED5-4495311A7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557" y="1275203"/>
            <a:ext cx="9650885" cy="4953943"/>
          </a:xfrm>
        </p:spPr>
      </p:pic>
    </p:spTree>
    <p:extLst>
      <p:ext uri="{BB962C8B-B14F-4D97-AF65-F5344CB8AC3E}">
        <p14:creationId xmlns:p14="http://schemas.microsoft.com/office/powerpoint/2010/main" val="329450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E9624-4B32-8A55-14C5-F157ABDB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FOTO DEL MONTAJE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A6EAD61-8472-155D-83BD-A461902C0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91559" y="13341"/>
            <a:ext cx="3372451" cy="7311549"/>
          </a:xfrm>
        </p:spPr>
      </p:pic>
    </p:spTree>
    <p:extLst>
      <p:ext uri="{BB962C8B-B14F-4D97-AF65-F5344CB8AC3E}">
        <p14:creationId xmlns:p14="http://schemas.microsoft.com/office/powerpoint/2010/main" val="142261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E9624-4B32-8A55-14C5-F157ABDB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VALORES DE CORRIENTE EN EL PIC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CB2A31-618C-880F-5E31-DA131725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Indique en esta diapositiva los valores de corriente registrados en cada pin del PIC usado.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89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E9624-4B32-8A55-14C5-F157ABDB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MEDICIÓN DE TIEMPOS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CB2A31-618C-880F-5E31-DA131725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Coloque en esta diapositiva la tabla solicitada en la guía debidamente diligenciada con los valores respectivos:</a:t>
            </a:r>
          </a:p>
          <a:p>
            <a:pPr marL="0" indent="0" algn="just">
              <a:buNone/>
            </a:pPr>
            <a:endParaRPr lang="es-CO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B7B9FA1-2D92-DA71-005A-E795EC076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68695"/>
              </p:ext>
            </p:extLst>
          </p:nvPr>
        </p:nvGraphicFramePr>
        <p:xfrm>
          <a:off x="957263" y="2843213"/>
          <a:ext cx="10396538" cy="33337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5085">
                  <a:extLst>
                    <a:ext uri="{9D8B030D-6E8A-4147-A177-3AD203B41FA5}">
                      <a16:colId xmlns:a16="http://schemas.microsoft.com/office/drawing/2014/main" val="3898904194"/>
                    </a:ext>
                  </a:extLst>
                </a:gridCol>
                <a:gridCol w="3840407">
                  <a:extLst>
                    <a:ext uri="{9D8B030D-6E8A-4147-A177-3AD203B41FA5}">
                      <a16:colId xmlns:a16="http://schemas.microsoft.com/office/drawing/2014/main" val="2685958337"/>
                    </a:ext>
                  </a:extLst>
                </a:gridCol>
                <a:gridCol w="3891046">
                  <a:extLst>
                    <a:ext uri="{9D8B030D-6E8A-4147-A177-3AD203B41FA5}">
                      <a16:colId xmlns:a16="http://schemas.microsoft.com/office/drawing/2014/main" val="3735159310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 dirty="0">
                          <a:effectLst/>
                        </a:rPr>
                        <a:t>Color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Duración en el análisis teórico [s]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Duración en el montaje físico [s]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091437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 dirty="0">
                          <a:effectLst/>
                        </a:rPr>
                        <a:t>Negro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 dirty="0">
                          <a:effectLst/>
                        </a:rPr>
                        <a:t> 4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 dirty="0">
                          <a:effectLst/>
                        </a:rPr>
                        <a:t> 4,1 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7272662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 dirty="0">
                          <a:effectLst/>
                        </a:rPr>
                        <a:t>Azul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 dirty="0">
                          <a:effectLst/>
                        </a:rPr>
                        <a:t> 4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 dirty="0">
                          <a:effectLst/>
                        </a:rPr>
                        <a:t> 4,08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04187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 dirty="0" err="1">
                          <a:effectLst/>
                        </a:rPr>
                        <a:t>Cyan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 dirty="0">
                          <a:effectLst/>
                        </a:rPr>
                        <a:t> 4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 dirty="0">
                          <a:effectLst/>
                        </a:rPr>
                        <a:t> 4,11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4001852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 dirty="0">
                          <a:effectLst/>
                        </a:rPr>
                        <a:t>Verde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 dirty="0">
                          <a:effectLst/>
                        </a:rPr>
                        <a:t> 4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 dirty="0">
                          <a:effectLst/>
                        </a:rPr>
                        <a:t> 4,1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7596786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 dirty="0">
                          <a:effectLst/>
                        </a:rPr>
                        <a:t>Amarillo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 dirty="0">
                          <a:effectLst/>
                        </a:rPr>
                        <a:t> 4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 dirty="0">
                          <a:effectLst/>
                        </a:rPr>
                        <a:t> 4,1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2003969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Blanco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 dirty="0">
                          <a:effectLst/>
                        </a:rPr>
                        <a:t> 4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 dirty="0">
                          <a:effectLst/>
                        </a:rPr>
                        <a:t> 4,12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7536503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Magenta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 dirty="0">
                          <a:effectLst/>
                        </a:rPr>
                        <a:t> 4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 dirty="0">
                          <a:effectLst/>
                        </a:rPr>
                        <a:t> 4,09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1608709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>
                          <a:effectLst/>
                        </a:rPr>
                        <a:t>Rojo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 dirty="0">
                          <a:effectLst/>
                        </a:rPr>
                        <a:t> 12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800" dirty="0">
                          <a:effectLst/>
                        </a:rPr>
                        <a:t> 12,7</a:t>
                      </a:r>
                      <a:endParaRPr lang="es-CO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338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932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381</Words>
  <Application>Microsoft Office PowerPoint</Application>
  <PresentationFormat>Panorámica</PresentationFormat>
  <Paragraphs>62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LABORATORIO NO. 2 MICROCONTROLADORES</vt:lpstr>
      <vt:lpstr>DIAGRAMA DE FLUJO</vt:lpstr>
      <vt:lpstr>ESQUEMÁTICO DEL MONTAJE</vt:lpstr>
      <vt:lpstr>FOTO DEL MONTAJE</vt:lpstr>
      <vt:lpstr>VALORES DE CORRIENTE EN EL PIC</vt:lpstr>
      <vt:lpstr>MEDICIÓN DE TIEMPOS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LABORATORIO NO. 1 MICROCONTROLADORES</dc:title>
  <dc:creator>Robin Blanco</dc:creator>
  <cp:lastModifiedBy>Carlos Fernando Quintero Castillo</cp:lastModifiedBy>
  <cp:revision>8</cp:revision>
  <dcterms:created xsi:type="dcterms:W3CDTF">2023-08-04T20:07:07Z</dcterms:created>
  <dcterms:modified xsi:type="dcterms:W3CDTF">2025-06-23T02:06:45Z</dcterms:modified>
</cp:coreProperties>
</file>