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86" d="100"/>
          <a:sy n="86" d="100"/>
        </p:scale>
        <p:origin x="102" y="-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542B-192F-2331-AD62-695A5CA3B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2212F-7105-3936-ACD7-13BF4B592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DE1BB8-4F59-5D71-CD5B-AB438446C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5AA85D-10D8-8A80-9087-641198F0D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B709B-C2F2-30C6-6906-BDC02546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259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5398-572C-05CB-ECF4-C47F535E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29406F2-7649-402E-52A9-55C58E40F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053E2B-17DA-6150-D5AD-3E23722D4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1FC56F-F4F8-D207-2463-25ECA45B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B76D54-F210-7DFD-73BE-314683A7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629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07CAAC2-3929-83A7-E7A5-C82CAFE45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79C1D9-9DC4-B460-027D-EB034B933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D0895-22C2-658F-0430-6FB70DDA0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8F824-9F11-B50E-F344-A5561277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604BB6-6517-323F-D2C5-6F4865A6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587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18E9B-E94F-7D8B-6D29-3F33D367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7F38D7-D72B-5801-50A1-B0CC10C0B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7A0496-4C2B-6908-A5A2-61A3F28A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61FCC0-4783-C1B2-C6D9-51CD948E1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67BD4-7535-D4C9-04F9-503374A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268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7E182-3CB7-C01B-6C1B-450F533A3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04C258-F548-648F-EBF3-08E7DFD20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9AD134-BD2D-FAFD-6A0C-CD2D23E09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5903A-746B-16D0-C01D-6C0243FEA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46B2F-05E8-5F35-9BC9-A0E763A9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123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B2316-6062-2DD4-EC71-DF7DE469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39287-BE40-7605-0DA3-EB80637D4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104AA0-677B-D59B-4DEB-0D3BBAE44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AD1494-F971-C7F7-ECAD-741D3E97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0209B2-B1B1-8E3C-B783-AA1B0948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C9326C-757D-FA2D-570C-BDF1845A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5166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81E50-CC35-6031-DB2B-CC32A1114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6BFFE5-E9E8-2E1D-11F7-F8DA24677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CB9B64-414F-38D8-52A5-86BB72CD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539DA17-1B59-E4AB-664E-4E96990524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E0FB9F8-A70B-8617-C4F3-15A7B0034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7A737D2-15C8-D987-8F65-5B00E20D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395C152-2753-5EA0-662D-BA54D435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27D6BCE-F6BB-62AB-C935-8996B957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683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16BE6-FB46-2DE6-9F96-FB1B7C23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C2A0EE-6622-BE7F-AF99-DFDB178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DABE50-C30A-9BC4-456B-09C33E28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D6FAF86-CEA7-C5D6-03A9-81AA929D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2909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5EE2D0C-E973-BB22-B3F7-8FE0D491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F00865-A14B-F2FC-083E-30332F346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9191FE-4E2E-5210-9DED-06CDEAF12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113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1BB80-B170-8230-F0E1-1A7ED13AC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79FE23-4B56-379D-BEF5-2CBF8293B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437313-55D0-5BAE-A624-6BF73CFB7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384BCD-E0E0-C5B9-A0B1-B83E8424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B36D2D-656F-4E63-6462-4A3C71FF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3A0F07-B325-520E-CFB4-4126D842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966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19842-B671-15A7-FFBC-7AE3621B4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DC32F3-7B5B-B065-EB7E-676C6484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EBAA-504C-4425-27C4-4394B7057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229D3C-BEA1-B8A8-EFF5-E534F3D7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03E1AB-43CE-7E79-7F00-EF44289CD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B0B31-0921-87CF-415A-3FCB2E22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45186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1A2AF54-9934-4F53-02F7-A9665876D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911CFA-BBDB-5111-DA0B-B4336FC0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932344-A90C-4709-63A1-DE26BA8CA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2F91-8904-4207-8DD0-20889E08DE47}" type="datetimeFigureOut">
              <a:rPr lang="es-CO" smtClean="0"/>
              <a:t>22/06/2025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02D969-B918-7C87-C2FE-538463961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C99BB5-C5BD-E57F-F03B-5F9ACE9BA9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05ACC-6266-42B3-9230-F48A82143A9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9465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62129-EAE5-A0EA-3CFE-C674E5665D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13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 DE LABORATORIO NO. 3</a:t>
            </a:r>
            <a:br>
              <a:rPr lang="es-ES" b="1" dirty="0"/>
            </a:br>
            <a:r>
              <a:rPr lang="es-ES" b="1" dirty="0"/>
              <a:t>MICROCONTROLADORES</a:t>
            </a:r>
            <a:endParaRPr lang="es-CO" b="1" dirty="0"/>
          </a:p>
        </p:txBody>
      </p:sp>
      <p:pic>
        <p:nvPicPr>
          <p:cNvPr id="5" name="Imagen 4" descr="Universidad Nacional de Colombia - UNAL">
            <a:extLst>
              <a:ext uri="{FF2B5EF4-FFF2-40B4-BE49-F238E27FC236}">
                <a16:creationId xmlns:a16="http://schemas.microsoft.com/office/drawing/2014/main" id="{A91F8D2F-1447-469F-B424-890CCF2AB6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31800" r="8800" b="31600"/>
          <a:stretch/>
        </p:blipFill>
        <p:spPr bwMode="auto">
          <a:xfrm>
            <a:off x="9401175" y="568325"/>
            <a:ext cx="2291715" cy="10329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23295770-878F-909B-F4A6-9B2C4614B2EF}"/>
              </a:ext>
            </a:extLst>
          </p:cNvPr>
          <p:cNvSpPr>
            <a:spLocks noGrp="1"/>
          </p:cNvSpPr>
          <p:nvPr/>
        </p:nvSpPr>
        <p:spPr>
          <a:xfrm>
            <a:off x="1524000" y="4313383"/>
            <a:ext cx="9144000" cy="997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Carlos Fernando Quintero Castillo			1004603567</a:t>
            </a:r>
          </a:p>
          <a:p>
            <a:r>
              <a:rPr lang="es-ES" dirty="0" err="1"/>
              <a:t>Andres</a:t>
            </a:r>
            <a:r>
              <a:rPr lang="es-ES" dirty="0"/>
              <a:t> Gustavo Pinilla Rojas				1028660695</a:t>
            </a:r>
          </a:p>
        </p:txBody>
      </p:sp>
    </p:spTree>
    <p:extLst>
      <p:ext uri="{BB962C8B-B14F-4D97-AF65-F5344CB8AC3E}">
        <p14:creationId xmlns:p14="http://schemas.microsoft.com/office/powerpoint/2010/main" val="8652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A9B25-0D85-ABD5-61A9-4F59388D2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 dirty="0"/>
              <a:t>DIAGRAMA DE FLUJO GENERAL</a:t>
            </a:r>
            <a:endParaRPr lang="es-CO" b="1" dirty="0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9419398-86B7-8B13-43B6-0B6775C10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591" y="1110359"/>
            <a:ext cx="2700442" cy="5382516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5651D1F-E688-6188-84CA-2D83D49DC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146" y="1063615"/>
            <a:ext cx="3203263" cy="542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46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6AF3-FDBC-7D4F-C9DF-9D01AC746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17369-7189-166F-96D7-16C4EE58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s-ES" b="1"/>
              <a:t>DIAGRAMA DE FLUJO COLORES</a:t>
            </a:r>
            <a:endParaRPr lang="es-CO" b="1" dirty="0"/>
          </a:p>
        </p:txBody>
      </p:sp>
      <p:pic>
        <p:nvPicPr>
          <p:cNvPr id="12" name="Marcador de contenido 11">
            <a:extLst>
              <a:ext uri="{FF2B5EF4-FFF2-40B4-BE49-F238E27FC236}">
                <a16:creationId xmlns:a16="http://schemas.microsoft.com/office/drawing/2014/main" id="{2B58F508-0260-6F4E-B3BD-F3B64CF00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717" y="1382751"/>
            <a:ext cx="8442566" cy="4845682"/>
          </a:xfrm>
        </p:spPr>
      </p:pic>
    </p:spTree>
    <p:extLst>
      <p:ext uri="{BB962C8B-B14F-4D97-AF65-F5344CB8AC3E}">
        <p14:creationId xmlns:p14="http://schemas.microsoft.com/office/powerpoint/2010/main" val="3349883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71892-7714-15CF-8991-8B6121D50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731D17-2362-91AA-A7C0-919C1F00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DIAGRAMA DE FLUJO INTERRUPCIONES</a:t>
            </a:r>
          </a:p>
        </p:txBody>
      </p:sp>
      <p:pic>
        <p:nvPicPr>
          <p:cNvPr id="11" name="Marcador de contenido 10" descr="Diagrama&#10;&#10;El contenido generado por IA puede ser incorrecto.">
            <a:extLst>
              <a:ext uri="{FF2B5EF4-FFF2-40B4-BE49-F238E27FC236}">
                <a16:creationId xmlns:a16="http://schemas.microsoft.com/office/drawing/2014/main" id="{35981ABF-F56B-1782-E127-957D99CDCA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160" y="345266"/>
            <a:ext cx="4610183" cy="616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9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ESQUEMÁTICO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B16531-4461-8F08-BDCB-832D6CE238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955" y="1593273"/>
            <a:ext cx="10063118" cy="4735585"/>
          </a:xfrm>
        </p:spPr>
      </p:pic>
    </p:spTree>
    <p:extLst>
      <p:ext uri="{BB962C8B-B14F-4D97-AF65-F5344CB8AC3E}">
        <p14:creationId xmlns:p14="http://schemas.microsoft.com/office/powerpoint/2010/main" val="329450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FOTO DEL MONTAJE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A2B93E6-34F1-F646-5089-289637D739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515" y="1825625"/>
            <a:ext cx="8868969" cy="4351338"/>
          </a:xfrm>
        </p:spPr>
      </p:pic>
    </p:spTree>
    <p:extLst>
      <p:ext uri="{BB962C8B-B14F-4D97-AF65-F5344CB8AC3E}">
        <p14:creationId xmlns:p14="http://schemas.microsoft.com/office/powerpoint/2010/main" val="1422615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6E9624-4B32-8A55-14C5-F157ABDB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MEDICIÓN DE VOLTAJE</a:t>
            </a:r>
            <a:endParaRPr lang="es-CO" dirty="0"/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2C186B-1680-4C1A-968B-1A88EB9E7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4620"/>
              </p:ext>
            </p:extLst>
          </p:nvPr>
        </p:nvGraphicFramePr>
        <p:xfrm>
          <a:off x="2032000" y="2055388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6932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8010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VOLTAJE DE ALIMENTACIÓN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FUNCIONAMIENTO DEL CIRCUITO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113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5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7655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4,9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740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4,8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4,7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44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4,6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54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****************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**********************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702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2,586 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 FUNCIONA</a:t>
                      </a:r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742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323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73</Words>
  <Application>Microsoft Office PowerPoint</Application>
  <PresentationFormat>Panorámica</PresentationFormat>
  <Paragraphs>25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LABORATORIO NO. 3 MICROCONTROLADORES</vt:lpstr>
      <vt:lpstr>DIAGRAMA DE FLUJO GENERAL</vt:lpstr>
      <vt:lpstr>DIAGRAMA DE FLUJO COLORES</vt:lpstr>
      <vt:lpstr>DIAGRAMA DE FLUJO INTERRUPCIONES</vt:lpstr>
      <vt:lpstr>ESQUEMÁTICO DEL MONTAJE</vt:lpstr>
      <vt:lpstr>FOTO DEL MONTAJE</vt:lpstr>
      <vt:lpstr>MEDICIÓN DE VOLTAJE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LABORATORIO NO. 1 MICROCONTROLADORES</dc:title>
  <dc:creator>Robin Blanco</dc:creator>
  <cp:lastModifiedBy>Carlos Fernando Quintero Castillo</cp:lastModifiedBy>
  <cp:revision>9</cp:revision>
  <dcterms:created xsi:type="dcterms:W3CDTF">2023-08-04T20:07:07Z</dcterms:created>
  <dcterms:modified xsi:type="dcterms:W3CDTF">2025-06-23T04:07:58Z</dcterms:modified>
</cp:coreProperties>
</file>