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19/07/2025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01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</a:t>
            </a:r>
            <a:r>
              <a:rPr lang="es-ES" b="1"/>
              <a:t>5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A91F8D2F-1447-469F-B424-890CCF2A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401175" y="568325"/>
            <a:ext cx="2291715" cy="1032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142B8397-80E9-29ED-DA37-7BA2A449F33F}"/>
              </a:ext>
            </a:extLst>
          </p:cNvPr>
          <p:cNvSpPr>
            <a:spLocks noGrp="1"/>
          </p:cNvSpPr>
          <p:nvPr/>
        </p:nvSpPr>
        <p:spPr>
          <a:xfrm>
            <a:off x="1524000" y="3939309"/>
            <a:ext cx="9144000" cy="99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DIAGRAMA DE FLUJO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F667BC-E878-B38C-9992-4102963F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/>
              <a:t>Aquí se debe colocar el diagrama de flujo que represente de forma general o global de todo el código, si se considera adicionar otros diagramas de flujo del detalle de algunas rutinas se deben adicionar seguidamente.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ESQUEMÁTICO DEL MONTAJE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6F6435-95AD-CDF6-F52A-690F53AD7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22" y="1131166"/>
            <a:ext cx="9621356" cy="53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 DEL MONTAJE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B7BC69D-D19F-EF59-E011-840586079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2615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72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LABORATORIO NO. 5 MICROCONTROLADORES</vt:lpstr>
      <vt:lpstr>DIAGRAMA DE FLUJO</vt:lpstr>
      <vt:lpstr>ESQUEMÁTICO DEL MONTAJE</vt:lpstr>
      <vt:lpstr>FOTO DEL MONTAJE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10</cp:revision>
  <dcterms:created xsi:type="dcterms:W3CDTF">2023-08-04T20:07:07Z</dcterms:created>
  <dcterms:modified xsi:type="dcterms:W3CDTF">2025-07-19T11:51:32Z</dcterms:modified>
</cp:coreProperties>
</file>