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542B-192F-2331-AD62-695A5CA3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2212F-7105-3936-ACD7-13BF4B592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E1BB8-4F59-5D71-CD5B-AB43844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A85D-10D8-8A80-9087-641198F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709B-C2F2-30C6-6906-BDC02546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5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5398-572C-05CB-ECF4-C47F535E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9406F2-7649-402E-52A9-55C58E40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53E2B-17DA-6150-D5AD-3E23722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FC56F-F4F8-D207-2463-25ECA45B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76D54-F210-7DFD-73BE-314683A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2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7CAAC2-3929-83A7-E7A5-C82CAFE4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9C1D9-9DC4-B460-027D-EB034B93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D0895-22C2-658F-0430-6FB70DD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8F824-9F11-B50E-F344-A55612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04BB6-6517-323F-D2C5-6F4865A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8E9B-E94F-7D8B-6D29-3F33D36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F38D7-D72B-5801-50A1-B0CC10C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0496-4C2B-6908-A5A2-61A3F28A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FCC0-4783-C1B2-C6D9-51CD948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67BD4-7535-D4C9-04F9-503374A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E182-3CB7-C01B-6C1B-450F533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4C258-F548-648F-EBF3-08E7DFD2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AD134-BD2D-FAFD-6A0C-CD2D23E0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5903A-746B-16D0-C01D-6C0243F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46B2F-05E8-5F35-9BC9-A0E763A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B2316-6062-2DD4-EC71-DF7DE46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39287-BE40-7605-0DA3-EB80637D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4AA0-677B-D59B-4DEB-0D3BBAE4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AD1494-F971-C7F7-ECAD-741D3E9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209B2-B1B1-8E3C-B783-AA1B094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9326C-757D-FA2D-570C-BDF1845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6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81E50-CC35-6031-DB2B-CC32A111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BFFE5-E9E8-2E1D-11F7-F8DA2467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B9B64-414F-38D8-52A5-86BB72CD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9DA17-1B59-E4AB-664E-4E9699052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0FB9F8-A70B-8617-C4F3-15A7B003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737D2-15C8-D987-8F65-5B00E20D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5C152-2753-5EA0-662D-BA54D43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D6BCE-F6BB-62AB-C935-8996B95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8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6BE6-FB46-2DE6-9F96-FB1B7C2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2A0EE-6622-BE7F-AF99-DFDB1780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ABE50-C30A-9BC4-456B-09C33E28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AF86-CEA7-C5D6-03A9-81AA929D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EE2D0C-E973-BB22-B3F7-8FE0D49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0865-A14B-F2FC-083E-30332F3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191FE-4E2E-5210-9DED-06CDEAF1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BB80-B170-8230-F0E1-1A7ED13A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9FE23-4B56-379D-BEF5-2CBF829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37313-55D0-5BAE-A624-6BF73CF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BCD-E0E0-C5B9-A0B1-B83E8424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36D2D-656F-4E63-6462-4A3C71F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A0F07-B325-520E-CFB4-4126D842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9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19842-B671-15A7-FFBC-7AE3621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C32F3-7B5B-B065-EB7E-676C648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EBAA-504C-4425-27C4-4394B705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29D3C-BEA1-B8A8-EFF5-E534F3D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3E1AB-43CE-7E79-7F00-EF44289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0B31-0921-87CF-415A-3FCB2E2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A2AF54-9934-4F53-02F7-A9665876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11CFA-BBDB-5111-DA0B-B4336FC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32344-A90C-4709-63A1-DE26BA8C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2D969-B918-7C87-C2FE-5384639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99BB5-C5BD-E57F-F03B-5F9ACE9B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6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62129-EAE5-A0EA-3CFE-C674E566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0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PRESENTACIÓN DE LABORATORIO NO. </a:t>
            </a:r>
            <a:r>
              <a:rPr lang="es-ES" b="1"/>
              <a:t>6</a:t>
            </a:r>
            <a:br>
              <a:rPr lang="es-ES" b="1" dirty="0"/>
            </a:br>
            <a:r>
              <a:rPr lang="es-ES" b="1" dirty="0"/>
              <a:t>MICROCONTROLADORES</a:t>
            </a:r>
            <a:endParaRPr lang="es-CO" b="1" dirty="0"/>
          </a:p>
        </p:txBody>
      </p:sp>
      <p:pic>
        <p:nvPicPr>
          <p:cNvPr id="5" name="Imagen 4" descr="Universidad Nacional de Colombia - UNAL">
            <a:extLst>
              <a:ext uri="{FF2B5EF4-FFF2-40B4-BE49-F238E27FC236}">
                <a16:creationId xmlns:a16="http://schemas.microsoft.com/office/drawing/2014/main" id="{A91F8D2F-1447-469F-B424-890CCF2A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1800" r="8800" b="31600"/>
          <a:stretch/>
        </p:blipFill>
        <p:spPr bwMode="auto">
          <a:xfrm>
            <a:off x="9401175" y="568325"/>
            <a:ext cx="2291715" cy="1032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142B8397-80E9-29ED-DA37-7BA2A449F33F}"/>
              </a:ext>
            </a:extLst>
          </p:cNvPr>
          <p:cNvSpPr>
            <a:spLocks noGrp="1"/>
          </p:cNvSpPr>
          <p:nvPr/>
        </p:nvSpPr>
        <p:spPr>
          <a:xfrm>
            <a:off x="1524000" y="3939309"/>
            <a:ext cx="9144000" cy="99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Carlos Fernando Quintero Castillo			1004603567</a:t>
            </a:r>
          </a:p>
          <a:p>
            <a:r>
              <a:rPr lang="es-ES" dirty="0" err="1"/>
              <a:t>Andres</a:t>
            </a:r>
            <a:r>
              <a:rPr lang="es-ES" dirty="0"/>
              <a:t> Gustavo Pinilla Rojas				1028660695</a:t>
            </a:r>
          </a:p>
        </p:txBody>
      </p:sp>
    </p:spTree>
    <p:extLst>
      <p:ext uri="{BB962C8B-B14F-4D97-AF65-F5344CB8AC3E}">
        <p14:creationId xmlns:p14="http://schemas.microsoft.com/office/powerpoint/2010/main" val="8652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A9B25-0D85-ABD5-61A9-4F59388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 DE FLUJO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A1C5B4A-61AD-F7A3-F7DD-2AFEC60C0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ESQUEMÁTICO DEL MONTAJE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5AE8F9E-B130-EE29-5C8E-20F28C6F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01" y="955964"/>
            <a:ext cx="8305473" cy="54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FOTO DEL MONTAJE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B7BC69D-D19F-EF59-E011-84058607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61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34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LABORATORIO NO. 6 MICROCONTROLADORES</vt:lpstr>
      <vt:lpstr>DIAGRAMA DE FLUJO</vt:lpstr>
      <vt:lpstr>ESQUEMÁTICO DEL MONTAJE</vt:lpstr>
      <vt:lpstr>FOTO DEL MONTAJE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LABORATORIO NO. 1 MICROCONTROLADORES</dc:title>
  <dc:creator>Robin Blanco</dc:creator>
  <cp:lastModifiedBy>Carlos Fernando Quintero Castillo</cp:lastModifiedBy>
  <cp:revision>12</cp:revision>
  <dcterms:created xsi:type="dcterms:W3CDTF">2023-08-04T20:07:07Z</dcterms:created>
  <dcterms:modified xsi:type="dcterms:W3CDTF">2025-07-19T11:53:05Z</dcterms:modified>
</cp:coreProperties>
</file>