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99F9-5AD9-4589-8C64-F864B6907EB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4E8C-016F-4AAC-8B64-756ED924C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4E8C-016F-4AAC-8B64-756ED924C4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4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EC7630-3122-4D3D-AD01-B4248822CDF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EA9C-CB4D-46AA-BCED-F8C32AD0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24320" y="1785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¿</a:t>
            </a:r>
            <a:r>
              <a:rPr lang="es-AR" sz="3600" u="sng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Cuáles son las fortalezas logra ASIO</a:t>
            </a:r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?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430" y="1139820"/>
            <a:ext cx="1072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Nuestro proyecto abarca fortalezas bastantes destacadas a lo que se refiere la búsqueda de productos</a:t>
            </a:r>
            <a:endParaRPr lang="en-US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291" y="1914058"/>
            <a:ext cx="1110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La primera seria a la hora de buscar un producto que se desea adquirir, ya que le da al usuario múltiples entidades comerciales ya sean: </a:t>
            </a:r>
            <a:endParaRPr lang="en-US" sz="1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3" y="2073531"/>
            <a:ext cx="3492061" cy="3261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74" y="2339151"/>
            <a:ext cx="2694213" cy="2694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3307627"/>
            <a:ext cx="3780430" cy="11404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30" y="4873681"/>
            <a:ext cx="1091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Dándole al mismo la capacidad de comparar el producto o producto deseado que quiera adquirir sin la necesidad de realizar múltiples vistazos a paginas de compras, teniendo en una todas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15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533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¿</a:t>
            </a:r>
            <a:r>
              <a:rPr lang="es-AR" sz="3600" u="sng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Cómo se logro esto</a:t>
            </a:r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?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549" y="1074150"/>
            <a:ext cx="1072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Esto se a logrado por su segunda fortaleza, la cual es:</a:t>
            </a:r>
            <a:endParaRPr lang="en-US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549" y="1676750"/>
            <a:ext cx="11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Formato con relativa innovación utilizada, que es el manejo de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APIs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340" y="2106648"/>
            <a:ext cx="418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¿Qué son las </a:t>
            </a:r>
            <a:r>
              <a:rPr lang="es-AR" sz="2800" b="1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APIs</a:t>
            </a:r>
            <a:r>
              <a:rPr lang="es-AR" sz="28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?</a:t>
            </a:r>
            <a:endParaRPr lang="en-US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549" y="2767297"/>
            <a:ext cx="10658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Conocida por sus siglas API es la 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interfaz de programación de </a:t>
            </a:r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aplicaciones o 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 </a:t>
            </a:r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inglés como </a:t>
            </a:r>
            <a:r>
              <a:rPr lang="es-ES" b="1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application</a:t>
            </a:r>
            <a:r>
              <a:rPr lang="es-ES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s-ES" b="1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programming</a:t>
            </a:r>
            <a:r>
              <a:rPr lang="es-ES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interface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, </a:t>
            </a:r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​es 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un conjunto de subrutinas, funciones y procedimientos que ofrece cierta biblioteca para ser utilizada por otro software como una capa de </a:t>
            </a:r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abstracción</a:t>
            </a:r>
          </a:p>
          <a:p>
            <a:endParaRPr lang="es-E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 pocas palabras es una 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aplicación </a:t>
            </a:r>
            <a:r>
              <a:rPr lang="es-ES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permiten el acceso a los desarrolladores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de otros programas a ciertas partes de su biblioteca para llevar a cabo determinadas acciones. </a:t>
            </a:r>
            <a:endParaRPr lang="es-ES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s-E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s-ES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Es </a:t>
            </a:r>
            <a:r>
              <a:rPr lang="es-E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decir, es la capacidad que tiene un software para comunicar.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549" y="5507346"/>
            <a:ext cx="1053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Nosotros logramos conectar actualmente con la API del sitio web Mercado Libre y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Ebay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actualmente, obteniendo los resultados que esperábamos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362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63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¿</a:t>
            </a:r>
            <a:r>
              <a:rPr lang="es-AR" sz="3600" u="sng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Qué oportunidades ofrece ASIO</a:t>
            </a:r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?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134" y="1552504"/>
            <a:ext cx="1078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ASIO lo que ofrece son algunas soluciones a varias cosas que suelen generar una que otra incomodidad, molestia o cansancio a la hora de buscar algún producto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134" y="2552132"/>
            <a:ext cx="10254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Algunos ejemplos pueden ser:</a:t>
            </a:r>
          </a:p>
          <a:p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Facilidad a la hora de buscar algún producto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Si el consumidor deseara ver por donde le conviene realizar la compra, puede seleccionar los sitios de compra que ASIO ofrece y hacer su comparativa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Ser una pagina de uso sencillo y sin complicaciones para consumidores con poco conocimiento en usos de dichos sitios</a:t>
            </a:r>
          </a:p>
        </p:txBody>
      </p:sp>
    </p:spTree>
    <p:extLst>
      <p:ext uri="{BB962C8B-B14F-4D97-AF65-F5344CB8AC3E}">
        <p14:creationId xmlns:p14="http://schemas.microsoft.com/office/powerpoint/2010/main" val="165070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731" y="38237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¿</a:t>
            </a:r>
            <a:r>
              <a:rPr lang="es-AR" sz="3600" u="sng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Qué inconvenientes puede presentar ASIO</a:t>
            </a:r>
            <a:r>
              <a:rPr lang="es-AR" sz="3600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?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457" y="1433015"/>
            <a:ext cx="10672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Pequeños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delays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: El proyecto puede presentar uno que otro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delay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a la hora de cargar ya sea una búsqueda, una opción como lo es el carrito,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Problemas con los idiomas: ASIO puede trabajar un poco flojo en el área de idiomas al no poder incorporar el uso de un idioma para todas, tal esta el ejemplo entre: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93" y="2376632"/>
            <a:ext cx="3921255" cy="2668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3457" y="4542477"/>
            <a:ext cx="10672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Ya que si tratamos de realizar una búsqueda por mercado libre y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Ebay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respectivamente de un objeto como un balón(Mercado Libre) o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Ball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Ebay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), habrán altas probabilidades que solo salgan productos de mercado libre si el consumidor escribe su pedido en español o solo de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Ebay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si se busca en ingles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28" y="2530117"/>
            <a:ext cx="2361404" cy="23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4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21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¿Qué amenazas pueden afectar actualmente al proyecto ASIO?</a:t>
            </a:r>
            <a:endParaRPr lang="en-US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725" y="1993501"/>
            <a:ext cx="10672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Las amenazas simuladas que se le han realizado al proyecto ASIO, demuestra que presentara fallos al momento de que alguien con experiencia o idea de SQL, inyecte algún comando en lugares como la barra de búsqueda de la web</a:t>
            </a:r>
          </a:p>
          <a:p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 los sectores donde los consumidores pueden y deben realizar una cuenta(Si es la primera vez que quiera utilizar los servicios de ASIO) siendo este la zona de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Register</a:t>
            </a:r>
            <a:r>
              <a:rPr lang="es-AR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 en el sector donde se puede realizar el </a:t>
            </a:r>
            <a:r>
              <a:rPr lang="es-AR" dirty="0" err="1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Login</a:t>
            </a:r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de algún usuario que ya este utilizando los servicios de nuestro proyecto</a:t>
            </a: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s-AR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 smtClean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725" y="5040489"/>
            <a:ext cx="11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Estos son por ahora las amenazas que puedan causar algún daños en ASIO</a:t>
            </a:r>
            <a:endParaRPr 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48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031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b="1" dirty="0" smtClean="0">
                <a:latin typeface="Curlz MT" panose="04040404050702020202" pitchFamily="82" charset="0"/>
              </a:rPr>
              <a:t>MUCHAS GRACIAS </a:t>
            </a:r>
          </a:p>
          <a:p>
            <a:pPr algn="ctr"/>
            <a:r>
              <a:rPr lang="es-AR" sz="8000" b="1" dirty="0" smtClean="0">
                <a:latin typeface="Curlz MT" panose="04040404050702020202" pitchFamily="82" charset="0"/>
              </a:rPr>
              <a:t>POR </a:t>
            </a:r>
          </a:p>
          <a:p>
            <a:pPr algn="ctr"/>
            <a:r>
              <a:rPr lang="es-AR" sz="8000" b="1" dirty="0" smtClean="0">
                <a:latin typeface="Curlz MT" panose="04040404050702020202" pitchFamily="82" charset="0"/>
              </a:rPr>
              <a:t>SU ATENCIÓN</a:t>
            </a:r>
            <a:endParaRPr lang="en-US" sz="8000" b="1" dirty="0"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0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534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BIZ UDP明朝 Medium</vt:lpstr>
      <vt:lpstr>Arial</vt:lpstr>
      <vt:lpstr>Calibri</vt:lpstr>
      <vt:lpstr>Century Gothic</vt:lpstr>
      <vt:lpstr>Curlz MT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Britez</dc:creator>
  <cp:lastModifiedBy>Ivan Britez</cp:lastModifiedBy>
  <cp:revision>16</cp:revision>
  <dcterms:created xsi:type="dcterms:W3CDTF">2022-06-26T23:52:53Z</dcterms:created>
  <dcterms:modified xsi:type="dcterms:W3CDTF">2022-06-27T02:01:34Z</dcterms:modified>
</cp:coreProperties>
</file>