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8" r:id="rId8"/>
    <p:sldId id="279" r:id="rId9"/>
    <p:sldId id="280" r:id="rId10"/>
    <p:sldId id="281" r:id="rId11"/>
    <p:sldId id="263" r:id="rId12"/>
    <p:sldId id="282" r:id="rId13"/>
    <p:sldId id="271" r:id="rId14"/>
    <p:sldId id="267" r:id="rId15"/>
    <p:sldId id="274" r:id="rId16"/>
    <p:sldId id="277" r:id="rId17"/>
    <p:sldId id="284" r:id="rId18"/>
    <p:sldId id="276" r:id="rId19"/>
    <p:sldId id="283" r:id="rId20"/>
    <p:sldId id="285" r:id="rId21"/>
    <p:sldId id="266" r:id="rId22"/>
    <p:sldId id="268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E50-24F1-492F-9F90-52E9D13A00E6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C81F-5E4B-488F-860F-F9996262B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10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E50-24F1-492F-9F90-52E9D13A00E6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C81F-5E4B-488F-860F-F9996262B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6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E50-24F1-492F-9F90-52E9D13A00E6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C81F-5E4B-488F-860F-F9996262B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67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E50-24F1-492F-9F90-52E9D13A00E6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C81F-5E4B-488F-860F-F9996262B4F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771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E50-24F1-492F-9F90-52E9D13A00E6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C81F-5E4B-488F-860F-F9996262B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071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E50-24F1-492F-9F90-52E9D13A00E6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C81F-5E4B-488F-860F-F9996262B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651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E50-24F1-492F-9F90-52E9D13A00E6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C81F-5E4B-488F-860F-F9996262B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905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E50-24F1-492F-9F90-52E9D13A00E6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C81F-5E4B-488F-860F-F9996262B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06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E50-24F1-492F-9F90-52E9D13A00E6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C81F-5E4B-488F-860F-F9996262B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13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E50-24F1-492F-9F90-52E9D13A00E6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C81F-5E4B-488F-860F-F9996262B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57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E50-24F1-492F-9F90-52E9D13A00E6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C81F-5E4B-488F-860F-F9996262B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1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E50-24F1-492F-9F90-52E9D13A00E6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C81F-5E4B-488F-860F-F9996262B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51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E50-24F1-492F-9F90-52E9D13A00E6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C81F-5E4B-488F-860F-F9996262B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6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E50-24F1-492F-9F90-52E9D13A00E6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C81F-5E4B-488F-860F-F9996262B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28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E50-24F1-492F-9F90-52E9D13A00E6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C81F-5E4B-488F-860F-F9996262B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77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E50-24F1-492F-9F90-52E9D13A00E6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C81F-5E4B-488F-860F-F9996262B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78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E50-24F1-492F-9F90-52E9D13A00E6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C81F-5E4B-488F-860F-F9996262B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1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EDE50-24F1-492F-9F90-52E9D13A00E6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C81F-5E4B-488F-860F-F9996262B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719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cssarto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raphafold@gmail.com" TargetMode="External"/><Relationship Id="rId4" Type="http://schemas.openxmlformats.org/officeDocument/2006/relationships/hyperlink" Target="mailto:douglas.rodrigues@unifenas.b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5A5F7-9FB2-4793-B5AA-4B5295AD9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803565"/>
            <a:ext cx="9966960" cy="2105890"/>
          </a:xfrm>
        </p:spPr>
        <p:txBody>
          <a:bodyPr>
            <a:normAutofit fontScale="90000"/>
          </a:bodyPr>
          <a:lstStyle/>
          <a:p>
            <a:r>
              <a:rPr lang="pt-BR" sz="6000" b="1" dirty="0"/>
              <a:t>TIRÉSIAS: sistema de musicografia Braille</a:t>
            </a:r>
            <a:br>
              <a:rPr lang="pt-BR" dirty="0"/>
            </a:b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886968" y="3056590"/>
            <a:ext cx="11155680" cy="2244435"/>
          </a:xfrm>
        </p:spPr>
        <p:txBody>
          <a:bodyPr numCol="2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/>
              <a:t>Desenvolvedores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/>
              <a:t>Cleiton Sousa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/>
              <a:t>Douglas </a:t>
            </a:r>
            <a:r>
              <a:rPr lang="pt-BR" dirty="0" err="1"/>
              <a:t>Tiburcio</a:t>
            </a:r>
            <a:r>
              <a:rPr lang="pt-BR" dirty="0"/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/>
              <a:t>Raphael Duarte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/>
              <a:t>Orientadores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Celso </a:t>
            </a:r>
            <a:r>
              <a:rPr lang="pt-BR"/>
              <a:t>de vila </a:t>
            </a:r>
            <a:r>
              <a:rPr lang="pt-BR" dirty="0"/>
              <a:t>Ramos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 Francisco </a:t>
            </a:r>
            <a:r>
              <a:rPr lang="pt-BR" dirty="0" err="1"/>
              <a:t>Donizeti</a:t>
            </a:r>
            <a:r>
              <a:rPr lang="pt-BR" dirty="0"/>
              <a:t>  Vieira Luz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51" y="6060207"/>
            <a:ext cx="3593178" cy="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9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19CC4-5A2E-4023-A277-625B3EB5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988292"/>
            <a:ext cx="7974400" cy="1489732"/>
          </a:xfrm>
        </p:spPr>
        <p:txBody>
          <a:bodyPr>
            <a:normAutofit fontScale="90000"/>
          </a:bodyPr>
          <a:lstStyle/>
          <a:p>
            <a:r>
              <a:rPr lang="pt-BR" sz="4000" b="1" dirty="0"/>
              <a:t>Referencial Teórico</a:t>
            </a:r>
            <a:br>
              <a:rPr lang="pt-BR" b="1" dirty="0"/>
            </a:b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04" y="6151274"/>
            <a:ext cx="3879272" cy="47928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820CE95-69EB-413B-B46E-AE267DD83951}"/>
              </a:ext>
            </a:extLst>
          </p:cNvPr>
          <p:cNvSpPr txBox="1">
            <a:spLocks/>
          </p:cNvSpPr>
          <p:nvPr/>
        </p:nvSpPr>
        <p:spPr>
          <a:xfrm>
            <a:off x="1381645" y="1527048"/>
            <a:ext cx="9733512" cy="3593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 (Títulos)"/>
              </a:rPr>
              <a:t>Alan Turing apresenta - máquina </a:t>
            </a:r>
            <a:r>
              <a:rPr lang="pt-B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 (Títulos)"/>
              </a:rPr>
              <a:t>de Turing em 1937.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 (Títulos)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 (Títulos)"/>
              </a:rPr>
              <a:t>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 (Títulos)"/>
              </a:rPr>
              <a:t>Augusta Ada, Condessa de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 (Títulos)"/>
              </a:rPr>
              <a:t>Lovelace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 (Títulos)"/>
              </a:rPr>
              <a:t> - primeiro algoritmo desenvolvido.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 (Títulos)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 (Títulos)"/>
              </a:rPr>
              <a:t>Charles Babbage - primeiro projeto de computador da história.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 (Títulos)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 (Títulos)"/>
            </a:endParaRPr>
          </a:p>
        </p:txBody>
      </p:sp>
    </p:spTree>
    <p:extLst>
      <p:ext uri="{BB962C8B-B14F-4D97-AF65-F5344CB8AC3E}">
        <p14:creationId xmlns:p14="http://schemas.microsoft.com/office/powerpoint/2010/main" val="1356526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CC58D-23FD-43B9-9680-BB6344B3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657227"/>
            <a:ext cx="9733512" cy="1034414"/>
          </a:xfrm>
        </p:spPr>
        <p:txBody>
          <a:bodyPr>
            <a:normAutofit/>
          </a:bodyPr>
          <a:lstStyle/>
          <a:p>
            <a:r>
              <a:rPr lang="pt-BR" sz="3600" b="1" dirty="0"/>
              <a:t>Materiais e Método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04" y="6151274"/>
            <a:ext cx="3879272" cy="47928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093" y="4500913"/>
            <a:ext cx="3357813" cy="115431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91" y="2151340"/>
            <a:ext cx="2349573" cy="234957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735" y="2058488"/>
            <a:ext cx="2176527" cy="194638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4" y="2402169"/>
            <a:ext cx="1957387" cy="19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7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04" y="6151274"/>
            <a:ext cx="3879272" cy="479280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27757" y="195262"/>
            <a:ext cx="10414566" cy="8260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 (Títulos)"/>
              </a:rPr>
              <a:t>COMPONETES DO SISTEMA EMBARCADO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53" y="860711"/>
            <a:ext cx="7412373" cy="545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8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CC58D-23FD-43B9-9680-BB6344B3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   Apresentação do sistema </a:t>
            </a:r>
            <a:endParaRPr lang="pt-BR" sz="103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04" y="6151274"/>
            <a:ext cx="3879272" cy="4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08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04" y="6151274"/>
            <a:ext cx="3879272" cy="479280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777434" y="509587"/>
            <a:ext cx="8515212" cy="82600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 (Títulos)"/>
              </a:rPr>
              <a:t>TELA INICIAL DO SISTEMA TIRÉSIAS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28" y="1335595"/>
            <a:ext cx="8734424" cy="472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04" y="6151274"/>
            <a:ext cx="3879272" cy="479280"/>
          </a:xfrm>
          <a:prstGeom prst="rect">
            <a:avLst/>
          </a:prstGeom>
        </p:spPr>
      </p:pic>
      <p:sp>
        <p:nvSpPr>
          <p:cNvPr id="4" name="Espaço Reservado para Conteúdo 5"/>
          <p:cNvSpPr txBox="1">
            <a:spLocks/>
          </p:cNvSpPr>
          <p:nvPr/>
        </p:nvSpPr>
        <p:spPr>
          <a:xfrm>
            <a:off x="1859730" y="509588"/>
            <a:ext cx="8515212" cy="826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 (Títulos)"/>
              </a:rPr>
              <a:t>COMPOSIÇÃO MUSICAL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71" y="1335596"/>
            <a:ext cx="8693875" cy="470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2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04" y="6151274"/>
            <a:ext cx="3879272" cy="479280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777434" y="120073"/>
            <a:ext cx="8515212" cy="9144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 (Títulos)"/>
              </a:rPr>
              <a:t>TELA INICIAL DO SISTEMA TIRÉSIAS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28" y="1335595"/>
            <a:ext cx="8734424" cy="472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3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04" y="6151274"/>
            <a:ext cx="3879272" cy="479280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777434" y="509587"/>
            <a:ext cx="8515212" cy="8260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 (Títulos)"/>
              </a:rPr>
              <a:t>LISTA DE PARTITURAS SALVAS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60" y="1335595"/>
            <a:ext cx="8442960" cy="457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28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04" y="6151274"/>
            <a:ext cx="3879272" cy="479280"/>
          </a:xfrm>
          <a:prstGeom prst="rect">
            <a:avLst/>
          </a:prstGeom>
        </p:spPr>
      </p:pic>
      <p:sp>
        <p:nvSpPr>
          <p:cNvPr id="4" name="Espaço Reservado para Conteúdo 5"/>
          <p:cNvSpPr txBox="1">
            <a:spLocks/>
          </p:cNvSpPr>
          <p:nvPr/>
        </p:nvSpPr>
        <p:spPr>
          <a:xfrm>
            <a:off x="1777434" y="227447"/>
            <a:ext cx="8515212" cy="902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 (Títulos)"/>
              </a:rPr>
              <a:t>EXECUÇÃO DA PARTITURA CRIADA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34" y="1335595"/>
            <a:ext cx="8515350" cy="461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29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04" y="6151274"/>
            <a:ext cx="3879272" cy="479280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27757" y="195262"/>
            <a:ext cx="10414566" cy="8260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 (Títulos)"/>
              </a:rPr>
              <a:t>SISTEMA EMBARCADO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1" y="1021270"/>
            <a:ext cx="6173792" cy="47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5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0CE95-69EB-413B-B46E-AE267DD8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835983"/>
            <a:ext cx="9733512" cy="1293236"/>
          </a:xfrm>
        </p:spPr>
        <p:txBody>
          <a:bodyPr/>
          <a:lstStyle/>
          <a:p>
            <a:r>
              <a:rPr lang="pt-BR" sz="3600" b="1" dirty="0"/>
              <a:t>Introdução</a:t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411" y="6068291"/>
            <a:ext cx="3593178" cy="68695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F820CE95-69EB-413B-B46E-AE267DD83951}"/>
              </a:ext>
            </a:extLst>
          </p:cNvPr>
          <p:cNvSpPr txBox="1">
            <a:spLocks/>
          </p:cNvSpPr>
          <p:nvPr/>
        </p:nvSpPr>
        <p:spPr>
          <a:xfrm>
            <a:off x="1229244" y="1993392"/>
            <a:ext cx="9733512" cy="36850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820CE95-69EB-413B-B46E-AE267DD83951}"/>
              </a:ext>
            </a:extLst>
          </p:cNvPr>
          <p:cNvSpPr txBox="1">
            <a:spLocks/>
          </p:cNvSpPr>
          <p:nvPr/>
        </p:nvSpPr>
        <p:spPr>
          <a:xfrm>
            <a:off x="1381645" y="2258292"/>
            <a:ext cx="9733512" cy="1607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400" dirty="0"/>
              <a:t>Pilares do Sistema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400" dirty="0"/>
              <a:t>Estudos IBGE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319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CC58D-23FD-43B9-9680-BB6344B3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   Apresentação Prática do sistema </a:t>
            </a:r>
            <a:endParaRPr lang="pt-BR" sz="103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04" y="6151274"/>
            <a:ext cx="3879272" cy="4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CC58D-23FD-43B9-9680-BB6344B3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625469"/>
          </a:xfrm>
        </p:spPr>
        <p:txBody>
          <a:bodyPr>
            <a:normAutofit/>
          </a:bodyPr>
          <a:lstStyle/>
          <a:p>
            <a:r>
              <a:rPr lang="pt-BR" sz="3600" b="1" dirty="0"/>
              <a:t>Resultado e discussão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04" y="6151274"/>
            <a:ext cx="3879272" cy="4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08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CC58D-23FD-43B9-9680-BB6344B3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657227"/>
            <a:ext cx="10001596" cy="2890646"/>
          </a:xfrm>
        </p:spPr>
        <p:txBody>
          <a:bodyPr>
            <a:normAutofit/>
          </a:bodyPr>
          <a:lstStyle/>
          <a:p>
            <a:r>
              <a:rPr lang="pt-BR" sz="7000" b="1" dirty="0"/>
              <a:t>	  </a:t>
            </a:r>
            <a:r>
              <a:rPr lang="pt-BR" sz="3600" b="1" dirty="0"/>
              <a:t>Conclusão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04" y="6151274"/>
            <a:ext cx="3879272" cy="4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8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5A5F7-9FB2-4793-B5AA-4B5295AD9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288473"/>
            <a:ext cx="9966960" cy="1343891"/>
          </a:xfrm>
        </p:spPr>
        <p:txBody>
          <a:bodyPr>
            <a:normAutofit fontScale="90000"/>
          </a:bodyPr>
          <a:lstStyle/>
          <a:p>
            <a:r>
              <a:rPr lang="pt-BR" sz="4400" b="1" dirty="0"/>
              <a:t>TIRÉSIAS: sistema de musicografia Braille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04" y="6151274"/>
            <a:ext cx="3879272" cy="479280"/>
          </a:xfrm>
          <a:prstGeom prst="rect">
            <a:avLst/>
          </a:prstGeom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50687" y="3505056"/>
            <a:ext cx="9001462" cy="165576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Cleiton Sousa – </a:t>
            </a:r>
            <a:r>
              <a:rPr lang="pt-BR" dirty="0">
                <a:hlinkClick r:id="rId3"/>
              </a:rPr>
              <a:t>cssarto@gmail.com</a:t>
            </a:r>
            <a:endParaRPr lang="pt-BR" dirty="0"/>
          </a:p>
          <a:p>
            <a:r>
              <a:rPr lang="pt-BR" dirty="0"/>
              <a:t>Douglas </a:t>
            </a:r>
            <a:r>
              <a:rPr lang="pt-BR" dirty="0" err="1"/>
              <a:t>Tiburcio</a:t>
            </a:r>
            <a:r>
              <a:rPr lang="pt-BR" dirty="0"/>
              <a:t> – </a:t>
            </a:r>
            <a:r>
              <a:rPr lang="pt-BR" dirty="0">
                <a:hlinkClick r:id="rId4"/>
              </a:rPr>
              <a:t>douglas.rodrigues@unifenas.br</a:t>
            </a:r>
            <a:r>
              <a:rPr lang="pt-BR" dirty="0"/>
              <a:t> </a:t>
            </a:r>
          </a:p>
          <a:p>
            <a:r>
              <a:rPr lang="pt-BR" dirty="0"/>
              <a:t>Raphael Duarte – </a:t>
            </a:r>
            <a:r>
              <a:rPr lang="pt-BR" dirty="0">
                <a:hlinkClick r:id="rId5"/>
              </a:rPr>
              <a:t>raphafold@gmail.com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10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0CE95-69EB-413B-B46E-AE267DD8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390" y="657226"/>
            <a:ext cx="9733512" cy="1046883"/>
          </a:xfrm>
        </p:spPr>
        <p:txBody>
          <a:bodyPr>
            <a:normAutofit/>
          </a:bodyPr>
          <a:lstStyle/>
          <a:p>
            <a:r>
              <a:rPr lang="pt-BR" sz="3600" b="1" dirty="0"/>
              <a:t>Objetivos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411" y="6068291"/>
            <a:ext cx="3593178" cy="68695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820CE95-69EB-413B-B46E-AE267DD83951}"/>
              </a:ext>
            </a:extLst>
          </p:cNvPr>
          <p:cNvSpPr txBox="1">
            <a:spLocks/>
          </p:cNvSpPr>
          <p:nvPr/>
        </p:nvSpPr>
        <p:spPr>
          <a:xfrm>
            <a:off x="1381645" y="2258292"/>
            <a:ext cx="9733512" cy="1607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400" dirty="0"/>
              <a:t>Geral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400" dirty="0"/>
              <a:t>Específico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65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0CE95-69EB-413B-B46E-AE267DD8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dirty="0"/>
              <a:t>Justificativa</a:t>
            </a:r>
            <a:br>
              <a:rPr lang="pt-BR" dirty="0"/>
            </a:b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04" y="6151274"/>
            <a:ext cx="3879272" cy="4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8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0CE95-69EB-413B-B46E-AE267DD8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1408177"/>
            <a:ext cx="10936224" cy="2395728"/>
          </a:xfrm>
        </p:spPr>
        <p:txBody>
          <a:bodyPr>
            <a:normAutofit/>
          </a:bodyPr>
          <a:lstStyle/>
          <a:p>
            <a:r>
              <a:rPr lang="pt-BR" sz="3600" b="1" dirty="0"/>
              <a:t>Hipótese</a:t>
            </a:r>
            <a:br>
              <a:rPr lang="pt-BR" dirty="0"/>
            </a:br>
            <a:br>
              <a:rPr lang="pt-BR" dirty="0"/>
            </a:b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04" y="6151274"/>
            <a:ext cx="3879272" cy="4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7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19CC4-5A2E-4023-A277-625B3EB5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988292"/>
            <a:ext cx="7974400" cy="1489732"/>
          </a:xfrm>
        </p:spPr>
        <p:txBody>
          <a:bodyPr>
            <a:normAutofit fontScale="90000"/>
          </a:bodyPr>
          <a:lstStyle/>
          <a:p>
            <a:r>
              <a:rPr lang="pt-BR" sz="4000" b="1" dirty="0"/>
              <a:t>Referencial Teórico</a:t>
            </a:r>
            <a:br>
              <a:rPr lang="pt-BR" b="1" dirty="0"/>
            </a:b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04" y="6151274"/>
            <a:ext cx="3879272" cy="47928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820CE95-69EB-413B-B46E-AE267DD83951}"/>
              </a:ext>
            </a:extLst>
          </p:cNvPr>
          <p:cNvSpPr txBox="1">
            <a:spLocks/>
          </p:cNvSpPr>
          <p:nvPr/>
        </p:nvSpPr>
        <p:spPr>
          <a:xfrm>
            <a:off x="1381645" y="1527048"/>
            <a:ext cx="9733512" cy="3593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000" dirty="0"/>
              <a:t>Institut Royal des Jeunes Aveugles de Paris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000" dirty="0"/>
              <a:t>Charles Barbier de La Serre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000" dirty="0"/>
              <a:t>Teresa von Paradise e Alphonse </a:t>
            </a:r>
            <a:r>
              <a:rPr lang="pt-BR" sz="2000" dirty="0" err="1"/>
              <a:t>Thibaud</a:t>
            </a:r>
            <a:endParaRPr lang="fr-FR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000" dirty="0"/>
              <a:t>Método  para  escrever  as  palavras,  a  música  e  o  cantochão  por  meio  dos  pontos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1402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04" y="6151274"/>
            <a:ext cx="3879272" cy="479280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777434" y="509587"/>
            <a:ext cx="8515212" cy="8260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 (Títulos)"/>
              </a:rPr>
              <a:t>SISTEMA DE SONOGRAFIA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06" y="1335595"/>
            <a:ext cx="8154791" cy="466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1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04" y="6151274"/>
            <a:ext cx="3879272" cy="479280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777434" y="509587"/>
            <a:ext cx="8515212" cy="8260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 (Títulos)"/>
              </a:rPr>
              <a:t>SISTEMA BRAILLE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956" y="1335595"/>
            <a:ext cx="5303707" cy="47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3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04" y="6151274"/>
            <a:ext cx="3879272" cy="479280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307748" y="180975"/>
            <a:ext cx="9592558" cy="8260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b="1" dirty="0">
                <a:latin typeface="Bookman Old Style (Títulos)"/>
              </a:rPr>
              <a:t>SISTEMA DE MUSICOGRAFIA BRAILLE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09" y="1311202"/>
            <a:ext cx="8377237" cy="47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63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559</TotalTime>
  <Words>192</Words>
  <Application>Microsoft Office PowerPoint</Application>
  <PresentationFormat>Widescreen</PresentationFormat>
  <Paragraphs>51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Bookman Old Style</vt:lpstr>
      <vt:lpstr>Bookman Old Style (Títulos)</vt:lpstr>
      <vt:lpstr>Rockwell</vt:lpstr>
      <vt:lpstr>Wingdings</vt:lpstr>
      <vt:lpstr>Damask</vt:lpstr>
      <vt:lpstr>TIRÉSIAS: sistema de musicografia Braille </vt:lpstr>
      <vt:lpstr>Introdução </vt:lpstr>
      <vt:lpstr>Objetivos</vt:lpstr>
      <vt:lpstr>Justificativa </vt:lpstr>
      <vt:lpstr>Hipótese  </vt:lpstr>
      <vt:lpstr>Referencial Teórico  </vt:lpstr>
      <vt:lpstr>Apresentação do PowerPoint</vt:lpstr>
      <vt:lpstr>Apresentação do PowerPoint</vt:lpstr>
      <vt:lpstr>Apresentação do PowerPoint</vt:lpstr>
      <vt:lpstr>Referencial Teórico  </vt:lpstr>
      <vt:lpstr>Materiais e Método</vt:lpstr>
      <vt:lpstr>Apresentação do PowerPoint</vt:lpstr>
      <vt:lpstr>   Apresentação do sistema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 Apresentação Prática do sistema </vt:lpstr>
      <vt:lpstr>Resultado e discussão</vt:lpstr>
      <vt:lpstr>   Conclusão </vt:lpstr>
      <vt:lpstr>TIRÉSIAS: sistema de musicografia Braille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TIRÉSIAS: Software de musicografia Braille </dc:title>
  <dc:creator>Raphael Duarte</dc:creator>
  <cp:lastModifiedBy>Raphael</cp:lastModifiedBy>
  <cp:revision>43</cp:revision>
  <dcterms:created xsi:type="dcterms:W3CDTF">2018-06-17T20:55:21Z</dcterms:created>
  <dcterms:modified xsi:type="dcterms:W3CDTF">2018-12-17T10:53:38Z</dcterms:modified>
</cp:coreProperties>
</file>