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4" r:id="rId4"/>
    <p:sldId id="270" r:id="rId5"/>
    <p:sldId id="257" r:id="rId6"/>
    <p:sldId id="258" r:id="rId7"/>
    <p:sldId id="268" r:id="rId8"/>
    <p:sldId id="271" r:id="rId9"/>
    <p:sldId id="260" r:id="rId10"/>
    <p:sldId id="261" r:id="rId11"/>
    <p:sldId id="269" r:id="rId12"/>
    <p:sldId id="272" r:id="rId13"/>
    <p:sldId id="259" r:id="rId14"/>
    <p:sldId id="262" r:id="rId15"/>
    <p:sldId id="26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2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0190-CC6F-41A7-B821-1A7CD648E2D6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852D-09A5-4C2A-BFB0-7FE2287CE7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7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8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9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30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microsoft.com/office/2007/relationships/hdphoto" Target="../media/hdphoto2.wdp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2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4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5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6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93957BB-210C-55D5-3D81-1177E808AD95}"/>
              </a:ext>
            </a:extLst>
          </p:cNvPr>
          <p:cNvSpPr/>
          <p:nvPr/>
        </p:nvSpPr>
        <p:spPr>
          <a:xfrm>
            <a:off x="-152400" y="-132444"/>
            <a:ext cx="9372600" cy="53711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17C933-4D3F-4345-9A67-1CBD7B010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16" y="1901428"/>
            <a:ext cx="2383368" cy="13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777240" y="605790"/>
            <a:ext cx="7589520" cy="3931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71C35FB-2167-576B-BBD4-496EAB14EF4E}"/>
              </a:ext>
            </a:extLst>
          </p:cNvPr>
          <p:cNvSpPr/>
          <p:nvPr/>
        </p:nvSpPr>
        <p:spPr>
          <a:xfrm>
            <a:off x="857849" y="731287"/>
            <a:ext cx="7587863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publicação dos mangás também é diferente das demais histórias em quadrinhos, já que são lançados em revistas periódicas, por capítulos. As histórias geralmente são mais longas e aprofundadas do que a de quadrinhos chamados ocidentais, chegando a ter até 200 </a:t>
            </a:r>
            <a:r>
              <a:rPr lang="pt-BR" sz="21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páginas.A</a:t>
            </a:r>
            <a:r>
              <a:rPr lang="pt-BR" sz="2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forma de publicação também faz com que eles sejam impressos em preto e branco e papel-jornal, na maioria das </a:t>
            </a:r>
            <a:r>
              <a:rPr lang="pt-BR" sz="21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vezes.Com</a:t>
            </a:r>
            <a:r>
              <a:rPr lang="pt-BR" sz="2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passar do tempo, os mangás saíram do </a:t>
            </a:r>
          </a:p>
          <a:p>
            <a:r>
              <a:rPr lang="pt-BR" sz="2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papel e foram parar na televisão, transformando-se </a:t>
            </a:r>
          </a:p>
          <a:p>
            <a:r>
              <a:rPr lang="pt-BR" sz="2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animes, os desenhos animados japoneses. </a:t>
            </a:r>
          </a:p>
          <a:p>
            <a:r>
              <a:rPr lang="pt-BR" sz="2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Isso foi muito importante para a disseminação </a:t>
            </a:r>
          </a:p>
          <a:p>
            <a:r>
              <a:rPr lang="pt-BR" sz="2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mangá no mundo todo.</a:t>
            </a:r>
          </a:p>
        </p:txBody>
      </p:sp>
      <p:pic>
        <p:nvPicPr>
          <p:cNvPr id="28" name="Picture 27" descr="fb3304404079f6e0e870899304d1a199.jpg"/>
          <p:cNvPicPr>
            <a:picLocks noChangeAspect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661" t="41322" r="24242"/>
          <a:stretch>
            <a:fillRect/>
          </a:stretch>
        </p:blipFill>
        <p:spPr>
          <a:xfrm>
            <a:off x="6501831" y="2494407"/>
            <a:ext cx="1791594" cy="1908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34" name="Round Same Side Corner Rectangle 33"/>
          <p:cNvSpPr/>
          <p:nvPr/>
        </p:nvSpPr>
        <p:spPr>
          <a:xfrm rot="5400000">
            <a:off x="4838700" y="7048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 rot="5400000">
            <a:off x="4838700" y="2152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 rot="5400000">
            <a:off x="4838700" y="3676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4953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kso Sapi" pitchFamily="50" charset="0"/>
              </a:rPr>
              <a:t>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10400" y="1889414"/>
            <a:ext cx="2200275" cy="3425536"/>
            <a:chOff x="7162800" y="1937039"/>
            <a:chExt cx="2200275" cy="3425536"/>
          </a:xfrm>
        </p:grpSpPr>
        <p:sp>
          <p:nvSpPr>
            <p:cNvPr id="30" name="Freeform 29"/>
            <p:cNvSpPr/>
            <p:nvPr/>
          </p:nvSpPr>
          <p:spPr>
            <a:xfrm>
              <a:off x="7315200" y="1962150"/>
              <a:ext cx="2047875" cy="3400425"/>
            </a:xfrm>
            <a:custGeom>
              <a:avLst/>
              <a:gdLst>
                <a:gd name="connsiteX0" fmla="*/ 400050 w 2047875"/>
                <a:gd name="connsiteY0" fmla="*/ 3200400 h 3400425"/>
                <a:gd name="connsiteX1" fmla="*/ 371475 w 2047875"/>
                <a:gd name="connsiteY1" fmla="*/ 3105150 h 3400425"/>
                <a:gd name="connsiteX2" fmla="*/ 361950 w 2047875"/>
                <a:gd name="connsiteY2" fmla="*/ 3038475 h 3400425"/>
                <a:gd name="connsiteX3" fmla="*/ 352425 w 2047875"/>
                <a:gd name="connsiteY3" fmla="*/ 2981325 h 3400425"/>
                <a:gd name="connsiteX4" fmla="*/ 342900 w 2047875"/>
                <a:gd name="connsiteY4" fmla="*/ 2933700 h 3400425"/>
                <a:gd name="connsiteX5" fmla="*/ 323850 w 2047875"/>
                <a:gd name="connsiteY5" fmla="*/ 2876550 h 3400425"/>
                <a:gd name="connsiteX6" fmla="*/ 314325 w 2047875"/>
                <a:gd name="connsiteY6" fmla="*/ 2847975 h 3400425"/>
                <a:gd name="connsiteX7" fmla="*/ 295275 w 2047875"/>
                <a:gd name="connsiteY7" fmla="*/ 2790825 h 3400425"/>
                <a:gd name="connsiteX8" fmla="*/ 285750 w 2047875"/>
                <a:gd name="connsiteY8" fmla="*/ 2762250 h 3400425"/>
                <a:gd name="connsiteX9" fmla="*/ 266700 w 2047875"/>
                <a:gd name="connsiteY9" fmla="*/ 2733675 h 3400425"/>
                <a:gd name="connsiteX10" fmla="*/ 238125 w 2047875"/>
                <a:gd name="connsiteY10" fmla="*/ 2667000 h 3400425"/>
                <a:gd name="connsiteX11" fmla="*/ 219075 w 2047875"/>
                <a:gd name="connsiteY11" fmla="*/ 2609850 h 3400425"/>
                <a:gd name="connsiteX12" fmla="*/ 228600 w 2047875"/>
                <a:gd name="connsiteY12" fmla="*/ 2238375 h 3400425"/>
                <a:gd name="connsiteX13" fmla="*/ 238125 w 2047875"/>
                <a:gd name="connsiteY13" fmla="*/ 2200275 h 3400425"/>
                <a:gd name="connsiteX14" fmla="*/ 257175 w 2047875"/>
                <a:gd name="connsiteY14" fmla="*/ 2085975 h 3400425"/>
                <a:gd name="connsiteX15" fmla="*/ 276225 w 2047875"/>
                <a:gd name="connsiteY15" fmla="*/ 2028825 h 3400425"/>
                <a:gd name="connsiteX16" fmla="*/ 314325 w 2047875"/>
                <a:gd name="connsiteY16" fmla="*/ 1962150 h 3400425"/>
                <a:gd name="connsiteX17" fmla="*/ 323850 w 2047875"/>
                <a:gd name="connsiteY17" fmla="*/ 1933575 h 3400425"/>
                <a:gd name="connsiteX18" fmla="*/ 342900 w 2047875"/>
                <a:gd name="connsiteY18" fmla="*/ 1895475 h 3400425"/>
                <a:gd name="connsiteX19" fmla="*/ 371475 w 2047875"/>
                <a:gd name="connsiteY19" fmla="*/ 1828800 h 3400425"/>
                <a:gd name="connsiteX20" fmla="*/ 409575 w 2047875"/>
                <a:gd name="connsiteY20" fmla="*/ 1743075 h 3400425"/>
                <a:gd name="connsiteX21" fmla="*/ 419100 w 2047875"/>
                <a:gd name="connsiteY21" fmla="*/ 1714500 h 3400425"/>
                <a:gd name="connsiteX22" fmla="*/ 409575 w 2047875"/>
                <a:gd name="connsiteY22" fmla="*/ 1485900 h 3400425"/>
                <a:gd name="connsiteX23" fmla="*/ 400050 w 2047875"/>
                <a:gd name="connsiteY23" fmla="*/ 1447800 h 3400425"/>
                <a:gd name="connsiteX24" fmla="*/ 381000 w 2047875"/>
                <a:gd name="connsiteY24" fmla="*/ 1419225 h 3400425"/>
                <a:gd name="connsiteX25" fmla="*/ 361950 w 2047875"/>
                <a:gd name="connsiteY25" fmla="*/ 1362075 h 3400425"/>
                <a:gd name="connsiteX26" fmla="*/ 295275 w 2047875"/>
                <a:gd name="connsiteY26" fmla="*/ 1285875 h 3400425"/>
                <a:gd name="connsiteX27" fmla="*/ 276225 w 2047875"/>
                <a:gd name="connsiteY27" fmla="*/ 1257300 h 3400425"/>
                <a:gd name="connsiteX28" fmla="*/ 247650 w 2047875"/>
                <a:gd name="connsiteY28" fmla="*/ 1238250 h 3400425"/>
                <a:gd name="connsiteX29" fmla="*/ 238125 w 2047875"/>
                <a:gd name="connsiteY29" fmla="*/ 1209675 h 3400425"/>
                <a:gd name="connsiteX30" fmla="*/ 209550 w 2047875"/>
                <a:gd name="connsiteY30" fmla="*/ 1190625 h 3400425"/>
                <a:gd name="connsiteX31" fmla="*/ 180975 w 2047875"/>
                <a:gd name="connsiteY31" fmla="*/ 1162050 h 3400425"/>
                <a:gd name="connsiteX32" fmla="*/ 142875 w 2047875"/>
                <a:gd name="connsiteY32" fmla="*/ 1104900 h 3400425"/>
                <a:gd name="connsiteX33" fmla="*/ 123825 w 2047875"/>
                <a:gd name="connsiteY33" fmla="*/ 1076325 h 3400425"/>
                <a:gd name="connsiteX34" fmla="*/ 104775 w 2047875"/>
                <a:gd name="connsiteY34" fmla="*/ 1047750 h 3400425"/>
                <a:gd name="connsiteX35" fmla="*/ 76200 w 2047875"/>
                <a:gd name="connsiteY35" fmla="*/ 990600 h 3400425"/>
                <a:gd name="connsiteX36" fmla="*/ 57150 w 2047875"/>
                <a:gd name="connsiteY36" fmla="*/ 952500 h 3400425"/>
                <a:gd name="connsiteX37" fmla="*/ 38100 w 2047875"/>
                <a:gd name="connsiteY37" fmla="*/ 895350 h 3400425"/>
                <a:gd name="connsiteX38" fmla="*/ 19050 w 2047875"/>
                <a:gd name="connsiteY38" fmla="*/ 866775 h 3400425"/>
                <a:gd name="connsiteX39" fmla="*/ 0 w 2047875"/>
                <a:gd name="connsiteY39" fmla="*/ 809625 h 3400425"/>
                <a:gd name="connsiteX40" fmla="*/ 19050 w 2047875"/>
                <a:gd name="connsiteY40" fmla="*/ 714375 h 3400425"/>
                <a:gd name="connsiteX41" fmla="*/ 57150 w 2047875"/>
                <a:gd name="connsiteY41" fmla="*/ 657225 h 3400425"/>
                <a:gd name="connsiteX42" fmla="*/ 85725 w 2047875"/>
                <a:gd name="connsiteY42" fmla="*/ 638175 h 3400425"/>
                <a:gd name="connsiteX43" fmla="*/ 95250 w 2047875"/>
                <a:gd name="connsiteY43" fmla="*/ 609600 h 3400425"/>
                <a:gd name="connsiteX44" fmla="*/ 133350 w 2047875"/>
                <a:gd name="connsiteY44" fmla="*/ 552450 h 3400425"/>
                <a:gd name="connsiteX45" fmla="*/ 161925 w 2047875"/>
                <a:gd name="connsiteY45" fmla="*/ 495300 h 3400425"/>
                <a:gd name="connsiteX46" fmla="*/ 180975 w 2047875"/>
                <a:gd name="connsiteY46" fmla="*/ 438150 h 3400425"/>
                <a:gd name="connsiteX47" fmla="*/ 190500 w 2047875"/>
                <a:gd name="connsiteY47" fmla="*/ 409575 h 3400425"/>
                <a:gd name="connsiteX48" fmla="*/ 238125 w 2047875"/>
                <a:gd name="connsiteY48" fmla="*/ 323850 h 3400425"/>
                <a:gd name="connsiteX49" fmla="*/ 371475 w 2047875"/>
                <a:gd name="connsiteY49" fmla="*/ 295275 h 3400425"/>
                <a:gd name="connsiteX50" fmla="*/ 428625 w 2047875"/>
                <a:gd name="connsiteY50" fmla="*/ 266700 h 3400425"/>
                <a:gd name="connsiteX51" fmla="*/ 485775 w 2047875"/>
                <a:gd name="connsiteY51" fmla="*/ 247650 h 3400425"/>
                <a:gd name="connsiteX52" fmla="*/ 514350 w 2047875"/>
                <a:gd name="connsiteY52" fmla="*/ 238125 h 3400425"/>
                <a:gd name="connsiteX53" fmla="*/ 542925 w 2047875"/>
                <a:gd name="connsiteY53" fmla="*/ 228600 h 3400425"/>
                <a:gd name="connsiteX54" fmla="*/ 600075 w 2047875"/>
                <a:gd name="connsiteY54" fmla="*/ 200025 h 3400425"/>
                <a:gd name="connsiteX55" fmla="*/ 628650 w 2047875"/>
                <a:gd name="connsiteY55" fmla="*/ 180975 h 3400425"/>
                <a:gd name="connsiteX56" fmla="*/ 685800 w 2047875"/>
                <a:gd name="connsiteY56" fmla="*/ 161925 h 3400425"/>
                <a:gd name="connsiteX57" fmla="*/ 714375 w 2047875"/>
                <a:gd name="connsiteY57" fmla="*/ 152400 h 3400425"/>
                <a:gd name="connsiteX58" fmla="*/ 742950 w 2047875"/>
                <a:gd name="connsiteY58" fmla="*/ 133350 h 3400425"/>
                <a:gd name="connsiteX59" fmla="*/ 800100 w 2047875"/>
                <a:gd name="connsiteY59" fmla="*/ 114300 h 3400425"/>
                <a:gd name="connsiteX60" fmla="*/ 828675 w 2047875"/>
                <a:gd name="connsiteY60" fmla="*/ 104775 h 3400425"/>
                <a:gd name="connsiteX61" fmla="*/ 857250 w 2047875"/>
                <a:gd name="connsiteY61" fmla="*/ 95250 h 3400425"/>
                <a:gd name="connsiteX62" fmla="*/ 885825 w 2047875"/>
                <a:gd name="connsiteY62" fmla="*/ 76200 h 3400425"/>
                <a:gd name="connsiteX63" fmla="*/ 942975 w 2047875"/>
                <a:gd name="connsiteY63" fmla="*/ 57150 h 3400425"/>
                <a:gd name="connsiteX64" fmla="*/ 971550 w 2047875"/>
                <a:gd name="connsiteY64" fmla="*/ 47625 h 3400425"/>
                <a:gd name="connsiteX65" fmla="*/ 1000125 w 2047875"/>
                <a:gd name="connsiteY65" fmla="*/ 38100 h 3400425"/>
                <a:gd name="connsiteX66" fmla="*/ 1028700 w 2047875"/>
                <a:gd name="connsiteY66" fmla="*/ 28575 h 3400425"/>
                <a:gd name="connsiteX67" fmla="*/ 1076325 w 2047875"/>
                <a:gd name="connsiteY67" fmla="*/ 19050 h 3400425"/>
                <a:gd name="connsiteX68" fmla="*/ 1104900 w 2047875"/>
                <a:gd name="connsiteY68" fmla="*/ 9525 h 3400425"/>
                <a:gd name="connsiteX69" fmla="*/ 1162050 w 2047875"/>
                <a:gd name="connsiteY69" fmla="*/ 0 h 3400425"/>
                <a:gd name="connsiteX70" fmla="*/ 1257300 w 2047875"/>
                <a:gd name="connsiteY70" fmla="*/ 28575 h 3400425"/>
                <a:gd name="connsiteX71" fmla="*/ 1295400 w 2047875"/>
                <a:gd name="connsiteY71" fmla="*/ 66675 h 3400425"/>
                <a:gd name="connsiteX72" fmla="*/ 1552575 w 2047875"/>
                <a:gd name="connsiteY72" fmla="*/ 76200 h 3400425"/>
                <a:gd name="connsiteX73" fmla="*/ 1571625 w 2047875"/>
                <a:gd name="connsiteY73" fmla="*/ 133350 h 3400425"/>
                <a:gd name="connsiteX74" fmla="*/ 1581150 w 2047875"/>
                <a:gd name="connsiteY74" fmla="*/ 180975 h 3400425"/>
                <a:gd name="connsiteX75" fmla="*/ 1609725 w 2047875"/>
                <a:gd name="connsiteY75" fmla="*/ 200025 h 3400425"/>
                <a:gd name="connsiteX76" fmla="*/ 1695450 w 2047875"/>
                <a:gd name="connsiteY76" fmla="*/ 228600 h 3400425"/>
                <a:gd name="connsiteX77" fmla="*/ 1724025 w 2047875"/>
                <a:gd name="connsiteY77" fmla="*/ 238125 h 3400425"/>
                <a:gd name="connsiteX78" fmla="*/ 1752600 w 2047875"/>
                <a:gd name="connsiteY78" fmla="*/ 247650 h 3400425"/>
                <a:gd name="connsiteX79" fmla="*/ 1790700 w 2047875"/>
                <a:gd name="connsiteY79" fmla="*/ 304800 h 3400425"/>
                <a:gd name="connsiteX80" fmla="*/ 1809750 w 2047875"/>
                <a:gd name="connsiteY80" fmla="*/ 333375 h 3400425"/>
                <a:gd name="connsiteX81" fmla="*/ 1819275 w 2047875"/>
                <a:gd name="connsiteY81" fmla="*/ 390525 h 3400425"/>
                <a:gd name="connsiteX82" fmla="*/ 1828800 w 2047875"/>
                <a:gd name="connsiteY82" fmla="*/ 657225 h 3400425"/>
                <a:gd name="connsiteX83" fmla="*/ 1847850 w 2047875"/>
                <a:gd name="connsiteY83" fmla="*/ 714375 h 3400425"/>
                <a:gd name="connsiteX84" fmla="*/ 1857375 w 2047875"/>
                <a:gd name="connsiteY84" fmla="*/ 752475 h 3400425"/>
                <a:gd name="connsiteX85" fmla="*/ 1847850 w 2047875"/>
                <a:gd name="connsiteY85" fmla="*/ 1038225 h 3400425"/>
                <a:gd name="connsiteX86" fmla="*/ 1790700 w 2047875"/>
                <a:gd name="connsiteY86" fmla="*/ 1152525 h 3400425"/>
                <a:gd name="connsiteX87" fmla="*/ 1771650 w 2047875"/>
                <a:gd name="connsiteY87" fmla="*/ 1181100 h 3400425"/>
                <a:gd name="connsiteX88" fmla="*/ 1743075 w 2047875"/>
                <a:gd name="connsiteY88" fmla="*/ 1209675 h 3400425"/>
                <a:gd name="connsiteX89" fmla="*/ 1724025 w 2047875"/>
                <a:gd name="connsiteY89" fmla="*/ 1238250 h 3400425"/>
                <a:gd name="connsiteX90" fmla="*/ 1638300 w 2047875"/>
                <a:gd name="connsiteY90" fmla="*/ 1304925 h 3400425"/>
                <a:gd name="connsiteX91" fmla="*/ 1609725 w 2047875"/>
                <a:gd name="connsiteY91" fmla="*/ 1323975 h 3400425"/>
                <a:gd name="connsiteX92" fmla="*/ 1581150 w 2047875"/>
                <a:gd name="connsiteY92" fmla="*/ 1333500 h 3400425"/>
                <a:gd name="connsiteX93" fmla="*/ 1552575 w 2047875"/>
                <a:gd name="connsiteY93" fmla="*/ 1352550 h 3400425"/>
                <a:gd name="connsiteX94" fmla="*/ 1495425 w 2047875"/>
                <a:gd name="connsiteY94" fmla="*/ 1371600 h 3400425"/>
                <a:gd name="connsiteX95" fmla="*/ 1466850 w 2047875"/>
                <a:gd name="connsiteY95" fmla="*/ 1381125 h 3400425"/>
                <a:gd name="connsiteX96" fmla="*/ 1447800 w 2047875"/>
                <a:gd name="connsiteY96" fmla="*/ 1409700 h 3400425"/>
                <a:gd name="connsiteX97" fmla="*/ 1485900 w 2047875"/>
                <a:gd name="connsiteY97" fmla="*/ 1485900 h 3400425"/>
                <a:gd name="connsiteX98" fmla="*/ 1543050 w 2047875"/>
                <a:gd name="connsiteY98" fmla="*/ 1524000 h 3400425"/>
                <a:gd name="connsiteX99" fmla="*/ 1571625 w 2047875"/>
                <a:gd name="connsiteY99" fmla="*/ 1543050 h 3400425"/>
                <a:gd name="connsiteX100" fmla="*/ 1600200 w 2047875"/>
                <a:gd name="connsiteY100" fmla="*/ 1552575 h 3400425"/>
                <a:gd name="connsiteX101" fmla="*/ 1619250 w 2047875"/>
                <a:gd name="connsiteY101" fmla="*/ 1581150 h 3400425"/>
                <a:gd name="connsiteX102" fmla="*/ 1666875 w 2047875"/>
                <a:gd name="connsiteY102" fmla="*/ 1628775 h 3400425"/>
                <a:gd name="connsiteX103" fmla="*/ 1676400 w 2047875"/>
                <a:gd name="connsiteY103" fmla="*/ 1657350 h 3400425"/>
                <a:gd name="connsiteX104" fmla="*/ 1695450 w 2047875"/>
                <a:gd name="connsiteY104" fmla="*/ 1685925 h 3400425"/>
                <a:gd name="connsiteX105" fmla="*/ 1724025 w 2047875"/>
                <a:gd name="connsiteY105" fmla="*/ 1743075 h 3400425"/>
                <a:gd name="connsiteX106" fmla="*/ 1752600 w 2047875"/>
                <a:gd name="connsiteY106" fmla="*/ 1762125 h 3400425"/>
                <a:gd name="connsiteX107" fmla="*/ 1800225 w 2047875"/>
                <a:gd name="connsiteY107" fmla="*/ 1819275 h 3400425"/>
                <a:gd name="connsiteX108" fmla="*/ 1838325 w 2047875"/>
                <a:gd name="connsiteY108" fmla="*/ 1876425 h 3400425"/>
                <a:gd name="connsiteX109" fmla="*/ 1857375 w 2047875"/>
                <a:gd name="connsiteY109" fmla="*/ 1905000 h 3400425"/>
                <a:gd name="connsiteX110" fmla="*/ 1876425 w 2047875"/>
                <a:gd name="connsiteY110" fmla="*/ 1933575 h 3400425"/>
                <a:gd name="connsiteX111" fmla="*/ 1905000 w 2047875"/>
                <a:gd name="connsiteY111" fmla="*/ 2038350 h 3400425"/>
                <a:gd name="connsiteX112" fmla="*/ 1914525 w 2047875"/>
                <a:gd name="connsiteY112" fmla="*/ 2066925 h 3400425"/>
                <a:gd name="connsiteX113" fmla="*/ 1933575 w 2047875"/>
                <a:gd name="connsiteY113" fmla="*/ 2095500 h 3400425"/>
                <a:gd name="connsiteX114" fmla="*/ 1952625 w 2047875"/>
                <a:gd name="connsiteY114" fmla="*/ 2162175 h 3400425"/>
                <a:gd name="connsiteX115" fmla="*/ 1962150 w 2047875"/>
                <a:gd name="connsiteY115" fmla="*/ 2247900 h 3400425"/>
                <a:gd name="connsiteX116" fmla="*/ 1971675 w 2047875"/>
                <a:gd name="connsiteY116" fmla="*/ 2305050 h 3400425"/>
                <a:gd name="connsiteX117" fmla="*/ 1990725 w 2047875"/>
                <a:gd name="connsiteY117" fmla="*/ 2447925 h 3400425"/>
                <a:gd name="connsiteX118" fmla="*/ 2000250 w 2047875"/>
                <a:gd name="connsiteY118" fmla="*/ 2543175 h 3400425"/>
                <a:gd name="connsiteX119" fmla="*/ 2009775 w 2047875"/>
                <a:gd name="connsiteY119" fmla="*/ 2609850 h 3400425"/>
                <a:gd name="connsiteX120" fmla="*/ 2028825 w 2047875"/>
                <a:gd name="connsiteY120" fmla="*/ 2733675 h 3400425"/>
                <a:gd name="connsiteX121" fmla="*/ 2038350 w 2047875"/>
                <a:gd name="connsiteY121" fmla="*/ 2819400 h 3400425"/>
                <a:gd name="connsiteX122" fmla="*/ 2047875 w 2047875"/>
                <a:gd name="connsiteY122" fmla="*/ 2886075 h 3400425"/>
                <a:gd name="connsiteX123" fmla="*/ 2038350 w 2047875"/>
                <a:gd name="connsiteY123" fmla="*/ 3095625 h 3400425"/>
                <a:gd name="connsiteX124" fmla="*/ 2019300 w 2047875"/>
                <a:gd name="connsiteY124" fmla="*/ 3152775 h 3400425"/>
                <a:gd name="connsiteX125" fmla="*/ 2009775 w 2047875"/>
                <a:gd name="connsiteY125" fmla="*/ 3181350 h 3400425"/>
                <a:gd name="connsiteX126" fmla="*/ 1981200 w 2047875"/>
                <a:gd name="connsiteY126" fmla="*/ 3209925 h 3400425"/>
                <a:gd name="connsiteX127" fmla="*/ 1962150 w 2047875"/>
                <a:gd name="connsiteY127" fmla="*/ 3238500 h 3400425"/>
                <a:gd name="connsiteX128" fmla="*/ 1876425 w 2047875"/>
                <a:gd name="connsiteY128" fmla="*/ 3286125 h 3400425"/>
                <a:gd name="connsiteX129" fmla="*/ 1457325 w 2047875"/>
                <a:gd name="connsiteY129" fmla="*/ 3295650 h 3400425"/>
                <a:gd name="connsiteX130" fmla="*/ 1247775 w 2047875"/>
                <a:gd name="connsiteY130" fmla="*/ 3314700 h 3400425"/>
                <a:gd name="connsiteX131" fmla="*/ 1057275 w 2047875"/>
                <a:gd name="connsiteY131" fmla="*/ 3324225 h 3400425"/>
                <a:gd name="connsiteX132" fmla="*/ 981075 w 2047875"/>
                <a:gd name="connsiteY132" fmla="*/ 3343275 h 3400425"/>
                <a:gd name="connsiteX133" fmla="*/ 952500 w 2047875"/>
                <a:gd name="connsiteY133" fmla="*/ 3352800 h 3400425"/>
                <a:gd name="connsiteX134" fmla="*/ 895350 w 2047875"/>
                <a:gd name="connsiteY134" fmla="*/ 3362325 h 3400425"/>
                <a:gd name="connsiteX135" fmla="*/ 857250 w 2047875"/>
                <a:gd name="connsiteY135" fmla="*/ 3381375 h 3400425"/>
                <a:gd name="connsiteX136" fmla="*/ 781050 w 2047875"/>
                <a:gd name="connsiteY136" fmla="*/ 3390900 h 3400425"/>
                <a:gd name="connsiteX137" fmla="*/ 742950 w 2047875"/>
                <a:gd name="connsiteY137" fmla="*/ 3400425 h 3400425"/>
                <a:gd name="connsiteX138" fmla="*/ 590550 w 2047875"/>
                <a:gd name="connsiteY138" fmla="*/ 3390900 h 3400425"/>
                <a:gd name="connsiteX139" fmla="*/ 552450 w 2047875"/>
                <a:gd name="connsiteY139" fmla="*/ 3381375 h 3400425"/>
                <a:gd name="connsiteX140" fmla="*/ 495300 w 2047875"/>
                <a:gd name="connsiteY140" fmla="*/ 3343275 h 3400425"/>
                <a:gd name="connsiteX141" fmla="*/ 466725 w 2047875"/>
                <a:gd name="connsiteY141" fmla="*/ 3324225 h 3400425"/>
                <a:gd name="connsiteX142" fmla="*/ 438150 w 2047875"/>
                <a:gd name="connsiteY142" fmla="*/ 3305175 h 3400425"/>
                <a:gd name="connsiteX143" fmla="*/ 409575 w 2047875"/>
                <a:gd name="connsiteY143" fmla="*/ 3248025 h 3400425"/>
                <a:gd name="connsiteX144" fmla="*/ 400050 w 2047875"/>
                <a:gd name="connsiteY144" fmla="*/ 3200400 h 34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047875" h="3400425">
                  <a:moveTo>
                    <a:pt x="400050" y="3200400"/>
                  </a:moveTo>
                  <a:cubicBezTo>
                    <a:pt x="393700" y="3176588"/>
                    <a:pt x="377233" y="3136820"/>
                    <a:pt x="371475" y="3105150"/>
                  </a:cubicBezTo>
                  <a:cubicBezTo>
                    <a:pt x="367459" y="3083061"/>
                    <a:pt x="365364" y="3060665"/>
                    <a:pt x="361950" y="3038475"/>
                  </a:cubicBezTo>
                  <a:cubicBezTo>
                    <a:pt x="359013" y="3019387"/>
                    <a:pt x="355880" y="3000326"/>
                    <a:pt x="352425" y="2981325"/>
                  </a:cubicBezTo>
                  <a:cubicBezTo>
                    <a:pt x="349529" y="2965397"/>
                    <a:pt x="347160" y="2949319"/>
                    <a:pt x="342900" y="2933700"/>
                  </a:cubicBezTo>
                  <a:cubicBezTo>
                    <a:pt x="337616" y="2914327"/>
                    <a:pt x="330200" y="2895600"/>
                    <a:pt x="323850" y="2876550"/>
                  </a:cubicBezTo>
                  <a:lnTo>
                    <a:pt x="314325" y="2847975"/>
                  </a:lnTo>
                  <a:lnTo>
                    <a:pt x="295275" y="2790825"/>
                  </a:lnTo>
                  <a:cubicBezTo>
                    <a:pt x="292100" y="2781300"/>
                    <a:pt x="291319" y="2770604"/>
                    <a:pt x="285750" y="2762250"/>
                  </a:cubicBezTo>
                  <a:lnTo>
                    <a:pt x="266700" y="2733675"/>
                  </a:lnTo>
                  <a:cubicBezTo>
                    <a:pt x="241504" y="2632889"/>
                    <a:pt x="275713" y="2751573"/>
                    <a:pt x="238125" y="2667000"/>
                  </a:cubicBezTo>
                  <a:cubicBezTo>
                    <a:pt x="229970" y="2648650"/>
                    <a:pt x="219075" y="2609850"/>
                    <a:pt x="219075" y="2609850"/>
                  </a:cubicBezTo>
                  <a:cubicBezTo>
                    <a:pt x="222250" y="2486025"/>
                    <a:pt x="222845" y="2362107"/>
                    <a:pt x="228600" y="2238375"/>
                  </a:cubicBezTo>
                  <a:cubicBezTo>
                    <a:pt x="229208" y="2225298"/>
                    <a:pt x="235713" y="2213142"/>
                    <a:pt x="238125" y="2200275"/>
                  </a:cubicBezTo>
                  <a:cubicBezTo>
                    <a:pt x="245243" y="2162311"/>
                    <a:pt x="244961" y="2122618"/>
                    <a:pt x="257175" y="2085975"/>
                  </a:cubicBezTo>
                  <a:cubicBezTo>
                    <a:pt x="263525" y="2066925"/>
                    <a:pt x="265086" y="2045533"/>
                    <a:pt x="276225" y="2028825"/>
                  </a:cubicBezTo>
                  <a:cubicBezTo>
                    <a:pt x="295357" y="2000127"/>
                    <a:pt x="299823" y="1995987"/>
                    <a:pt x="314325" y="1962150"/>
                  </a:cubicBezTo>
                  <a:cubicBezTo>
                    <a:pt x="318280" y="1952922"/>
                    <a:pt x="319895" y="1942803"/>
                    <a:pt x="323850" y="1933575"/>
                  </a:cubicBezTo>
                  <a:cubicBezTo>
                    <a:pt x="329443" y="1920524"/>
                    <a:pt x="337307" y="1908526"/>
                    <a:pt x="342900" y="1895475"/>
                  </a:cubicBezTo>
                  <a:cubicBezTo>
                    <a:pt x="365799" y="1842045"/>
                    <a:pt x="335372" y="1891981"/>
                    <a:pt x="371475" y="1828800"/>
                  </a:cubicBezTo>
                  <a:cubicBezTo>
                    <a:pt x="407701" y="1765404"/>
                    <a:pt x="376314" y="1842858"/>
                    <a:pt x="409575" y="1743075"/>
                  </a:cubicBezTo>
                  <a:lnTo>
                    <a:pt x="419100" y="1714500"/>
                  </a:lnTo>
                  <a:cubicBezTo>
                    <a:pt x="415925" y="1638300"/>
                    <a:pt x="415009" y="1561972"/>
                    <a:pt x="409575" y="1485900"/>
                  </a:cubicBezTo>
                  <a:cubicBezTo>
                    <a:pt x="408642" y="1472842"/>
                    <a:pt x="405207" y="1459832"/>
                    <a:pt x="400050" y="1447800"/>
                  </a:cubicBezTo>
                  <a:cubicBezTo>
                    <a:pt x="395541" y="1437278"/>
                    <a:pt x="385649" y="1429686"/>
                    <a:pt x="381000" y="1419225"/>
                  </a:cubicBezTo>
                  <a:cubicBezTo>
                    <a:pt x="372845" y="1400875"/>
                    <a:pt x="373089" y="1378783"/>
                    <a:pt x="361950" y="1362075"/>
                  </a:cubicBezTo>
                  <a:cubicBezTo>
                    <a:pt x="317500" y="1295400"/>
                    <a:pt x="342900" y="1317625"/>
                    <a:pt x="295275" y="1285875"/>
                  </a:cubicBezTo>
                  <a:cubicBezTo>
                    <a:pt x="288925" y="1276350"/>
                    <a:pt x="284320" y="1265395"/>
                    <a:pt x="276225" y="1257300"/>
                  </a:cubicBezTo>
                  <a:cubicBezTo>
                    <a:pt x="268130" y="1249205"/>
                    <a:pt x="254801" y="1247189"/>
                    <a:pt x="247650" y="1238250"/>
                  </a:cubicBezTo>
                  <a:cubicBezTo>
                    <a:pt x="241378" y="1230410"/>
                    <a:pt x="244397" y="1217515"/>
                    <a:pt x="238125" y="1209675"/>
                  </a:cubicBezTo>
                  <a:cubicBezTo>
                    <a:pt x="230974" y="1200736"/>
                    <a:pt x="218344" y="1197954"/>
                    <a:pt x="209550" y="1190625"/>
                  </a:cubicBezTo>
                  <a:cubicBezTo>
                    <a:pt x="199202" y="1182001"/>
                    <a:pt x="189245" y="1172683"/>
                    <a:pt x="180975" y="1162050"/>
                  </a:cubicBezTo>
                  <a:cubicBezTo>
                    <a:pt x="166919" y="1143978"/>
                    <a:pt x="155575" y="1123950"/>
                    <a:pt x="142875" y="1104900"/>
                  </a:cubicBezTo>
                  <a:lnTo>
                    <a:pt x="123825" y="1076325"/>
                  </a:lnTo>
                  <a:cubicBezTo>
                    <a:pt x="117475" y="1066800"/>
                    <a:pt x="108395" y="1058610"/>
                    <a:pt x="104775" y="1047750"/>
                  </a:cubicBezTo>
                  <a:cubicBezTo>
                    <a:pt x="87311" y="995359"/>
                    <a:pt x="105743" y="1042301"/>
                    <a:pt x="76200" y="990600"/>
                  </a:cubicBezTo>
                  <a:cubicBezTo>
                    <a:pt x="69155" y="978272"/>
                    <a:pt x="62423" y="965683"/>
                    <a:pt x="57150" y="952500"/>
                  </a:cubicBezTo>
                  <a:cubicBezTo>
                    <a:pt x="49692" y="933856"/>
                    <a:pt x="49239" y="912058"/>
                    <a:pt x="38100" y="895350"/>
                  </a:cubicBezTo>
                  <a:cubicBezTo>
                    <a:pt x="31750" y="885825"/>
                    <a:pt x="23699" y="877236"/>
                    <a:pt x="19050" y="866775"/>
                  </a:cubicBezTo>
                  <a:cubicBezTo>
                    <a:pt x="10895" y="848425"/>
                    <a:pt x="0" y="809625"/>
                    <a:pt x="0" y="809625"/>
                  </a:cubicBezTo>
                  <a:cubicBezTo>
                    <a:pt x="2366" y="793060"/>
                    <a:pt x="6262" y="737394"/>
                    <a:pt x="19050" y="714375"/>
                  </a:cubicBezTo>
                  <a:cubicBezTo>
                    <a:pt x="30169" y="694361"/>
                    <a:pt x="38100" y="669925"/>
                    <a:pt x="57150" y="657225"/>
                  </a:cubicBezTo>
                  <a:lnTo>
                    <a:pt x="85725" y="638175"/>
                  </a:lnTo>
                  <a:cubicBezTo>
                    <a:pt x="88900" y="628650"/>
                    <a:pt x="90374" y="618377"/>
                    <a:pt x="95250" y="609600"/>
                  </a:cubicBezTo>
                  <a:cubicBezTo>
                    <a:pt x="106369" y="589586"/>
                    <a:pt x="126110" y="574170"/>
                    <a:pt x="133350" y="552450"/>
                  </a:cubicBezTo>
                  <a:cubicBezTo>
                    <a:pt x="168088" y="448237"/>
                    <a:pt x="112686" y="606087"/>
                    <a:pt x="161925" y="495300"/>
                  </a:cubicBezTo>
                  <a:cubicBezTo>
                    <a:pt x="170080" y="476950"/>
                    <a:pt x="174625" y="457200"/>
                    <a:pt x="180975" y="438150"/>
                  </a:cubicBezTo>
                  <a:lnTo>
                    <a:pt x="190500" y="409575"/>
                  </a:lnTo>
                  <a:cubicBezTo>
                    <a:pt x="198887" y="384414"/>
                    <a:pt x="213561" y="332038"/>
                    <a:pt x="238125" y="323850"/>
                  </a:cubicBezTo>
                  <a:cubicBezTo>
                    <a:pt x="319559" y="296705"/>
                    <a:pt x="275350" y="307291"/>
                    <a:pt x="371475" y="295275"/>
                  </a:cubicBezTo>
                  <a:cubicBezTo>
                    <a:pt x="475688" y="260537"/>
                    <a:pt x="317838" y="315939"/>
                    <a:pt x="428625" y="266700"/>
                  </a:cubicBezTo>
                  <a:cubicBezTo>
                    <a:pt x="446975" y="258545"/>
                    <a:pt x="466725" y="254000"/>
                    <a:pt x="485775" y="247650"/>
                  </a:cubicBezTo>
                  <a:lnTo>
                    <a:pt x="514350" y="238125"/>
                  </a:lnTo>
                  <a:cubicBezTo>
                    <a:pt x="523875" y="234950"/>
                    <a:pt x="534571" y="234169"/>
                    <a:pt x="542925" y="228600"/>
                  </a:cubicBezTo>
                  <a:cubicBezTo>
                    <a:pt x="624817" y="174005"/>
                    <a:pt x="521205" y="239460"/>
                    <a:pt x="600075" y="200025"/>
                  </a:cubicBezTo>
                  <a:cubicBezTo>
                    <a:pt x="610314" y="194905"/>
                    <a:pt x="618189" y="185624"/>
                    <a:pt x="628650" y="180975"/>
                  </a:cubicBezTo>
                  <a:cubicBezTo>
                    <a:pt x="647000" y="172820"/>
                    <a:pt x="666750" y="168275"/>
                    <a:pt x="685800" y="161925"/>
                  </a:cubicBezTo>
                  <a:cubicBezTo>
                    <a:pt x="695325" y="158750"/>
                    <a:pt x="706021" y="157969"/>
                    <a:pt x="714375" y="152400"/>
                  </a:cubicBezTo>
                  <a:cubicBezTo>
                    <a:pt x="723900" y="146050"/>
                    <a:pt x="732489" y="137999"/>
                    <a:pt x="742950" y="133350"/>
                  </a:cubicBezTo>
                  <a:cubicBezTo>
                    <a:pt x="761300" y="125195"/>
                    <a:pt x="781050" y="120650"/>
                    <a:pt x="800100" y="114300"/>
                  </a:cubicBezTo>
                  <a:lnTo>
                    <a:pt x="828675" y="104775"/>
                  </a:lnTo>
                  <a:cubicBezTo>
                    <a:pt x="838200" y="101600"/>
                    <a:pt x="848896" y="100819"/>
                    <a:pt x="857250" y="95250"/>
                  </a:cubicBezTo>
                  <a:cubicBezTo>
                    <a:pt x="866775" y="88900"/>
                    <a:pt x="875364" y="80849"/>
                    <a:pt x="885825" y="76200"/>
                  </a:cubicBezTo>
                  <a:cubicBezTo>
                    <a:pt x="904175" y="68045"/>
                    <a:pt x="923925" y="63500"/>
                    <a:pt x="942975" y="57150"/>
                  </a:cubicBezTo>
                  <a:lnTo>
                    <a:pt x="971550" y="47625"/>
                  </a:lnTo>
                  <a:lnTo>
                    <a:pt x="1000125" y="38100"/>
                  </a:lnTo>
                  <a:cubicBezTo>
                    <a:pt x="1009650" y="34925"/>
                    <a:pt x="1018855" y="30544"/>
                    <a:pt x="1028700" y="28575"/>
                  </a:cubicBezTo>
                  <a:cubicBezTo>
                    <a:pt x="1044575" y="25400"/>
                    <a:pt x="1060619" y="22977"/>
                    <a:pt x="1076325" y="19050"/>
                  </a:cubicBezTo>
                  <a:cubicBezTo>
                    <a:pt x="1086065" y="16615"/>
                    <a:pt x="1095099" y="11703"/>
                    <a:pt x="1104900" y="9525"/>
                  </a:cubicBezTo>
                  <a:cubicBezTo>
                    <a:pt x="1123753" y="5335"/>
                    <a:pt x="1143000" y="3175"/>
                    <a:pt x="1162050" y="0"/>
                  </a:cubicBezTo>
                  <a:cubicBezTo>
                    <a:pt x="1191229" y="4168"/>
                    <a:pt x="1234943" y="628"/>
                    <a:pt x="1257300" y="28575"/>
                  </a:cubicBezTo>
                  <a:cubicBezTo>
                    <a:pt x="1280196" y="57195"/>
                    <a:pt x="1247104" y="63455"/>
                    <a:pt x="1295400" y="66675"/>
                  </a:cubicBezTo>
                  <a:cubicBezTo>
                    <a:pt x="1380994" y="72381"/>
                    <a:pt x="1466850" y="73025"/>
                    <a:pt x="1552575" y="76200"/>
                  </a:cubicBezTo>
                  <a:cubicBezTo>
                    <a:pt x="1558925" y="95250"/>
                    <a:pt x="1567687" y="113659"/>
                    <a:pt x="1571625" y="133350"/>
                  </a:cubicBezTo>
                  <a:cubicBezTo>
                    <a:pt x="1574800" y="149225"/>
                    <a:pt x="1573118" y="166919"/>
                    <a:pt x="1581150" y="180975"/>
                  </a:cubicBezTo>
                  <a:cubicBezTo>
                    <a:pt x="1586830" y="190914"/>
                    <a:pt x="1599264" y="195376"/>
                    <a:pt x="1609725" y="200025"/>
                  </a:cubicBezTo>
                  <a:lnTo>
                    <a:pt x="1695450" y="228600"/>
                  </a:lnTo>
                  <a:lnTo>
                    <a:pt x="1724025" y="238125"/>
                  </a:lnTo>
                  <a:lnTo>
                    <a:pt x="1752600" y="247650"/>
                  </a:lnTo>
                  <a:lnTo>
                    <a:pt x="1790700" y="304800"/>
                  </a:lnTo>
                  <a:lnTo>
                    <a:pt x="1809750" y="333375"/>
                  </a:lnTo>
                  <a:cubicBezTo>
                    <a:pt x="1812925" y="352425"/>
                    <a:pt x="1818141" y="371246"/>
                    <a:pt x="1819275" y="390525"/>
                  </a:cubicBezTo>
                  <a:cubicBezTo>
                    <a:pt x="1824499" y="479328"/>
                    <a:pt x="1820981" y="568613"/>
                    <a:pt x="1828800" y="657225"/>
                  </a:cubicBezTo>
                  <a:cubicBezTo>
                    <a:pt x="1830565" y="677228"/>
                    <a:pt x="1842980" y="694894"/>
                    <a:pt x="1847850" y="714375"/>
                  </a:cubicBezTo>
                  <a:lnTo>
                    <a:pt x="1857375" y="752475"/>
                  </a:lnTo>
                  <a:cubicBezTo>
                    <a:pt x="1854200" y="847725"/>
                    <a:pt x="1855764" y="943251"/>
                    <a:pt x="1847850" y="1038225"/>
                  </a:cubicBezTo>
                  <a:cubicBezTo>
                    <a:pt x="1844094" y="1083294"/>
                    <a:pt x="1814245" y="1117207"/>
                    <a:pt x="1790700" y="1152525"/>
                  </a:cubicBezTo>
                  <a:cubicBezTo>
                    <a:pt x="1784350" y="1162050"/>
                    <a:pt x="1779745" y="1173005"/>
                    <a:pt x="1771650" y="1181100"/>
                  </a:cubicBezTo>
                  <a:cubicBezTo>
                    <a:pt x="1762125" y="1190625"/>
                    <a:pt x="1751699" y="1199327"/>
                    <a:pt x="1743075" y="1209675"/>
                  </a:cubicBezTo>
                  <a:cubicBezTo>
                    <a:pt x="1735746" y="1218469"/>
                    <a:pt x="1731354" y="1229456"/>
                    <a:pt x="1724025" y="1238250"/>
                  </a:cubicBezTo>
                  <a:cubicBezTo>
                    <a:pt x="1696047" y="1271823"/>
                    <a:pt x="1678126" y="1278374"/>
                    <a:pt x="1638300" y="1304925"/>
                  </a:cubicBezTo>
                  <a:cubicBezTo>
                    <a:pt x="1628775" y="1311275"/>
                    <a:pt x="1620585" y="1320355"/>
                    <a:pt x="1609725" y="1323975"/>
                  </a:cubicBezTo>
                  <a:cubicBezTo>
                    <a:pt x="1600200" y="1327150"/>
                    <a:pt x="1590130" y="1329010"/>
                    <a:pt x="1581150" y="1333500"/>
                  </a:cubicBezTo>
                  <a:cubicBezTo>
                    <a:pt x="1570911" y="1338620"/>
                    <a:pt x="1563036" y="1347901"/>
                    <a:pt x="1552575" y="1352550"/>
                  </a:cubicBezTo>
                  <a:cubicBezTo>
                    <a:pt x="1534225" y="1360705"/>
                    <a:pt x="1514475" y="1365250"/>
                    <a:pt x="1495425" y="1371600"/>
                  </a:cubicBezTo>
                  <a:lnTo>
                    <a:pt x="1466850" y="1381125"/>
                  </a:lnTo>
                  <a:cubicBezTo>
                    <a:pt x="1460500" y="1390650"/>
                    <a:pt x="1449220" y="1398341"/>
                    <a:pt x="1447800" y="1409700"/>
                  </a:cubicBezTo>
                  <a:cubicBezTo>
                    <a:pt x="1443165" y="1446777"/>
                    <a:pt x="1459857" y="1465644"/>
                    <a:pt x="1485900" y="1485900"/>
                  </a:cubicBezTo>
                  <a:cubicBezTo>
                    <a:pt x="1503972" y="1499956"/>
                    <a:pt x="1524000" y="1511300"/>
                    <a:pt x="1543050" y="1524000"/>
                  </a:cubicBezTo>
                  <a:cubicBezTo>
                    <a:pt x="1552575" y="1530350"/>
                    <a:pt x="1560765" y="1539430"/>
                    <a:pt x="1571625" y="1543050"/>
                  </a:cubicBezTo>
                  <a:lnTo>
                    <a:pt x="1600200" y="1552575"/>
                  </a:lnTo>
                  <a:cubicBezTo>
                    <a:pt x="1606550" y="1562100"/>
                    <a:pt x="1611155" y="1573055"/>
                    <a:pt x="1619250" y="1581150"/>
                  </a:cubicBezTo>
                  <a:cubicBezTo>
                    <a:pt x="1657350" y="1619250"/>
                    <a:pt x="1641475" y="1577975"/>
                    <a:pt x="1666875" y="1628775"/>
                  </a:cubicBezTo>
                  <a:cubicBezTo>
                    <a:pt x="1671365" y="1637755"/>
                    <a:pt x="1671910" y="1648370"/>
                    <a:pt x="1676400" y="1657350"/>
                  </a:cubicBezTo>
                  <a:cubicBezTo>
                    <a:pt x="1681520" y="1667589"/>
                    <a:pt x="1690330" y="1675686"/>
                    <a:pt x="1695450" y="1685925"/>
                  </a:cubicBezTo>
                  <a:cubicBezTo>
                    <a:pt x="1710944" y="1716913"/>
                    <a:pt x="1696728" y="1715778"/>
                    <a:pt x="1724025" y="1743075"/>
                  </a:cubicBezTo>
                  <a:cubicBezTo>
                    <a:pt x="1732120" y="1751170"/>
                    <a:pt x="1743075" y="1755775"/>
                    <a:pt x="1752600" y="1762125"/>
                  </a:cubicBezTo>
                  <a:cubicBezTo>
                    <a:pt x="1820673" y="1864235"/>
                    <a:pt x="1714662" y="1709266"/>
                    <a:pt x="1800225" y="1819275"/>
                  </a:cubicBezTo>
                  <a:cubicBezTo>
                    <a:pt x="1814281" y="1837347"/>
                    <a:pt x="1825625" y="1857375"/>
                    <a:pt x="1838325" y="1876425"/>
                  </a:cubicBezTo>
                  <a:lnTo>
                    <a:pt x="1857375" y="1905000"/>
                  </a:lnTo>
                  <a:lnTo>
                    <a:pt x="1876425" y="1933575"/>
                  </a:lnTo>
                  <a:cubicBezTo>
                    <a:pt x="1889888" y="2000891"/>
                    <a:pt x="1880830" y="1965841"/>
                    <a:pt x="1905000" y="2038350"/>
                  </a:cubicBezTo>
                  <a:cubicBezTo>
                    <a:pt x="1908175" y="2047875"/>
                    <a:pt x="1908956" y="2058571"/>
                    <a:pt x="1914525" y="2066925"/>
                  </a:cubicBezTo>
                  <a:cubicBezTo>
                    <a:pt x="1920875" y="2076450"/>
                    <a:pt x="1928455" y="2085261"/>
                    <a:pt x="1933575" y="2095500"/>
                  </a:cubicBezTo>
                  <a:cubicBezTo>
                    <a:pt x="1940407" y="2109165"/>
                    <a:pt x="1949573" y="2149968"/>
                    <a:pt x="1952625" y="2162175"/>
                  </a:cubicBezTo>
                  <a:cubicBezTo>
                    <a:pt x="1955800" y="2190750"/>
                    <a:pt x="1958350" y="2219401"/>
                    <a:pt x="1962150" y="2247900"/>
                  </a:cubicBezTo>
                  <a:cubicBezTo>
                    <a:pt x="1964702" y="2267043"/>
                    <a:pt x="1968738" y="2285962"/>
                    <a:pt x="1971675" y="2305050"/>
                  </a:cubicBezTo>
                  <a:cubicBezTo>
                    <a:pt x="1977873" y="2345334"/>
                    <a:pt x="1986337" y="2408431"/>
                    <a:pt x="1990725" y="2447925"/>
                  </a:cubicBezTo>
                  <a:cubicBezTo>
                    <a:pt x="1994249" y="2479638"/>
                    <a:pt x="1996522" y="2511485"/>
                    <a:pt x="2000250" y="2543175"/>
                  </a:cubicBezTo>
                  <a:cubicBezTo>
                    <a:pt x="2002873" y="2565472"/>
                    <a:pt x="2007152" y="2587553"/>
                    <a:pt x="2009775" y="2609850"/>
                  </a:cubicBezTo>
                  <a:cubicBezTo>
                    <a:pt x="2023169" y="2723701"/>
                    <a:pt x="2008307" y="2672120"/>
                    <a:pt x="2028825" y="2733675"/>
                  </a:cubicBezTo>
                  <a:cubicBezTo>
                    <a:pt x="2032000" y="2762250"/>
                    <a:pt x="2034784" y="2790871"/>
                    <a:pt x="2038350" y="2819400"/>
                  </a:cubicBezTo>
                  <a:cubicBezTo>
                    <a:pt x="2041135" y="2841677"/>
                    <a:pt x="2047875" y="2863624"/>
                    <a:pt x="2047875" y="2886075"/>
                  </a:cubicBezTo>
                  <a:cubicBezTo>
                    <a:pt x="2047875" y="2955997"/>
                    <a:pt x="2045799" y="3026101"/>
                    <a:pt x="2038350" y="3095625"/>
                  </a:cubicBezTo>
                  <a:cubicBezTo>
                    <a:pt x="2036211" y="3115591"/>
                    <a:pt x="2025650" y="3133725"/>
                    <a:pt x="2019300" y="3152775"/>
                  </a:cubicBezTo>
                  <a:cubicBezTo>
                    <a:pt x="2016125" y="3162300"/>
                    <a:pt x="2016875" y="3174250"/>
                    <a:pt x="2009775" y="3181350"/>
                  </a:cubicBezTo>
                  <a:cubicBezTo>
                    <a:pt x="2000250" y="3190875"/>
                    <a:pt x="1989824" y="3199577"/>
                    <a:pt x="1981200" y="3209925"/>
                  </a:cubicBezTo>
                  <a:cubicBezTo>
                    <a:pt x="1973871" y="3218719"/>
                    <a:pt x="1970765" y="3230962"/>
                    <a:pt x="1962150" y="3238500"/>
                  </a:cubicBezTo>
                  <a:cubicBezTo>
                    <a:pt x="1953102" y="3246417"/>
                    <a:pt x="1901963" y="3285038"/>
                    <a:pt x="1876425" y="3286125"/>
                  </a:cubicBezTo>
                  <a:cubicBezTo>
                    <a:pt x="1736815" y="3292066"/>
                    <a:pt x="1597025" y="3292475"/>
                    <a:pt x="1457325" y="3295650"/>
                  </a:cubicBezTo>
                  <a:cubicBezTo>
                    <a:pt x="1364673" y="3305945"/>
                    <a:pt x="1351000" y="3308444"/>
                    <a:pt x="1247775" y="3314700"/>
                  </a:cubicBezTo>
                  <a:cubicBezTo>
                    <a:pt x="1184312" y="3318546"/>
                    <a:pt x="1120775" y="3321050"/>
                    <a:pt x="1057275" y="3324225"/>
                  </a:cubicBezTo>
                  <a:cubicBezTo>
                    <a:pt x="1031875" y="3330575"/>
                    <a:pt x="1005913" y="3334996"/>
                    <a:pt x="981075" y="3343275"/>
                  </a:cubicBezTo>
                  <a:cubicBezTo>
                    <a:pt x="971550" y="3346450"/>
                    <a:pt x="962301" y="3350622"/>
                    <a:pt x="952500" y="3352800"/>
                  </a:cubicBezTo>
                  <a:cubicBezTo>
                    <a:pt x="933647" y="3356990"/>
                    <a:pt x="914400" y="3359150"/>
                    <a:pt x="895350" y="3362325"/>
                  </a:cubicBezTo>
                  <a:cubicBezTo>
                    <a:pt x="882650" y="3368675"/>
                    <a:pt x="871025" y="3377931"/>
                    <a:pt x="857250" y="3381375"/>
                  </a:cubicBezTo>
                  <a:cubicBezTo>
                    <a:pt x="832417" y="3387583"/>
                    <a:pt x="806299" y="3386692"/>
                    <a:pt x="781050" y="3390900"/>
                  </a:cubicBezTo>
                  <a:cubicBezTo>
                    <a:pt x="768137" y="3393052"/>
                    <a:pt x="755650" y="3397250"/>
                    <a:pt x="742950" y="3400425"/>
                  </a:cubicBezTo>
                  <a:cubicBezTo>
                    <a:pt x="692150" y="3397250"/>
                    <a:pt x="641197" y="3395965"/>
                    <a:pt x="590550" y="3390900"/>
                  </a:cubicBezTo>
                  <a:cubicBezTo>
                    <a:pt x="577524" y="3389597"/>
                    <a:pt x="564159" y="3387229"/>
                    <a:pt x="552450" y="3381375"/>
                  </a:cubicBezTo>
                  <a:cubicBezTo>
                    <a:pt x="531972" y="3371136"/>
                    <a:pt x="514350" y="3355975"/>
                    <a:pt x="495300" y="3343275"/>
                  </a:cubicBezTo>
                  <a:lnTo>
                    <a:pt x="466725" y="3324225"/>
                  </a:lnTo>
                  <a:lnTo>
                    <a:pt x="438150" y="3305175"/>
                  </a:lnTo>
                  <a:cubicBezTo>
                    <a:pt x="419526" y="3277239"/>
                    <a:pt x="417462" y="3279573"/>
                    <a:pt x="409575" y="3248025"/>
                  </a:cubicBezTo>
                  <a:cubicBezTo>
                    <a:pt x="408805" y="3244945"/>
                    <a:pt x="406400" y="3224212"/>
                    <a:pt x="400050" y="32004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𝐑𝐞𝐚𝐬𝐨𝐧𝐬 𝐓𝐨 𝐋𝐨𝐯𝐞 𝐁𝐨𝐤𝐮𝐭𝐨.jpg"/>
            <p:cNvPicPr>
              <a:picLocks noChangeAspect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19"/>
            <a:stretch>
              <a:fillRect/>
            </a:stretch>
          </p:blipFill>
          <p:spPr>
            <a:xfrm>
              <a:off x="7162800" y="1937039"/>
              <a:ext cx="2133600" cy="3273136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/>
          <p:nvPr/>
        </p:nvCxnSpPr>
        <p:spPr>
          <a:xfrm>
            <a:off x="304800" y="209550"/>
            <a:ext cx="0" cy="4648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7523" y="744367"/>
            <a:ext cx="4041002" cy="533400"/>
            <a:chOff x="609600" y="590550"/>
            <a:chExt cx="4041002" cy="533400"/>
          </a:xfrm>
        </p:grpSpPr>
        <p:sp>
          <p:nvSpPr>
            <p:cNvPr id="43" name="Oval 42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9598" y="681660"/>
              <a:ext cx="3511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Como </a:t>
              </a:r>
              <a:r>
                <a:rPr lang="en-US" sz="1600" dirty="0" err="1">
                  <a:latin typeface="Anime Ace 2.0 BB" pitchFamily="2" charset="0"/>
                </a:rPr>
                <a:t>surgiu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os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animes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4053" y="2222501"/>
            <a:ext cx="4279974" cy="533400"/>
            <a:chOff x="609600" y="590550"/>
            <a:chExt cx="4279974" cy="533400"/>
          </a:xfrm>
        </p:grpSpPr>
        <p:sp>
          <p:nvSpPr>
            <p:cNvPr id="47" name="Oval 46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3000" y="667882"/>
              <a:ext cx="374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nime Ace 2.0 BB" pitchFamily="2" charset="0"/>
                </a:rPr>
                <a:t>Características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4053" y="3702051"/>
            <a:ext cx="3473223" cy="533400"/>
            <a:chOff x="609600" y="590550"/>
            <a:chExt cx="3473223" cy="533400"/>
          </a:xfrm>
        </p:grpSpPr>
        <p:sp>
          <p:nvSpPr>
            <p:cNvPr id="50" name="Oval 49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50570" y="703848"/>
              <a:ext cx="2932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A </a:t>
              </a:r>
              <a:r>
                <a:rPr lang="en-US" sz="1600" dirty="0" err="1">
                  <a:latin typeface="Anime Ace 2.0 BB" pitchFamily="2" charset="0"/>
                </a:rPr>
                <a:t>origem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417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34" name="Round Same Side Corner Rectangle 33"/>
          <p:cNvSpPr/>
          <p:nvPr/>
        </p:nvSpPr>
        <p:spPr>
          <a:xfrm rot="5400000">
            <a:off x="4838700" y="7048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 rot="5400000">
            <a:off x="4838700" y="2152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 rot="5400000">
            <a:off x="4838700" y="3676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4953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kso Sapi" pitchFamily="50" charset="0"/>
              </a:rPr>
              <a:t>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10400" y="1889414"/>
            <a:ext cx="2200275" cy="3425536"/>
            <a:chOff x="7162800" y="1937039"/>
            <a:chExt cx="2200275" cy="3425536"/>
          </a:xfrm>
        </p:grpSpPr>
        <p:sp>
          <p:nvSpPr>
            <p:cNvPr id="30" name="Freeform 29"/>
            <p:cNvSpPr/>
            <p:nvPr/>
          </p:nvSpPr>
          <p:spPr>
            <a:xfrm>
              <a:off x="7315200" y="1962150"/>
              <a:ext cx="2047875" cy="3400425"/>
            </a:xfrm>
            <a:custGeom>
              <a:avLst/>
              <a:gdLst>
                <a:gd name="connsiteX0" fmla="*/ 400050 w 2047875"/>
                <a:gd name="connsiteY0" fmla="*/ 3200400 h 3400425"/>
                <a:gd name="connsiteX1" fmla="*/ 371475 w 2047875"/>
                <a:gd name="connsiteY1" fmla="*/ 3105150 h 3400425"/>
                <a:gd name="connsiteX2" fmla="*/ 361950 w 2047875"/>
                <a:gd name="connsiteY2" fmla="*/ 3038475 h 3400425"/>
                <a:gd name="connsiteX3" fmla="*/ 352425 w 2047875"/>
                <a:gd name="connsiteY3" fmla="*/ 2981325 h 3400425"/>
                <a:gd name="connsiteX4" fmla="*/ 342900 w 2047875"/>
                <a:gd name="connsiteY4" fmla="*/ 2933700 h 3400425"/>
                <a:gd name="connsiteX5" fmla="*/ 323850 w 2047875"/>
                <a:gd name="connsiteY5" fmla="*/ 2876550 h 3400425"/>
                <a:gd name="connsiteX6" fmla="*/ 314325 w 2047875"/>
                <a:gd name="connsiteY6" fmla="*/ 2847975 h 3400425"/>
                <a:gd name="connsiteX7" fmla="*/ 295275 w 2047875"/>
                <a:gd name="connsiteY7" fmla="*/ 2790825 h 3400425"/>
                <a:gd name="connsiteX8" fmla="*/ 285750 w 2047875"/>
                <a:gd name="connsiteY8" fmla="*/ 2762250 h 3400425"/>
                <a:gd name="connsiteX9" fmla="*/ 266700 w 2047875"/>
                <a:gd name="connsiteY9" fmla="*/ 2733675 h 3400425"/>
                <a:gd name="connsiteX10" fmla="*/ 238125 w 2047875"/>
                <a:gd name="connsiteY10" fmla="*/ 2667000 h 3400425"/>
                <a:gd name="connsiteX11" fmla="*/ 219075 w 2047875"/>
                <a:gd name="connsiteY11" fmla="*/ 2609850 h 3400425"/>
                <a:gd name="connsiteX12" fmla="*/ 228600 w 2047875"/>
                <a:gd name="connsiteY12" fmla="*/ 2238375 h 3400425"/>
                <a:gd name="connsiteX13" fmla="*/ 238125 w 2047875"/>
                <a:gd name="connsiteY13" fmla="*/ 2200275 h 3400425"/>
                <a:gd name="connsiteX14" fmla="*/ 257175 w 2047875"/>
                <a:gd name="connsiteY14" fmla="*/ 2085975 h 3400425"/>
                <a:gd name="connsiteX15" fmla="*/ 276225 w 2047875"/>
                <a:gd name="connsiteY15" fmla="*/ 2028825 h 3400425"/>
                <a:gd name="connsiteX16" fmla="*/ 314325 w 2047875"/>
                <a:gd name="connsiteY16" fmla="*/ 1962150 h 3400425"/>
                <a:gd name="connsiteX17" fmla="*/ 323850 w 2047875"/>
                <a:gd name="connsiteY17" fmla="*/ 1933575 h 3400425"/>
                <a:gd name="connsiteX18" fmla="*/ 342900 w 2047875"/>
                <a:gd name="connsiteY18" fmla="*/ 1895475 h 3400425"/>
                <a:gd name="connsiteX19" fmla="*/ 371475 w 2047875"/>
                <a:gd name="connsiteY19" fmla="*/ 1828800 h 3400425"/>
                <a:gd name="connsiteX20" fmla="*/ 409575 w 2047875"/>
                <a:gd name="connsiteY20" fmla="*/ 1743075 h 3400425"/>
                <a:gd name="connsiteX21" fmla="*/ 419100 w 2047875"/>
                <a:gd name="connsiteY21" fmla="*/ 1714500 h 3400425"/>
                <a:gd name="connsiteX22" fmla="*/ 409575 w 2047875"/>
                <a:gd name="connsiteY22" fmla="*/ 1485900 h 3400425"/>
                <a:gd name="connsiteX23" fmla="*/ 400050 w 2047875"/>
                <a:gd name="connsiteY23" fmla="*/ 1447800 h 3400425"/>
                <a:gd name="connsiteX24" fmla="*/ 381000 w 2047875"/>
                <a:gd name="connsiteY24" fmla="*/ 1419225 h 3400425"/>
                <a:gd name="connsiteX25" fmla="*/ 361950 w 2047875"/>
                <a:gd name="connsiteY25" fmla="*/ 1362075 h 3400425"/>
                <a:gd name="connsiteX26" fmla="*/ 295275 w 2047875"/>
                <a:gd name="connsiteY26" fmla="*/ 1285875 h 3400425"/>
                <a:gd name="connsiteX27" fmla="*/ 276225 w 2047875"/>
                <a:gd name="connsiteY27" fmla="*/ 1257300 h 3400425"/>
                <a:gd name="connsiteX28" fmla="*/ 247650 w 2047875"/>
                <a:gd name="connsiteY28" fmla="*/ 1238250 h 3400425"/>
                <a:gd name="connsiteX29" fmla="*/ 238125 w 2047875"/>
                <a:gd name="connsiteY29" fmla="*/ 1209675 h 3400425"/>
                <a:gd name="connsiteX30" fmla="*/ 209550 w 2047875"/>
                <a:gd name="connsiteY30" fmla="*/ 1190625 h 3400425"/>
                <a:gd name="connsiteX31" fmla="*/ 180975 w 2047875"/>
                <a:gd name="connsiteY31" fmla="*/ 1162050 h 3400425"/>
                <a:gd name="connsiteX32" fmla="*/ 142875 w 2047875"/>
                <a:gd name="connsiteY32" fmla="*/ 1104900 h 3400425"/>
                <a:gd name="connsiteX33" fmla="*/ 123825 w 2047875"/>
                <a:gd name="connsiteY33" fmla="*/ 1076325 h 3400425"/>
                <a:gd name="connsiteX34" fmla="*/ 104775 w 2047875"/>
                <a:gd name="connsiteY34" fmla="*/ 1047750 h 3400425"/>
                <a:gd name="connsiteX35" fmla="*/ 76200 w 2047875"/>
                <a:gd name="connsiteY35" fmla="*/ 990600 h 3400425"/>
                <a:gd name="connsiteX36" fmla="*/ 57150 w 2047875"/>
                <a:gd name="connsiteY36" fmla="*/ 952500 h 3400425"/>
                <a:gd name="connsiteX37" fmla="*/ 38100 w 2047875"/>
                <a:gd name="connsiteY37" fmla="*/ 895350 h 3400425"/>
                <a:gd name="connsiteX38" fmla="*/ 19050 w 2047875"/>
                <a:gd name="connsiteY38" fmla="*/ 866775 h 3400425"/>
                <a:gd name="connsiteX39" fmla="*/ 0 w 2047875"/>
                <a:gd name="connsiteY39" fmla="*/ 809625 h 3400425"/>
                <a:gd name="connsiteX40" fmla="*/ 19050 w 2047875"/>
                <a:gd name="connsiteY40" fmla="*/ 714375 h 3400425"/>
                <a:gd name="connsiteX41" fmla="*/ 57150 w 2047875"/>
                <a:gd name="connsiteY41" fmla="*/ 657225 h 3400425"/>
                <a:gd name="connsiteX42" fmla="*/ 85725 w 2047875"/>
                <a:gd name="connsiteY42" fmla="*/ 638175 h 3400425"/>
                <a:gd name="connsiteX43" fmla="*/ 95250 w 2047875"/>
                <a:gd name="connsiteY43" fmla="*/ 609600 h 3400425"/>
                <a:gd name="connsiteX44" fmla="*/ 133350 w 2047875"/>
                <a:gd name="connsiteY44" fmla="*/ 552450 h 3400425"/>
                <a:gd name="connsiteX45" fmla="*/ 161925 w 2047875"/>
                <a:gd name="connsiteY45" fmla="*/ 495300 h 3400425"/>
                <a:gd name="connsiteX46" fmla="*/ 180975 w 2047875"/>
                <a:gd name="connsiteY46" fmla="*/ 438150 h 3400425"/>
                <a:gd name="connsiteX47" fmla="*/ 190500 w 2047875"/>
                <a:gd name="connsiteY47" fmla="*/ 409575 h 3400425"/>
                <a:gd name="connsiteX48" fmla="*/ 238125 w 2047875"/>
                <a:gd name="connsiteY48" fmla="*/ 323850 h 3400425"/>
                <a:gd name="connsiteX49" fmla="*/ 371475 w 2047875"/>
                <a:gd name="connsiteY49" fmla="*/ 295275 h 3400425"/>
                <a:gd name="connsiteX50" fmla="*/ 428625 w 2047875"/>
                <a:gd name="connsiteY50" fmla="*/ 266700 h 3400425"/>
                <a:gd name="connsiteX51" fmla="*/ 485775 w 2047875"/>
                <a:gd name="connsiteY51" fmla="*/ 247650 h 3400425"/>
                <a:gd name="connsiteX52" fmla="*/ 514350 w 2047875"/>
                <a:gd name="connsiteY52" fmla="*/ 238125 h 3400425"/>
                <a:gd name="connsiteX53" fmla="*/ 542925 w 2047875"/>
                <a:gd name="connsiteY53" fmla="*/ 228600 h 3400425"/>
                <a:gd name="connsiteX54" fmla="*/ 600075 w 2047875"/>
                <a:gd name="connsiteY54" fmla="*/ 200025 h 3400425"/>
                <a:gd name="connsiteX55" fmla="*/ 628650 w 2047875"/>
                <a:gd name="connsiteY55" fmla="*/ 180975 h 3400425"/>
                <a:gd name="connsiteX56" fmla="*/ 685800 w 2047875"/>
                <a:gd name="connsiteY56" fmla="*/ 161925 h 3400425"/>
                <a:gd name="connsiteX57" fmla="*/ 714375 w 2047875"/>
                <a:gd name="connsiteY57" fmla="*/ 152400 h 3400425"/>
                <a:gd name="connsiteX58" fmla="*/ 742950 w 2047875"/>
                <a:gd name="connsiteY58" fmla="*/ 133350 h 3400425"/>
                <a:gd name="connsiteX59" fmla="*/ 800100 w 2047875"/>
                <a:gd name="connsiteY59" fmla="*/ 114300 h 3400425"/>
                <a:gd name="connsiteX60" fmla="*/ 828675 w 2047875"/>
                <a:gd name="connsiteY60" fmla="*/ 104775 h 3400425"/>
                <a:gd name="connsiteX61" fmla="*/ 857250 w 2047875"/>
                <a:gd name="connsiteY61" fmla="*/ 95250 h 3400425"/>
                <a:gd name="connsiteX62" fmla="*/ 885825 w 2047875"/>
                <a:gd name="connsiteY62" fmla="*/ 76200 h 3400425"/>
                <a:gd name="connsiteX63" fmla="*/ 942975 w 2047875"/>
                <a:gd name="connsiteY63" fmla="*/ 57150 h 3400425"/>
                <a:gd name="connsiteX64" fmla="*/ 971550 w 2047875"/>
                <a:gd name="connsiteY64" fmla="*/ 47625 h 3400425"/>
                <a:gd name="connsiteX65" fmla="*/ 1000125 w 2047875"/>
                <a:gd name="connsiteY65" fmla="*/ 38100 h 3400425"/>
                <a:gd name="connsiteX66" fmla="*/ 1028700 w 2047875"/>
                <a:gd name="connsiteY66" fmla="*/ 28575 h 3400425"/>
                <a:gd name="connsiteX67" fmla="*/ 1076325 w 2047875"/>
                <a:gd name="connsiteY67" fmla="*/ 19050 h 3400425"/>
                <a:gd name="connsiteX68" fmla="*/ 1104900 w 2047875"/>
                <a:gd name="connsiteY68" fmla="*/ 9525 h 3400425"/>
                <a:gd name="connsiteX69" fmla="*/ 1162050 w 2047875"/>
                <a:gd name="connsiteY69" fmla="*/ 0 h 3400425"/>
                <a:gd name="connsiteX70" fmla="*/ 1257300 w 2047875"/>
                <a:gd name="connsiteY70" fmla="*/ 28575 h 3400425"/>
                <a:gd name="connsiteX71" fmla="*/ 1295400 w 2047875"/>
                <a:gd name="connsiteY71" fmla="*/ 66675 h 3400425"/>
                <a:gd name="connsiteX72" fmla="*/ 1552575 w 2047875"/>
                <a:gd name="connsiteY72" fmla="*/ 76200 h 3400425"/>
                <a:gd name="connsiteX73" fmla="*/ 1571625 w 2047875"/>
                <a:gd name="connsiteY73" fmla="*/ 133350 h 3400425"/>
                <a:gd name="connsiteX74" fmla="*/ 1581150 w 2047875"/>
                <a:gd name="connsiteY74" fmla="*/ 180975 h 3400425"/>
                <a:gd name="connsiteX75" fmla="*/ 1609725 w 2047875"/>
                <a:gd name="connsiteY75" fmla="*/ 200025 h 3400425"/>
                <a:gd name="connsiteX76" fmla="*/ 1695450 w 2047875"/>
                <a:gd name="connsiteY76" fmla="*/ 228600 h 3400425"/>
                <a:gd name="connsiteX77" fmla="*/ 1724025 w 2047875"/>
                <a:gd name="connsiteY77" fmla="*/ 238125 h 3400425"/>
                <a:gd name="connsiteX78" fmla="*/ 1752600 w 2047875"/>
                <a:gd name="connsiteY78" fmla="*/ 247650 h 3400425"/>
                <a:gd name="connsiteX79" fmla="*/ 1790700 w 2047875"/>
                <a:gd name="connsiteY79" fmla="*/ 304800 h 3400425"/>
                <a:gd name="connsiteX80" fmla="*/ 1809750 w 2047875"/>
                <a:gd name="connsiteY80" fmla="*/ 333375 h 3400425"/>
                <a:gd name="connsiteX81" fmla="*/ 1819275 w 2047875"/>
                <a:gd name="connsiteY81" fmla="*/ 390525 h 3400425"/>
                <a:gd name="connsiteX82" fmla="*/ 1828800 w 2047875"/>
                <a:gd name="connsiteY82" fmla="*/ 657225 h 3400425"/>
                <a:gd name="connsiteX83" fmla="*/ 1847850 w 2047875"/>
                <a:gd name="connsiteY83" fmla="*/ 714375 h 3400425"/>
                <a:gd name="connsiteX84" fmla="*/ 1857375 w 2047875"/>
                <a:gd name="connsiteY84" fmla="*/ 752475 h 3400425"/>
                <a:gd name="connsiteX85" fmla="*/ 1847850 w 2047875"/>
                <a:gd name="connsiteY85" fmla="*/ 1038225 h 3400425"/>
                <a:gd name="connsiteX86" fmla="*/ 1790700 w 2047875"/>
                <a:gd name="connsiteY86" fmla="*/ 1152525 h 3400425"/>
                <a:gd name="connsiteX87" fmla="*/ 1771650 w 2047875"/>
                <a:gd name="connsiteY87" fmla="*/ 1181100 h 3400425"/>
                <a:gd name="connsiteX88" fmla="*/ 1743075 w 2047875"/>
                <a:gd name="connsiteY88" fmla="*/ 1209675 h 3400425"/>
                <a:gd name="connsiteX89" fmla="*/ 1724025 w 2047875"/>
                <a:gd name="connsiteY89" fmla="*/ 1238250 h 3400425"/>
                <a:gd name="connsiteX90" fmla="*/ 1638300 w 2047875"/>
                <a:gd name="connsiteY90" fmla="*/ 1304925 h 3400425"/>
                <a:gd name="connsiteX91" fmla="*/ 1609725 w 2047875"/>
                <a:gd name="connsiteY91" fmla="*/ 1323975 h 3400425"/>
                <a:gd name="connsiteX92" fmla="*/ 1581150 w 2047875"/>
                <a:gd name="connsiteY92" fmla="*/ 1333500 h 3400425"/>
                <a:gd name="connsiteX93" fmla="*/ 1552575 w 2047875"/>
                <a:gd name="connsiteY93" fmla="*/ 1352550 h 3400425"/>
                <a:gd name="connsiteX94" fmla="*/ 1495425 w 2047875"/>
                <a:gd name="connsiteY94" fmla="*/ 1371600 h 3400425"/>
                <a:gd name="connsiteX95" fmla="*/ 1466850 w 2047875"/>
                <a:gd name="connsiteY95" fmla="*/ 1381125 h 3400425"/>
                <a:gd name="connsiteX96" fmla="*/ 1447800 w 2047875"/>
                <a:gd name="connsiteY96" fmla="*/ 1409700 h 3400425"/>
                <a:gd name="connsiteX97" fmla="*/ 1485900 w 2047875"/>
                <a:gd name="connsiteY97" fmla="*/ 1485900 h 3400425"/>
                <a:gd name="connsiteX98" fmla="*/ 1543050 w 2047875"/>
                <a:gd name="connsiteY98" fmla="*/ 1524000 h 3400425"/>
                <a:gd name="connsiteX99" fmla="*/ 1571625 w 2047875"/>
                <a:gd name="connsiteY99" fmla="*/ 1543050 h 3400425"/>
                <a:gd name="connsiteX100" fmla="*/ 1600200 w 2047875"/>
                <a:gd name="connsiteY100" fmla="*/ 1552575 h 3400425"/>
                <a:gd name="connsiteX101" fmla="*/ 1619250 w 2047875"/>
                <a:gd name="connsiteY101" fmla="*/ 1581150 h 3400425"/>
                <a:gd name="connsiteX102" fmla="*/ 1666875 w 2047875"/>
                <a:gd name="connsiteY102" fmla="*/ 1628775 h 3400425"/>
                <a:gd name="connsiteX103" fmla="*/ 1676400 w 2047875"/>
                <a:gd name="connsiteY103" fmla="*/ 1657350 h 3400425"/>
                <a:gd name="connsiteX104" fmla="*/ 1695450 w 2047875"/>
                <a:gd name="connsiteY104" fmla="*/ 1685925 h 3400425"/>
                <a:gd name="connsiteX105" fmla="*/ 1724025 w 2047875"/>
                <a:gd name="connsiteY105" fmla="*/ 1743075 h 3400425"/>
                <a:gd name="connsiteX106" fmla="*/ 1752600 w 2047875"/>
                <a:gd name="connsiteY106" fmla="*/ 1762125 h 3400425"/>
                <a:gd name="connsiteX107" fmla="*/ 1800225 w 2047875"/>
                <a:gd name="connsiteY107" fmla="*/ 1819275 h 3400425"/>
                <a:gd name="connsiteX108" fmla="*/ 1838325 w 2047875"/>
                <a:gd name="connsiteY108" fmla="*/ 1876425 h 3400425"/>
                <a:gd name="connsiteX109" fmla="*/ 1857375 w 2047875"/>
                <a:gd name="connsiteY109" fmla="*/ 1905000 h 3400425"/>
                <a:gd name="connsiteX110" fmla="*/ 1876425 w 2047875"/>
                <a:gd name="connsiteY110" fmla="*/ 1933575 h 3400425"/>
                <a:gd name="connsiteX111" fmla="*/ 1905000 w 2047875"/>
                <a:gd name="connsiteY111" fmla="*/ 2038350 h 3400425"/>
                <a:gd name="connsiteX112" fmla="*/ 1914525 w 2047875"/>
                <a:gd name="connsiteY112" fmla="*/ 2066925 h 3400425"/>
                <a:gd name="connsiteX113" fmla="*/ 1933575 w 2047875"/>
                <a:gd name="connsiteY113" fmla="*/ 2095500 h 3400425"/>
                <a:gd name="connsiteX114" fmla="*/ 1952625 w 2047875"/>
                <a:gd name="connsiteY114" fmla="*/ 2162175 h 3400425"/>
                <a:gd name="connsiteX115" fmla="*/ 1962150 w 2047875"/>
                <a:gd name="connsiteY115" fmla="*/ 2247900 h 3400425"/>
                <a:gd name="connsiteX116" fmla="*/ 1971675 w 2047875"/>
                <a:gd name="connsiteY116" fmla="*/ 2305050 h 3400425"/>
                <a:gd name="connsiteX117" fmla="*/ 1990725 w 2047875"/>
                <a:gd name="connsiteY117" fmla="*/ 2447925 h 3400425"/>
                <a:gd name="connsiteX118" fmla="*/ 2000250 w 2047875"/>
                <a:gd name="connsiteY118" fmla="*/ 2543175 h 3400425"/>
                <a:gd name="connsiteX119" fmla="*/ 2009775 w 2047875"/>
                <a:gd name="connsiteY119" fmla="*/ 2609850 h 3400425"/>
                <a:gd name="connsiteX120" fmla="*/ 2028825 w 2047875"/>
                <a:gd name="connsiteY120" fmla="*/ 2733675 h 3400425"/>
                <a:gd name="connsiteX121" fmla="*/ 2038350 w 2047875"/>
                <a:gd name="connsiteY121" fmla="*/ 2819400 h 3400425"/>
                <a:gd name="connsiteX122" fmla="*/ 2047875 w 2047875"/>
                <a:gd name="connsiteY122" fmla="*/ 2886075 h 3400425"/>
                <a:gd name="connsiteX123" fmla="*/ 2038350 w 2047875"/>
                <a:gd name="connsiteY123" fmla="*/ 3095625 h 3400425"/>
                <a:gd name="connsiteX124" fmla="*/ 2019300 w 2047875"/>
                <a:gd name="connsiteY124" fmla="*/ 3152775 h 3400425"/>
                <a:gd name="connsiteX125" fmla="*/ 2009775 w 2047875"/>
                <a:gd name="connsiteY125" fmla="*/ 3181350 h 3400425"/>
                <a:gd name="connsiteX126" fmla="*/ 1981200 w 2047875"/>
                <a:gd name="connsiteY126" fmla="*/ 3209925 h 3400425"/>
                <a:gd name="connsiteX127" fmla="*/ 1962150 w 2047875"/>
                <a:gd name="connsiteY127" fmla="*/ 3238500 h 3400425"/>
                <a:gd name="connsiteX128" fmla="*/ 1876425 w 2047875"/>
                <a:gd name="connsiteY128" fmla="*/ 3286125 h 3400425"/>
                <a:gd name="connsiteX129" fmla="*/ 1457325 w 2047875"/>
                <a:gd name="connsiteY129" fmla="*/ 3295650 h 3400425"/>
                <a:gd name="connsiteX130" fmla="*/ 1247775 w 2047875"/>
                <a:gd name="connsiteY130" fmla="*/ 3314700 h 3400425"/>
                <a:gd name="connsiteX131" fmla="*/ 1057275 w 2047875"/>
                <a:gd name="connsiteY131" fmla="*/ 3324225 h 3400425"/>
                <a:gd name="connsiteX132" fmla="*/ 981075 w 2047875"/>
                <a:gd name="connsiteY132" fmla="*/ 3343275 h 3400425"/>
                <a:gd name="connsiteX133" fmla="*/ 952500 w 2047875"/>
                <a:gd name="connsiteY133" fmla="*/ 3352800 h 3400425"/>
                <a:gd name="connsiteX134" fmla="*/ 895350 w 2047875"/>
                <a:gd name="connsiteY134" fmla="*/ 3362325 h 3400425"/>
                <a:gd name="connsiteX135" fmla="*/ 857250 w 2047875"/>
                <a:gd name="connsiteY135" fmla="*/ 3381375 h 3400425"/>
                <a:gd name="connsiteX136" fmla="*/ 781050 w 2047875"/>
                <a:gd name="connsiteY136" fmla="*/ 3390900 h 3400425"/>
                <a:gd name="connsiteX137" fmla="*/ 742950 w 2047875"/>
                <a:gd name="connsiteY137" fmla="*/ 3400425 h 3400425"/>
                <a:gd name="connsiteX138" fmla="*/ 590550 w 2047875"/>
                <a:gd name="connsiteY138" fmla="*/ 3390900 h 3400425"/>
                <a:gd name="connsiteX139" fmla="*/ 552450 w 2047875"/>
                <a:gd name="connsiteY139" fmla="*/ 3381375 h 3400425"/>
                <a:gd name="connsiteX140" fmla="*/ 495300 w 2047875"/>
                <a:gd name="connsiteY140" fmla="*/ 3343275 h 3400425"/>
                <a:gd name="connsiteX141" fmla="*/ 466725 w 2047875"/>
                <a:gd name="connsiteY141" fmla="*/ 3324225 h 3400425"/>
                <a:gd name="connsiteX142" fmla="*/ 438150 w 2047875"/>
                <a:gd name="connsiteY142" fmla="*/ 3305175 h 3400425"/>
                <a:gd name="connsiteX143" fmla="*/ 409575 w 2047875"/>
                <a:gd name="connsiteY143" fmla="*/ 3248025 h 3400425"/>
                <a:gd name="connsiteX144" fmla="*/ 400050 w 2047875"/>
                <a:gd name="connsiteY144" fmla="*/ 3200400 h 34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047875" h="3400425">
                  <a:moveTo>
                    <a:pt x="400050" y="3200400"/>
                  </a:moveTo>
                  <a:cubicBezTo>
                    <a:pt x="393700" y="3176588"/>
                    <a:pt x="377233" y="3136820"/>
                    <a:pt x="371475" y="3105150"/>
                  </a:cubicBezTo>
                  <a:cubicBezTo>
                    <a:pt x="367459" y="3083061"/>
                    <a:pt x="365364" y="3060665"/>
                    <a:pt x="361950" y="3038475"/>
                  </a:cubicBezTo>
                  <a:cubicBezTo>
                    <a:pt x="359013" y="3019387"/>
                    <a:pt x="355880" y="3000326"/>
                    <a:pt x="352425" y="2981325"/>
                  </a:cubicBezTo>
                  <a:cubicBezTo>
                    <a:pt x="349529" y="2965397"/>
                    <a:pt x="347160" y="2949319"/>
                    <a:pt x="342900" y="2933700"/>
                  </a:cubicBezTo>
                  <a:cubicBezTo>
                    <a:pt x="337616" y="2914327"/>
                    <a:pt x="330200" y="2895600"/>
                    <a:pt x="323850" y="2876550"/>
                  </a:cubicBezTo>
                  <a:lnTo>
                    <a:pt x="314325" y="2847975"/>
                  </a:lnTo>
                  <a:lnTo>
                    <a:pt x="295275" y="2790825"/>
                  </a:lnTo>
                  <a:cubicBezTo>
                    <a:pt x="292100" y="2781300"/>
                    <a:pt x="291319" y="2770604"/>
                    <a:pt x="285750" y="2762250"/>
                  </a:cubicBezTo>
                  <a:lnTo>
                    <a:pt x="266700" y="2733675"/>
                  </a:lnTo>
                  <a:cubicBezTo>
                    <a:pt x="241504" y="2632889"/>
                    <a:pt x="275713" y="2751573"/>
                    <a:pt x="238125" y="2667000"/>
                  </a:cubicBezTo>
                  <a:cubicBezTo>
                    <a:pt x="229970" y="2648650"/>
                    <a:pt x="219075" y="2609850"/>
                    <a:pt x="219075" y="2609850"/>
                  </a:cubicBezTo>
                  <a:cubicBezTo>
                    <a:pt x="222250" y="2486025"/>
                    <a:pt x="222845" y="2362107"/>
                    <a:pt x="228600" y="2238375"/>
                  </a:cubicBezTo>
                  <a:cubicBezTo>
                    <a:pt x="229208" y="2225298"/>
                    <a:pt x="235713" y="2213142"/>
                    <a:pt x="238125" y="2200275"/>
                  </a:cubicBezTo>
                  <a:cubicBezTo>
                    <a:pt x="245243" y="2162311"/>
                    <a:pt x="244961" y="2122618"/>
                    <a:pt x="257175" y="2085975"/>
                  </a:cubicBezTo>
                  <a:cubicBezTo>
                    <a:pt x="263525" y="2066925"/>
                    <a:pt x="265086" y="2045533"/>
                    <a:pt x="276225" y="2028825"/>
                  </a:cubicBezTo>
                  <a:cubicBezTo>
                    <a:pt x="295357" y="2000127"/>
                    <a:pt x="299823" y="1995987"/>
                    <a:pt x="314325" y="1962150"/>
                  </a:cubicBezTo>
                  <a:cubicBezTo>
                    <a:pt x="318280" y="1952922"/>
                    <a:pt x="319895" y="1942803"/>
                    <a:pt x="323850" y="1933575"/>
                  </a:cubicBezTo>
                  <a:cubicBezTo>
                    <a:pt x="329443" y="1920524"/>
                    <a:pt x="337307" y="1908526"/>
                    <a:pt x="342900" y="1895475"/>
                  </a:cubicBezTo>
                  <a:cubicBezTo>
                    <a:pt x="365799" y="1842045"/>
                    <a:pt x="335372" y="1891981"/>
                    <a:pt x="371475" y="1828800"/>
                  </a:cubicBezTo>
                  <a:cubicBezTo>
                    <a:pt x="407701" y="1765404"/>
                    <a:pt x="376314" y="1842858"/>
                    <a:pt x="409575" y="1743075"/>
                  </a:cubicBezTo>
                  <a:lnTo>
                    <a:pt x="419100" y="1714500"/>
                  </a:lnTo>
                  <a:cubicBezTo>
                    <a:pt x="415925" y="1638300"/>
                    <a:pt x="415009" y="1561972"/>
                    <a:pt x="409575" y="1485900"/>
                  </a:cubicBezTo>
                  <a:cubicBezTo>
                    <a:pt x="408642" y="1472842"/>
                    <a:pt x="405207" y="1459832"/>
                    <a:pt x="400050" y="1447800"/>
                  </a:cubicBezTo>
                  <a:cubicBezTo>
                    <a:pt x="395541" y="1437278"/>
                    <a:pt x="385649" y="1429686"/>
                    <a:pt x="381000" y="1419225"/>
                  </a:cubicBezTo>
                  <a:cubicBezTo>
                    <a:pt x="372845" y="1400875"/>
                    <a:pt x="373089" y="1378783"/>
                    <a:pt x="361950" y="1362075"/>
                  </a:cubicBezTo>
                  <a:cubicBezTo>
                    <a:pt x="317500" y="1295400"/>
                    <a:pt x="342900" y="1317625"/>
                    <a:pt x="295275" y="1285875"/>
                  </a:cubicBezTo>
                  <a:cubicBezTo>
                    <a:pt x="288925" y="1276350"/>
                    <a:pt x="284320" y="1265395"/>
                    <a:pt x="276225" y="1257300"/>
                  </a:cubicBezTo>
                  <a:cubicBezTo>
                    <a:pt x="268130" y="1249205"/>
                    <a:pt x="254801" y="1247189"/>
                    <a:pt x="247650" y="1238250"/>
                  </a:cubicBezTo>
                  <a:cubicBezTo>
                    <a:pt x="241378" y="1230410"/>
                    <a:pt x="244397" y="1217515"/>
                    <a:pt x="238125" y="1209675"/>
                  </a:cubicBezTo>
                  <a:cubicBezTo>
                    <a:pt x="230974" y="1200736"/>
                    <a:pt x="218344" y="1197954"/>
                    <a:pt x="209550" y="1190625"/>
                  </a:cubicBezTo>
                  <a:cubicBezTo>
                    <a:pt x="199202" y="1182001"/>
                    <a:pt x="189245" y="1172683"/>
                    <a:pt x="180975" y="1162050"/>
                  </a:cubicBezTo>
                  <a:cubicBezTo>
                    <a:pt x="166919" y="1143978"/>
                    <a:pt x="155575" y="1123950"/>
                    <a:pt x="142875" y="1104900"/>
                  </a:cubicBezTo>
                  <a:lnTo>
                    <a:pt x="123825" y="1076325"/>
                  </a:lnTo>
                  <a:cubicBezTo>
                    <a:pt x="117475" y="1066800"/>
                    <a:pt x="108395" y="1058610"/>
                    <a:pt x="104775" y="1047750"/>
                  </a:cubicBezTo>
                  <a:cubicBezTo>
                    <a:pt x="87311" y="995359"/>
                    <a:pt x="105743" y="1042301"/>
                    <a:pt x="76200" y="990600"/>
                  </a:cubicBezTo>
                  <a:cubicBezTo>
                    <a:pt x="69155" y="978272"/>
                    <a:pt x="62423" y="965683"/>
                    <a:pt x="57150" y="952500"/>
                  </a:cubicBezTo>
                  <a:cubicBezTo>
                    <a:pt x="49692" y="933856"/>
                    <a:pt x="49239" y="912058"/>
                    <a:pt x="38100" y="895350"/>
                  </a:cubicBezTo>
                  <a:cubicBezTo>
                    <a:pt x="31750" y="885825"/>
                    <a:pt x="23699" y="877236"/>
                    <a:pt x="19050" y="866775"/>
                  </a:cubicBezTo>
                  <a:cubicBezTo>
                    <a:pt x="10895" y="848425"/>
                    <a:pt x="0" y="809625"/>
                    <a:pt x="0" y="809625"/>
                  </a:cubicBezTo>
                  <a:cubicBezTo>
                    <a:pt x="2366" y="793060"/>
                    <a:pt x="6262" y="737394"/>
                    <a:pt x="19050" y="714375"/>
                  </a:cubicBezTo>
                  <a:cubicBezTo>
                    <a:pt x="30169" y="694361"/>
                    <a:pt x="38100" y="669925"/>
                    <a:pt x="57150" y="657225"/>
                  </a:cubicBezTo>
                  <a:lnTo>
                    <a:pt x="85725" y="638175"/>
                  </a:lnTo>
                  <a:cubicBezTo>
                    <a:pt x="88900" y="628650"/>
                    <a:pt x="90374" y="618377"/>
                    <a:pt x="95250" y="609600"/>
                  </a:cubicBezTo>
                  <a:cubicBezTo>
                    <a:pt x="106369" y="589586"/>
                    <a:pt x="126110" y="574170"/>
                    <a:pt x="133350" y="552450"/>
                  </a:cubicBezTo>
                  <a:cubicBezTo>
                    <a:pt x="168088" y="448237"/>
                    <a:pt x="112686" y="606087"/>
                    <a:pt x="161925" y="495300"/>
                  </a:cubicBezTo>
                  <a:cubicBezTo>
                    <a:pt x="170080" y="476950"/>
                    <a:pt x="174625" y="457200"/>
                    <a:pt x="180975" y="438150"/>
                  </a:cubicBezTo>
                  <a:lnTo>
                    <a:pt x="190500" y="409575"/>
                  </a:lnTo>
                  <a:cubicBezTo>
                    <a:pt x="198887" y="384414"/>
                    <a:pt x="213561" y="332038"/>
                    <a:pt x="238125" y="323850"/>
                  </a:cubicBezTo>
                  <a:cubicBezTo>
                    <a:pt x="319559" y="296705"/>
                    <a:pt x="275350" y="307291"/>
                    <a:pt x="371475" y="295275"/>
                  </a:cubicBezTo>
                  <a:cubicBezTo>
                    <a:pt x="475688" y="260537"/>
                    <a:pt x="317838" y="315939"/>
                    <a:pt x="428625" y="266700"/>
                  </a:cubicBezTo>
                  <a:cubicBezTo>
                    <a:pt x="446975" y="258545"/>
                    <a:pt x="466725" y="254000"/>
                    <a:pt x="485775" y="247650"/>
                  </a:cubicBezTo>
                  <a:lnTo>
                    <a:pt x="514350" y="238125"/>
                  </a:lnTo>
                  <a:cubicBezTo>
                    <a:pt x="523875" y="234950"/>
                    <a:pt x="534571" y="234169"/>
                    <a:pt x="542925" y="228600"/>
                  </a:cubicBezTo>
                  <a:cubicBezTo>
                    <a:pt x="624817" y="174005"/>
                    <a:pt x="521205" y="239460"/>
                    <a:pt x="600075" y="200025"/>
                  </a:cubicBezTo>
                  <a:cubicBezTo>
                    <a:pt x="610314" y="194905"/>
                    <a:pt x="618189" y="185624"/>
                    <a:pt x="628650" y="180975"/>
                  </a:cubicBezTo>
                  <a:cubicBezTo>
                    <a:pt x="647000" y="172820"/>
                    <a:pt x="666750" y="168275"/>
                    <a:pt x="685800" y="161925"/>
                  </a:cubicBezTo>
                  <a:cubicBezTo>
                    <a:pt x="695325" y="158750"/>
                    <a:pt x="706021" y="157969"/>
                    <a:pt x="714375" y="152400"/>
                  </a:cubicBezTo>
                  <a:cubicBezTo>
                    <a:pt x="723900" y="146050"/>
                    <a:pt x="732489" y="137999"/>
                    <a:pt x="742950" y="133350"/>
                  </a:cubicBezTo>
                  <a:cubicBezTo>
                    <a:pt x="761300" y="125195"/>
                    <a:pt x="781050" y="120650"/>
                    <a:pt x="800100" y="114300"/>
                  </a:cubicBezTo>
                  <a:lnTo>
                    <a:pt x="828675" y="104775"/>
                  </a:lnTo>
                  <a:cubicBezTo>
                    <a:pt x="838200" y="101600"/>
                    <a:pt x="848896" y="100819"/>
                    <a:pt x="857250" y="95250"/>
                  </a:cubicBezTo>
                  <a:cubicBezTo>
                    <a:pt x="866775" y="88900"/>
                    <a:pt x="875364" y="80849"/>
                    <a:pt x="885825" y="76200"/>
                  </a:cubicBezTo>
                  <a:cubicBezTo>
                    <a:pt x="904175" y="68045"/>
                    <a:pt x="923925" y="63500"/>
                    <a:pt x="942975" y="57150"/>
                  </a:cubicBezTo>
                  <a:lnTo>
                    <a:pt x="971550" y="47625"/>
                  </a:lnTo>
                  <a:lnTo>
                    <a:pt x="1000125" y="38100"/>
                  </a:lnTo>
                  <a:cubicBezTo>
                    <a:pt x="1009650" y="34925"/>
                    <a:pt x="1018855" y="30544"/>
                    <a:pt x="1028700" y="28575"/>
                  </a:cubicBezTo>
                  <a:cubicBezTo>
                    <a:pt x="1044575" y="25400"/>
                    <a:pt x="1060619" y="22977"/>
                    <a:pt x="1076325" y="19050"/>
                  </a:cubicBezTo>
                  <a:cubicBezTo>
                    <a:pt x="1086065" y="16615"/>
                    <a:pt x="1095099" y="11703"/>
                    <a:pt x="1104900" y="9525"/>
                  </a:cubicBezTo>
                  <a:cubicBezTo>
                    <a:pt x="1123753" y="5335"/>
                    <a:pt x="1143000" y="3175"/>
                    <a:pt x="1162050" y="0"/>
                  </a:cubicBezTo>
                  <a:cubicBezTo>
                    <a:pt x="1191229" y="4168"/>
                    <a:pt x="1234943" y="628"/>
                    <a:pt x="1257300" y="28575"/>
                  </a:cubicBezTo>
                  <a:cubicBezTo>
                    <a:pt x="1280196" y="57195"/>
                    <a:pt x="1247104" y="63455"/>
                    <a:pt x="1295400" y="66675"/>
                  </a:cubicBezTo>
                  <a:cubicBezTo>
                    <a:pt x="1380994" y="72381"/>
                    <a:pt x="1466850" y="73025"/>
                    <a:pt x="1552575" y="76200"/>
                  </a:cubicBezTo>
                  <a:cubicBezTo>
                    <a:pt x="1558925" y="95250"/>
                    <a:pt x="1567687" y="113659"/>
                    <a:pt x="1571625" y="133350"/>
                  </a:cubicBezTo>
                  <a:cubicBezTo>
                    <a:pt x="1574800" y="149225"/>
                    <a:pt x="1573118" y="166919"/>
                    <a:pt x="1581150" y="180975"/>
                  </a:cubicBezTo>
                  <a:cubicBezTo>
                    <a:pt x="1586830" y="190914"/>
                    <a:pt x="1599264" y="195376"/>
                    <a:pt x="1609725" y="200025"/>
                  </a:cubicBezTo>
                  <a:lnTo>
                    <a:pt x="1695450" y="228600"/>
                  </a:lnTo>
                  <a:lnTo>
                    <a:pt x="1724025" y="238125"/>
                  </a:lnTo>
                  <a:lnTo>
                    <a:pt x="1752600" y="247650"/>
                  </a:lnTo>
                  <a:lnTo>
                    <a:pt x="1790700" y="304800"/>
                  </a:lnTo>
                  <a:lnTo>
                    <a:pt x="1809750" y="333375"/>
                  </a:lnTo>
                  <a:cubicBezTo>
                    <a:pt x="1812925" y="352425"/>
                    <a:pt x="1818141" y="371246"/>
                    <a:pt x="1819275" y="390525"/>
                  </a:cubicBezTo>
                  <a:cubicBezTo>
                    <a:pt x="1824499" y="479328"/>
                    <a:pt x="1820981" y="568613"/>
                    <a:pt x="1828800" y="657225"/>
                  </a:cubicBezTo>
                  <a:cubicBezTo>
                    <a:pt x="1830565" y="677228"/>
                    <a:pt x="1842980" y="694894"/>
                    <a:pt x="1847850" y="714375"/>
                  </a:cubicBezTo>
                  <a:lnTo>
                    <a:pt x="1857375" y="752475"/>
                  </a:lnTo>
                  <a:cubicBezTo>
                    <a:pt x="1854200" y="847725"/>
                    <a:pt x="1855764" y="943251"/>
                    <a:pt x="1847850" y="1038225"/>
                  </a:cubicBezTo>
                  <a:cubicBezTo>
                    <a:pt x="1844094" y="1083294"/>
                    <a:pt x="1814245" y="1117207"/>
                    <a:pt x="1790700" y="1152525"/>
                  </a:cubicBezTo>
                  <a:cubicBezTo>
                    <a:pt x="1784350" y="1162050"/>
                    <a:pt x="1779745" y="1173005"/>
                    <a:pt x="1771650" y="1181100"/>
                  </a:cubicBezTo>
                  <a:cubicBezTo>
                    <a:pt x="1762125" y="1190625"/>
                    <a:pt x="1751699" y="1199327"/>
                    <a:pt x="1743075" y="1209675"/>
                  </a:cubicBezTo>
                  <a:cubicBezTo>
                    <a:pt x="1735746" y="1218469"/>
                    <a:pt x="1731354" y="1229456"/>
                    <a:pt x="1724025" y="1238250"/>
                  </a:cubicBezTo>
                  <a:cubicBezTo>
                    <a:pt x="1696047" y="1271823"/>
                    <a:pt x="1678126" y="1278374"/>
                    <a:pt x="1638300" y="1304925"/>
                  </a:cubicBezTo>
                  <a:cubicBezTo>
                    <a:pt x="1628775" y="1311275"/>
                    <a:pt x="1620585" y="1320355"/>
                    <a:pt x="1609725" y="1323975"/>
                  </a:cubicBezTo>
                  <a:cubicBezTo>
                    <a:pt x="1600200" y="1327150"/>
                    <a:pt x="1590130" y="1329010"/>
                    <a:pt x="1581150" y="1333500"/>
                  </a:cubicBezTo>
                  <a:cubicBezTo>
                    <a:pt x="1570911" y="1338620"/>
                    <a:pt x="1563036" y="1347901"/>
                    <a:pt x="1552575" y="1352550"/>
                  </a:cubicBezTo>
                  <a:cubicBezTo>
                    <a:pt x="1534225" y="1360705"/>
                    <a:pt x="1514475" y="1365250"/>
                    <a:pt x="1495425" y="1371600"/>
                  </a:cubicBezTo>
                  <a:lnTo>
                    <a:pt x="1466850" y="1381125"/>
                  </a:lnTo>
                  <a:cubicBezTo>
                    <a:pt x="1460500" y="1390650"/>
                    <a:pt x="1449220" y="1398341"/>
                    <a:pt x="1447800" y="1409700"/>
                  </a:cubicBezTo>
                  <a:cubicBezTo>
                    <a:pt x="1443165" y="1446777"/>
                    <a:pt x="1459857" y="1465644"/>
                    <a:pt x="1485900" y="1485900"/>
                  </a:cubicBezTo>
                  <a:cubicBezTo>
                    <a:pt x="1503972" y="1499956"/>
                    <a:pt x="1524000" y="1511300"/>
                    <a:pt x="1543050" y="1524000"/>
                  </a:cubicBezTo>
                  <a:cubicBezTo>
                    <a:pt x="1552575" y="1530350"/>
                    <a:pt x="1560765" y="1539430"/>
                    <a:pt x="1571625" y="1543050"/>
                  </a:cubicBezTo>
                  <a:lnTo>
                    <a:pt x="1600200" y="1552575"/>
                  </a:lnTo>
                  <a:cubicBezTo>
                    <a:pt x="1606550" y="1562100"/>
                    <a:pt x="1611155" y="1573055"/>
                    <a:pt x="1619250" y="1581150"/>
                  </a:cubicBezTo>
                  <a:cubicBezTo>
                    <a:pt x="1657350" y="1619250"/>
                    <a:pt x="1641475" y="1577975"/>
                    <a:pt x="1666875" y="1628775"/>
                  </a:cubicBezTo>
                  <a:cubicBezTo>
                    <a:pt x="1671365" y="1637755"/>
                    <a:pt x="1671910" y="1648370"/>
                    <a:pt x="1676400" y="1657350"/>
                  </a:cubicBezTo>
                  <a:cubicBezTo>
                    <a:pt x="1681520" y="1667589"/>
                    <a:pt x="1690330" y="1675686"/>
                    <a:pt x="1695450" y="1685925"/>
                  </a:cubicBezTo>
                  <a:cubicBezTo>
                    <a:pt x="1710944" y="1716913"/>
                    <a:pt x="1696728" y="1715778"/>
                    <a:pt x="1724025" y="1743075"/>
                  </a:cubicBezTo>
                  <a:cubicBezTo>
                    <a:pt x="1732120" y="1751170"/>
                    <a:pt x="1743075" y="1755775"/>
                    <a:pt x="1752600" y="1762125"/>
                  </a:cubicBezTo>
                  <a:cubicBezTo>
                    <a:pt x="1820673" y="1864235"/>
                    <a:pt x="1714662" y="1709266"/>
                    <a:pt x="1800225" y="1819275"/>
                  </a:cubicBezTo>
                  <a:cubicBezTo>
                    <a:pt x="1814281" y="1837347"/>
                    <a:pt x="1825625" y="1857375"/>
                    <a:pt x="1838325" y="1876425"/>
                  </a:cubicBezTo>
                  <a:lnTo>
                    <a:pt x="1857375" y="1905000"/>
                  </a:lnTo>
                  <a:lnTo>
                    <a:pt x="1876425" y="1933575"/>
                  </a:lnTo>
                  <a:cubicBezTo>
                    <a:pt x="1889888" y="2000891"/>
                    <a:pt x="1880830" y="1965841"/>
                    <a:pt x="1905000" y="2038350"/>
                  </a:cubicBezTo>
                  <a:cubicBezTo>
                    <a:pt x="1908175" y="2047875"/>
                    <a:pt x="1908956" y="2058571"/>
                    <a:pt x="1914525" y="2066925"/>
                  </a:cubicBezTo>
                  <a:cubicBezTo>
                    <a:pt x="1920875" y="2076450"/>
                    <a:pt x="1928455" y="2085261"/>
                    <a:pt x="1933575" y="2095500"/>
                  </a:cubicBezTo>
                  <a:cubicBezTo>
                    <a:pt x="1940407" y="2109165"/>
                    <a:pt x="1949573" y="2149968"/>
                    <a:pt x="1952625" y="2162175"/>
                  </a:cubicBezTo>
                  <a:cubicBezTo>
                    <a:pt x="1955800" y="2190750"/>
                    <a:pt x="1958350" y="2219401"/>
                    <a:pt x="1962150" y="2247900"/>
                  </a:cubicBezTo>
                  <a:cubicBezTo>
                    <a:pt x="1964702" y="2267043"/>
                    <a:pt x="1968738" y="2285962"/>
                    <a:pt x="1971675" y="2305050"/>
                  </a:cubicBezTo>
                  <a:cubicBezTo>
                    <a:pt x="1977873" y="2345334"/>
                    <a:pt x="1986337" y="2408431"/>
                    <a:pt x="1990725" y="2447925"/>
                  </a:cubicBezTo>
                  <a:cubicBezTo>
                    <a:pt x="1994249" y="2479638"/>
                    <a:pt x="1996522" y="2511485"/>
                    <a:pt x="2000250" y="2543175"/>
                  </a:cubicBezTo>
                  <a:cubicBezTo>
                    <a:pt x="2002873" y="2565472"/>
                    <a:pt x="2007152" y="2587553"/>
                    <a:pt x="2009775" y="2609850"/>
                  </a:cubicBezTo>
                  <a:cubicBezTo>
                    <a:pt x="2023169" y="2723701"/>
                    <a:pt x="2008307" y="2672120"/>
                    <a:pt x="2028825" y="2733675"/>
                  </a:cubicBezTo>
                  <a:cubicBezTo>
                    <a:pt x="2032000" y="2762250"/>
                    <a:pt x="2034784" y="2790871"/>
                    <a:pt x="2038350" y="2819400"/>
                  </a:cubicBezTo>
                  <a:cubicBezTo>
                    <a:pt x="2041135" y="2841677"/>
                    <a:pt x="2047875" y="2863624"/>
                    <a:pt x="2047875" y="2886075"/>
                  </a:cubicBezTo>
                  <a:cubicBezTo>
                    <a:pt x="2047875" y="2955997"/>
                    <a:pt x="2045799" y="3026101"/>
                    <a:pt x="2038350" y="3095625"/>
                  </a:cubicBezTo>
                  <a:cubicBezTo>
                    <a:pt x="2036211" y="3115591"/>
                    <a:pt x="2025650" y="3133725"/>
                    <a:pt x="2019300" y="3152775"/>
                  </a:cubicBezTo>
                  <a:cubicBezTo>
                    <a:pt x="2016125" y="3162300"/>
                    <a:pt x="2016875" y="3174250"/>
                    <a:pt x="2009775" y="3181350"/>
                  </a:cubicBezTo>
                  <a:cubicBezTo>
                    <a:pt x="2000250" y="3190875"/>
                    <a:pt x="1989824" y="3199577"/>
                    <a:pt x="1981200" y="3209925"/>
                  </a:cubicBezTo>
                  <a:cubicBezTo>
                    <a:pt x="1973871" y="3218719"/>
                    <a:pt x="1970765" y="3230962"/>
                    <a:pt x="1962150" y="3238500"/>
                  </a:cubicBezTo>
                  <a:cubicBezTo>
                    <a:pt x="1953102" y="3246417"/>
                    <a:pt x="1901963" y="3285038"/>
                    <a:pt x="1876425" y="3286125"/>
                  </a:cubicBezTo>
                  <a:cubicBezTo>
                    <a:pt x="1736815" y="3292066"/>
                    <a:pt x="1597025" y="3292475"/>
                    <a:pt x="1457325" y="3295650"/>
                  </a:cubicBezTo>
                  <a:cubicBezTo>
                    <a:pt x="1364673" y="3305945"/>
                    <a:pt x="1351000" y="3308444"/>
                    <a:pt x="1247775" y="3314700"/>
                  </a:cubicBezTo>
                  <a:cubicBezTo>
                    <a:pt x="1184312" y="3318546"/>
                    <a:pt x="1120775" y="3321050"/>
                    <a:pt x="1057275" y="3324225"/>
                  </a:cubicBezTo>
                  <a:cubicBezTo>
                    <a:pt x="1031875" y="3330575"/>
                    <a:pt x="1005913" y="3334996"/>
                    <a:pt x="981075" y="3343275"/>
                  </a:cubicBezTo>
                  <a:cubicBezTo>
                    <a:pt x="971550" y="3346450"/>
                    <a:pt x="962301" y="3350622"/>
                    <a:pt x="952500" y="3352800"/>
                  </a:cubicBezTo>
                  <a:cubicBezTo>
                    <a:pt x="933647" y="3356990"/>
                    <a:pt x="914400" y="3359150"/>
                    <a:pt x="895350" y="3362325"/>
                  </a:cubicBezTo>
                  <a:cubicBezTo>
                    <a:pt x="882650" y="3368675"/>
                    <a:pt x="871025" y="3377931"/>
                    <a:pt x="857250" y="3381375"/>
                  </a:cubicBezTo>
                  <a:cubicBezTo>
                    <a:pt x="832417" y="3387583"/>
                    <a:pt x="806299" y="3386692"/>
                    <a:pt x="781050" y="3390900"/>
                  </a:cubicBezTo>
                  <a:cubicBezTo>
                    <a:pt x="768137" y="3393052"/>
                    <a:pt x="755650" y="3397250"/>
                    <a:pt x="742950" y="3400425"/>
                  </a:cubicBezTo>
                  <a:cubicBezTo>
                    <a:pt x="692150" y="3397250"/>
                    <a:pt x="641197" y="3395965"/>
                    <a:pt x="590550" y="3390900"/>
                  </a:cubicBezTo>
                  <a:cubicBezTo>
                    <a:pt x="577524" y="3389597"/>
                    <a:pt x="564159" y="3387229"/>
                    <a:pt x="552450" y="3381375"/>
                  </a:cubicBezTo>
                  <a:cubicBezTo>
                    <a:pt x="531972" y="3371136"/>
                    <a:pt x="514350" y="3355975"/>
                    <a:pt x="495300" y="3343275"/>
                  </a:cubicBezTo>
                  <a:lnTo>
                    <a:pt x="466725" y="3324225"/>
                  </a:lnTo>
                  <a:lnTo>
                    <a:pt x="438150" y="3305175"/>
                  </a:lnTo>
                  <a:cubicBezTo>
                    <a:pt x="419526" y="3277239"/>
                    <a:pt x="417462" y="3279573"/>
                    <a:pt x="409575" y="3248025"/>
                  </a:cubicBezTo>
                  <a:cubicBezTo>
                    <a:pt x="408805" y="3244945"/>
                    <a:pt x="406400" y="3224212"/>
                    <a:pt x="400050" y="32004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𝐑𝐞𝐚𝐬𝐨𝐧𝐬 𝐓𝐨 𝐋𝐨𝐯𝐞 𝐁𝐨𝐤𝐮𝐭𝐨.jpg"/>
            <p:cNvPicPr>
              <a:picLocks noChangeAspect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19"/>
            <a:stretch>
              <a:fillRect/>
            </a:stretch>
          </p:blipFill>
          <p:spPr>
            <a:xfrm>
              <a:off x="7162800" y="1937039"/>
              <a:ext cx="2133600" cy="3273136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/>
          <p:nvPr/>
        </p:nvCxnSpPr>
        <p:spPr>
          <a:xfrm>
            <a:off x="304800" y="209550"/>
            <a:ext cx="0" cy="4648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7523" y="744367"/>
            <a:ext cx="4041002" cy="533400"/>
            <a:chOff x="609600" y="590550"/>
            <a:chExt cx="4041002" cy="533400"/>
          </a:xfrm>
        </p:grpSpPr>
        <p:sp>
          <p:nvSpPr>
            <p:cNvPr id="43" name="Oval 42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9598" y="681660"/>
              <a:ext cx="3511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Como </a:t>
              </a:r>
              <a:r>
                <a:rPr lang="en-US" sz="1600" dirty="0" err="1">
                  <a:latin typeface="Anime Ace 2.0 BB" pitchFamily="2" charset="0"/>
                </a:rPr>
                <a:t>surgiu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os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animes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4053" y="2222501"/>
            <a:ext cx="4279974" cy="533400"/>
            <a:chOff x="609600" y="590550"/>
            <a:chExt cx="4279974" cy="533400"/>
          </a:xfrm>
        </p:grpSpPr>
        <p:sp>
          <p:nvSpPr>
            <p:cNvPr id="47" name="Oval 46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3000" y="667882"/>
              <a:ext cx="374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nime Ace 2.0 BB" pitchFamily="2" charset="0"/>
                </a:rPr>
                <a:t>Características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4053" y="3702051"/>
            <a:ext cx="3473223" cy="533400"/>
            <a:chOff x="609600" y="590550"/>
            <a:chExt cx="3473223" cy="533400"/>
          </a:xfrm>
        </p:grpSpPr>
        <p:sp>
          <p:nvSpPr>
            <p:cNvPr id="50" name="Oval 49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50570" y="703848"/>
              <a:ext cx="2932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A </a:t>
              </a:r>
              <a:r>
                <a:rPr lang="en-US" sz="1600" dirty="0" err="1">
                  <a:latin typeface="Anime Ace 2.0 BB" pitchFamily="2" charset="0"/>
                </a:rPr>
                <a:t>origem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639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3829050" y="533400"/>
            <a:ext cx="2266950" cy="4076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14450" y="533400"/>
            <a:ext cx="2266950" cy="4076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24600" y="533400"/>
            <a:ext cx="2266950" cy="4076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Sticker by @blxckmxrch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04800" y="2074378"/>
            <a:ext cx="1905000" cy="308817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20BB6B6-A98C-93E9-ED77-9DDE70932FCE}"/>
              </a:ext>
            </a:extLst>
          </p:cNvPr>
          <p:cNvSpPr/>
          <p:nvPr/>
        </p:nvSpPr>
        <p:spPr>
          <a:xfrm>
            <a:off x="1316263" y="541984"/>
            <a:ext cx="2359865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mangá se diferencia das histórias em quadrinhos tradicionais </a:t>
            </a:r>
          </a:p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japonesas,        </a:t>
            </a:r>
          </a:p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 de ler ele        </a:t>
            </a:r>
          </a:p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direita para a </a:t>
            </a:r>
          </a:p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esquerda, e </a:t>
            </a:r>
          </a:p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pelos traços em </a:t>
            </a:r>
          </a:p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preto e branco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1EDE75-AC61-82B8-0E88-00028AA04137}"/>
              </a:ext>
            </a:extLst>
          </p:cNvPr>
          <p:cNvSpPr/>
          <p:nvPr/>
        </p:nvSpPr>
        <p:spPr>
          <a:xfrm>
            <a:off x="3865337" y="579631"/>
            <a:ext cx="2192949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Mangá é o nome dado às histórias em quadrinhos japonesas. Ele possui características marcantes que o difere das demais revistas em quadrinhos, como a forma de leitura, publicação, diagramação e traços nos desenhos dos personagens.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6EC5E9-7BB4-3A67-DA23-D3972E506277}"/>
              </a:ext>
            </a:extLst>
          </p:cNvPr>
          <p:cNvSpPr/>
          <p:nvPr/>
        </p:nvSpPr>
        <p:spPr>
          <a:xfrm>
            <a:off x="6361600" y="604212"/>
            <a:ext cx="2192949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Muitos mangás originaram séries de desenhos para a televisão, os chamados animes. Alguns deles são </a:t>
            </a:r>
            <a:r>
              <a:rPr lang="pt-B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Piece, Dragon Ball e </a:t>
            </a:r>
            <a:r>
              <a:rPr lang="pt-B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pokémon</a:t>
            </a:r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famosos também no Brasil.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777240" y="605790"/>
            <a:ext cx="7589520" cy="3931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fb3304404079f6e0e870899304d1a199.jpg"/>
          <p:cNvPicPr>
            <a:picLocks noChangeAspect="1"/>
          </p:cNvPicPr>
          <p:nvPr/>
        </p:nvPicPr>
        <p:blipFill>
          <a:blip r:embed="rId2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0275" y="3105150"/>
            <a:ext cx="1807925" cy="12910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382DFAF-9676-C78D-CB89-C6145321C242}"/>
              </a:ext>
            </a:extLst>
          </p:cNvPr>
          <p:cNvSpPr/>
          <p:nvPr/>
        </p:nvSpPr>
        <p:spPr>
          <a:xfrm>
            <a:off x="857849" y="731287"/>
            <a:ext cx="756606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origem do mangá remonta ao período feudal no Japão, mais precisamente a época do </a:t>
            </a:r>
            <a:r>
              <a:rPr lang="pt-BR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Oricom</a:t>
            </a:r>
            <a:r>
              <a:rPr lang="pt-B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Shohatsu</a:t>
            </a:r>
            <a:r>
              <a:rPr lang="pt-B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(Teatro das Sombras), no século XVII. Os artistas percorriam vilarejos contando lendas por meio das sombras de marionetes projetadas em uma espécie de painel. Essas lendas acabaram sendo escritas e ilustradas em rolos de papel, dando origem às histórias em sequência, consequentemente originando o mangá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3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3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3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3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3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3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3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3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3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3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3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3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3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3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3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3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3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3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3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pic>
        <p:nvPicPr>
          <p:cNvPr id="27" name="Picture 26" descr="Jujutsu_Kaisen-removebg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514600" y="19050"/>
            <a:ext cx="4114800" cy="51435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28900" y="736585"/>
            <a:ext cx="3886200" cy="646331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akso Sapi" pitchFamily="50" charset="0"/>
              </a:rPr>
              <a:t>The End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2D312C9-D077-3CF4-147B-8F67F8F0A76C}"/>
              </a:ext>
            </a:extLst>
          </p:cNvPr>
          <p:cNvSpPr/>
          <p:nvPr/>
        </p:nvSpPr>
        <p:spPr>
          <a:xfrm>
            <a:off x="389248" y="3556878"/>
            <a:ext cx="2487332" cy="1224672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/>
          <p:cNvSpPr txBox="1"/>
          <p:nvPr/>
        </p:nvSpPr>
        <p:spPr>
          <a:xfrm>
            <a:off x="483081" y="3745771"/>
            <a:ext cx="4863138" cy="954107"/>
          </a:xfrm>
          <a:prstGeom prst="rect">
            <a:avLst/>
          </a:prstGeom>
          <a:noFill/>
          <a:effectLst>
            <a:outerShdw blurRad="1397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• Isadora </a:t>
            </a:r>
            <a:r>
              <a:rPr lang="pt-BR" sz="14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duarte</a:t>
            </a:r>
            <a:endParaRPr lang="pt-BR" sz="1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8000"/>
                  </a:prstClr>
                </a:outerShdw>
              </a:effectLst>
              <a:latin typeface="Anime Ace 2.0 BB" pitchFamily="2" charset="0"/>
            </a:endParaRPr>
          </a:p>
          <a:p>
            <a:r>
              <a:rPr lang="pt-BR" sz="1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• </a:t>
            </a:r>
            <a:r>
              <a:rPr lang="pt-BR" sz="14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renan</a:t>
            </a:r>
            <a:r>
              <a:rPr lang="pt-BR" sz="1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jordan</a:t>
            </a:r>
            <a:endParaRPr lang="pt-BR" sz="1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8000"/>
                  </a:prstClr>
                </a:outerShdw>
              </a:effectLst>
              <a:latin typeface="Anime Ace 2.0 BB" pitchFamily="2" charset="0"/>
            </a:endParaRPr>
          </a:p>
          <a:p>
            <a:r>
              <a:rPr lang="pt-BR" sz="1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• </a:t>
            </a:r>
            <a:r>
              <a:rPr lang="pt-BR" sz="14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jõao</a:t>
            </a:r>
            <a:r>
              <a:rPr lang="pt-BR" sz="1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 Arthur</a:t>
            </a:r>
          </a:p>
          <a:p>
            <a:r>
              <a:rPr lang="pt-BR" sz="1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• Matheus </a:t>
            </a:r>
            <a:r>
              <a:rPr lang="pt-BR" sz="14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8000"/>
                    </a:prstClr>
                  </a:outerShdw>
                </a:effectLst>
                <a:latin typeface="Anime Ace 2.0 BB" pitchFamily="2" charset="0"/>
              </a:rPr>
              <a:t>duarte</a:t>
            </a:r>
            <a:endParaRPr lang="en-US" sz="1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8000"/>
                  </a:prstClr>
                </a:outerShdw>
              </a:effectLst>
              <a:latin typeface="Anime Ace 2.0 BB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0" y="2952750"/>
            <a:ext cx="1524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3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676400" y="295275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Bakso Sapi" pitchFamily="50" charset="0"/>
              </a:rPr>
              <a:t>cosplay DE </a:t>
            </a:r>
            <a:r>
              <a:rPr lang="en-US" sz="1300" dirty="0" err="1">
                <a:solidFill>
                  <a:schemeClr val="tx1"/>
                </a:solidFill>
                <a:latin typeface="Bakso Sapi" pitchFamily="50" charset="0"/>
              </a:rPr>
              <a:t>animes</a:t>
            </a:r>
            <a:endParaRPr lang="en-US" sz="1300" dirty="0">
              <a:solidFill>
                <a:schemeClr val="tx1"/>
              </a:solidFill>
              <a:latin typeface="Bakso Sapi" pitchFamily="50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61C1D30-9C72-4BA2-CB29-4155ACD9C3DF}"/>
              </a:ext>
            </a:extLst>
          </p:cNvPr>
          <p:cNvSpPr/>
          <p:nvPr/>
        </p:nvSpPr>
        <p:spPr>
          <a:xfrm rot="3144904">
            <a:off x="28580" y="-3513728"/>
            <a:ext cx="4272034" cy="8830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1676400" y="2228850"/>
            <a:ext cx="579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kso Sapi" pitchFamily="50" charset="0"/>
              </a:rPr>
              <a:t>Cosplay’s presentation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090F623-796D-662B-1663-9BA3407C7952}"/>
              </a:ext>
            </a:extLst>
          </p:cNvPr>
          <p:cNvSpPr/>
          <p:nvPr/>
        </p:nvSpPr>
        <p:spPr>
          <a:xfrm rot="2155071">
            <a:off x="6818499" y="130866"/>
            <a:ext cx="3254577" cy="66171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7BCC3206-97A6-9C9E-034A-44CF29B64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619" y="1466618"/>
            <a:ext cx="2675889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FB1951C-954C-88D5-109A-D10D057ECA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1" y="18808"/>
            <a:ext cx="342255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  <p:bldP spid="33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34" name="Round Same Side Corner Rectangle 33"/>
          <p:cNvSpPr/>
          <p:nvPr/>
        </p:nvSpPr>
        <p:spPr>
          <a:xfrm rot="5400000">
            <a:off x="4838700" y="7048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 rot="5400000">
            <a:off x="4838700" y="2152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 rot="5400000">
            <a:off x="4838700" y="3676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4953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kso Sapi" pitchFamily="50" charset="0"/>
              </a:rPr>
              <a:t>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10400" y="1889414"/>
            <a:ext cx="2200275" cy="3425536"/>
            <a:chOff x="7162800" y="1937039"/>
            <a:chExt cx="2200275" cy="3425536"/>
          </a:xfrm>
        </p:grpSpPr>
        <p:sp>
          <p:nvSpPr>
            <p:cNvPr id="30" name="Freeform 29"/>
            <p:cNvSpPr/>
            <p:nvPr/>
          </p:nvSpPr>
          <p:spPr>
            <a:xfrm>
              <a:off x="7315200" y="1962150"/>
              <a:ext cx="2047875" cy="3400425"/>
            </a:xfrm>
            <a:custGeom>
              <a:avLst/>
              <a:gdLst>
                <a:gd name="connsiteX0" fmla="*/ 400050 w 2047875"/>
                <a:gd name="connsiteY0" fmla="*/ 3200400 h 3400425"/>
                <a:gd name="connsiteX1" fmla="*/ 371475 w 2047875"/>
                <a:gd name="connsiteY1" fmla="*/ 3105150 h 3400425"/>
                <a:gd name="connsiteX2" fmla="*/ 361950 w 2047875"/>
                <a:gd name="connsiteY2" fmla="*/ 3038475 h 3400425"/>
                <a:gd name="connsiteX3" fmla="*/ 352425 w 2047875"/>
                <a:gd name="connsiteY3" fmla="*/ 2981325 h 3400425"/>
                <a:gd name="connsiteX4" fmla="*/ 342900 w 2047875"/>
                <a:gd name="connsiteY4" fmla="*/ 2933700 h 3400425"/>
                <a:gd name="connsiteX5" fmla="*/ 323850 w 2047875"/>
                <a:gd name="connsiteY5" fmla="*/ 2876550 h 3400425"/>
                <a:gd name="connsiteX6" fmla="*/ 314325 w 2047875"/>
                <a:gd name="connsiteY6" fmla="*/ 2847975 h 3400425"/>
                <a:gd name="connsiteX7" fmla="*/ 295275 w 2047875"/>
                <a:gd name="connsiteY7" fmla="*/ 2790825 h 3400425"/>
                <a:gd name="connsiteX8" fmla="*/ 285750 w 2047875"/>
                <a:gd name="connsiteY8" fmla="*/ 2762250 h 3400425"/>
                <a:gd name="connsiteX9" fmla="*/ 266700 w 2047875"/>
                <a:gd name="connsiteY9" fmla="*/ 2733675 h 3400425"/>
                <a:gd name="connsiteX10" fmla="*/ 238125 w 2047875"/>
                <a:gd name="connsiteY10" fmla="*/ 2667000 h 3400425"/>
                <a:gd name="connsiteX11" fmla="*/ 219075 w 2047875"/>
                <a:gd name="connsiteY11" fmla="*/ 2609850 h 3400425"/>
                <a:gd name="connsiteX12" fmla="*/ 228600 w 2047875"/>
                <a:gd name="connsiteY12" fmla="*/ 2238375 h 3400425"/>
                <a:gd name="connsiteX13" fmla="*/ 238125 w 2047875"/>
                <a:gd name="connsiteY13" fmla="*/ 2200275 h 3400425"/>
                <a:gd name="connsiteX14" fmla="*/ 257175 w 2047875"/>
                <a:gd name="connsiteY14" fmla="*/ 2085975 h 3400425"/>
                <a:gd name="connsiteX15" fmla="*/ 276225 w 2047875"/>
                <a:gd name="connsiteY15" fmla="*/ 2028825 h 3400425"/>
                <a:gd name="connsiteX16" fmla="*/ 314325 w 2047875"/>
                <a:gd name="connsiteY16" fmla="*/ 1962150 h 3400425"/>
                <a:gd name="connsiteX17" fmla="*/ 323850 w 2047875"/>
                <a:gd name="connsiteY17" fmla="*/ 1933575 h 3400425"/>
                <a:gd name="connsiteX18" fmla="*/ 342900 w 2047875"/>
                <a:gd name="connsiteY18" fmla="*/ 1895475 h 3400425"/>
                <a:gd name="connsiteX19" fmla="*/ 371475 w 2047875"/>
                <a:gd name="connsiteY19" fmla="*/ 1828800 h 3400425"/>
                <a:gd name="connsiteX20" fmla="*/ 409575 w 2047875"/>
                <a:gd name="connsiteY20" fmla="*/ 1743075 h 3400425"/>
                <a:gd name="connsiteX21" fmla="*/ 419100 w 2047875"/>
                <a:gd name="connsiteY21" fmla="*/ 1714500 h 3400425"/>
                <a:gd name="connsiteX22" fmla="*/ 409575 w 2047875"/>
                <a:gd name="connsiteY22" fmla="*/ 1485900 h 3400425"/>
                <a:gd name="connsiteX23" fmla="*/ 400050 w 2047875"/>
                <a:gd name="connsiteY23" fmla="*/ 1447800 h 3400425"/>
                <a:gd name="connsiteX24" fmla="*/ 381000 w 2047875"/>
                <a:gd name="connsiteY24" fmla="*/ 1419225 h 3400425"/>
                <a:gd name="connsiteX25" fmla="*/ 361950 w 2047875"/>
                <a:gd name="connsiteY25" fmla="*/ 1362075 h 3400425"/>
                <a:gd name="connsiteX26" fmla="*/ 295275 w 2047875"/>
                <a:gd name="connsiteY26" fmla="*/ 1285875 h 3400425"/>
                <a:gd name="connsiteX27" fmla="*/ 276225 w 2047875"/>
                <a:gd name="connsiteY27" fmla="*/ 1257300 h 3400425"/>
                <a:gd name="connsiteX28" fmla="*/ 247650 w 2047875"/>
                <a:gd name="connsiteY28" fmla="*/ 1238250 h 3400425"/>
                <a:gd name="connsiteX29" fmla="*/ 238125 w 2047875"/>
                <a:gd name="connsiteY29" fmla="*/ 1209675 h 3400425"/>
                <a:gd name="connsiteX30" fmla="*/ 209550 w 2047875"/>
                <a:gd name="connsiteY30" fmla="*/ 1190625 h 3400425"/>
                <a:gd name="connsiteX31" fmla="*/ 180975 w 2047875"/>
                <a:gd name="connsiteY31" fmla="*/ 1162050 h 3400425"/>
                <a:gd name="connsiteX32" fmla="*/ 142875 w 2047875"/>
                <a:gd name="connsiteY32" fmla="*/ 1104900 h 3400425"/>
                <a:gd name="connsiteX33" fmla="*/ 123825 w 2047875"/>
                <a:gd name="connsiteY33" fmla="*/ 1076325 h 3400425"/>
                <a:gd name="connsiteX34" fmla="*/ 104775 w 2047875"/>
                <a:gd name="connsiteY34" fmla="*/ 1047750 h 3400425"/>
                <a:gd name="connsiteX35" fmla="*/ 76200 w 2047875"/>
                <a:gd name="connsiteY35" fmla="*/ 990600 h 3400425"/>
                <a:gd name="connsiteX36" fmla="*/ 57150 w 2047875"/>
                <a:gd name="connsiteY36" fmla="*/ 952500 h 3400425"/>
                <a:gd name="connsiteX37" fmla="*/ 38100 w 2047875"/>
                <a:gd name="connsiteY37" fmla="*/ 895350 h 3400425"/>
                <a:gd name="connsiteX38" fmla="*/ 19050 w 2047875"/>
                <a:gd name="connsiteY38" fmla="*/ 866775 h 3400425"/>
                <a:gd name="connsiteX39" fmla="*/ 0 w 2047875"/>
                <a:gd name="connsiteY39" fmla="*/ 809625 h 3400425"/>
                <a:gd name="connsiteX40" fmla="*/ 19050 w 2047875"/>
                <a:gd name="connsiteY40" fmla="*/ 714375 h 3400425"/>
                <a:gd name="connsiteX41" fmla="*/ 57150 w 2047875"/>
                <a:gd name="connsiteY41" fmla="*/ 657225 h 3400425"/>
                <a:gd name="connsiteX42" fmla="*/ 85725 w 2047875"/>
                <a:gd name="connsiteY42" fmla="*/ 638175 h 3400425"/>
                <a:gd name="connsiteX43" fmla="*/ 95250 w 2047875"/>
                <a:gd name="connsiteY43" fmla="*/ 609600 h 3400425"/>
                <a:gd name="connsiteX44" fmla="*/ 133350 w 2047875"/>
                <a:gd name="connsiteY44" fmla="*/ 552450 h 3400425"/>
                <a:gd name="connsiteX45" fmla="*/ 161925 w 2047875"/>
                <a:gd name="connsiteY45" fmla="*/ 495300 h 3400425"/>
                <a:gd name="connsiteX46" fmla="*/ 180975 w 2047875"/>
                <a:gd name="connsiteY46" fmla="*/ 438150 h 3400425"/>
                <a:gd name="connsiteX47" fmla="*/ 190500 w 2047875"/>
                <a:gd name="connsiteY47" fmla="*/ 409575 h 3400425"/>
                <a:gd name="connsiteX48" fmla="*/ 238125 w 2047875"/>
                <a:gd name="connsiteY48" fmla="*/ 323850 h 3400425"/>
                <a:gd name="connsiteX49" fmla="*/ 371475 w 2047875"/>
                <a:gd name="connsiteY49" fmla="*/ 295275 h 3400425"/>
                <a:gd name="connsiteX50" fmla="*/ 428625 w 2047875"/>
                <a:gd name="connsiteY50" fmla="*/ 266700 h 3400425"/>
                <a:gd name="connsiteX51" fmla="*/ 485775 w 2047875"/>
                <a:gd name="connsiteY51" fmla="*/ 247650 h 3400425"/>
                <a:gd name="connsiteX52" fmla="*/ 514350 w 2047875"/>
                <a:gd name="connsiteY52" fmla="*/ 238125 h 3400425"/>
                <a:gd name="connsiteX53" fmla="*/ 542925 w 2047875"/>
                <a:gd name="connsiteY53" fmla="*/ 228600 h 3400425"/>
                <a:gd name="connsiteX54" fmla="*/ 600075 w 2047875"/>
                <a:gd name="connsiteY54" fmla="*/ 200025 h 3400425"/>
                <a:gd name="connsiteX55" fmla="*/ 628650 w 2047875"/>
                <a:gd name="connsiteY55" fmla="*/ 180975 h 3400425"/>
                <a:gd name="connsiteX56" fmla="*/ 685800 w 2047875"/>
                <a:gd name="connsiteY56" fmla="*/ 161925 h 3400425"/>
                <a:gd name="connsiteX57" fmla="*/ 714375 w 2047875"/>
                <a:gd name="connsiteY57" fmla="*/ 152400 h 3400425"/>
                <a:gd name="connsiteX58" fmla="*/ 742950 w 2047875"/>
                <a:gd name="connsiteY58" fmla="*/ 133350 h 3400425"/>
                <a:gd name="connsiteX59" fmla="*/ 800100 w 2047875"/>
                <a:gd name="connsiteY59" fmla="*/ 114300 h 3400425"/>
                <a:gd name="connsiteX60" fmla="*/ 828675 w 2047875"/>
                <a:gd name="connsiteY60" fmla="*/ 104775 h 3400425"/>
                <a:gd name="connsiteX61" fmla="*/ 857250 w 2047875"/>
                <a:gd name="connsiteY61" fmla="*/ 95250 h 3400425"/>
                <a:gd name="connsiteX62" fmla="*/ 885825 w 2047875"/>
                <a:gd name="connsiteY62" fmla="*/ 76200 h 3400425"/>
                <a:gd name="connsiteX63" fmla="*/ 942975 w 2047875"/>
                <a:gd name="connsiteY63" fmla="*/ 57150 h 3400425"/>
                <a:gd name="connsiteX64" fmla="*/ 971550 w 2047875"/>
                <a:gd name="connsiteY64" fmla="*/ 47625 h 3400425"/>
                <a:gd name="connsiteX65" fmla="*/ 1000125 w 2047875"/>
                <a:gd name="connsiteY65" fmla="*/ 38100 h 3400425"/>
                <a:gd name="connsiteX66" fmla="*/ 1028700 w 2047875"/>
                <a:gd name="connsiteY66" fmla="*/ 28575 h 3400425"/>
                <a:gd name="connsiteX67" fmla="*/ 1076325 w 2047875"/>
                <a:gd name="connsiteY67" fmla="*/ 19050 h 3400425"/>
                <a:gd name="connsiteX68" fmla="*/ 1104900 w 2047875"/>
                <a:gd name="connsiteY68" fmla="*/ 9525 h 3400425"/>
                <a:gd name="connsiteX69" fmla="*/ 1162050 w 2047875"/>
                <a:gd name="connsiteY69" fmla="*/ 0 h 3400425"/>
                <a:gd name="connsiteX70" fmla="*/ 1257300 w 2047875"/>
                <a:gd name="connsiteY70" fmla="*/ 28575 h 3400425"/>
                <a:gd name="connsiteX71" fmla="*/ 1295400 w 2047875"/>
                <a:gd name="connsiteY71" fmla="*/ 66675 h 3400425"/>
                <a:gd name="connsiteX72" fmla="*/ 1552575 w 2047875"/>
                <a:gd name="connsiteY72" fmla="*/ 76200 h 3400425"/>
                <a:gd name="connsiteX73" fmla="*/ 1571625 w 2047875"/>
                <a:gd name="connsiteY73" fmla="*/ 133350 h 3400425"/>
                <a:gd name="connsiteX74" fmla="*/ 1581150 w 2047875"/>
                <a:gd name="connsiteY74" fmla="*/ 180975 h 3400425"/>
                <a:gd name="connsiteX75" fmla="*/ 1609725 w 2047875"/>
                <a:gd name="connsiteY75" fmla="*/ 200025 h 3400425"/>
                <a:gd name="connsiteX76" fmla="*/ 1695450 w 2047875"/>
                <a:gd name="connsiteY76" fmla="*/ 228600 h 3400425"/>
                <a:gd name="connsiteX77" fmla="*/ 1724025 w 2047875"/>
                <a:gd name="connsiteY77" fmla="*/ 238125 h 3400425"/>
                <a:gd name="connsiteX78" fmla="*/ 1752600 w 2047875"/>
                <a:gd name="connsiteY78" fmla="*/ 247650 h 3400425"/>
                <a:gd name="connsiteX79" fmla="*/ 1790700 w 2047875"/>
                <a:gd name="connsiteY79" fmla="*/ 304800 h 3400425"/>
                <a:gd name="connsiteX80" fmla="*/ 1809750 w 2047875"/>
                <a:gd name="connsiteY80" fmla="*/ 333375 h 3400425"/>
                <a:gd name="connsiteX81" fmla="*/ 1819275 w 2047875"/>
                <a:gd name="connsiteY81" fmla="*/ 390525 h 3400425"/>
                <a:gd name="connsiteX82" fmla="*/ 1828800 w 2047875"/>
                <a:gd name="connsiteY82" fmla="*/ 657225 h 3400425"/>
                <a:gd name="connsiteX83" fmla="*/ 1847850 w 2047875"/>
                <a:gd name="connsiteY83" fmla="*/ 714375 h 3400425"/>
                <a:gd name="connsiteX84" fmla="*/ 1857375 w 2047875"/>
                <a:gd name="connsiteY84" fmla="*/ 752475 h 3400425"/>
                <a:gd name="connsiteX85" fmla="*/ 1847850 w 2047875"/>
                <a:gd name="connsiteY85" fmla="*/ 1038225 h 3400425"/>
                <a:gd name="connsiteX86" fmla="*/ 1790700 w 2047875"/>
                <a:gd name="connsiteY86" fmla="*/ 1152525 h 3400425"/>
                <a:gd name="connsiteX87" fmla="*/ 1771650 w 2047875"/>
                <a:gd name="connsiteY87" fmla="*/ 1181100 h 3400425"/>
                <a:gd name="connsiteX88" fmla="*/ 1743075 w 2047875"/>
                <a:gd name="connsiteY88" fmla="*/ 1209675 h 3400425"/>
                <a:gd name="connsiteX89" fmla="*/ 1724025 w 2047875"/>
                <a:gd name="connsiteY89" fmla="*/ 1238250 h 3400425"/>
                <a:gd name="connsiteX90" fmla="*/ 1638300 w 2047875"/>
                <a:gd name="connsiteY90" fmla="*/ 1304925 h 3400425"/>
                <a:gd name="connsiteX91" fmla="*/ 1609725 w 2047875"/>
                <a:gd name="connsiteY91" fmla="*/ 1323975 h 3400425"/>
                <a:gd name="connsiteX92" fmla="*/ 1581150 w 2047875"/>
                <a:gd name="connsiteY92" fmla="*/ 1333500 h 3400425"/>
                <a:gd name="connsiteX93" fmla="*/ 1552575 w 2047875"/>
                <a:gd name="connsiteY93" fmla="*/ 1352550 h 3400425"/>
                <a:gd name="connsiteX94" fmla="*/ 1495425 w 2047875"/>
                <a:gd name="connsiteY94" fmla="*/ 1371600 h 3400425"/>
                <a:gd name="connsiteX95" fmla="*/ 1466850 w 2047875"/>
                <a:gd name="connsiteY95" fmla="*/ 1381125 h 3400425"/>
                <a:gd name="connsiteX96" fmla="*/ 1447800 w 2047875"/>
                <a:gd name="connsiteY96" fmla="*/ 1409700 h 3400425"/>
                <a:gd name="connsiteX97" fmla="*/ 1485900 w 2047875"/>
                <a:gd name="connsiteY97" fmla="*/ 1485900 h 3400425"/>
                <a:gd name="connsiteX98" fmla="*/ 1543050 w 2047875"/>
                <a:gd name="connsiteY98" fmla="*/ 1524000 h 3400425"/>
                <a:gd name="connsiteX99" fmla="*/ 1571625 w 2047875"/>
                <a:gd name="connsiteY99" fmla="*/ 1543050 h 3400425"/>
                <a:gd name="connsiteX100" fmla="*/ 1600200 w 2047875"/>
                <a:gd name="connsiteY100" fmla="*/ 1552575 h 3400425"/>
                <a:gd name="connsiteX101" fmla="*/ 1619250 w 2047875"/>
                <a:gd name="connsiteY101" fmla="*/ 1581150 h 3400425"/>
                <a:gd name="connsiteX102" fmla="*/ 1666875 w 2047875"/>
                <a:gd name="connsiteY102" fmla="*/ 1628775 h 3400425"/>
                <a:gd name="connsiteX103" fmla="*/ 1676400 w 2047875"/>
                <a:gd name="connsiteY103" fmla="*/ 1657350 h 3400425"/>
                <a:gd name="connsiteX104" fmla="*/ 1695450 w 2047875"/>
                <a:gd name="connsiteY104" fmla="*/ 1685925 h 3400425"/>
                <a:gd name="connsiteX105" fmla="*/ 1724025 w 2047875"/>
                <a:gd name="connsiteY105" fmla="*/ 1743075 h 3400425"/>
                <a:gd name="connsiteX106" fmla="*/ 1752600 w 2047875"/>
                <a:gd name="connsiteY106" fmla="*/ 1762125 h 3400425"/>
                <a:gd name="connsiteX107" fmla="*/ 1800225 w 2047875"/>
                <a:gd name="connsiteY107" fmla="*/ 1819275 h 3400425"/>
                <a:gd name="connsiteX108" fmla="*/ 1838325 w 2047875"/>
                <a:gd name="connsiteY108" fmla="*/ 1876425 h 3400425"/>
                <a:gd name="connsiteX109" fmla="*/ 1857375 w 2047875"/>
                <a:gd name="connsiteY109" fmla="*/ 1905000 h 3400425"/>
                <a:gd name="connsiteX110" fmla="*/ 1876425 w 2047875"/>
                <a:gd name="connsiteY110" fmla="*/ 1933575 h 3400425"/>
                <a:gd name="connsiteX111" fmla="*/ 1905000 w 2047875"/>
                <a:gd name="connsiteY111" fmla="*/ 2038350 h 3400425"/>
                <a:gd name="connsiteX112" fmla="*/ 1914525 w 2047875"/>
                <a:gd name="connsiteY112" fmla="*/ 2066925 h 3400425"/>
                <a:gd name="connsiteX113" fmla="*/ 1933575 w 2047875"/>
                <a:gd name="connsiteY113" fmla="*/ 2095500 h 3400425"/>
                <a:gd name="connsiteX114" fmla="*/ 1952625 w 2047875"/>
                <a:gd name="connsiteY114" fmla="*/ 2162175 h 3400425"/>
                <a:gd name="connsiteX115" fmla="*/ 1962150 w 2047875"/>
                <a:gd name="connsiteY115" fmla="*/ 2247900 h 3400425"/>
                <a:gd name="connsiteX116" fmla="*/ 1971675 w 2047875"/>
                <a:gd name="connsiteY116" fmla="*/ 2305050 h 3400425"/>
                <a:gd name="connsiteX117" fmla="*/ 1990725 w 2047875"/>
                <a:gd name="connsiteY117" fmla="*/ 2447925 h 3400425"/>
                <a:gd name="connsiteX118" fmla="*/ 2000250 w 2047875"/>
                <a:gd name="connsiteY118" fmla="*/ 2543175 h 3400425"/>
                <a:gd name="connsiteX119" fmla="*/ 2009775 w 2047875"/>
                <a:gd name="connsiteY119" fmla="*/ 2609850 h 3400425"/>
                <a:gd name="connsiteX120" fmla="*/ 2028825 w 2047875"/>
                <a:gd name="connsiteY120" fmla="*/ 2733675 h 3400425"/>
                <a:gd name="connsiteX121" fmla="*/ 2038350 w 2047875"/>
                <a:gd name="connsiteY121" fmla="*/ 2819400 h 3400425"/>
                <a:gd name="connsiteX122" fmla="*/ 2047875 w 2047875"/>
                <a:gd name="connsiteY122" fmla="*/ 2886075 h 3400425"/>
                <a:gd name="connsiteX123" fmla="*/ 2038350 w 2047875"/>
                <a:gd name="connsiteY123" fmla="*/ 3095625 h 3400425"/>
                <a:gd name="connsiteX124" fmla="*/ 2019300 w 2047875"/>
                <a:gd name="connsiteY124" fmla="*/ 3152775 h 3400425"/>
                <a:gd name="connsiteX125" fmla="*/ 2009775 w 2047875"/>
                <a:gd name="connsiteY125" fmla="*/ 3181350 h 3400425"/>
                <a:gd name="connsiteX126" fmla="*/ 1981200 w 2047875"/>
                <a:gd name="connsiteY126" fmla="*/ 3209925 h 3400425"/>
                <a:gd name="connsiteX127" fmla="*/ 1962150 w 2047875"/>
                <a:gd name="connsiteY127" fmla="*/ 3238500 h 3400425"/>
                <a:gd name="connsiteX128" fmla="*/ 1876425 w 2047875"/>
                <a:gd name="connsiteY128" fmla="*/ 3286125 h 3400425"/>
                <a:gd name="connsiteX129" fmla="*/ 1457325 w 2047875"/>
                <a:gd name="connsiteY129" fmla="*/ 3295650 h 3400425"/>
                <a:gd name="connsiteX130" fmla="*/ 1247775 w 2047875"/>
                <a:gd name="connsiteY130" fmla="*/ 3314700 h 3400425"/>
                <a:gd name="connsiteX131" fmla="*/ 1057275 w 2047875"/>
                <a:gd name="connsiteY131" fmla="*/ 3324225 h 3400425"/>
                <a:gd name="connsiteX132" fmla="*/ 981075 w 2047875"/>
                <a:gd name="connsiteY132" fmla="*/ 3343275 h 3400425"/>
                <a:gd name="connsiteX133" fmla="*/ 952500 w 2047875"/>
                <a:gd name="connsiteY133" fmla="*/ 3352800 h 3400425"/>
                <a:gd name="connsiteX134" fmla="*/ 895350 w 2047875"/>
                <a:gd name="connsiteY134" fmla="*/ 3362325 h 3400425"/>
                <a:gd name="connsiteX135" fmla="*/ 857250 w 2047875"/>
                <a:gd name="connsiteY135" fmla="*/ 3381375 h 3400425"/>
                <a:gd name="connsiteX136" fmla="*/ 781050 w 2047875"/>
                <a:gd name="connsiteY136" fmla="*/ 3390900 h 3400425"/>
                <a:gd name="connsiteX137" fmla="*/ 742950 w 2047875"/>
                <a:gd name="connsiteY137" fmla="*/ 3400425 h 3400425"/>
                <a:gd name="connsiteX138" fmla="*/ 590550 w 2047875"/>
                <a:gd name="connsiteY138" fmla="*/ 3390900 h 3400425"/>
                <a:gd name="connsiteX139" fmla="*/ 552450 w 2047875"/>
                <a:gd name="connsiteY139" fmla="*/ 3381375 h 3400425"/>
                <a:gd name="connsiteX140" fmla="*/ 495300 w 2047875"/>
                <a:gd name="connsiteY140" fmla="*/ 3343275 h 3400425"/>
                <a:gd name="connsiteX141" fmla="*/ 466725 w 2047875"/>
                <a:gd name="connsiteY141" fmla="*/ 3324225 h 3400425"/>
                <a:gd name="connsiteX142" fmla="*/ 438150 w 2047875"/>
                <a:gd name="connsiteY142" fmla="*/ 3305175 h 3400425"/>
                <a:gd name="connsiteX143" fmla="*/ 409575 w 2047875"/>
                <a:gd name="connsiteY143" fmla="*/ 3248025 h 3400425"/>
                <a:gd name="connsiteX144" fmla="*/ 400050 w 2047875"/>
                <a:gd name="connsiteY144" fmla="*/ 3200400 h 34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047875" h="3400425">
                  <a:moveTo>
                    <a:pt x="400050" y="3200400"/>
                  </a:moveTo>
                  <a:cubicBezTo>
                    <a:pt x="393700" y="3176588"/>
                    <a:pt x="377233" y="3136820"/>
                    <a:pt x="371475" y="3105150"/>
                  </a:cubicBezTo>
                  <a:cubicBezTo>
                    <a:pt x="367459" y="3083061"/>
                    <a:pt x="365364" y="3060665"/>
                    <a:pt x="361950" y="3038475"/>
                  </a:cubicBezTo>
                  <a:cubicBezTo>
                    <a:pt x="359013" y="3019387"/>
                    <a:pt x="355880" y="3000326"/>
                    <a:pt x="352425" y="2981325"/>
                  </a:cubicBezTo>
                  <a:cubicBezTo>
                    <a:pt x="349529" y="2965397"/>
                    <a:pt x="347160" y="2949319"/>
                    <a:pt x="342900" y="2933700"/>
                  </a:cubicBezTo>
                  <a:cubicBezTo>
                    <a:pt x="337616" y="2914327"/>
                    <a:pt x="330200" y="2895600"/>
                    <a:pt x="323850" y="2876550"/>
                  </a:cubicBezTo>
                  <a:lnTo>
                    <a:pt x="314325" y="2847975"/>
                  </a:lnTo>
                  <a:lnTo>
                    <a:pt x="295275" y="2790825"/>
                  </a:lnTo>
                  <a:cubicBezTo>
                    <a:pt x="292100" y="2781300"/>
                    <a:pt x="291319" y="2770604"/>
                    <a:pt x="285750" y="2762250"/>
                  </a:cubicBezTo>
                  <a:lnTo>
                    <a:pt x="266700" y="2733675"/>
                  </a:lnTo>
                  <a:cubicBezTo>
                    <a:pt x="241504" y="2632889"/>
                    <a:pt x="275713" y="2751573"/>
                    <a:pt x="238125" y="2667000"/>
                  </a:cubicBezTo>
                  <a:cubicBezTo>
                    <a:pt x="229970" y="2648650"/>
                    <a:pt x="219075" y="2609850"/>
                    <a:pt x="219075" y="2609850"/>
                  </a:cubicBezTo>
                  <a:cubicBezTo>
                    <a:pt x="222250" y="2486025"/>
                    <a:pt x="222845" y="2362107"/>
                    <a:pt x="228600" y="2238375"/>
                  </a:cubicBezTo>
                  <a:cubicBezTo>
                    <a:pt x="229208" y="2225298"/>
                    <a:pt x="235713" y="2213142"/>
                    <a:pt x="238125" y="2200275"/>
                  </a:cubicBezTo>
                  <a:cubicBezTo>
                    <a:pt x="245243" y="2162311"/>
                    <a:pt x="244961" y="2122618"/>
                    <a:pt x="257175" y="2085975"/>
                  </a:cubicBezTo>
                  <a:cubicBezTo>
                    <a:pt x="263525" y="2066925"/>
                    <a:pt x="265086" y="2045533"/>
                    <a:pt x="276225" y="2028825"/>
                  </a:cubicBezTo>
                  <a:cubicBezTo>
                    <a:pt x="295357" y="2000127"/>
                    <a:pt x="299823" y="1995987"/>
                    <a:pt x="314325" y="1962150"/>
                  </a:cubicBezTo>
                  <a:cubicBezTo>
                    <a:pt x="318280" y="1952922"/>
                    <a:pt x="319895" y="1942803"/>
                    <a:pt x="323850" y="1933575"/>
                  </a:cubicBezTo>
                  <a:cubicBezTo>
                    <a:pt x="329443" y="1920524"/>
                    <a:pt x="337307" y="1908526"/>
                    <a:pt x="342900" y="1895475"/>
                  </a:cubicBezTo>
                  <a:cubicBezTo>
                    <a:pt x="365799" y="1842045"/>
                    <a:pt x="335372" y="1891981"/>
                    <a:pt x="371475" y="1828800"/>
                  </a:cubicBezTo>
                  <a:cubicBezTo>
                    <a:pt x="407701" y="1765404"/>
                    <a:pt x="376314" y="1842858"/>
                    <a:pt x="409575" y="1743075"/>
                  </a:cubicBezTo>
                  <a:lnTo>
                    <a:pt x="419100" y="1714500"/>
                  </a:lnTo>
                  <a:cubicBezTo>
                    <a:pt x="415925" y="1638300"/>
                    <a:pt x="415009" y="1561972"/>
                    <a:pt x="409575" y="1485900"/>
                  </a:cubicBezTo>
                  <a:cubicBezTo>
                    <a:pt x="408642" y="1472842"/>
                    <a:pt x="405207" y="1459832"/>
                    <a:pt x="400050" y="1447800"/>
                  </a:cubicBezTo>
                  <a:cubicBezTo>
                    <a:pt x="395541" y="1437278"/>
                    <a:pt x="385649" y="1429686"/>
                    <a:pt x="381000" y="1419225"/>
                  </a:cubicBezTo>
                  <a:cubicBezTo>
                    <a:pt x="372845" y="1400875"/>
                    <a:pt x="373089" y="1378783"/>
                    <a:pt x="361950" y="1362075"/>
                  </a:cubicBezTo>
                  <a:cubicBezTo>
                    <a:pt x="317500" y="1295400"/>
                    <a:pt x="342900" y="1317625"/>
                    <a:pt x="295275" y="1285875"/>
                  </a:cubicBezTo>
                  <a:cubicBezTo>
                    <a:pt x="288925" y="1276350"/>
                    <a:pt x="284320" y="1265395"/>
                    <a:pt x="276225" y="1257300"/>
                  </a:cubicBezTo>
                  <a:cubicBezTo>
                    <a:pt x="268130" y="1249205"/>
                    <a:pt x="254801" y="1247189"/>
                    <a:pt x="247650" y="1238250"/>
                  </a:cubicBezTo>
                  <a:cubicBezTo>
                    <a:pt x="241378" y="1230410"/>
                    <a:pt x="244397" y="1217515"/>
                    <a:pt x="238125" y="1209675"/>
                  </a:cubicBezTo>
                  <a:cubicBezTo>
                    <a:pt x="230974" y="1200736"/>
                    <a:pt x="218344" y="1197954"/>
                    <a:pt x="209550" y="1190625"/>
                  </a:cubicBezTo>
                  <a:cubicBezTo>
                    <a:pt x="199202" y="1182001"/>
                    <a:pt x="189245" y="1172683"/>
                    <a:pt x="180975" y="1162050"/>
                  </a:cubicBezTo>
                  <a:cubicBezTo>
                    <a:pt x="166919" y="1143978"/>
                    <a:pt x="155575" y="1123950"/>
                    <a:pt x="142875" y="1104900"/>
                  </a:cubicBezTo>
                  <a:lnTo>
                    <a:pt x="123825" y="1076325"/>
                  </a:lnTo>
                  <a:cubicBezTo>
                    <a:pt x="117475" y="1066800"/>
                    <a:pt x="108395" y="1058610"/>
                    <a:pt x="104775" y="1047750"/>
                  </a:cubicBezTo>
                  <a:cubicBezTo>
                    <a:pt x="87311" y="995359"/>
                    <a:pt x="105743" y="1042301"/>
                    <a:pt x="76200" y="990600"/>
                  </a:cubicBezTo>
                  <a:cubicBezTo>
                    <a:pt x="69155" y="978272"/>
                    <a:pt x="62423" y="965683"/>
                    <a:pt x="57150" y="952500"/>
                  </a:cubicBezTo>
                  <a:cubicBezTo>
                    <a:pt x="49692" y="933856"/>
                    <a:pt x="49239" y="912058"/>
                    <a:pt x="38100" y="895350"/>
                  </a:cubicBezTo>
                  <a:cubicBezTo>
                    <a:pt x="31750" y="885825"/>
                    <a:pt x="23699" y="877236"/>
                    <a:pt x="19050" y="866775"/>
                  </a:cubicBezTo>
                  <a:cubicBezTo>
                    <a:pt x="10895" y="848425"/>
                    <a:pt x="0" y="809625"/>
                    <a:pt x="0" y="809625"/>
                  </a:cubicBezTo>
                  <a:cubicBezTo>
                    <a:pt x="2366" y="793060"/>
                    <a:pt x="6262" y="737394"/>
                    <a:pt x="19050" y="714375"/>
                  </a:cubicBezTo>
                  <a:cubicBezTo>
                    <a:pt x="30169" y="694361"/>
                    <a:pt x="38100" y="669925"/>
                    <a:pt x="57150" y="657225"/>
                  </a:cubicBezTo>
                  <a:lnTo>
                    <a:pt x="85725" y="638175"/>
                  </a:lnTo>
                  <a:cubicBezTo>
                    <a:pt x="88900" y="628650"/>
                    <a:pt x="90374" y="618377"/>
                    <a:pt x="95250" y="609600"/>
                  </a:cubicBezTo>
                  <a:cubicBezTo>
                    <a:pt x="106369" y="589586"/>
                    <a:pt x="126110" y="574170"/>
                    <a:pt x="133350" y="552450"/>
                  </a:cubicBezTo>
                  <a:cubicBezTo>
                    <a:pt x="168088" y="448237"/>
                    <a:pt x="112686" y="606087"/>
                    <a:pt x="161925" y="495300"/>
                  </a:cubicBezTo>
                  <a:cubicBezTo>
                    <a:pt x="170080" y="476950"/>
                    <a:pt x="174625" y="457200"/>
                    <a:pt x="180975" y="438150"/>
                  </a:cubicBezTo>
                  <a:lnTo>
                    <a:pt x="190500" y="409575"/>
                  </a:lnTo>
                  <a:cubicBezTo>
                    <a:pt x="198887" y="384414"/>
                    <a:pt x="213561" y="332038"/>
                    <a:pt x="238125" y="323850"/>
                  </a:cubicBezTo>
                  <a:cubicBezTo>
                    <a:pt x="319559" y="296705"/>
                    <a:pt x="275350" y="307291"/>
                    <a:pt x="371475" y="295275"/>
                  </a:cubicBezTo>
                  <a:cubicBezTo>
                    <a:pt x="475688" y="260537"/>
                    <a:pt x="317838" y="315939"/>
                    <a:pt x="428625" y="266700"/>
                  </a:cubicBezTo>
                  <a:cubicBezTo>
                    <a:pt x="446975" y="258545"/>
                    <a:pt x="466725" y="254000"/>
                    <a:pt x="485775" y="247650"/>
                  </a:cubicBezTo>
                  <a:lnTo>
                    <a:pt x="514350" y="238125"/>
                  </a:lnTo>
                  <a:cubicBezTo>
                    <a:pt x="523875" y="234950"/>
                    <a:pt x="534571" y="234169"/>
                    <a:pt x="542925" y="228600"/>
                  </a:cubicBezTo>
                  <a:cubicBezTo>
                    <a:pt x="624817" y="174005"/>
                    <a:pt x="521205" y="239460"/>
                    <a:pt x="600075" y="200025"/>
                  </a:cubicBezTo>
                  <a:cubicBezTo>
                    <a:pt x="610314" y="194905"/>
                    <a:pt x="618189" y="185624"/>
                    <a:pt x="628650" y="180975"/>
                  </a:cubicBezTo>
                  <a:cubicBezTo>
                    <a:pt x="647000" y="172820"/>
                    <a:pt x="666750" y="168275"/>
                    <a:pt x="685800" y="161925"/>
                  </a:cubicBezTo>
                  <a:cubicBezTo>
                    <a:pt x="695325" y="158750"/>
                    <a:pt x="706021" y="157969"/>
                    <a:pt x="714375" y="152400"/>
                  </a:cubicBezTo>
                  <a:cubicBezTo>
                    <a:pt x="723900" y="146050"/>
                    <a:pt x="732489" y="137999"/>
                    <a:pt x="742950" y="133350"/>
                  </a:cubicBezTo>
                  <a:cubicBezTo>
                    <a:pt x="761300" y="125195"/>
                    <a:pt x="781050" y="120650"/>
                    <a:pt x="800100" y="114300"/>
                  </a:cubicBezTo>
                  <a:lnTo>
                    <a:pt x="828675" y="104775"/>
                  </a:lnTo>
                  <a:cubicBezTo>
                    <a:pt x="838200" y="101600"/>
                    <a:pt x="848896" y="100819"/>
                    <a:pt x="857250" y="95250"/>
                  </a:cubicBezTo>
                  <a:cubicBezTo>
                    <a:pt x="866775" y="88900"/>
                    <a:pt x="875364" y="80849"/>
                    <a:pt x="885825" y="76200"/>
                  </a:cubicBezTo>
                  <a:cubicBezTo>
                    <a:pt x="904175" y="68045"/>
                    <a:pt x="923925" y="63500"/>
                    <a:pt x="942975" y="57150"/>
                  </a:cubicBezTo>
                  <a:lnTo>
                    <a:pt x="971550" y="47625"/>
                  </a:lnTo>
                  <a:lnTo>
                    <a:pt x="1000125" y="38100"/>
                  </a:lnTo>
                  <a:cubicBezTo>
                    <a:pt x="1009650" y="34925"/>
                    <a:pt x="1018855" y="30544"/>
                    <a:pt x="1028700" y="28575"/>
                  </a:cubicBezTo>
                  <a:cubicBezTo>
                    <a:pt x="1044575" y="25400"/>
                    <a:pt x="1060619" y="22977"/>
                    <a:pt x="1076325" y="19050"/>
                  </a:cubicBezTo>
                  <a:cubicBezTo>
                    <a:pt x="1086065" y="16615"/>
                    <a:pt x="1095099" y="11703"/>
                    <a:pt x="1104900" y="9525"/>
                  </a:cubicBezTo>
                  <a:cubicBezTo>
                    <a:pt x="1123753" y="5335"/>
                    <a:pt x="1143000" y="3175"/>
                    <a:pt x="1162050" y="0"/>
                  </a:cubicBezTo>
                  <a:cubicBezTo>
                    <a:pt x="1191229" y="4168"/>
                    <a:pt x="1234943" y="628"/>
                    <a:pt x="1257300" y="28575"/>
                  </a:cubicBezTo>
                  <a:cubicBezTo>
                    <a:pt x="1280196" y="57195"/>
                    <a:pt x="1247104" y="63455"/>
                    <a:pt x="1295400" y="66675"/>
                  </a:cubicBezTo>
                  <a:cubicBezTo>
                    <a:pt x="1380994" y="72381"/>
                    <a:pt x="1466850" y="73025"/>
                    <a:pt x="1552575" y="76200"/>
                  </a:cubicBezTo>
                  <a:cubicBezTo>
                    <a:pt x="1558925" y="95250"/>
                    <a:pt x="1567687" y="113659"/>
                    <a:pt x="1571625" y="133350"/>
                  </a:cubicBezTo>
                  <a:cubicBezTo>
                    <a:pt x="1574800" y="149225"/>
                    <a:pt x="1573118" y="166919"/>
                    <a:pt x="1581150" y="180975"/>
                  </a:cubicBezTo>
                  <a:cubicBezTo>
                    <a:pt x="1586830" y="190914"/>
                    <a:pt x="1599264" y="195376"/>
                    <a:pt x="1609725" y="200025"/>
                  </a:cubicBezTo>
                  <a:lnTo>
                    <a:pt x="1695450" y="228600"/>
                  </a:lnTo>
                  <a:lnTo>
                    <a:pt x="1724025" y="238125"/>
                  </a:lnTo>
                  <a:lnTo>
                    <a:pt x="1752600" y="247650"/>
                  </a:lnTo>
                  <a:lnTo>
                    <a:pt x="1790700" y="304800"/>
                  </a:lnTo>
                  <a:lnTo>
                    <a:pt x="1809750" y="333375"/>
                  </a:lnTo>
                  <a:cubicBezTo>
                    <a:pt x="1812925" y="352425"/>
                    <a:pt x="1818141" y="371246"/>
                    <a:pt x="1819275" y="390525"/>
                  </a:cubicBezTo>
                  <a:cubicBezTo>
                    <a:pt x="1824499" y="479328"/>
                    <a:pt x="1820981" y="568613"/>
                    <a:pt x="1828800" y="657225"/>
                  </a:cubicBezTo>
                  <a:cubicBezTo>
                    <a:pt x="1830565" y="677228"/>
                    <a:pt x="1842980" y="694894"/>
                    <a:pt x="1847850" y="714375"/>
                  </a:cubicBezTo>
                  <a:lnTo>
                    <a:pt x="1857375" y="752475"/>
                  </a:lnTo>
                  <a:cubicBezTo>
                    <a:pt x="1854200" y="847725"/>
                    <a:pt x="1855764" y="943251"/>
                    <a:pt x="1847850" y="1038225"/>
                  </a:cubicBezTo>
                  <a:cubicBezTo>
                    <a:pt x="1844094" y="1083294"/>
                    <a:pt x="1814245" y="1117207"/>
                    <a:pt x="1790700" y="1152525"/>
                  </a:cubicBezTo>
                  <a:cubicBezTo>
                    <a:pt x="1784350" y="1162050"/>
                    <a:pt x="1779745" y="1173005"/>
                    <a:pt x="1771650" y="1181100"/>
                  </a:cubicBezTo>
                  <a:cubicBezTo>
                    <a:pt x="1762125" y="1190625"/>
                    <a:pt x="1751699" y="1199327"/>
                    <a:pt x="1743075" y="1209675"/>
                  </a:cubicBezTo>
                  <a:cubicBezTo>
                    <a:pt x="1735746" y="1218469"/>
                    <a:pt x="1731354" y="1229456"/>
                    <a:pt x="1724025" y="1238250"/>
                  </a:cubicBezTo>
                  <a:cubicBezTo>
                    <a:pt x="1696047" y="1271823"/>
                    <a:pt x="1678126" y="1278374"/>
                    <a:pt x="1638300" y="1304925"/>
                  </a:cubicBezTo>
                  <a:cubicBezTo>
                    <a:pt x="1628775" y="1311275"/>
                    <a:pt x="1620585" y="1320355"/>
                    <a:pt x="1609725" y="1323975"/>
                  </a:cubicBezTo>
                  <a:cubicBezTo>
                    <a:pt x="1600200" y="1327150"/>
                    <a:pt x="1590130" y="1329010"/>
                    <a:pt x="1581150" y="1333500"/>
                  </a:cubicBezTo>
                  <a:cubicBezTo>
                    <a:pt x="1570911" y="1338620"/>
                    <a:pt x="1563036" y="1347901"/>
                    <a:pt x="1552575" y="1352550"/>
                  </a:cubicBezTo>
                  <a:cubicBezTo>
                    <a:pt x="1534225" y="1360705"/>
                    <a:pt x="1514475" y="1365250"/>
                    <a:pt x="1495425" y="1371600"/>
                  </a:cubicBezTo>
                  <a:lnTo>
                    <a:pt x="1466850" y="1381125"/>
                  </a:lnTo>
                  <a:cubicBezTo>
                    <a:pt x="1460500" y="1390650"/>
                    <a:pt x="1449220" y="1398341"/>
                    <a:pt x="1447800" y="1409700"/>
                  </a:cubicBezTo>
                  <a:cubicBezTo>
                    <a:pt x="1443165" y="1446777"/>
                    <a:pt x="1459857" y="1465644"/>
                    <a:pt x="1485900" y="1485900"/>
                  </a:cubicBezTo>
                  <a:cubicBezTo>
                    <a:pt x="1503972" y="1499956"/>
                    <a:pt x="1524000" y="1511300"/>
                    <a:pt x="1543050" y="1524000"/>
                  </a:cubicBezTo>
                  <a:cubicBezTo>
                    <a:pt x="1552575" y="1530350"/>
                    <a:pt x="1560765" y="1539430"/>
                    <a:pt x="1571625" y="1543050"/>
                  </a:cubicBezTo>
                  <a:lnTo>
                    <a:pt x="1600200" y="1552575"/>
                  </a:lnTo>
                  <a:cubicBezTo>
                    <a:pt x="1606550" y="1562100"/>
                    <a:pt x="1611155" y="1573055"/>
                    <a:pt x="1619250" y="1581150"/>
                  </a:cubicBezTo>
                  <a:cubicBezTo>
                    <a:pt x="1657350" y="1619250"/>
                    <a:pt x="1641475" y="1577975"/>
                    <a:pt x="1666875" y="1628775"/>
                  </a:cubicBezTo>
                  <a:cubicBezTo>
                    <a:pt x="1671365" y="1637755"/>
                    <a:pt x="1671910" y="1648370"/>
                    <a:pt x="1676400" y="1657350"/>
                  </a:cubicBezTo>
                  <a:cubicBezTo>
                    <a:pt x="1681520" y="1667589"/>
                    <a:pt x="1690330" y="1675686"/>
                    <a:pt x="1695450" y="1685925"/>
                  </a:cubicBezTo>
                  <a:cubicBezTo>
                    <a:pt x="1710944" y="1716913"/>
                    <a:pt x="1696728" y="1715778"/>
                    <a:pt x="1724025" y="1743075"/>
                  </a:cubicBezTo>
                  <a:cubicBezTo>
                    <a:pt x="1732120" y="1751170"/>
                    <a:pt x="1743075" y="1755775"/>
                    <a:pt x="1752600" y="1762125"/>
                  </a:cubicBezTo>
                  <a:cubicBezTo>
                    <a:pt x="1820673" y="1864235"/>
                    <a:pt x="1714662" y="1709266"/>
                    <a:pt x="1800225" y="1819275"/>
                  </a:cubicBezTo>
                  <a:cubicBezTo>
                    <a:pt x="1814281" y="1837347"/>
                    <a:pt x="1825625" y="1857375"/>
                    <a:pt x="1838325" y="1876425"/>
                  </a:cubicBezTo>
                  <a:lnTo>
                    <a:pt x="1857375" y="1905000"/>
                  </a:lnTo>
                  <a:lnTo>
                    <a:pt x="1876425" y="1933575"/>
                  </a:lnTo>
                  <a:cubicBezTo>
                    <a:pt x="1889888" y="2000891"/>
                    <a:pt x="1880830" y="1965841"/>
                    <a:pt x="1905000" y="2038350"/>
                  </a:cubicBezTo>
                  <a:cubicBezTo>
                    <a:pt x="1908175" y="2047875"/>
                    <a:pt x="1908956" y="2058571"/>
                    <a:pt x="1914525" y="2066925"/>
                  </a:cubicBezTo>
                  <a:cubicBezTo>
                    <a:pt x="1920875" y="2076450"/>
                    <a:pt x="1928455" y="2085261"/>
                    <a:pt x="1933575" y="2095500"/>
                  </a:cubicBezTo>
                  <a:cubicBezTo>
                    <a:pt x="1940407" y="2109165"/>
                    <a:pt x="1949573" y="2149968"/>
                    <a:pt x="1952625" y="2162175"/>
                  </a:cubicBezTo>
                  <a:cubicBezTo>
                    <a:pt x="1955800" y="2190750"/>
                    <a:pt x="1958350" y="2219401"/>
                    <a:pt x="1962150" y="2247900"/>
                  </a:cubicBezTo>
                  <a:cubicBezTo>
                    <a:pt x="1964702" y="2267043"/>
                    <a:pt x="1968738" y="2285962"/>
                    <a:pt x="1971675" y="2305050"/>
                  </a:cubicBezTo>
                  <a:cubicBezTo>
                    <a:pt x="1977873" y="2345334"/>
                    <a:pt x="1986337" y="2408431"/>
                    <a:pt x="1990725" y="2447925"/>
                  </a:cubicBezTo>
                  <a:cubicBezTo>
                    <a:pt x="1994249" y="2479638"/>
                    <a:pt x="1996522" y="2511485"/>
                    <a:pt x="2000250" y="2543175"/>
                  </a:cubicBezTo>
                  <a:cubicBezTo>
                    <a:pt x="2002873" y="2565472"/>
                    <a:pt x="2007152" y="2587553"/>
                    <a:pt x="2009775" y="2609850"/>
                  </a:cubicBezTo>
                  <a:cubicBezTo>
                    <a:pt x="2023169" y="2723701"/>
                    <a:pt x="2008307" y="2672120"/>
                    <a:pt x="2028825" y="2733675"/>
                  </a:cubicBezTo>
                  <a:cubicBezTo>
                    <a:pt x="2032000" y="2762250"/>
                    <a:pt x="2034784" y="2790871"/>
                    <a:pt x="2038350" y="2819400"/>
                  </a:cubicBezTo>
                  <a:cubicBezTo>
                    <a:pt x="2041135" y="2841677"/>
                    <a:pt x="2047875" y="2863624"/>
                    <a:pt x="2047875" y="2886075"/>
                  </a:cubicBezTo>
                  <a:cubicBezTo>
                    <a:pt x="2047875" y="2955997"/>
                    <a:pt x="2045799" y="3026101"/>
                    <a:pt x="2038350" y="3095625"/>
                  </a:cubicBezTo>
                  <a:cubicBezTo>
                    <a:pt x="2036211" y="3115591"/>
                    <a:pt x="2025650" y="3133725"/>
                    <a:pt x="2019300" y="3152775"/>
                  </a:cubicBezTo>
                  <a:cubicBezTo>
                    <a:pt x="2016125" y="3162300"/>
                    <a:pt x="2016875" y="3174250"/>
                    <a:pt x="2009775" y="3181350"/>
                  </a:cubicBezTo>
                  <a:cubicBezTo>
                    <a:pt x="2000250" y="3190875"/>
                    <a:pt x="1989824" y="3199577"/>
                    <a:pt x="1981200" y="3209925"/>
                  </a:cubicBezTo>
                  <a:cubicBezTo>
                    <a:pt x="1973871" y="3218719"/>
                    <a:pt x="1970765" y="3230962"/>
                    <a:pt x="1962150" y="3238500"/>
                  </a:cubicBezTo>
                  <a:cubicBezTo>
                    <a:pt x="1953102" y="3246417"/>
                    <a:pt x="1901963" y="3285038"/>
                    <a:pt x="1876425" y="3286125"/>
                  </a:cubicBezTo>
                  <a:cubicBezTo>
                    <a:pt x="1736815" y="3292066"/>
                    <a:pt x="1597025" y="3292475"/>
                    <a:pt x="1457325" y="3295650"/>
                  </a:cubicBezTo>
                  <a:cubicBezTo>
                    <a:pt x="1364673" y="3305945"/>
                    <a:pt x="1351000" y="3308444"/>
                    <a:pt x="1247775" y="3314700"/>
                  </a:cubicBezTo>
                  <a:cubicBezTo>
                    <a:pt x="1184312" y="3318546"/>
                    <a:pt x="1120775" y="3321050"/>
                    <a:pt x="1057275" y="3324225"/>
                  </a:cubicBezTo>
                  <a:cubicBezTo>
                    <a:pt x="1031875" y="3330575"/>
                    <a:pt x="1005913" y="3334996"/>
                    <a:pt x="981075" y="3343275"/>
                  </a:cubicBezTo>
                  <a:cubicBezTo>
                    <a:pt x="971550" y="3346450"/>
                    <a:pt x="962301" y="3350622"/>
                    <a:pt x="952500" y="3352800"/>
                  </a:cubicBezTo>
                  <a:cubicBezTo>
                    <a:pt x="933647" y="3356990"/>
                    <a:pt x="914400" y="3359150"/>
                    <a:pt x="895350" y="3362325"/>
                  </a:cubicBezTo>
                  <a:cubicBezTo>
                    <a:pt x="882650" y="3368675"/>
                    <a:pt x="871025" y="3377931"/>
                    <a:pt x="857250" y="3381375"/>
                  </a:cubicBezTo>
                  <a:cubicBezTo>
                    <a:pt x="832417" y="3387583"/>
                    <a:pt x="806299" y="3386692"/>
                    <a:pt x="781050" y="3390900"/>
                  </a:cubicBezTo>
                  <a:cubicBezTo>
                    <a:pt x="768137" y="3393052"/>
                    <a:pt x="755650" y="3397250"/>
                    <a:pt x="742950" y="3400425"/>
                  </a:cubicBezTo>
                  <a:cubicBezTo>
                    <a:pt x="692150" y="3397250"/>
                    <a:pt x="641197" y="3395965"/>
                    <a:pt x="590550" y="3390900"/>
                  </a:cubicBezTo>
                  <a:cubicBezTo>
                    <a:pt x="577524" y="3389597"/>
                    <a:pt x="564159" y="3387229"/>
                    <a:pt x="552450" y="3381375"/>
                  </a:cubicBezTo>
                  <a:cubicBezTo>
                    <a:pt x="531972" y="3371136"/>
                    <a:pt x="514350" y="3355975"/>
                    <a:pt x="495300" y="3343275"/>
                  </a:cubicBezTo>
                  <a:lnTo>
                    <a:pt x="466725" y="3324225"/>
                  </a:lnTo>
                  <a:lnTo>
                    <a:pt x="438150" y="3305175"/>
                  </a:lnTo>
                  <a:cubicBezTo>
                    <a:pt x="419526" y="3277239"/>
                    <a:pt x="417462" y="3279573"/>
                    <a:pt x="409575" y="3248025"/>
                  </a:cubicBezTo>
                  <a:cubicBezTo>
                    <a:pt x="408805" y="3244945"/>
                    <a:pt x="406400" y="3224212"/>
                    <a:pt x="400050" y="32004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𝐑𝐞𝐚𝐬𝐨𝐧𝐬 𝐓𝐨 𝐋𝐨𝐯𝐞 𝐁𝐨𝐤𝐮𝐭𝐨.jpg"/>
            <p:cNvPicPr>
              <a:picLocks noChangeAspect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19"/>
            <a:stretch>
              <a:fillRect/>
            </a:stretch>
          </p:blipFill>
          <p:spPr>
            <a:xfrm>
              <a:off x="7162800" y="1937039"/>
              <a:ext cx="2133600" cy="3273136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/>
          <p:nvPr/>
        </p:nvCxnSpPr>
        <p:spPr>
          <a:xfrm>
            <a:off x="304800" y="209550"/>
            <a:ext cx="0" cy="4648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7523" y="744367"/>
            <a:ext cx="4041002" cy="533400"/>
            <a:chOff x="609600" y="590550"/>
            <a:chExt cx="4041002" cy="533400"/>
          </a:xfrm>
        </p:grpSpPr>
        <p:sp>
          <p:nvSpPr>
            <p:cNvPr id="43" name="Oval 42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9598" y="681660"/>
              <a:ext cx="3511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Como </a:t>
              </a:r>
              <a:r>
                <a:rPr lang="en-US" sz="1600" dirty="0" err="1">
                  <a:latin typeface="Anime Ace 2.0 BB" pitchFamily="2" charset="0"/>
                </a:rPr>
                <a:t>surgiu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os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animes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4053" y="2222501"/>
            <a:ext cx="4279974" cy="533400"/>
            <a:chOff x="609600" y="590550"/>
            <a:chExt cx="4279974" cy="533400"/>
          </a:xfrm>
        </p:grpSpPr>
        <p:sp>
          <p:nvSpPr>
            <p:cNvPr id="47" name="Oval 46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3000" y="667882"/>
              <a:ext cx="374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nime Ace 2.0 BB" pitchFamily="2" charset="0"/>
                </a:rPr>
                <a:t>Características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4053" y="3702051"/>
            <a:ext cx="3473223" cy="533400"/>
            <a:chOff x="609600" y="590550"/>
            <a:chExt cx="3473223" cy="533400"/>
          </a:xfrm>
        </p:grpSpPr>
        <p:sp>
          <p:nvSpPr>
            <p:cNvPr id="50" name="Oval 49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50570" y="703848"/>
              <a:ext cx="2932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A </a:t>
              </a:r>
              <a:r>
                <a:rPr lang="en-US" sz="1600" dirty="0" err="1">
                  <a:latin typeface="Anime Ace 2.0 BB" pitchFamily="2" charset="0"/>
                </a:rPr>
                <a:t>origem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34" name="Round Same Side Corner Rectangle 33"/>
          <p:cNvSpPr/>
          <p:nvPr/>
        </p:nvSpPr>
        <p:spPr>
          <a:xfrm rot="5400000">
            <a:off x="4838700" y="7048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 rot="5400000">
            <a:off x="4838700" y="2152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 rot="5400000">
            <a:off x="4838700" y="3676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4953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kso Sapi" pitchFamily="50" charset="0"/>
              </a:rPr>
              <a:t>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10400" y="1889414"/>
            <a:ext cx="2200275" cy="3425536"/>
            <a:chOff x="7162800" y="1937039"/>
            <a:chExt cx="2200275" cy="3425536"/>
          </a:xfrm>
        </p:grpSpPr>
        <p:sp>
          <p:nvSpPr>
            <p:cNvPr id="30" name="Freeform 29"/>
            <p:cNvSpPr/>
            <p:nvPr/>
          </p:nvSpPr>
          <p:spPr>
            <a:xfrm>
              <a:off x="7315200" y="1962150"/>
              <a:ext cx="2047875" cy="3400425"/>
            </a:xfrm>
            <a:custGeom>
              <a:avLst/>
              <a:gdLst>
                <a:gd name="connsiteX0" fmla="*/ 400050 w 2047875"/>
                <a:gd name="connsiteY0" fmla="*/ 3200400 h 3400425"/>
                <a:gd name="connsiteX1" fmla="*/ 371475 w 2047875"/>
                <a:gd name="connsiteY1" fmla="*/ 3105150 h 3400425"/>
                <a:gd name="connsiteX2" fmla="*/ 361950 w 2047875"/>
                <a:gd name="connsiteY2" fmla="*/ 3038475 h 3400425"/>
                <a:gd name="connsiteX3" fmla="*/ 352425 w 2047875"/>
                <a:gd name="connsiteY3" fmla="*/ 2981325 h 3400425"/>
                <a:gd name="connsiteX4" fmla="*/ 342900 w 2047875"/>
                <a:gd name="connsiteY4" fmla="*/ 2933700 h 3400425"/>
                <a:gd name="connsiteX5" fmla="*/ 323850 w 2047875"/>
                <a:gd name="connsiteY5" fmla="*/ 2876550 h 3400425"/>
                <a:gd name="connsiteX6" fmla="*/ 314325 w 2047875"/>
                <a:gd name="connsiteY6" fmla="*/ 2847975 h 3400425"/>
                <a:gd name="connsiteX7" fmla="*/ 295275 w 2047875"/>
                <a:gd name="connsiteY7" fmla="*/ 2790825 h 3400425"/>
                <a:gd name="connsiteX8" fmla="*/ 285750 w 2047875"/>
                <a:gd name="connsiteY8" fmla="*/ 2762250 h 3400425"/>
                <a:gd name="connsiteX9" fmla="*/ 266700 w 2047875"/>
                <a:gd name="connsiteY9" fmla="*/ 2733675 h 3400425"/>
                <a:gd name="connsiteX10" fmla="*/ 238125 w 2047875"/>
                <a:gd name="connsiteY10" fmla="*/ 2667000 h 3400425"/>
                <a:gd name="connsiteX11" fmla="*/ 219075 w 2047875"/>
                <a:gd name="connsiteY11" fmla="*/ 2609850 h 3400425"/>
                <a:gd name="connsiteX12" fmla="*/ 228600 w 2047875"/>
                <a:gd name="connsiteY12" fmla="*/ 2238375 h 3400425"/>
                <a:gd name="connsiteX13" fmla="*/ 238125 w 2047875"/>
                <a:gd name="connsiteY13" fmla="*/ 2200275 h 3400425"/>
                <a:gd name="connsiteX14" fmla="*/ 257175 w 2047875"/>
                <a:gd name="connsiteY14" fmla="*/ 2085975 h 3400425"/>
                <a:gd name="connsiteX15" fmla="*/ 276225 w 2047875"/>
                <a:gd name="connsiteY15" fmla="*/ 2028825 h 3400425"/>
                <a:gd name="connsiteX16" fmla="*/ 314325 w 2047875"/>
                <a:gd name="connsiteY16" fmla="*/ 1962150 h 3400425"/>
                <a:gd name="connsiteX17" fmla="*/ 323850 w 2047875"/>
                <a:gd name="connsiteY17" fmla="*/ 1933575 h 3400425"/>
                <a:gd name="connsiteX18" fmla="*/ 342900 w 2047875"/>
                <a:gd name="connsiteY18" fmla="*/ 1895475 h 3400425"/>
                <a:gd name="connsiteX19" fmla="*/ 371475 w 2047875"/>
                <a:gd name="connsiteY19" fmla="*/ 1828800 h 3400425"/>
                <a:gd name="connsiteX20" fmla="*/ 409575 w 2047875"/>
                <a:gd name="connsiteY20" fmla="*/ 1743075 h 3400425"/>
                <a:gd name="connsiteX21" fmla="*/ 419100 w 2047875"/>
                <a:gd name="connsiteY21" fmla="*/ 1714500 h 3400425"/>
                <a:gd name="connsiteX22" fmla="*/ 409575 w 2047875"/>
                <a:gd name="connsiteY22" fmla="*/ 1485900 h 3400425"/>
                <a:gd name="connsiteX23" fmla="*/ 400050 w 2047875"/>
                <a:gd name="connsiteY23" fmla="*/ 1447800 h 3400425"/>
                <a:gd name="connsiteX24" fmla="*/ 381000 w 2047875"/>
                <a:gd name="connsiteY24" fmla="*/ 1419225 h 3400425"/>
                <a:gd name="connsiteX25" fmla="*/ 361950 w 2047875"/>
                <a:gd name="connsiteY25" fmla="*/ 1362075 h 3400425"/>
                <a:gd name="connsiteX26" fmla="*/ 295275 w 2047875"/>
                <a:gd name="connsiteY26" fmla="*/ 1285875 h 3400425"/>
                <a:gd name="connsiteX27" fmla="*/ 276225 w 2047875"/>
                <a:gd name="connsiteY27" fmla="*/ 1257300 h 3400425"/>
                <a:gd name="connsiteX28" fmla="*/ 247650 w 2047875"/>
                <a:gd name="connsiteY28" fmla="*/ 1238250 h 3400425"/>
                <a:gd name="connsiteX29" fmla="*/ 238125 w 2047875"/>
                <a:gd name="connsiteY29" fmla="*/ 1209675 h 3400425"/>
                <a:gd name="connsiteX30" fmla="*/ 209550 w 2047875"/>
                <a:gd name="connsiteY30" fmla="*/ 1190625 h 3400425"/>
                <a:gd name="connsiteX31" fmla="*/ 180975 w 2047875"/>
                <a:gd name="connsiteY31" fmla="*/ 1162050 h 3400425"/>
                <a:gd name="connsiteX32" fmla="*/ 142875 w 2047875"/>
                <a:gd name="connsiteY32" fmla="*/ 1104900 h 3400425"/>
                <a:gd name="connsiteX33" fmla="*/ 123825 w 2047875"/>
                <a:gd name="connsiteY33" fmla="*/ 1076325 h 3400425"/>
                <a:gd name="connsiteX34" fmla="*/ 104775 w 2047875"/>
                <a:gd name="connsiteY34" fmla="*/ 1047750 h 3400425"/>
                <a:gd name="connsiteX35" fmla="*/ 76200 w 2047875"/>
                <a:gd name="connsiteY35" fmla="*/ 990600 h 3400425"/>
                <a:gd name="connsiteX36" fmla="*/ 57150 w 2047875"/>
                <a:gd name="connsiteY36" fmla="*/ 952500 h 3400425"/>
                <a:gd name="connsiteX37" fmla="*/ 38100 w 2047875"/>
                <a:gd name="connsiteY37" fmla="*/ 895350 h 3400425"/>
                <a:gd name="connsiteX38" fmla="*/ 19050 w 2047875"/>
                <a:gd name="connsiteY38" fmla="*/ 866775 h 3400425"/>
                <a:gd name="connsiteX39" fmla="*/ 0 w 2047875"/>
                <a:gd name="connsiteY39" fmla="*/ 809625 h 3400425"/>
                <a:gd name="connsiteX40" fmla="*/ 19050 w 2047875"/>
                <a:gd name="connsiteY40" fmla="*/ 714375 h 3400425"/>
                <a:gd name="connsiteX41" fmla="*/ 57150 w 2047875"/>
                <a:gd name="connsiteY41" fmla="*/ 657225 h 3400425"/>
                <a:gd name="connsiteX42" fmla="*/ 85725 w 2047875"/>
                <a:gd name="connsiteY42" fmla="*/ 638175 h 3400425"/>
                <a:gd name="connsiteX43" fmla="*/ 95250 w 2047875"/>
                <a:gd name="connsiteY43" fmla="*/ 609600 h 3400425"/>
                <a:gd name="connsiteX44" fmla="*/ 133350 w 2047875"/>
                <a:gd name="connsiteY44" fmla="*/ 552450 h 3400425"/>
                <a:gd name="connsiteX45" fmla="*/ 161925 w 2047875"/>
                <a:gd name="connsiteY45" fmla="*/ 495300 h 3400425"/>
                <a:gd name="connsiteX46" fmla="*/ 180975 w 2047875"/>
                <a:gd name="connsiteY46" fmla="*/ 438150 h 3400425"/>
                <a:gd name="connsiteX47" fmla="*/ 190500 w 2047875"/>
                <a:gd name="connsiteY47" fmla="*/ 409575 h 3400425"/>
                <a:gd name="connsiteX48" fmla="*/ 238125 w 2047875"/>
                <a:gd name="connsiteY48" fmla="*/ 323850 h 3400425"/>
                <a:gd name="connsiteX49" fmla="*/ 371475 w 2047875"/>
                <a:gd name="connsiteY49" fmla="*/ 295275 h 3400425"/>
                <a:gd name="connsiteX50" fmla="*/ 428625 w 2047875"/>
                <a:gd name="connsiteY50" fmla="*/ 266700 h 3400425"/>
                <a:gd name="connsiteX51" fmla="*/ 485775 w 2047875"/>
                <a:gd name="connsiteY51" fmla="*/ 247650 h 3400425"/>
                <a:gd name="connsiteX52" fmla="*/ 514350 w 2047875"/>
                <a:gd name="connsiteY52" fmla="*/ 238125 h 3400425"/>
                <a:gd name="connsiteX53" fmla="*/ 542925 w 2047875"/>
                <a:gd name="connsiteY53" fmla="*/ 228600 h 3400425"/>
                <a:gd name="connsiteX54" fmla="*/ 600075 w 2047875"/>
                <a:gd name="connsiteY54" fmla="*/ 200025 h 3400425"/>
                <a:gd name="connsiteX55" fmla="*/ 628650 w 2047875"/>
                <a:gd name="connsiteY55" fmla="*/ 180975 h 3400425"/>
                <a:gd name="connsiteX56" fmla="*/ 685800 w 2047875"/>
                <a:gd name="connsiteY56" fmla="*/ 161925 h 3400425"/>
                <a:gd name="connsiteX57" fmla="*/ 714375 w 2047875"/>
                <a:gd name="connsiteY57" fmla="*/ 152400 h 3400425"/>
                <a:gd name="connsiteX58" fmla="*/ 742950 w 2047875"/>
                <a:gd name="connsiteY58" fmla="*/ 133350 h 3400425"/>
                <a:gd name="connsiteX59" fmla="*/ 800100 w 2047875"/>
                <a:gd name="connsiteY59" fmla="*/ 114300 h 3400425"/>
                <a:gd name="connsiteX60" fmla="*/ 828675 w 2047875"/>
                <a:gd name="connsiteY60" fmla="*/ 104775 h 3400425"/>
                <a:gd name="connsiteX61" fmla="*/ 857250 w 2047875"/>
                <a:gd name="connsiteY61" fmla="*/ 95250 h 3400425"/>
                <a:gd name="connsiteX62" fmla="*/ 885825 w 2047875"/>
                <a:gd name="connsiteY62" fmla="*/ 76200 h 3400425"/>
                <a:gd name="connsiteX63" fmla="*/ 942975 w 2047875"/>
                <a:gd name="connsiteY63" fmla="*/ 57150 h 3400425"/>
                <a:gd name="connsiteX64" fmla="*/ 971550 w 2047875"/>
                <a:gd name="connsiteY64" fmla="*/ 47625 h 3400425"/>
                <a:gd name="connsiteX65" fmla="*/ 1000125 w 2047875"/>
                <a:gd name="connsiteY65" fmla="*/ 38100 h 3400425"/>
                <a:gd name="connsiteX66" fmla="*/ 1028700 w 2047875"/>
                <a:gd name="connsiteY66" fmla="*/ 28575 h 3400425"/>
                <a:gd name="connsiteX67" fmla="*/ 1076325 w 2047875"/>
                <a:gd name="connsiteY67" fmla="*/ 19050 h 3400425"/>
                <a:gd name="connsiteX68" fmla="*/ 1104900 w 2047875"/>
                <a:gd name="connsiteY68" fmla="*/ 9525 h 3400425"/>
                <a:gd name="connsiteX69" fmla="*/ 1162050 w 2047875"/>
                <a:gd name="connsiteY69" fmla="*/ 0 h 3400425"/>
                <a:gd name="connsiteX70" fmla="*/ 1257300 w 2047875"/>
                <a:gd name="connsiteY70" fmla="*/ 28575 h 3400425"/>
                <a:gd name="connsiteX71" fmla="*/ 1295400 w 2047875"/>
                <a:gd name="connsiteY71" fmla="*/ 66675 h 3400425"/>
                <a:gd name="connsiteX72" fmla="*/ 1552575 w 2047875"/>
                <a:gd name="connsiteY72" fmla="*/ 76200 h 3400425"/>
                <a:gd name="connsiteX73" fmla="*/ 1571625 w 2047875"/>
                <a:gd name="connsiteY73" fmla="*/ 133350 h 3400425"/>
                <a:gd name="connsiteX74" fmla="*/ 1581150 w 2047875"/>
                <a:gd name="connsiteY74" fmla="*/ 180975 h 3400425"/>
                <a:gd name="connsiteX75" fmla="*/ 1609725 w 2047875"/>
                <a:gd name="connsiteY75" fmla="*/ 200025 h 3400425"/>
                <a:gd name="connsiteX76" fmla="*/ 1695450 w 2047875"/>
                <a:gd name="connsiteY76" fmla="*/ 228600 h 3400425"/>
                <a:gd name="connsiteX77" fmla="*/ 1724025 w 2047875"/>
                <a:gd name="connsiteY77" fmla="*/ 238125 h 3400425"/>
                <a:gd name="connsiteX78" fmla="*/ 1752600 w 2047875"/>
                <a:gd name="connsiteY78" fmla="*/ 247650 h 3400425"/>
                <a:gd name="connsiteX79" fmla="*/ 1790700 w 2047875"/>
                <a:gd name="connsiteY79" fmla="*/ 304800 h 3400425"/>
                <a:gd name="connsiteX80" fmla="*/ 1809750 w 2047875"/>
                <a:gd name="connsiteY80" fmla="*/ 333375 h 3400425"/>
                <a:gd name="connsiteX81" fmla="*/ 1819275 w 2047875"/>
                <a:gd name="connsiteY81" fmla="*/ 390525 h 3400425"/>
                <a:gd name="connsiteX82" fmla="*/ 1828800 w 2047875"/>
                <a:gd name="connsiteY82" fmla="*/ 657225 h 3400425"/>
                <a:gd name="connsiteX83" fmla="*/ 1847850 w 2047875"/>
                <a:gd name="connsiteY83" fmla="*/ 714375 h 3400425"/>
                <a:gd name="connsiteX84" fmla="*/ 1857375 w 2047875"/>
                <a:gd name="connsiteY84" fmla="*/ 752475 h 3400425"/>
                <a:gd name="connsiteX85" fmla="*/ 1847850 w 2047875"/>
                <a:gd name="connsiteY85" fmla="*/ 1038225 h 3400425"/>
                <a:gd name="connsiteX86" fmla="*/ 1790700 w 2047875"/>
                <a:gd name="connsiteY86" fmla="*/ 1152525 h 3400425"/>
                <a:gd name="connsiteX87" fmla="*/ 1771650 w 2047875"/>
                <a:gd name="connsiteY87" fmla="*/ 1181100 h 3400425"/>
                <a:gd name="connsiteX88" fmla="*/ 1743075 w 2047875"/>
                <a:gd name="connsiteY88" fmla="*/ 1209675 h 3400425"/>
                <a:gd name="connsiteX89" fmla="*/ 1724025 w 2047875"/>
                <a:gd name="connsiteY89" fmla="*/ 1238250 h 3400425"/>
                <a:gd name="connsiteX90" fmla="*/ 1638300 w 2047875"/>
                <a:gd name="connsiteY90" fmla="*/ 1304925 h 3400425"/>
                <a:gd name="connsiteX91" fmla="*/ 1609725 w 2047875"/>
                <a:gd name="connsiteY91" fmla="*/ 1323975 h 3400425"/>
                <a:gd name="connsiteX92" fmla="*/ 1581150 w 2047875"/>
                <a:gd name="connsiteY92" fmla="*/ 1333500 h 3400425"/>
                <a:gd name="connsiteX93" fmla="*/ 1552575 w 2047875"/>
                <a:gd name="connsiteY93" fmla="*/ 1352550 h 3400425"/>
                <a:gd name="connsiteX94" fmla="*/ 1495425 w 2047875"/>
                <a:gd name="connsiteY94" fmla="*/ 1371600 h 3400425"/>
                <a:gd name="connsiteX95" fmla="*/ 1466850 w 2047875"/>
                <a:gd name="connsiteY95" fmla="*/ 1381125 h 3400425"/>
                <a:gd name="connsiteX96" fmla="*/ 1447800 w 2047875"/>
                <a:gd name="connsiteY96" fmla="*/ 1409700 h 3400425"/>
                <a:gd name="connsiteX97" fmla="*/ 1485900 w 2047875"/>
                <a:gd name="connsiteY97" fmla="*/ 1485900 h 3400425"/>
                <a:gd name="connsiteX98" fmla="*/ 1543050 w 2047875"/>
                <a:gd name="connsiteY98" fmla="*/ 1524000 h 3400425"/>
                <a:gd name="connsiteX99" fmla="*/ 1571625 w 2047875"/>
                <a:gd name="connsiteY99" fmla="*/ 1543050 h 3400425"/>
                <a:gd name="connsiteX100" fmla="*/ 1600200 w 2047875"/>
                <a:gd name="connsiteY100" fmla="*/ 1552575 h 3400425"/>
                <a:gd name="connsiteX101" fmla="*/ 1619250 w 2047875"/>
                <a:gd name="connsiteY101" fmla="*/ 1581150 h 3400425"/>
                <a:gd name="connsiteX102" fmla="*/ 1666875 w 2047875"/>
                <a:gd name="connsiteY102" fmla="*/ 1628775 h 3400425"/>
                <a:gd name="connsiteX103" fmla="*/ 1676400 w 2047875"/>
                <a:gd name="connsiteY103" fmla="*/ 1657350 h 3400425"/>
                <a:gd name="connsiteX104" fmla="*/ 1695450 w 2047875"/>
                <a:gd name="connsiteY104" fmla="*/ 1685925 h 3400425"/>
                <a:gd name="connsiteX105" fmla="*/ 1724025 w 2047875"/>
                <a:gd name="connsiteY105" fmla="*/ 1743075 h 3400425"/>
                <a:gd name="connsiteX106" fmla="*/ 1752600 w 2047875"/>
                <a:gd name="connsiteY106" fmla="*/ 1762125 h 3400425"/>
                <a:gd name="connsiteX107" fmla="*/ 1800225 w 2047875"/>
                <a:gd name="connsiteY107" fmla="*/ 1819275 h 3400425"/>
                <a:gd name="connsiteX108" fmla="*/ 1838325 w 2047875"/>
                <a:gd name="connsiteY108" fmla="*/ 1876425 h 3400425"/>
                <a:gd name="connsiteX109" fmla="*/ 1857375 w 2047875"/>
                <a:gd name="connsiteY109" fmla="*/ 1905000 h 3400425"/>
                <a:gd name="connsiteX110" fmla="*/ 1876425 w 2047875"/>
                <a:gd name="connsiteY110" fmla="*/ 1933575 h 3400425"/>
                <a:gd name="connsiteX111" fmla="*/ 1905000 w 2047875"/>
                <a:gd name="connsiteY111" fmla="*/ 2038350 h 3400425"/>
                <a:gd name="connsiteX112" fmla="*/ 1914525 w 2047875"/>
                <a:gd name="connsiteY112" fmla="*/ 2066925 h 3400425"/>
                <a:gd name="connsiteX113" fmla="*/ 1933575 w 2047875"/>
                <a:gd name="connsiteY113" fmla="*/ 2095500 h 3400425"/>
                <a:gd name="connsiteX114" fmla="*/ 1952625 w 2047875"/>
                <a:gd name="connsiteY114" fmla="*/ 2162175 h 3400425"/>
                <a:gd name="connsiteX115" fmla="*/ 1962150 w 2047875"/>
                <a:gd name="connsiteY115" fmla="*/ 2247900 h 3400425"/>
                <a:gd name="connsiteX116" fmla="*/ 1971675 w 2047875"/>
                <a:gd name="connsiteY116" fmla="*/ 2305050 h 3400425"/>
                <a:gd name="connsiteX117" fmla="*/ 1990725 w 2047875"/>
                <a:gd name="connsiteY117" fmla="*/ 2447925 h 3400425"/>
                <a:gd name="connsiteX118" fmla="*/ 2000250 w 2047875"/>
                <a:gd name="connsiteY118" fmla="*/ 2543175 h 3400425"/>
                <a:gd name="connsiteX119" fmla="*/ 2009775 w 2047875"/>
                <a:gd name="connsiteY119" fmla="*/ 2609850 h 3400425"/>
                <a:gd name="connsiteX120" fmla="*/ 2028825 w 2047875"/>
                <a:gd name="connsiteY120" fmla="*/ 2733675 h 3400425"/>
                <a:gd name="connsiteX121" fmla="*/ 2038350 w 2047875"/>
                <a:gd name="connsiteY121" fmla="*/ 2819400 h 3400425"/>
                <a:gd name="connsiteX122" fmla="*/ 2047875 w 2047875"/>
                <a:gd name="connsiteY122" fmla="*/ 2886075 h 3400425"/>
                <a:gd name="connsiteX123" fmla="*/ 2038350 w 2047875"/>
                <a:gd name="connsiteY123" fmla="*/ 3095625 h 3400425"/>
                <a:gd name="connsiteX124" fmla="*/ 2019300 w 2047875"/>
                <a:gd name="connsiteY124" fmla="*/ 3152775 h 3400425"/>
                <a:gd name="connsiteX125" fmla="*/ 2009775 w 2047875"/>
                <a:gd name="connsiteY125" fmla="*/ 3181350 h 3400425"/>
                <a:gd name="connsiteX126" fmla="*/ 1981200 w 2047875"/>
                <a:gd name="connsiteY126" fmla="*/ 3209925 h 3400425"/>
                <a:gd name="connsiteX127" fmla="*/ 1962150 w 2047875"/>
                <a:gd name="connsiteY127" fmla="*/ 3238500 h 3400425"/>
                <a:gd name="connsiteX128" fmla="*/ 1876425 w 2047875"/>
                <a:gd name="connsiteY128" fmla="*/ 3286125 h 3400425"/>
                <a:gd name="connsiteX129" fmla="*/ 1457325 w 2047875"/>
                <a:gd name="connsiteY129" fmla="*/ 3295650 h 3400425"/>
                <a:gd name="connsiteX130" fmla="*/ 1247775 w 2047875"/>
                <a:gd name="connsiteY130" fmla="*/ 3314700 h 3400425"/>
                <a:gd name="connsiteX131" fmla="*/ 1057275 w 2047875"/>
                <a:gd name="connsiteY131" fmla="*/ 3324225 h 3400425"/>
                <a:gd name="connsiteX132" fmla="*/ 981075 w 2047875"/>
                <a:gd name="connsiteY132" fmla="*/ 3343275 h 3400425"/>
                <a:gd name="connsiteX133" fmla="*/ 952500 w 2047875"/>
                <a:gd name="connsiteY133" fmla="*/ 3352800 h 3400425"/>
                <a:gd name="connsiteX134" fmla="*/ 895350 w 2047875"/>
                <a:gd name="connsiteY134" fmla="*/ 3362325 h 3400425"/>
                <a:gd name="connsiteX135" fmla="*/ 857250 w 2047875"/>
                <a:gd name="connsiteY135" fmla="*/ 3381375 h 3400425"/>
                <a:gd name="connsiteX136" fmla="*/ 781050 w 2047875"/>
                <a:gd name="connsiteY136" fmla="*/ 3390900 h 3400425"/>
                <a:gd name="connsiteX137" fmla="*/ 742950 w 2047875"/>
                <a:gd name="connsiteY137" fmla="*/ 3400425 h 3400425"/>
                <a:gd name="connsiteX138" fmla="*/ 590550 w 2047875"/>
                <a:gd name="connsiteY138" fmla="*/ 3390900 h 3400425"/>
                <a:gd name="connsiteX139" fmla="*/ 552450 w 2047875"/>
                <a:gd name="connsiteY139" fmla="*/ 3381375 h 3400425"/>
                <a:gd name="connsiteX140" fmla="*/ 495300 w 2047875"/>
                <a:gd name="connsiteY140" fmla="*/ 3343275 h 3400425"/>
                <a:gd name="connsiteX141" fmla="*/ 466725 w 2047875"/>
                <a:gd name="connsiteY141" fmla="*/ 3324225 h 3400425"/>
                <a:gd name="connsiteX142" fmla="*/ 438150 w 2047875"/>
                <a:gd name="connsiteY142" fmla="*/ 3305175 h 3400425"/>
                <a:gd name="connsiteX143" fmla="*/ 409575 w 2047875"/>
                <a:gd name="connsiteY143" fmla="*/ 3248025 h 3400425"/>
                <a:gd name="connsiteX144" fmla="*/ 400050 w 2047875"/>
                <a:gd name="connsiteY144" fmla="*/ 3200400 h 34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047875" h="3400425">
                  <a:moveTo>
                    <a:pt x="400050" y="3200400"/>
                  </a:moveTo>
                  <a:cubicBezTo>
                    <a:pt x="393700" y="3176588"/>
                    <a:pt x="377233" y="3136820"/>
                    <a:pt x="371475" y="3105150"/>
                  </a:cubicBezTo>
                  <a:cubicBezTo>
                    <a:pt x="367459" y="3083061"/>
                    <a:pt x="365364" y="3060665"/>
                    <a:pt x="361950" y="3038475"/>
                  </a:cubicBezTo>
                  <a:cubicBezTo>
                    <a:pt x="359013" y="3019387"/>
                    <a:pt x="355880" y="3000326"/>
                    <a:pt x="352425" y="2981325"/>
                  </a:cubicBezTo>
                  <a:cubicBezTo>
                    <a:pt x="349529" y="2965397"/>
                    <a:pt x="347160" y="2949319"/>
                    <a:pt x="342900" y="2933700"/>
                  </a:cubicBezTo>
                  <a:cubicBezTo>
                    <a:pt x="337616" y="2914327"/>
                    <a:pt x="330200" y="2895600"/>
                    <a:pt x="323850" y="2876550"/>
                  </a:cubicBezTo>
                  <a:lnTo>
                    <a:pt x="314325" y="2847975"/>
                  </a:lnTo>
                  <a:lnTo>
                    <a:pt x="295275" y="2790825"/>
                  </a:lnTo>
                  <a:cubicBezTo>
                    <a:pt x="292100" y="2781300"/>
                    <a:pt x="291319" y="2770604"/>
                    <a:pt x="285750" y="2762250"/>
                  </a:cubicBezTo>
                  <a:lnTo>
                    <a:pt x="266700" y="2733675"/>
                  </a:lnTo>
                  <a:cubicBezTo>
                    <a:pt x="241504" y="2632889"/>
                    <a:pt x="275713" y="2751573"/>
                    <a:pt x="238125" y="2667000"/>
                  </a:cubicBezTo>
                  <a:cubicBezTo>
                    <a:pt x="229970" y="2648650"/>
                    <a:pt x="219075" y="2609850"/>
                    <a:pt x="219075" y="2609850"/>
                  </a:cubicBezTo>
                  <a:cubicBezTo>
                    <a:pt x="222250" y="2486025"/>
                    <a:pt x="222845" y="2362107"/>
                    <a:pt x="228600" y="2238375"/>
                  </a:cubicBezTo>
                  <a:cubicBezTo>
                    <a:pt x="229208" y="2225298"/>
                    <a:pt x="235713" y="2213142"/>
                    <a:pt x="238125" y="2200275"/>
                  </a:cubicBezTo>
                  <a:cubicBezTo>
                    <a:pt x="245243" y="2162311"/>
                    <a:pt x="244961" y="2122618"/>
                    <a:pt x="257175" y="2085975"/>
                  </a:cubicBezTo>
                  <a:cubicBezTo>
                    <a:pt x="263525" y="2066925"/>
                    <a:pt x="265086" y="2045533"/>
                    <a:pt x="276225" y="2028825"/>
                  </a:cubicBezTo>
                  <a:cubicBezTo>
                    <a:pt x="295357" y="2000127"/>
                    <a:pt x="299823" y="1995987"/>
                    <a:pt x="314325" y="1962150"/>
                  </a:cubicBezTo>
                  <a:cubicBezTo>
                    <a:pt x="318280" y="1952922"/>
                    <a:pt x="319895" y="1942803"/>
                    <a:pt x="323850" y="1933575"/>
                  </a:cubicBezTo>
                  <a:cubicBezTo>
                    <a:pt x="329443" y="1920524"/>
                    <a:pt x="337307" y="1908526"/>
                    <a:pt x="342900" y="1895475"/>
                  </a:cubicBezTo>
                  <a:cubicBezTo>
                    <a:pt x="365799" y="1842045"/>
                    <a:pt x="335372" y="1891981"/>
                    <a:pt x="371475" y="1828800"/>
                  </a:cubicBezTo>
                  <a:cubicBezTo>
                    <a:pt x="407701" y="1765404"/>
                    <a:pt x="376314" y="1842858"/>
                    <a:pt x="409575" y="1743075"/>
                  </a:cubicBezTo>
                  <a:lnTo>
                    <a:pt x="419100" y="1714500"/>
                  </a:lnTo>
                  <a:cubicBezTo>
                    <a:pt x="415925" y="1638300"/>
                    <a:pt x="415009" y="1561972"/>
                    <a:pt x="409575" y="1485900"/>
                  </a:cubicBezTo>
                  <a:cubicBezTo>
                    <a:pt x="408642" y="1472842"/>
                    <a:pt x="405207" y="1459832"/>
                    <a:pt x="400050" y="1447800"/>
                  </a:cubicBezTo>
                  <a:cubicBezTo>
                    <a:pt x="395541" y="1437278"/>
                    <a:pt x="385649" y="1429686"/>
                    <a:pt x="381000" y="1419225"/>
                  </a:cubicBezTo>
                  <a:cubicBezTo>
                    <a:pt x="372845" y="1400875"/>
                    <a:pt x="373089" y="1378783"/>
                    <a:pt x="361950" y="1362075"/>
                  </a:cubicBezTo>
                  <a:cubicBezTo>
                    <a:pt x="317500" y="1295400"/>
                    <a:pt x="342900" y="1317625"/>
                    <a:pt x="295275" y="1285875"/>
                  </a:cubicBezTo>
                  <a:cubicBezTo>
                    <a:pt x="288925" y="1276350"/>
                    <a:pt x="284320" y="1265395"/>
                    <a:pt x="276225" y="1257300"/>
                  </a:cubicBezTo>
                  <a:cubicBezTo>
                    <a:pt x="268130" y="1249205"/>
                    <a:pt x="254801" y="1247189"/>
                    <a:pt x="247650" y="1238250"/>
                  </a:cubicBezTo>
                  <a:cubicBezTo>
                    <a:pt x="241378" y="1230410"/>
                    <a:pt x="244397" y="1217515"/>
                    <a:pt x="238125" y="1209675"/>
                  </a:cubicBezTo>
                  <a:cubicBezTo>
                    <a:pt x="230974" y="1200736"/>
                    <a:pt x="218344" y="1197954"/>
                    <a:pt x="209550" y="1190625"/>
                  </a:cubicBezTo>
                  <a:cubicBezTo>
                    <a:pt x="199202" y="1182001"/>
                    <a:pt x="189245" y="1172683"/>
                    <a:pt x="180975" y="1162050"/>
                  </a:cubicBezTo>
                  <a:cubicBezTo>
                    <a:pt x="166919" y="1143978"/>
                    <a:pt x="155575" y="1123950"/>
                    <a:pt x="142875" y="1104900"/>
                  </a:cubicBezTo>
                  <a:lnTo>
                    <a:pt x="123825" y="1076325"/>
                  </a:lnTo>
                  <a:cubicBezTo>
                    <a:pt x="117475" y="1066800"/>
                    <a:pt x="108395" y="1058610"/>
                    <a:pt x="104775" y="1047750"/>
                  </a:cubicBezTo>
                  <a:cubicBezTo>
                    <a:pt x="87311" y="995359"/>
                    <a:pt x="105743" y="1042301"/>
                    <a:pt x="76200" y="990600"/>
                  </a:cubicBezTo>
                  <a:cubicBezTo>
                    <a:pt x="69155" y="978272"/>
                    <a:pt x="62423" y="965683"/>
                    <a:pt x="57150" y="952500"/>
                  </a:cubicBezTo>
                  <a:cubicBezTo>
                    <a:pt x="49692" y="933856"/>
                    <a:pt x="49239" y="912058"/>
                    <a:pt x="38100" y="895350"/>
                  </a:cubicBezTo>
                  <a:cubicBezTo>
                    <a:pt x="31750" y="885825"/>
                    <a:pt x="23699" y="877236"/>
                    <a:pt x="19050" y="866775"/>
                  </a:cubicBezTo>
                  <a:cubicBezTo>
                    <a:pt x="10895" y="848425"/>
                    <a:pt x="0" y="809625"/>
                    <a:pt x="0" y="809625"/>
                  </a:cubicBezTo>
                  <a:cubicBezTo>
                    <a:pt x="2366" y="793060"/>
                    <a:pt x="6262" y="737394"/>
                    <a:pt x="19050" y="714375"/>
                  </a:cubicBezTo>
                  <a:cubicBezTo>
                    <a:pt x="30169" y="694361"/>
                    <a:pt x="38100" y="669925"/>
                    <a:pt x="57150" y="657225"/>
                  </a:cubicBezTo>
                  <a:lnTo>
                    <a:pt x="85725" y="638175"/>
                  </a:lnTo>
                  <a:cubicBezTo>
                    <a:pt x="88900" y="628650"/>
                    <a:pt x="90374" y="618377"/>
                    <a:pt x="95250" y="609600"/>
                  </a:cubicBezTo>
                  <a:cubicBezTo>
                    <a:pt x="106369" y="589586"/>
                    <a:pt x="126110" y="574170"/>
                    <a:pt x="133350" y="552450"/>
                  </a:cubicBezTo>
                  <a:cubicBezTo>
                    <a:pt x="168088" y="448237"/>
                    <a:pt x="112686" y="606087"/>
                    <a:pt x="161925" y="495300"/>
                  </a:cubicBezTo>
                  <a:cubicBezTo>
                    <a:pt x="170080" y="476950"/>
                    <a:pt x="174625" y="457200"/>
                    <a:pt x="180975" y="438150"/>
                  </a:cubicBezTo>
                  <a:lnTo>
                    <a:pt x="190500" y="409575"/>
                  </a:lnTo>
                  <a:cubicBezTo>
                    <a:pt x="198887" y="384414"/>
                    <a:pt x="213561" y="332038"/>
                    <a:pt x="238125" y="323850"/>
                  </a:cubicBezTo>
                  <a:cubicBezTo>
                    <a:pt x="319559" y="296705"/>
                    <a:pt x="275350" y="307291"/>
                    <a:pt x="371475" y="295275"/>
                  </a:cubicBezTo>
                  <a:cubicBezTo>
                    <a:pt x="475688" y="260537"/>
                    <a:pt x="317838" y="315939"/>
                    <a:pt x="428625" y="266700"/>
                  </a:cubicBezTo>
                  <a:cubicBezTo>
                    <a:pt x="446975" y="258545"/>
                    <a:pt x="466725" y="254000"/>
                    <a:pt x="485775" y="247650"/>
                  </a:cubicBezTo>
                  <a:lnTo>
                    <a:pt x="514350" y="238125"/>
                  </a:lnTo>
                  <a:cubicBezTo>
                    <a:pt x="523875" y="234950"/>
                    <a:pt x="534571" y="234169"/>
                    <a:pt x="542925" y="228600"/>
                  </a:cubicBezTo>
                  <a:cubicBezTo>
                    <a:pt x="624817" y="174005"/>
                    <a:pt x="521205" y="239460"/>
                    <a:pt x="600075" y="200025"/>
                  </a:cubicBezTo>
                  <a:cubicBezTo>
                    <a:pt x="610314" y="194905"/>
                    <a:pt x="618189" y="185624"/>
                    <a:pt x="628650" y="180975"/>
                  </a:cubicBezTo>
                  <a:cubicBezTo>
                    <a:pt x="647000" y="172820"/>
                    <a:pt x="666750" y="168275"/>
                    <a:pt x="685800" y="161925"/>
                  </a:cubicBezTo>
                  <a:cubicBezTo>
                    <a:pt x="695325" y="158750"/>
                    <a:pt x="706021" y="157969"/>
                    <a:pt x="714375" y="152400"/>
                  </a:cubicBezTo>
                  <a:cubicBezTo>
                    <a:pt x="723900" y="146050"/>
                    <a:pt x="732489" y="137999"/>
                    <a:pt x="742950" y="133350"/>
                  </a:cubicBezTo>
                  <a:cubicBezTo>
                    <a:pt x="761300" y="125195"/>
                    <a:pt x="781050" y="120650"/>
                    <a:pt x="800100" y="114300"/>
                  </a:cubicBezTo>
                  <a:lnTo>
                    <a:pt x="828675" y="104775"/>
                  </a:lnTo>
                  <a:cubicBezTo>
                    <a:pt x="838200" y="101600"/>
                    <a:pt x="848896" y="100819"/>
                    <a:pt x="857250" y="95250"/>
                  </a:cubicBezTo>
                  <a:cubicBezTo>
                    <a:pt x="866775" y="88900"/>
                    <a:pt x="875364" y="80849"/>
                    <a:pt x="885825" y="76200"/>
                  </a:cubicBezTo>
                  <a:cubicBezTo>
                    <a:pt x="904175" y="68045"/>
                    <a:pt x="923925" y="63500"/>
                    <a:pt x="942975" y="57150"/>
                  </a:cubicBezTo>
                  <a:lnTo>
                    <a:pt x="971550" y="47625"/>
                  </a:lnTo>
                  <a:lnTo>
                    <a:pt x="1000125" y="38100"/>
                  </a:lnTo>
                  <a:cubicBezTo>
                    <a:pt x="1009650" y="34925"/>
                    <a:pt x="1018855" y="30544"/>
                    <a:pt x="1028700" y="28575"/>
                  </a:cubicBezTo>
                  <a:cubicBezTo>
                    <a:pt x="1044575" y="25400"/>
                    <a:pt x="1060619" y="22977"/>
                    <a:pt x="1076325" y="19050"/>
                  </a:cubicBezTo>
                  <a:cubicBezTo>
                    <a:pt x="1086065" y="16615"/>
                    <a:pt x="1095099" y="11703"/>
                    <a:pt x="1104900" y="9525"/>
                  </a:cubicBezTo>
                  <a:cubicBezTo>
                    <a:pt x="1123753" y="5335"/>
                    <a:pt x="1143000" y="3175"/>
                    <a:pt x="1162050" y="0"/>
                  </a:cubicBezTo>
                  <a:cubicBezTo>
                    <a:pt x="1191229" y="4168"/>
                    <a:pt x="1234943" y="628"/>
                    <a:pt x="1257300" y="28575"/>
                  </a:cubicBezTo>
                  <a:cubicBezTo>
                    <a:pt x="1280196" y="57195"/>
                    <a:pt x="1247104" y="63455"/>
                    <a:pt x="1295400" y="66675"/>
                  </a:cubicBezTo>
                  <a:cubicBezTo>
                    <a:pt x="1380994" y="72381"/>
                    <a:pt x="1466850" y="73025"/>
                    <a:pt x="1552575" y="76200"/>
                  </a:cubicBezTo>
                  <a:cubicBezTo>
                    <a:pt x="1558925" y="95250"/>
                    <a:pt x="1567687" y="113659"/>
                    <a:pt x="1571625" y="133350"/>
                  </a:cubicBezTo>
                  <a:cubicBezTo>
                    <a:pt x="1574800" y="149225"/>
                    <a:pt x="1573118" y="166919"/>
                    <a:pt x="1581150" y="180975"/>
                  </a:cubicBezTo>
                  <a:cubicBezTo>
                    <a:pt x="1586830" y="190914"/>
                    <a:pt x="1599264" y="195376"/>
                    <a:pt x="1609725" y="200025"/>
                  </a:cubicBezTo>
                  <a:lnTo>
                    <a:pt x="1695450" y="228600"/>
                  </a:lnTo>
                  <a:lnTo>
                    <a:pt x="1724025" y="238125"/>
                  </a:lnTo>
                  <a:lnTo>
                    <a:pt x="1752600" y="247650"/>
                  </a:lnTo>
                  <a:lnTo>
                    <a:pt x="1790700" y="304800"/>
                  </a:lnTo>
                  <a:lnTo>
                    <a:pt x="1809750" y="333375"/>
                  </a:lnTo>
                  <a:cubicBezTo>
                    <a:pt x="1812925" y="352425"/>
                    <a:pt x="1818141" y="371246"/>
                    <a:pt x="1819275" y="390525"/>
                  </a:cubicBezTo>
                  <a:cubicBezTo>
                    <a:pt x="1824499" y="479328"/>
                    <a:pt x="1820981" y="568613"/>
                    <a:pt x="1828800" y="657225"/>
                  </a:cubicBezTo>
                  <a:cubicBezTo>
                    <a:pt x="1830565" y="677228"/>
                    <a:pt x="1842980" y="694894"/>
                    <a:pt x="1847850" y="714375"/>
                  </a:cubicBezTo>
                  <a:lnTo>
                    <a:pt x="1857375" y="752475"/>
                  </a:lnTo>
                  <a:cubicBezTo>
                    <a:pt x="1854200" y="847725"/>
                    <a:pt x="1855764" y="943251"/>
                    <a:pt x="1847850" y="1038225"/>
                  </a:cubicBezTo>
                  <a:cubicBezTo>
                    <a:pt x="1844094" y="1083294"/>
                    <a:pt x="1814245" y="1117207"/>
                    <a:pt x="1790700" y="1152525"/>
                  </a:cubicBezTo>
                  <a:cubicBezTo>
                    <a:pt x="1784350" y="1162050"/>
                    <a:pt x="1779745" y="1173005"/>
                    <a:pt x="1771650" y="1181100"/>
                  </a:cubicBezTo>
                  <a:cubicBezTo>
                    <a:pt x="1762125" y="1190625"/>
                    <a:pt x="1751699" y="1199327"/>
                    <a:pt x="1743075" y="1209675"/>
                  </a:cubicBezTo>
                  <a:cubicBezTo>
                    <a:pt x="1735746" y="1218469"/>
                    <a:pt x="1731354" y="1229456"/>
                    <a:pt x="1724025" y="1238250"/>
                  </a:cubicBezTo>
                  <a:cubicBezTo>
                    <a:pt x="1696047" y="1271823"/>
                    <a:pt x="1678126" y="1278374"/>
                    <a:pt x="1638300" y="1304925"/>
                  </a:cubicBezTo>
                  <a:cubicBezTo>
                    <a:pt x="1628775" y="1311275"/>
                    <a:pt x="1620585" y="1320355"/>
                    <a:pt x="1609725" y="1323975"/>
                  </a:cubicBezTo>
                  <a:cubicBezTo>
                    <a:pt x="1600200" y="1327150"/>
                    <a:pt x="1590130" y="1329010"/>
                    <a:pt x="1581150" y="1333500"/>
                  </a:cubicBezTo>
                  <a:cubicBezTo>
                    <a:pt x="1570911" y="1338620"/>
                    <a:pt x="1563036" y="1347901"/>
                    <a:pt x="1552575" y="1352550"/>
                  </a:cubicBezTo>
                  <a:cubicBezTo>
                    <a:pt x="1534225" y="1360705"/>
                    <a:pt x="1514475" y="1365250"/>
                    <a:pt x="1495425" y="1371600"/>
                  </a:cubicBezTo>
                  <a:lnTo>
                    <a:pt x="1466850" y="1381125"/>
                  </a:lnTo>
                  <a:cubicBezTo>
                    <a:pt x="1460500" y="1390650"/>
                    <a:pt x="1449220" y="1398341"/>
                    <a:pt x="1447800" y="1409700"/>
                  </a:cubicBezTo>
                  <a:cubicBezTo>
                    <a:pt x="1443165" y="1446777"/>
                    <a:pt x="1459857" y="1465644"/>
                    <a:pt x="1485900" y="1485900"/>
                  </a:cubicBezTo>
                  <a:cubicBezTo>
                    <a:pt x="1503972" y="1499956"/>
                    <a:pt x="1524000" y="1511300"/>
                    <a:pt x="1543050" y="1524000"/>
                  </a:cubicBezTo>
                  <a:cubicBezTo>
                    <a:pt x="1552575" y="1530350"/>
                    <a:pt x="1560765" y="1539430"/>
                    <a:pt x="1571625" y="1543050"/>
                  </a:cubicBezTo>
                  <a:lnTo>
                    <a:pt x="1600200" y="1552575"/>
                  </a:lnTo>
                  <a:cubicBezTo>
                    <a:pt x="1606550" y="1562100"/>
                    <a:pt x="1611155" y="1573055"/>
                    <a:pt x="1619250" y="1581150"/>
                  </a:cubicBezTo>
                  <a:cubicBezTo>
                    <a:pt x="1657350" y="1619250"/>
                    <a:pt x="1641475" y="1577975"/>
                    <a:pt x="1666875" y="1628775"/>
                  </a:cubicBezTo>
                  <a:cubicBezTo>
                    <a:pt x="1671365" y="1637755"/>
                    <a:pt x="1671910" y="1648370"/>
                    <a:pt x="1676400" y="1657350"/>
                  </a:cubicBezTo>
                  <a:cubicBezTo>
                    <a:pt x="1681520" y="1667589"/>
                    <a:pt x="1690330" y="1675686"/>
                    <a:pt x="1695450" y="1685925"/>
                  </a:cubicBezTo>
                  <a:cubicBezTo>
                    <a:pt x="1710944" y="1716913"/>
                    <a:pt x="1696728" y="1715778"/>
                    <a:pt x="1724025" y="1743075"/>
                  </a:cubicBezTo>
                  <a:cubicBezTo>
                    <a:pt x="1732120" y="1751170"/>
                    <a:pt x="1743075" y="1755775"/>
                    <a:pt x="1752600" y="1762125"/>
                  </a:cubicBezTo>
                  <a:cubicBezTo>
                    <a:pt x="1820673" y="1864235"/>
                    <a:pt x="1714662" y="1709266"/>
                    <a:pt x="1800225" y="1819275"/>
                  </a:cubicBezTo>
                  <a:cubicBezTo>
                    <a:pt x="1814281" y="1837347"/>
                    <a:pt x="1825625" y="1857375"/>
                    <a:pt x="1838325" y="1876425"/>
                  </a:cubicBezTo>
                  <a:lnTo>
                    <a:pt x="1857375" y="1905000"/>
                  </a:lnTo>
                  <a:lnTo>
                    <a:pt x="1876425" y="1933575"/>
                  </a:lnTo>
                  <a:cubicBezTo>
                    <a:pt x="1889888" y="2000891"/>
                    <a:pt x="1880830" y="1965841"/>
                    <a:pt x="1905000" y="2038350"/>
                  </a:cubicBezTo>
                  <a:cubicBezTo>
                    <a:pt x="1908175" y="2047875"/>
                    <a:pt x="1908956" y="2058571"/>
                    <a:pt x="1914525" y="2066925"/>
                  </a:cubicBezTo>
                  <a:cubicBezTo>
                    <a:pt x="1920875" y="2076450"/>
                    <a:pt x="1928455" y="2085261"/>
                    <a:pt x="1933575" y="2095500"/>
                  </a:cubicBezTo>
                  <a:cubicBezTo>
                    <a:pt x="1940407" y="2109165"/>
                    <a:pt x="1949573" y="2149968"/>
                    <a:pt x="1952625" y="2162175"/>
                  </a:cubicBezTo>
                  <a:cubicBezTo>
                    <a:pt x="1955800" y="2190750"/>
                    <a:pt x="1958350" y="2219401"/>
                    <a:pt x="1962150" y="2247900"/>
                  </a:cubicBezTo>
                  <a:cubicBezTo>
                    <a:pt x="1964702" y="2267043"/>
                    <a:pt x="1968738" y="2285962"/>
                    <a:pt x="1971675" y="2305050"/>
                  </a:cubicBezTo>
                  <a:cubicBezTo>
                    <a:pt x="1977873" y="2345334"/>
                    <a:pt x="1986337" y="2408431"/>
                    <a:pt x="1990725" y="2447925"/>
                  </a:cubicBezTo>
                  <a:cubicBezTo>
                    <a:pt x="1994249" y="2479638"/>
                    <a:pt x="1996522" y="2511485"/>
                    <a:pt x="2000250" y="2543175"/>
                  </a:cubicBezTo>
                  <a:cubicBezTo>
                    <a:pt x="2002873" y="2565472"/>
                    <a:pt x="2007152" y="2587553"/>
                    <a:pt x="2009775" y="2609850"/>
                  </a:cubicBezTo>
                  <a:cubicBezTo>
                    <a:pt x="2023169" y="2723701"/>
                    <a:pt x="2008307" y="2672120"/>
                    <a:pt x="2028825" y="2733675"/>
                  </a:cubicBezTo>
                  <a:cubicBezTo>
                    <a:pt x="2032000" y="2762250"/>
                    <a:pt x="2034784" y="2790871"/>
                    <a:pt x="2038350" y="2819400"/>
                  </a:cubicBezTo>
                  <a:cubicBezTo>
                    <a:pt x="2041135" y="2841677"/>
                    <a:pt x="2047875" y="2863624"/>
                    <a:pt x="2047875" y="2886075"/>
                  </a:cubicBezTo>
                  <a:cubicBezTo>
                    <a:pt x="2047875" y="2955997"/>
                    <a:pt x="2045799" y="3026101"/>
                    <a:pt x="2038350" y="3095625"/>
                  </a:cubicBezTo>
                  <a:cubicBezTo>
                    <a:pt x="2036211" y="3115591"/>
                    <a:pt x="2025650" y="3133725"/>
                    <a:pt x="2019300" y="3152775"/>
                  </a:cubicBezTo>
                  <a:cubicBezTo>
                    <a:pt x="2016125" y="3162300"/>
                    <a:pt x="2016875" y="3174250"/>
                    <a:pt x="2009775" y="3181350"/>
                  </a:cubicBezTo>
                  <a:cubicBezTo>
                    <a:pt x="2000250" y="3190875"/>
                    <a:pt x="1989824" y="3199577"/>
                    <a:pt x="1981200" y="3209925"/>
                  </a:cubicBezTo>
                  <a:cubicBezTo>
                    <a:pt x="1973871" y="3218719"/>
                    <a:pt x="1970765" y="3230962"/>
                    <a:pt x="1962150" y="3238500"/>
                  </a:cubicBezTo>
                  <a:cubicBezTo>
                    <a:pt x="1953102" y="3246417"/>
                    <a:pt x="1901963" y="3285038"/>
                    <a:pt x="1876425" y="3286125"/>
                  </a:cubicBezTo>
                  <a:cubicBezTo>
                    <a:pt x="1736815" y="3292066"/>
                    <a:pt x="1597025" y="3292475"/>
                    <a:pt x="1457325" y="3295650"/>
                  </a:cubicBezTo>
                  <a:cubicBezTo>
                    <a:pt x="1364673" y="3305945"/>
                    <a:pt x="1351000" y="3308444"/>
                    <a:pt x="1247775" y="3314700"/>
                  </a:cubicBezTo>
                  <a:cubicBezTo>
                    <a:pt x="1184312" y="3318546"/>
                    <a:pt x="1120775" y="3321050"/>
                    <a:pt x="1057275" y="3324225"/>
                  </a:cubicBezTo>
                  <a:cubicBezTo>
                    <a:pt x="1031875" y="3330575"/>
                    <a:pt x="1005913" y="3334996"/>
                    <a:pt x="981075" y="3343275"/>
                  </a:cubicBezTo>
                  <a:cubicBezTo>
                    <a:pt x="971550" y="3346450"/>
                    <a:pt x="962301" y="3350622"/>
                    <a:pt x="952500" y="3352800"/>
                  </a:cubicBezTo>
                  <a:cubicBezTo>
                    <a:pt x="933647" y="3356990"/>
                    <a:pt x="914400" y="3359150"/>
                    <a:pt x="895350" y="3362325"/>
                  </a:cubicBezTo>
                  <a:cubicBezTo>
                    <a:pt x="882650" y="3368675"/>
                    <a:pt x="871025" y="3377931"/>
                    <a:pt x="857250" y="3381375"/>
                  </a:cubicBezTo>
                  <a:cubicBezTo>
                    <a:pt x="832417" y="3387583"/>
                    <a:pt x="806299" y="3386692"/>
                    <a:pt x="781050" y="3390900"/>
                  </a:cubicBezTo>
                  <a:cubicBezTo>
                    <a:pt x="768137" y="3393052"/>
                    <a:pt x="755650" y="3397250"/>
                    <a:pt x="742950" y="3400425"/>
                  </a:cubicBezTo>
                  <a:cubicBezTo>
                    <a:pt x="692150" y="3397250"/>
                    <a:pt x="641197" y="3395965"/>
                    <a:pt x="590550" y="3390900"/>
                  </a:cubicBezTo>
                  <a:cubicBezTo>
                    <a:pt x="577524" y="3389597"/>
                    <a:pt x="564159" y="3387229"/>
                    <a:pt x="552450" y="3381375"/>
                  </a:cubicBezTo>
                  <a:cubicBezTo>
                    <a:pt x="531972" y="3371136"/>
                    <a:pt x="514350" y="3355975"/>
                    <a:pt x="495300" y="3343275"/>
                  </a:cubicBezTo>
                  <a:lnTo>
                    <a:pt x="466725" y="3324225"/>
                  </a:lnTo>
                  <a:lnTo>
                    <a:pt x="438150" y="3305175"/>
                  </a:lnTo>
                  <a:cubicBezTo>
                    <a:pt x="419526" y="3277239"/>
                    <a:pt x="417462" y="3279573"/>
                    <a:pt x="409575" y="3248025"/>
                  </a:cubicBezTo>
                  <a:cubicBezTo>
                    <a:pt x="408805" y="3244945"/>
                    <a:pt x="406400" y="3224212"/>
                    <a:pt x="400050" y="32004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𝐑𝐞𝐚𝐬𝐨𝐧𝐬 𝐓𝐨 𝐋𝐨𝐯𝐞 𝐁𝐨𝐤𝐮𝐭𝐨.jpg"/>
            <p:cNvPicPr>
              <a:picLocks noChangeAspect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19"/>
            <a:stretch>
              <a:fillRect/>
            </a:stretch>
          </p:blipFill>
          <p:spPr>
            <a:xfrm>
              <a:off x="7162800" y="1937039"/>
              <a:ext cx="2133600" cy="3273136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/>
          <p:nvPr/>
        </p:nvCxnSpPr>
        <p:spPr>
          <a:xfrm>
            <a:off x="304800" y="209550"/>
            <a:ext cx="0" cy="4648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7523" y="744367"/>
            <a:ext cx="4041002" cy="533400"/>
            <a:chOff x="609600" y="590550"/>
            <a:chExt cx="4041002" cy="533400"/>
          </a:xfrm>
        </p:grpSpPr>
        <p:sp>
          <p:nvSpPr>
            <p:cNvPr id="43" name="Oval 42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9598" y="681660"/>
              <a:ext cx="3511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Como </a:t>
              </a:r>
              <a:r>
                <a:rPr lang="en-US" sz="1600" dirty="0" err="1">
                  <a:latin typeface="Anime Ace 2.0 BB" pitchFamily="2" charset="0"/>
                </a:rPr>
                <a:t>surgiu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os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animes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4053" y="2222501"/>
            <a:ext cx="4279974" cy="533400"/>
            <a:chOff x="609600" y="590550"/>
            <a:chExt cx="4279974" cy="533400"/>
          </a:xfrm>
        </p:grpSpPr>
        <p:sp>
          <p:nvSpPr>
            <p:cNvPr id="47" name="Oval 46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3000" y="667882"/>
              <a:ext cx="374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nime Ace 2.0 BB" pitchFamily="2" charset="0"/>
                </a:rPr>
                <a:t>Características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4053" y="3702051"/>
            <a:ext cx="3473223" cy="533400"/>
            <a:chOff x="609600" y="590550"/>
            <a:chExt cx="3473223" cy="533400"/>
          </a:xfrm>
        </p:grpSpPr>
        <p:sp>
          <p:nvSpPr>
            <p:cNvPr id="50" name="Oval 49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50570" y="703848"/>
              <a:ext cx="2932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A </a:t>
              </a:r>
              <a:r>
                <a:rPr lang="en-US" sz="1600" dirty="0" err="1">
                  <a:latin typeface="Anime Ace 2.0 BB" pitchFamily="2" charset="0"/>
                </a:rPr>
                <a:t>origem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121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4" name="Rectangle 32">
            <a:extLst>
              <a:ext uri="{FF2B5EF4-FFF2-40B4-BE49-F238E27FC236}">
                <a16:creationId xmlns:a16="http://schemas.microsoft.com/office/drawing/2014/main" id="{CB1390F7-EC66-26F9-CE52-EF5C658A0CE3}"/>
              </a:ext>
            </a:extLst>
          </p:cNvPr>
          <p:cNvSpPr/>
          <p:nvPr/>
        </p:nvSpPr>
        <p:spPr>
          <a:xfrm>
            <a:off x="777240" y="605790"/>
            <a:ext cx="7589520" cy="3931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kso Sapi" pitchFamily="50" charset="0"/>
              </a:rPr>
              <a:t>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200363" y="2566249"/>
            <a:ext cx="1966142" cy="1903321"/>
            <a:chOff x="6421821" y="2573429"/>
            <a:chExt cx="1966142" cy="1903321"/>
          </a:xfrm>
        </p:grpSpPr>
        <p:pic>
          <p:nvPicPr>
            <p:cNvPr id="28" name="Picture 27" descr="學會上色 on Twitter.jpg"/>
            <p:cNvPicPr>
              <a:picLocks noChangeAspect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05600" y="2952750"/>
              <a:ext cx="1524000" cy="1524000"/>
            </a:xfrm>
            <a:prstGeom prst="rect">
              <a:avLst/>
            </a:prstGeom>
          </p:spPr>
        </p:pic>
        <p:sp>
          <p:nvSpPr>
            <p:cNvPr id="44" name="Freeform 43"/>
            <p:cNvSpPr/>
            <p:nvPr/>
          </p:nvSpPr>
          <p:spPr>
            <a:xfrm>
              <a:off x="6421821" y="2573429"/>
              <a:ext cx="1966142" cy="968557"/>
            </a:xfrm>
            <a:custGeom>
              <a:avLst/>
              <a:gdLst>
                <a:gd name="connsiteX0" fmla="*/ 756745 w 1966142"/>
                <a:gd name="connsiteY0" fmla="*/ 127730 h 968557"/>
                <a:gd name="connsiteX1" fmla="*/ 756745 w 1966142"/>
                <a:gd name="connsiteY1" fmla="*/ 127730 h 968557"/>
                <a:gd name="connsiteX2" fmla="*/ 851338 w 1966142"/>
                <a:gd name="connsiteY2" fmla="*/ 106709 h 968557"/>
                <a:gd name="connsiteX3" fmla="*/ 914400 w 1966142"/>
                <a:gd name="connsiteY3" fmla="*/ 96199 h 968557"/>
                <a:gd name="connsiteX4" fmla="*/ 998482 w 1966142"/>
                <a:gd name="connsiteY4" fmla="*/ 75178 h 968557"/>
                <a:gd name="connsiteX5" fmla="*/ 1124607 w 1966142"/>
                <a:gd name="connsiteY5" fmla="*/ 54157 h 968557"/>
                <a:gd name="connsiteX6" fmla="*/ 1166648 w 1966142"/>
                <a:gd name="connsiteY6" fmla="*/ 43647 h 968557"/>
                <a:gd name="connsiteX7" fmla="*/ 1198179 w 1966142"/>
                <a:gd name="connsiteY7" fmla="*/ 33137 h 968557"/>
                <a:gd name="connsiteX8" fmla="*/ 1303282 w 1966142"/>
                <a:gd name="connsiteY8" fmla="*/ 22626 h 968557"/>
                <a:gd name="connsiteX9" fmla="*/ 1513489 w 1966142"/>
                <a:gd name="connsiteY9" fmla="*/ 1605 h 968557"/>
                <a:gd name="connsiteX10" fmla="*/ 1629103 w 1966142"/>
                <a:gd name="connsiteY10" fmla="*/ 22626 h 968557"/>
                <a:gd name="connsiteX11" fmla="*/ 1734207 w 1966142"/>
                <a:gd name="connsiteY11" fmla="*/ 96199 h 968557"/>
                <a:gd name="connsiteX12" fmla="*/ 1755227 w 1966142"/>
                <a:gd name="connsiteY12" fmla="*/ 127730 h 968557"/>
                <a:gd name="connsiteX13" fmla="*/ 1818289 w 1966142"/>
                <a:gd name="connsiteY13" fmla="*/ 148750 h 968557"/>
                <a:gd name="connsiteX14" fmla="*/ 1849820 w 1966142"/>
                <a:gd name="connsiteY14" fmla="*/ 180281 h 968557"/>
                <a:gd name="connsiteX15" fmla="*/ 1881351 w 1966142"/>
                <a:gd name="connsiteY15" fmla="*/ 201302 h 968557"/>
                <a:gd name="connsiteX16" fmla="*/ 1891862 w 1966142"/>
                <a:gd name="connsiteY16" fmla="*/ 232833 h 968557"/>
                <a:gd name="connsiteX17" fmla="*/ 1912882 w 1966142"/>
                <a:gd name="connsiteY17" fmla="*/ 264364 h 968557"/>
                <a:gd name="connsiteX18" fmla="*/ 1933903 w 1966142"/>
                <a:gd name="connsiteY18" fmla="*/ 348447 h 968557"/>
                <a:gd name="connsiteX19" fmla="*/ 1944413 w 1966142"/>
                <a:gd name="connsiteY19" fmla="*/ 916005 h 968557"/>
                <a:gd name="connsiteX20" fmla="*/ 1902372 w 1966142"/>
                <a:gd name="connsiteY20" fmla="*/ 968557 h 968557"/>
                <a:gd name="connsiteX21" fmla="*/ 1797269 w 1966142"/>
                <a:gd name="connsiteY21" fmla="*/ 958047 h 968557"/>
                <a:gd name="connsiteX22" fmla="*/ 1765738 w 1966142"/>
                <a:gd name="connsiteY22" fmla="*/ 937026 h 968557"/>
                <a:gd name="connsiteX23" fmla="*/ 1713186 w 1966142"/>
                <a:gd name="connsiteY23" fmla="*/ 873964 h 968557"/>
                <a:gd name="connsiteX24" fmla="*/ 1681655 w 1966142"/>
                <a:gd name="connsiteY24" fmla="*/ 842433 h 968557"/>
                <a:gd name="connsiteX25" fmla="*/ 1618593 w 1966142"/>
                <a:gd name="connsiteY25" fmla="*/ 747840 h 968557"/>
                <a:gd name="connsiteX26" fmla="*/ 1597572 w 1966142"/>
                <a:gd name="connsiteY26" fmla="*/ 716309 h 968557"/>
                <a:gd name="connsiteX27" fmla="*/ 1576551 w 1966142"/>
                <a:gd name="connsiteY27" fmla="*/ 684778 h 968557"/>
                <a:gd name="connsiteX28" fmla="*/ 1566041 w 1966142"/>
                <a:gd name="connsiteY28" fmla="*/ 653247 h 968557"/>
                <a:gd name="connsiteX29" fmla="*/ 1545020 w 1966142"/>
                <a:gd name="connsiteY29" fmla="*/ 621716 h 968557"/>
                <a:gd name="connsiteX30" fmla="*/ 1502979 w 1966142"/>
                <a:gd name="connsiteY30" fmla="*/ 527123 h 968557"/>
                <a:gd name="connsiteX31" fmla="*/ 1471448 w 1966142"/>
                <a:gd name="connsiteY31" fmla="*/ 464061 h 968557"/>
                <a:gd name="connsiteX32" fmla="*/ 1408386 w 1966142"/>
                <a:gd name="connsiteY32" fmla="*/ 443040 h 968557"/>
                <a:gd name="connsiteX33" fmla="*/ 1376855 w 1966142"/>
                <a:gd name="connsiteY33" fmla="*/ 422019 h 968557"/>
                <a:gd name="connsiteX34" fmla="*/ 1345324 w 1966142"/>
                <a:gd name="connsiteY34" fmla="*/ 411509 h 968557"/>
                <a:gd name="connsiteX35" fmla="*/ 1324303 w 1966142"/>
                <a:gd name="connsiteY35" fmla="*/ 379978 h 968557"/>
                <a:gd name="connsiteX36" fmla="*/ 1135117 w 1966142"/>
                <a:gd name="connsiteY36" fmla="*/ 358957 h 968557"/>
                <a:gd name="connsiteX37" fmla="*/ 872358 w 1966142"/>
                <a:gd name="connsiteY37" fmla="*/ 369468 h 968557"/>
                <a:gd name="connsiteX38" fmla="*/ 830317 w 1966142"/>
                <a:gd name="connsiteY38" fmla="*/ 432530 h 968557"/>
                <a:gd name="connsiteX39" fmla="*/ 798786 w 1966142"/>
                <a:gd name="connsiteY39" fmla="*/ 443040 h 968557"/>
                <a:gd name="connsiteX40" fmla="*/ 735724 w 1966142"/>
                <a:gd name="connsiteY40" fmla="*/ 485081 h 968557"/>
                <a:gd name="connsiteX41" fmla="*/ 704193 w 1966142"/>
                <a:gd name="connsiteY41" fmla="*/ 495592 h 968557"/>
                <a:gd name="connsiteX42" fmla="*/ 672662 w 1966142"/>
                <a:gd name="connsiteY42" fmla="*/ 516612 h 968557"/>
                <a:gd name="connsiteX43" fmla="*/ 641131 w 1966142"/>
                <a:gd name="connsiteY43" fmla="*/ 527123 h 968557"/>
                <a:gd name="connsiteX44" fmla="*/ 609600 w 1966142"/>
                <a:gd name="connsiteY44" fmla="*/ 548143 h 968557"/>
                <a:gd name="connsiteX45" fmla="*/ 515007 w 1966142"/>
                <a:gd name="connsiteY45" fmla="*/ 579674 h 968557"/>
                <a:gd name="connsiteX46" fmla="*/ 483476 w 1966142"/>
                <a:gd name="connsiteY46" fmla="*/ 590185 h 968557"/>
                <a:gd name="connsiteX47" fmla="*/ 378372 w 1966142"/>
                <a:gd name="connsiteY47" fmla="*/ 642737 h 968557"/>
                <a:gd name="connsiteX48" fmla="*/ 346841 w 1966142"/>
                <a:gd name="connsiteY48" fmla="*/ 663757 h 968557"/>
                <a:gd name="connsiteX49" fmla="*/ 283779 w 1966142"/>
                <a:gd name="connsiteY49" fmla="*/ 684778 h 968557"/>
                <a:gd name="connsiteX50" fmla="*/ 199696 w 1966142"/>
                <a:gd name="connsiteY50" fmla="*/ 705799 h 968557"/>
                <a:gd name="connsiteX51" fmla="*/ 157655 w 1966142"/>
                <a:gd name="connsiteY51" fmla="*/ 695288 h 968557"/>
                <a:gd name="connsiteX52" fmla="*/ 63062 w 1966142"/>
                <a:gd name="connsiteY52" fmla="*/ 621716 h 968557"/>
                <a:gd name="connsiteX53" fmla="*/ 52551 w 1966142"/>
                <a:gd name="connsiteY53" fmla="*/ 590185 h 968557"/>
                <a:gd name="connsiteX54" fmla="*/ 31531 w 1966142"/>
                <a:gd name="connsiteY54" fmla="*/ 558654 h 968557"/>
                <a:gd name="connsiteX55" fmla="*/ 21020 w 1966142"/>
                <a:gd name="connsiteY55" fmla="*/ 516612 h 968557"/>
                <a:gd name="connsiteX56" fmla="*/ 0 w 1966142"/>
                <a:gd name="connsiteY56" fmla="*/ 453550 h 968557"/>
                <a:gd name="connsiteX57" fmla="*/ 10510 w 1966142"/>
                <a:gd name="connsiteY57" fmla="*/ 306405 h 968557"/>
                <a:gd name="connsiteX58" fmla="*/ 63062 w 1966142"/>
                <a:gd name="connsiteY58" fmla="*/ 211812 h 968557"/>
                <a:gd name="connsiteX59" fmla="*/ 94593 w 1966142"/>
                <a:gd name="connsiteY59" fmla="*/ 180281 h 968557"/>
                <a:gd name="connsiteX60" fmla="*/ 147145 w 1966142"/>
                <a:gd name="connsiteY60" fmla="*/ 138240 h 968557"/>
                <a:gd name="connsiteX61" fmla="*/ 252248 w 1966142"/>
                <a:gd name="connsiteY61" fmla="*/ 64668 h 968557"/>
                <a:gd name="connsiteX62" fmla="*/ 325820 w 1966142"/>
                <a:gd name="connsiteY62" fmla="*/ 22626 h 968557"/>
                <a:gd name="connsiteX63" fmla="*/ 536027 w 1966142"/>
                <a:gd name="connsiteY63" fmla="*/ 33137 h 968557"/>
                <a:gd name="connsiteX64" fmla="*/ 662151 w 1966142"/>
                <a:gd name="connsiteY64" fmla="*/ 64668 h 968557"/>
                <a:gd name="connsiteX65" fmla="*/ 693682 w 1966142"/>
                <a:gd name="connsiteY65" fmla="*/ 75178 h 968557"/>
                <a:gd name="connsiteX66" fmla="*/ 767255 w 1966142"/>
                <a:gd name="connsiteY66" fmla="*/ 75178 h 968557"/>
                <a:gd name="connsiteX67" fmla="*/ 1250731 w 1966142"/>
                <a:gd name="connsiteY67" fmla="*/ 33137 h 968557"/>
                <a:gd name="connsiteX68" fmla="*/ 1219200 w 1966142"/>
                <a:gd name="connsiteY68" fmla="*/ 22626 h 968557"/>
                <a:gd name="connsiteX69" fmla="*/ 1807779 w 1966142"/>
                <a:gd name="connsiteY69" fmla="*/ 85688 h 9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966142" h="968557">
                  <a:moveTo>
                    <a:pt x="756745" y="127730"/>
                  </a:moveTo>
                  <a:lnTo>
                    <a:pt x="756745" y="127730"/>
                  </a:lnTo>
                  <a:cubicBezTo>
                    <a:pt x="788276" y="120723"/>
                    <a:pt x="819665" y="113044"/>
                    <a:pt x="851338" y="106709"/>
                  </a:cubicBezTo>
                  <a:cubicBezTo>
                    <a:pt x="872235" y="102530"/>
                    <a:pt x="893562" y="100664"/>
                    <a:pt x="914400" y="96199"/>
                  </a:cubicBezTo>
                  <a:cubicBezTo>
                    <a:pt x="942649" y="90146"/>
                    <a:pt x="970153" y="80844"/>
                    <a:pt x="998482" y="75178"/>
                  </a:cubicBezTo>
                  <a:cubicBezTo>
                    <a:pt x="1040276" y="66819"/>
                    <a:pt x="1083258" y="64494"/>
                    <a:pt x="1124607" y="54157"/>
                  </a:cubicBezTo>
                  <a:cubicBezTo>
                    <a:pt x="1138621" y="50654"/>
                    <a:pt x="1152759" y="47615"/>
                    <a:pt x="1166648" y="43647"/>
                  </a:cubicBezTo>
                  <a:cubicBezTo>
                    <a:pt x="1177301" y="40603"/>
                    <a:pt x="1187229" y="34822"/>
                    <a:pt x="1198179" y="33137"/>
                  </a:cubicBezTo>
                  <a:cubicBezTo>
                    <a:pt x="1232979" y="27783"/>
                    <a:pt x="1268314" y="26740"/>
                    <a:pt x="1303282" y="22626"/>
                  </a:cubicBezTo>
                  <a:cubicBezTo>
                    <a:pt x="1495598" y="0"/>
                    <a:pt x="1216586" y="24445"/>
                    <a:pt x="1513489" y="1605"/>
                  </a:cubicBezTo>
                  <a:cubicBezTo>
                    <a:pt x="1531807" y="3895"/>
                    <a:pt x="1600882" y="6948"/>
                    <a:pt x="1629103" y="22626"/>
                  </a:cubicBezTo>
                  <a:cubicBezTo>
                    <a:pt x="1662370" y="41108"/>
                    <a:pt x="1702719" y="72584"/>
                    <a:pt x="1734207" y="96199"/>
                  </a:cubicBezTo>
                  <a:cubicBezTo>
                    <a:pt x="1741214" y="106709"/>
                    <a:pt x="1744515" y="121035"/>
                    <a:pt x="1755227" y="127730"/>
                  </a:cubicBezTo>
                  <a:cubicBezTo>
                    <a:pt x="1774017" y="139473"/>
                    <a:pt x="1818289" y="148750"/>
                    <a:pt x="1818289" y="148750"/>
                  </a:cubicBezTo>
                  <a:cubicBezTo>
                    <a:pt x="1828799" y="159260"/>
                    <a:pt x="1838401" y="170765"/>
                    <a:pt x="1849820" y="180281"/>
                  </a:cubicBezTo>
                  <a:cubicBezTo>
                    <a:pt x="1859524" y="188368"/>
                    <a:pt x="1873460" y="191438"/>
                    <a:pt x="1881351" y="201302"/>
                  </a:cubicBezTo>
                  <a:cubicBezTo>
                    <a:pt x="1888272" y="209953"/>
                    <a:pt x="1886907" y="222924"/>
                    <a:pt x="1891862" y="232833"/>
                  </a:cubicBezTo>
                  <a:cubicBezTo>
                    <a:pt x="1897511" y="244131"/>
                    <a:pt x="1907233" y="253066"/>
                    <a:pt x="1912882" y="264364"/>
                  </a:cubicBezTo>
                  <a:cubicBezTo>
                    <a:pt x="1923657" y="285914"/>
                    <a:pt x="1929904" y="328452"/>
                    <a:pt x="1933903" y="348447"/>
                  </a:cubicBezTo>
                  <a:cubicBezTo>
                    <a:pt x="1949953" y="629310"/>
                    <a:pt x="1966142" y="676992"/>
                    <a:pt x="1944413" y="916005"/>
                  </a:cubicBezTo>
                  <a:cubicBezTo>
                    <a:pt x="1941138" y="952035"/>
                    <a:pt x="1930319" y="949926"/>
                    <a:pt x="1902372" y="968557"/>
                  </a:cubicBezTo>
                  <a:cubicBezTo>
                    <a:pt x="1867338" y="965054"/>
                    <a:pt x="1831576" y="965964"/>
                    <a:pt x="1797269" y="958047"/>
                  </a:cubicBezTo>
                  <a:cubicBezTo>
                    <a:pt x="1784961" y="955207"/>
                    <a:pt x="1775442" y="945113"/>
                    <a:pt x="1765738" y="937026"/>
                  </a:cubicBezTo>
                  <a:cubicBezTo>
                    <a:pt x="1715492" y="895154"/>
                    <a:pt x="1750766" y="919060"/>
                    <a:pt x="1713186" y="873964"/>
                  </a:cubicBezTo>
                  <a:cubicBezTo>
                    <a:pt x="1703670" y="862545"/>
                    <a:pt x="1690781" y="854166"/>
                    <a:pt x="1681655" y="842433"/>
                  </a:cubicBezTo>
                  <a:cubicBezTo>
                    <a:pt x="1681635" y="842408"/>
                    <a:pt x="1629112" y="763619"/>
                    <a:pt x="1618593" y="747840"/>
                  </a:cubicBezTo>
                  <a:lnTo>
                    <a:pt x="1597572" y="716309"/>
                  </a:lnTo>
                  <a:lnTo>
                    <a:pt x="1576551" y="684778"/>
                  </a:lnTo>
                  <a:cubicBezTo>
                    <a:pt x="1573048" y="674268"/>
                    <a:pt x="1570996" y="663156"/>
                    <a:pt x="1566041" y="653247"/>
                  </a:cubicBezTo>
                  <a:cubicBezTo>
                    <a:pt x="1560392" y="641949"/>
                    <a:pt x="1550150" y="633259"/>
                    <a:pt x="1545020" y="621716"/>
                  </a:cubicBezTo>
                  <a:cubicBezTo>
                    <a:pt x="1494990" y="509147"/>
                    <a:pt x="1550552" y="598482"/>
                    <a:pt x="1502979" y="527123"/>
                  </a:cubicBezTo>
                  <a:cubicBezTo>
                    <a:pt x="1497252" y="509942"/>
                    <a:pt x="1488606" y="474785"/>
                    <a:pt x="1471448" y="464061"/>
                  </a:cubicBezTo>
                  <a:cubicBezTo>
                    <a:pt x="1452658" y="452317"/>
                    <a:pt x="1408386" y="443040"/>
                    <a:pt x="1408386" y="443040"/>
                  </a:cubicBezTo>
                  <a:cubicBezTo>
                    <a:pt x="1397876" y="436033"/>
                    <a:pt x="1388153" y="427668"/>
                    <a:pt x="1376855" y="422019"/>
                  </a:cubicBezTo>
                  <a:cubicBezTo>
                    <a:pt x="1366946" y="417064"/>
                    <a:pt x="1353975" y="418430"/>
                    <a:pt x="1345324" y="411509"/>
                  </a:cubicBezTo>
                  <a:cubicBezTo>
                    <a:pt x="1335460" y="403618"/>
                    <a:pt x="1336558" y="383042"/>
                    <a:pt x="1324303" y="379978"/>
                  </a:cubicBezTo>
                  <a:cubicBezTo>
                    <a:pt x="1262747" y="364589"/>
                    <a:pt x="1135117" y="358957"/>
                    <a:pt x="1135117" y="358957"/>
                  </a:cubicBezTo>
                  <a:cubicBezTo>
                    <a:pt x="1047531" y="362461"/>
                    <a:pt x="957567" y="348900"/>
                    <a:pt x="872358" y="369468"/>
                  </a:cubicBezTo>
                  <a:cubicBezTo>
                    <a:pt x="847800" y="375396"/>
                    <a:pt x="854284" y="424541"/>
                    <a:pt x="830317" y="432530"/>
                  </a:cubicBezTo>
                  <a:lnTo>
                    <a:pt x="798786" y="443040"/>
                  </a:lnTo>
                  <a:cubicBezTo>
                    <a:pt x="777765" y="457054"/>
                    <a:pt x="759691" y="477091"/>
                    <a:pt x="735724" y="485081"/>
                  </a:cubicBezTo>
                  <a:cubicBezTo>
                    <a:pt x="725214" y="488585"/>
                    <a:pt x="714102" y="490637"/>
                    <a:pt x="704193" y="495592"/>
                  </a:cubicBezTo>
                  <a:cubicBezTo>
                    <a:pt x="692895" y="501241"/>
                    <a:pt x="683960" y="510963"/>
                    <a:pt x="672662" y="516612"/>
                  </a:cubicBezTo>
                  <a:cubicBezTo>
                    <a:pt x="662753" y="521567"/>
                    <a:pt x="651040" y="522168"/>
                    <a:pt x="641131" y="527123"/>
                  </a:cubicBezTo>
                  <a:cubicBezTo>
                    <a:pt x="629833" y="532772"/>
                    <a:pt x="621143" y="543013"/>
                    <a:pt x="609600" y="548143"/>
                  </a:cubicBezTo>
                  <a:cubicBezTo>
                    <a:pt x="609585" y="548150"/>
                    <a:pt x="530780" y="574416"/>
                    <a:pt x="515007" y="579674"/>
                  </a:cubicBezTo>
                  <a:cubicBezTo>
                    <a:pt x="504497" y="583178"/>
                    <a:pt x="492694" y="584040"/>
                    <a:pt x="483476" y="590185"/>
                  </a:cubicBezTo>
                  <a:cubicBezTo>
                    <a:pt x="408394" y="640239"/>
                    <a:pt x="444922" y="626098"/>
                    <a:pt x="378372" y="642737"/>
                  </a:cubicBezTo>
                  <a:cubicBezTo>
                    <a:pt x="367862" y="649744"/>
                    <a:pt x="358384" y="658627"/>
                    <a:pt x="346841" y="663757"/>
                  </a:cubicBezTo>
                  <a:cubicBezTo>
                    <a:pt x="326593" y="672756"/>
                    <a:pt x="304800" y="677771"/>
                    <a:pt x="283779" y="684778"/>
                  </a:cubicBezTo>
                  <a:cubicBezTo>
                    <a:pt x="235304" y="700936"/>
                    <a:pt x="263105" y="693116"/>
                    <a:pt x="199696" y="705799"/>
                  </a:cubicBezTo>
                  <a:cubicBezTo>
                    <a:pt x="185682" y="702295"/>
                    <a:pt x="170575" y="701748"/>
                    <a:pt x="157655" y="695288"/>
                  </a:cubicBezTo>
                  <a:cubicBezTo>
                    <a:pt x="107367" y="670144"/>
                    <a:pt x="97665" y="656319"/>
                    <a:pt x="63062" y="621716"/>
                  </a:cubicBezTo>
                  <a:cubicBezTo>
                    <a:pt x="59558" y="611206"/>
                    <a:pt x="57506" y="600094"/>
                    <a:pt x="52551" y="590185"/>
                  </a:cubicBezTo>
                  <a:cubicBezTo>
                    <a:pt x="46902" y="578887"/>
                    <a:pt x="36507" y="570264"/>
                    <a:pt x="31531" y="558654"/>
                  </a:cubicBezTo>
                  <a:cubicBezTo>
                    <a:pt x="25841" y="545377"/>
                    <a:pt x="25171" y="530448"/>
                    <a:pt x="21020" y="516612"/>
                  </a:cubicBezTo>
                  <a:cubicBezTo>
                    <a:pt x="14653" y="495389"/>
                    <a:pt x="0" y="453550"/>
                    <a:pt x="0" y="453550"/>
                  </a:cubicBezTo>
                  <a:cubicBezTo>
                    <a:pt x="3503" y="404502"/>
                    <a:pt x="4765" y="355242"/>
                    <a:pt x="10510" y="306405"/>
                  </a:cubicBezTo>
                  <a:cubicBezTo>
                    <a:pt x="14034" y="276446"/>
                    <a:pt x="49022" y="225852"/>
                    <a:pt x="63062" y="211812"/>
                  </a:cubicBezTo>
                  <a:cubicBezTo>
                    <a:pt x="73572" y="201302"/>
                    <a:pt x="85077" y="191700"/>
                    <a:pt x="94593" y="180281"/>
                  </a:cubicBezTo>
                  <a:cubicBezTo>
                    <a:pt x="131163" y="136397"/>
                    <a:pt x="95381" y="155493"/>
                    <a:pt x="147145" y="138240"/>
                  </a:cubicBezTo>
                  <a:cubicBezTo>
                    <a:pt x="173512" y="118465"/>
                    <a:pt x="226365" y="77610"/>
                    <a:pt x="252248" y="64668"/>
                  </a:cubicBezTo>
                  <a:cubicBezTo>
                    <a:pt x="305587" y="37998"/>
                    <a:pt x="281253" y="52338"/>
                    <a:pt x="325820" y="22626"/>
                  </a:cubicBezTo>
                  <a:cubicBezTo>
                    <a:pt x="395889" y="26130"/>
                    <a:pt x="466077" y="27756"/>
                    <a:pt x="536027" y="33137"/>
                  </a:cubicBezTo>
                  <a:cubicBezTo>
                    <a:pt x="591228" y="37383"/>
                    <a:pt x="609771" y="47208"/>
                    <a:pt x="662151" y="64668"/>
                  </a:cubicBezTo>
                  <a:cubicBezTo>
                    <a:pt x="672661" y="68171"/>
                    <a:pt x="682603" y="75178"/>
                    <a:pt x="693682" y="75178"/>
                  </a:cubicBezTo>
                  <a:lnTo>
                    <a:pt x="767255" y="75178"/>
                  </a:lnTo>
                  <a:lnTo>
                    <a:pt x="1250731" y="33137"/>
                  </a:lnTo>
                  <a:lnTo>
                    <a:pt x="1219200" y="22626"/>
                  </a:lnTo>
                  <a:lnTo>
                    <a:pt x="1807779" y="85688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126396CD-63AE-CEBD-B0F1-6EDAA483475F}"/>
              </a:ext>
            </a:extLst>
          </p:cNvPr>
          <p:cNvSpPr/>
          <p:nvPr/>
        </p:nvSpPr>
        <p:spPr>
          <a:xfrm>
            <a:off x="990600" y="783580"/>
            <a:ext cx="758786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animes surgiram no século XX, somente como curta metragens. Porém, depois da Segunda Guerra Mundial, surgiram grandes companhias, como a </a:t>
            </a:r>
            <a:r>
              <a:rPr lang="pt-BR" sz="27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Madhouse</a:t>
            </a:r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a Kyoto Animation, que se dedicaram </a:t>
            </a:r>
          </a:p>
          <a:p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criar </a:t>
            </a:r>
            <a:r>
              <a:rPr lang="pt-BR" sz="27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longa-metragens</a:t>
            </a:r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séries de televisão. </a:t>
            </a:r>
          </a:p>
          <a:p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Mesmo depois do primeiro filme ser </a:t>
            </a:r>
          </a:p>
          <a:p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exibido, em 1906, trabalhar como </a:t>
            </a:r>
          </a:p>
          <a:p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animador requeria muito esforço.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777240" y="605790"/>
            <a:ext cx="7589520" cy="3931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fb3304404079f6e0e870899304d1a199.jpg"/>
          <p:cNvPicPr>
            <a:picLocks noChangeAspect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558835" y="2876550"/>
            <a:ext cx="1807925" cy="175564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EC4D933-C31F-D4BE-351D-A84E68FB6A6C}"/>
              </a:ext>
            </a:extLst>
          </p:cNvPr>
          <p:cNvSpPr/>
          <p:nvPr/>
        </p:nvSpPr>
        <p:spPr>
          <a:xfrm>
            <a:off x="914400" y="1628954"/>
            <a:ext cx="75878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7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Entao</a:t>
            </a:r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uma empresa chamada Yokohama Cinema facilitou seu próprio trabalho comprando uma </a:t>
            </a:r>
            <a:r>
              <a:rPr lang="pt-BR" sz="27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</a:t>
            </a:r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nova e um motor </a:t>
            </a:r>
            <a:r>
              <a:rPr lang="pt-BR" sz="27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automatico</a:t>
            </a:r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7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ssem</a:t>
            </a:r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precisar de manivela </a:t>
            </a:r>
            <a:r>
              <a:rPr lang="pt-BR" sz="27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facklitando</a:t>
            </a:r>
            <a:r>
              <a:rPr lang="pt-BR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trabalho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34" name="Round Same Side Corner Rectangle 33"/>
          <p:cNvSpPr/>
          <p:nvPr/>
        </p:nvSpPr>
        <p:spPr>
          <a:xfrm rot="5400000">
            <a:off x="4838700" y="7048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 rot="5400000">
            <a:off x="4838700" y="2152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 rot="5400000">
            <a:off x="4838700" y="3676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4953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kso Sapi" pitchFamily="50" charset="0"/>
              </a:rPr>
              <a:t>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10400" y="1889414"/>
            <a:ext cx="2200275" cy="3425536"/>
            <a:chOff x="7162800" y="1937039"/>
            <a:chExt cx="2200275" cy="3425536"/>
          </a:xfrm>
        </p:grpSpPr>
        <p:sp>
          <p:nvSpPr>
            <p:cNvPr id="30" name="Freeform 29"/>
            <p:cNvSpPr/>
            <p:nvPr/>
          </p:nvSpPr>
          <p:spPr>
            <a:xfrm>
              <a:off x="7315200" y="1962150"/>
              <a:ext cx="2047875" cy="3400425"/>
            </a:xfrm>
            <a:custGeom>
              <a:avLst/>
              <a:gdLst>
                <a:gd name="connsiteX0" fmla="*/ 400050 w 2047875"/>
                <a:gd name="connsiteY0" fmla="*/ 3200400 h 3400425"/>
                <a:gd name="connsiteX1" fmla="*/ 371475 w 2047875"/>
                <a:gd name="connsiteY1" fmla="*/ 3105150 h 3400425"/>
                <a:gd name="connsiteX2" fmla="*/ 361950 w 2047875"/>
                <a:gd name="connsiteY2" fmla="*/ 3038475 h 3400425"/>
                <a:gd name="connsiteX3" fmla="*/ 352425 w 2047875"/>
                <a:gd name="connsiteY3" fmla="*/ 2981325 h 3400425"/>
                <a:gd name="connsiteX4" fmla="*/ 342900 w 2047875"/>
                <a:gd name="connsiteY4" fmla="*/ 2933700 h 3400425"/>
                <a:gd name="connsiteX5" fmla="*/ 323850 w 2047875"/>
                <a:gd name="connsiteY5" fmla="*/ 2876550 h 3400425"/>
                <a:gd name="connsiteX6" fmla="*/ 314325 w 2047875"/>
                <a:gd name="connsiteY6" fmla="*/ 2847975 h 3400425"/>
                <a:gd name="connsiteX7" fmla="*/ 295275 w 2047875"/>
                <a:gd name="connsiteY7" fmla="*/ 2790825 h 3400425"/>
                <a:gd name="connsiteX8" fmla="*/ 285750 w 2047875"/>
                <a:gd name="connsiteY8" fmla="*/ 2762250 h 3400425"/>
                <a:gd name="connsiteX9" fmla="*/ 266700 w 2047875"/>
                <a:gd name="connsiteY9" fmla="*/ 2733675 h 3400425"/>
                <a:gd name="connsiteX10" fmla="*/ 238125 w 2047875"/>
                <a:gd name="connsiteY10" fmla="*/ 2667000 h 3400425"/>
                <a:gd name="connsiteX11" fmla="*/ 219075 w 2047875"/>
                <a:gd name="connsiteY11" fmla="*/ 2609850 h 3400425"/>
                <a:gd name="connsiteX12" fmla="*/ 228600 w 2047875"/>
                <a:gd name="connsiteY12" fmla="*/ 2238375 h 3400425"/>
                <a:gd name="connsiteX13" fmla="*/ 238125 w 2047875"/>
                <a:gd name="connsiteY13" fmla="*/ 2200275 h 3400425"/>
                <a:gd name="connsiteX14" fmla="*/ 257175 w 2047875"/>
                <a:gd name="connsiteY14" fmla="*/ 2085975 h 3400425"/>
                <a:gd name="connsiteX15" fmla="*/ 276225 w 2047875"/>
                <a:gd name="connsiteY15" fmla="*/ 2028825 h 3400425"/>
                <a:gd name="connsiteX16" fmla="*/ 314325 w 2047875"/>
                <a:gd name="connsiteY16" fmla="*/ 1962150 h 3400425"/>
                <a:gd name="connsiteX17" fmla="*/ 323850 w 2047875"/>
                <a:gd name="connsiteY17" fmla="*/ 1933575 h 3400425"/>
                <a:gd name="connsiteX18" fmla="*/ 342900 w 2047875"/>
                <a:gd name="connsiteY18" fmla="*/ 1895475 h 3400425"/>
                <a:gd name="connsiteX19" fmla="*/ 371475 w 2047875"/>
                <a:gd name="connsiteY19" fmla="*/ 1828800 h 3400425"/>
                <a:gd name="connsiteX20" fmla="*/ 409575 w 2047875"/>
                <a:gd name="connsiteY20" fmla="*/ 1743075 h 3400425"/>
                <a:gd name="connsiteX21" fmla="*/ 419100 w 2047875"/>
                <a:gd name="connsiteY21" fmla="*/ 1714500 h 3400425"/>
                <a:gd name="connsiteX22" fmla="*/ 409575 w 2047875"/>
                <a:gd name="connsiteY22" fmla="*/ 1485900 h 3400425"/>
                <a:gd name="connsiteX23" fmla="*/ 400050 w 2047875"/>
                <a:gd name="connsiteY23" fmla="*/ 1447800 h 3400425"/>
                <a:gd name="connsiteX24" fmla="*/ 381000 w 2047875"/>
                <a:gd name="connsiteY24" fmla="*/ 1419225 h 3400425"/>
                <a:gd name="connsiteX25" fmla="*/ 361950 w 2047875"/>
                <a:gd name="connsiteY25" fmla="*/ 1362075 h 3400425"/>
                <a:gd name="connsiteX26" fmla="*/ 295275 w 2047875"/>
                <a:gd name="connsiteY26" fmla="*/ 1285875 h 3400425"/>
                <a:gd name="connsiteX27" fmla="*/ 276225 w 2047875"/>
                <a:gd name="connsiteY27" fmla="*/ 1257300 h 3400425"/>
                <a:gd name="connsiteX28" fmla="*/ 247650 w 2047875"/>
                <a:gd name="connsiteY28" fmla="*/ 1238250 h 3400425"/>
                <a:gd name="connsiteX29" fmla="*/ 238125 w 2047875"/>
                <a:gd name="connsiteY29" fmla="*/ 1209675 h 3400425"/>
                <a:gd name="connsiteX30" fmla="*/ 209550 w 2047875"/>
                <a:gd name="connsiteY30" fmla="*/ 1190625 h 3400425"/>
                <a:gd name="connsiteX31" fmla="*/ 180975 w 2047875"/>
                <a:gd name="connsiteY31" fmla="*/ 1162050 h 3400425"/>
                <a:gd name="connsiteX32" fmla="*/ 142875 w 2047875"/>
                <a:gd name="connsiteY32" fmla="*/ 1104900 h 3400425"/>
                <a:gd name="connsiteX33" fmla="*/ 123825 w 2047875"/>
                <a:gd name="connsiteY33" fmla="*/ 1076325 h 3400425"/>
                <a:gd name="connsiteX34" fmla="*/ 104775 w 2047875"/>
                <a:gd name="connsiteY34" fmla="*/ 1047750 h 3400425"/>
                <a:gd name="connsiteX35" fmla="*/ 76200 w 2047875"/>
                <a:gd name="connsiteY35" fmla="*/ 990600 h 3400425"/>
                <a:gd name="connsiteX36" fmla="*/ 57150 w 2047875"/>
                <a:gd name="connsiteY36" fmla="*/ 952500 h 3400425"/>
                <a:gd name="connsiteX37" fmla="*/ 38100 w 2047875"/>
                <a:gd name="connsiteY37" fmla="*/ 895350 h 3400425"/>
                <a:gd name="connsiteX38" fmla="*/ 19050 w 2047875"/>
                <a:gd name="connsiteY38" fmla="*/ 866775 h 3400425"/>
                <a:gd name="connsiteX39" fmla="*/ 0 w 2047875"/>
                <a:gd name="connsiteY39" fmla="*/ 809625 h 3400425"/>
                <a:gd name="connsiteX40" fmla="*/ 19050 w 2047875"/>
                <a:gd name="connsiteY40" fmla="*/ 714375 h 3400425"/>
                <a:gd name="connsiteX41" fmla="*/ 57150 w 2047875"/>
                <a:gd name="connsiteY41" fmla="*/ 657225 h 3400425"/>
                <a:gd name="connsiteX42" fmla="*/ 85725 w 2047875"/>
                <a:gd name="connsiteY42" fmla="*/ 638175 h 3400425"/>
                <a:gd name="connsiteX43" fmla="*/ 95250 w 2047875"/>
                <a:gd name="connsiteY43" fmla="*/ 609600 h 3400425"/>
                <a:gd name="connsiteX44" fmla="*/ 133350 w 2047875"/>
                <a:gd name="connsiteY44" fmla="*/ 552450 h 3400425"/>
                <a:gd name="connsiteX45" fmla="*/ 161925 w 2047875"/>
                <a:gd name="connsiteY45" fmla="*/ 495300 h 3400425"/>
                <a:gd name="connsiteX46" fmla="*/ 180975 w 2047875"/>
                <a:gd name="connsiteY46" fmla="*/ 438150 h 3400425"/>
                <a:gd name="connsiteX47" fmla="*/ 190500 w 2047875"/>
                <a:gd name="connsiteY47" fmla="*/ 409575 h 3400425"/>
                <a:gd name="connsiteX48" fmla="*/ 238125 w 2047875"/>
                <a:gd name="connsiteY48" fmla="*/ 323850 h 3400425"/>
                <a:gd name="connsiteX49" fmla="*/ 371475 w 2047875"/>
                <a:gd name="connsiteY49" fmla="*/ 295275 h 3400425"/>
                <a:gd name="connsiteX50" fmla="*/ 428625 w 2047875"/>
                <a:gd name="connsiteY50" fmla="*/ 266700 h 3400425"/>
                <a:gd name="connsiteX51" fmla="*/ 485775 w 2047875"/>
                <a:gd name="connsiteY51" fmla="*/ 247650 h 3400425"/>
                <a:gd name="connsiteX52" fmla="*/ 514350 w 2047875"/>
                <a:gd name="connsiteY52" fmla="*/ 238125 h 3400425"/>
                <a:gd name="connsiteX53" fmla="*/ 542925 w 2047875"/>
                <a:gd name="connsiteY53" fmla="*/ 228600 h 3400425"/>
                <a:gd name="connsiteX54" fmla="*/ 600075 w 2047875"/>
                <a:gd name="connsiteY54" fmla="*/ 200025 h 3400425"/>
                <a:gd name="connsiteX55" fmla="*/ 628650 w 2047875"/>
                <a:gd name="connsiteY55" fmla="*/ 180975 h 3400425"/>
                <a:gd name="connsiteX56" fmla="*/ 685800 w 2047875"/>
                <a:gd name="connsiteY56" fmla="*/ 161925 h 3400425"/>
                <a:gd name="connsiteX57" fmla="*/ 714375 w 2047875"/>
                <a:gd name="connsiteY57" fmla="*/ 152400 h 3400425"/>
                <a:gd name="connsiteX58" fmla="*/ 742950 w 2047875"/>
                <a:gd name="connsiteY58" fmla="*/ 133350 h 3400425"/>
                <a:gd name="connsiteX59" fmla="*/ 800100 w 2047875"/>
                <a:gd name="connsiteY59" fmla="*/ 114300 h 3400425"/>
                <a:gd name="connsiteX60" fmla="*/ 828675 w 2047875"/>
                <a:gd name="connsiteY60" fmla="*/ 104775 h 3400425"/>
                <a:gd name="connsiteX61" fmla="*/ 857250 w 2047875"/>
                <a:gd name="connsiteY61" fmla="*/ 95250 h 3400425"/>
                <a:gd name="connsiteX62" fmla="*/ 885825 w 2047875"/>
                <a:gd name="connsiteY62" fmla="*/ 76200 h 3400425"/>
                <a:gd name="connsiteX63" fmla="*/ 942975 w 2047875"/>
                <a:gd name="connsiteY63" fmla="*/ 57150 h 3400425"/>
                <a:gd name="connsiteX64" fmla="*/ 971550 w 2047875"/>
                <a:gd name="connsiteY64" fmla="*/ 47625 h 3400425"/>
                <a:gd name="connsiteX65" fmla="*/ 1000125 w 2047875"/>
                <a:gd name="connsiteY65" fmla="*/ 38100 h 3400425"/>
                <a:gd name="connsiteX66" fmla="*/ 1028700 w 2047875"/>
                <a:gd name="connsiteY66" fmla="*/ 28575 h 3400425"/>
                <a:gd name="connsiteX67" fmla="*/ 1076325 w 2047875"/>
                <a:gd name="connsiteY67" fmla="*/ 19050 h 3400425"/>
                <a:gd name="connsiteX68" fmla="*/ 1104900 w 2047875"/>
                <a:gd name="connsiteY68" fmla="*/ 9525 h 3400425"/>
                <a:gd name="connsiteX69" fmla="*/ 1162050 w 2047875"/>
                <a:gd name="connsiteY69" fmla="*/ 0 h 3400425"/>
                <a:gd name="connsiteX70" fmla="*/ 1257300 w 2047875"/>
                <a:gd name="connsiteY70" fmla="*/ 28575 h 3400425"/>
                <a:gd name="connsiteX71" fmla="*/ 1295400 w 2047875"/>
                <a:gd name="connsiteY71" fmla="*/ 66675 h 3400425"/>
                <a:gd name="connsiteX72" fmla="*/ 1552575 w 2047875"/>
                <a:gd name="connsiteY72" fmla="*/ 76200 h 3400425"/>
                <a:gd name="connsiteX73" fmla="*/ 1571625 w 2047875"/>
                <a:gd name="connsiteY73" fmla="*/ 133350 h 3400425"/>
                <a:gd name="connsiteX74" fmla="*/ 1581150 w 2047875"/>
                <a:gd name="connsiteY74" fmla="*/ 180975 h 3400425"/>
                <a:gd name="connsiteX75" fmla="*/ 1609725 w 2047875"/>
                <a:gd name="connsiteY75" fmla="*/ 200025 h 3400425"/>
                <a:gd name="connsiteX76" fmla="*/ 1695450 w 2047875"/>
                <a:gd name="connsiteY76" fmla="*/ 228600 h 3400425"/>
                <a:gd name="connsiteX77" fmla="*/ 1724025 w 2047875"/>
                <a:gd name="connsiteY77" fmla="*/ 238125 h 3400425"/>
                <a:gd name="connsiteX78" fmla="*/ 1752600 w 2047875"/>
                <a:gd name="connsiteY78" fmla="*/ 247650 h 3400425"/>
                <a:gd name="connsiteX79" fmla="*/ 1790700 w 2047875"/>
                <a:gd name="connsiteY79" fmla="*/ 304800 h 3400425"/>
                <a:gd name="connsiteX80" fmla="*/ 1809750 w 2047875"/>
                <a:gd name="connsiteY80" fmla="*/ 333375 h 3400425"/>
                <a:gd name="connsiteX81" fmla="*/ 1819275 w 2047875"/>
                <a:gd name="connsiteY81" fmla="*/ 390525 h 3400425"/>
                <a:gd name="connsiteX82" fmla="*/ 1828800 w 2047875"/>
                <a:gd name="connsiteY82" fmla="*/ 657225 h 3400425"/>
                <a:gd name="connsiteX83" fmla="*/ 1847850 w 2047875"/>
                <a:gd name="connsiteY83" fmla="*/ 714375 h 3400425"/>
                <a:gd name="connsiteX84" fmla="*/ 1857375 w 2047875"/>
                <a:gd name="connsiteY84" fmla="*/ 752475 h 3400425"/>
                <a:gd name="connsiteX85" fmla="*/ 1847850 w 2047875"/>
                <a:gd name="connsiteY85" fmla="*/ 1038225 h 3400425"/>
                <a:gd name="connsiteX86" fmla="*/ 1790700 w 2047875"/>
                <a:gd name="connsiteY86" fmla="*/ 1152525 h 3400425"/>
                <a:gd name="connsiteX87" fmla="*/ 1771650 w 2047875"/>
                <a:gd name="connsiteY87" fmla="*/ 1181100 h 3400425"/>
                <a:gd name="connsiteX88" fmla="*/ 1743075 w 2047875"/>
                <a:gd name="connsiteY88" fmla="*/ 1209675 h 3400425"/>
                <a:gd name="connsiteX89" fmla="*/ 1724025 w 2047875"/>
                <a:gd name="connsiteY89" fmla="*/ 1238250 h 3400425"/>
                <a:gd name="connsiteX90" fmla="*/ 1638300 w 2047875"/>
                <a:gd name="connsiteY90" fmla="*/ 1304925 h 3400425"/>
                <a:gd name="connsiteX91" fmla="*/ 1609725 w 2047875"/>
                <a:gd name="connsiteY91" fmla="*/ 1323975 h 3400425"/>
                <a:gd name="connsiteX92" fmla="*/ 1581150 w 2047875"/>
                <a:gd name="connsiteY92" fmla="*/ 1333500 h 3400425"/>
                <a:gd name="connsiteX93" fmla="*/ 1552575 w 2047875"/>
                <a:gd name="connsiteY93" fmla="*/ 1352550 h 3400425"/>
                <a:gd name="connsiteX94" fmla="*/ 1495425 w 2047875"/>
                <a:gd name="connsiteY94" fmla="*/ 1371600 h 3400425"/>
                <a:gd name="connsiteX95" fmla="*/ 1466850 w 2047875"/>
                <a:gd name="connsiteY95" fmla="*/ 1381125 h 3400425"/>
                <a:gd name="connsiteX96" fmla="*/ 1447800 w 2047875"/>
                <a:gd name="connsiteY96" fmla="*/ 1409700 h 3400425"/>
                <a:gd name="connsiteX97" fmla="*/ 1485900 w 2047875"/>
                <a:gd name="connsiteY97" fmla="*/ 1485900 h 3400425"/>
                <a:gd name="connsiteX98" fmla="*/ 1543050 w 2047875"/>
                <a:gd name="connsiteY98" fmla="*/ 1524000 h 3400425"/>
                <a:gd name="connsiteX99" fmla="*/ 1571625 w 2047875"/>
                <a:gd name="connsiteY99" fmla="*/ 1543050 h 3400425"/>
                <a:gd name="connsiteX100" fmla="*/ 1600200 w 2047875"/>
                <a:gd name="connsiteY100" fmla="*/ 1552575 h 3400425"/>
                <a:gd name="connsiteX101" fmla="*/ 1619250 w 2047875"/>
                <a:gd name="connsiteY101" fmla="*/ 1581150 h 3400425"/>
                <a:gd name="connsiteX102" fmla="*/ 1666875 w 2047875"/>
                <a:gd name="connsiteY102" fmla="*/ 1628775 h 3400425"/>
                <a:gd name="connsiteX103" fmla="*/ 1676400 w 2047875"/>
                <a:gd name="connsiteY103" fmla="*/ 1657350 h 3400425"/>
                <a:gd name="connsiteX104" fmla="*/ 1695450 w 2047875"/>
                <a:gd name="connsiteY104" fmla="*/ 1685925 h 3400425"/>
                <a:gd name="connsiteX105" fmla="*/ 1724025 w 2047875"/>
                <a:gd name="connsiteY105" fmla="*/ 1743075 h 3400425"/>
                <a:gd name="connsiteX106" fmla="*/ 1752600 w 2047875"/>
                <a:gd name="connsiteY106" fmla="*/ 1762125 h 3400425"/>
                <a:gd name="connsiteX107" fmla="*/ 1800225 w 2047875"/>
                <a:gd name="connsiteY107" fmla="*/ 1819275 h 3400425"/>
                <a:gd name="connsiteX108" fmla="*/ 1838325 w 2047875"/>
                <a:gd name="connsiteY108" fmla="*/ 1876425 h 3400425"/>
                <a:gd name="connsiteX109" fmla="*/ 1857375 w 2047875"/>
                <a:gd name="connsiteY109" fmla="*/ 1905000 h 3400425"/>
                <a:gd name="connsiteX110" fmla="*/ 1876425 w 2047875"/>
                <a:gd name="connsiteY110" fmla="*/ 1933575 h 3400425"/>
                <a:gd name="connsiteX111" fmla="*/ 1905000 w 2047875"/>
                <a:gd name="connsiteY111" fmla="*/ 2038350 h 3400425"/>
                <a:gd name="connsiteX112" fmla="*/ 1914525 w 2047875"/>
                <a:gd name="connsiteY112" fmla="*/ 2066925 h 3400425"/>
                <a:gd name="connsiteX113" fmla="*/ 1933575 w 2047875"/>
                <a:gd name="connsiteY113" fmla="*/ 2095500 h 3400425"/>
                <a:gd name="connsiteX114" fmla="*/ 1952625 w 2047875"/>
                <a:gd name="connsiteY114" fmla="*/ 2162175 h 3400425"/>
                <a:gd name="connsiteX115" fmla="*/ 1962150 w 2047875"/>
                <a:gd name="connsiteY115" fmla="*/ 2247900 h 3400425"/>
                <a:gd name="connsiteX116" fmla="*/ 1971675 w 2047875"/>
                <a:gd name="connsiteY116" fmla="*/ 2305050 h 3400425"/>
                <a:gd name="connsiteX117" fmla="*/ 1990725 w 2047875"/>
                <a:gd name="connsiteY117" fmla="*/ 2447925 h 3400425"/>
                <a:gd name="connsiteX118" fmla="*/ 2000250 w 2047875"/>
                <a:gd name="connsiteY118" fmla="*/ 2543175 h 3400425"/>
                <a:gd name="connsiteX119" fmla="*/ 2009775 w 2047875"/>
                <a:gd name="connsiteY119" fmla="*/ 2609850 h 3400425"/>
                <a:gd name="connsiteX120" fmla="*/ 2028825 w 2047875"/>
                <a:gd name="connsiteY120" fmla="*/ 2733675 h 3400425"/>
                <a:gd name="connsiteX121" fmla="*/ 2038350 w 2047875"/>
                <a:gd name="connsiteY121" fmla="*/ 2819400 h 3400425"/>
                <a:gd name="connsiteX122" fmla="*/ 2047875 w 2047875"/>
                <a:gd name="connsiteY122" fmla="*/ 2886075 h 3400425"/>
                <a:gd name="connsiteX123" fmla="*/ 2038350 w 2047875"/>
                <a:gd name="connsiteY123" fmla="*/ 3095625 h 3400425"/>
                <a:gd name="connsiteX124" fmla="*/ 2019300 w 2047875"/>
                <a:gd name="connsiteY124" fmla="*/ 3152775 h 3400425"/>
                <a:gd name="connsiteX125" fmla="*/ 2009775 w 2047875"/>
                <a:gd name="connsiteY125" fmla="*/ 3181350 h 3400425"/>
                <a:gd name="connsiteX126" fmla="*/ 1981200 w 2047875"/>
                <a:gd name="connsiteY126" fmla="*/ 3209925 h 3400425"/>
                <a:gd name="connsiteX127" fmla="*/ 1962150 w 2047875"/>
                <a:gd name="connsiteY127" fmla="*/ 3238500 h 3400425"/>
                <a:gd name="connsiteX128" fmla="*/ 1876425 w 2047875"/>
                <a:gd name="connsiteY128" fmla="*/ 3286125 h 3400425"/>
                <a:gd name="connsiteX129" fmla="*/ 1457325 w 2047875"/>
                <a:gd name="connsiteY129" fmla="*/ 3295650 h 3400425"/>
                <a:gd name="connsiteX130" fmla="*/ 1247775 w 2047875"/>
                <a:gd name="connsiteY130" fmla="*/ 3314700 h 3400425"/>
                <a:gd name="connsiteX131" fmla="*/ 1057275 w 2047875"/>
                <a:gd name="connsiteY131" fmla="*/ 3324225 h 3400425"/>
                <a:gd name="connsiteX132" fmla="*/ 981075 w 2047875"/>
                <a:gd name="connsiteY132" fmla="*/ 3343275 h 3400425"/>
                <a:gd name="connsiteX133" fmla="*/ 952500 w 2047875"/>
                <a:gd name="connsiteY133" fmla="*/ 3352800 h 3400425"/>
                <a:gd name="connsiteX134" fmla="*/ 895350 w 2047875"/>
                <a:gd name="connsiteY134" fmla="*/ 3362325 h 3400425"/>
                <a:gd name="connsiteX135" fmla="*/ 857250 w 2047875"/>
                <a:gd name="connsiteY135" fmla="*/ 3381375 h 3400425"/>
                <a:gd name="connsiteX136" fmla="*/ 781050 w 2047875"/>
                <a:gd name="connsiteY136" fmla="*/ 3390900 h 3400425"/>
                <a:gd name="connsiteX137" fmla="*/ 742950 w 2047875"/>
                <a:gd name="connsiteY137" fmla="*/ 3400425 h 3400425"/>
                <a:gd name="connsiteX138" fmla="*/ 590550 w 2047875"/>
                <a:gd name="connsiteY138" fmla="*/ 3390900 h 3400425"/>
                <a:gd name="connsiteX139" fmla="*/ 552450 w 2047875"/>
                <a:gd name="connsiteY139" fmla="*/ 3381375 h 3400425"/>
                <a:gd name="connsiteX140" fmla="*/ 495300 w 2047875"/>
                <a:gd name="connsiteY140" fmla="*/ 3343275 h 3400425"/>
                <a:gd name="connsiteX141" fmla="*/ 466725 w 2047875"/>
                <a:gd name="connsiteY141" fmla="*/ 3324225 h 3400425"/>
                <a:gd name="connsiteX142" fmla="*/ 438150 w 2047875"/>
                <a:gd name="connsiteY142" fmla="*/ 3305175 h 3400425"/>
                <a:gd name="connsiteX143" fmla="*/ 409575 w 2047875"/>
                <a:gd name="connsiteY143" fmla="*/ 3248025 h 3400425"/>
                <a:gd name="connsiteX144" fmla="*/ 400050 w 2047875"/>
                <a:gd name="connsiteY144" fmla="*/ 3200400 h 34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047875" h="3400425">
                  <a:moveTo>
                    <a:pt x="400050" y="3200400"/>
                  </a:moveTo>
                  <a:cubicBezTo>
                    <a:pt x="393700" y="3176588"/>
                    <a:pt x="377233" y="3136820"/>
                    <a:pt x="371475" y="3105150"/>
                  </a:cubicBezTo>
                  <a:cubicBezTo>
                    <a:pt x="367459" y="3083061"/>
                    <a:pt x="365364" y="3060665"/>
                    <a:pt x="361950" y="3038475"/>
                  </a:cubicBezTo>
                  <a:cubicBezTo>
                    <a:pt x="359013" y="3019387"/>
                    <a:pt x="355880" y="3000326"/>
                    <a:pt x="352425" y="2981325"/>
                  </a:cubicBezTo>
                  <a:cubicBezTo>
                    <a:pt x="349529" y="2965397"/>
                    <a:pt x="347160" y="2949319"/>
                    <a:pt x="342900" y="2933700"/>
                  </a:cubicBezTo>
                  <a:cubicBezTo>
                    <a:pt x="337616" y="2914327"/>
                    <a:pt x="330200" y="2895600"/>
                    <a:pt x="323850" y="2876550"/>
                  </a:cubicBezTo>
                  <a:lnTo>
                    <a:pt x="314325" y="2847975"/>
                  </a:lnTo>
                  <a:lnTo>
                    <a:pt x="295275" y="2790825"/>
                  </a:lnTo>
                  <a:cubicBezTo>
                    <a:pt x="292100" y="2781300"/>
                    <a:pt x="291319" y="2770604"/>
                    <a:pt x="285750" y="2762250"/>
                  </a:cubicBezTo>
                  <a:lnTo>
                    <a:pt x="266700" y="2733675"/>
                  </a:lnTo>
                  <a:cubicBezTo>
                    <a:pt x="241504" y="2632889"/>
                    <a:pt x="275713" y="2751573"/>
                    <a:pt x="238125" y="2667000"/>
                  </a:cubicBezTo>
                  <a:cubicBezTo>
                    <a:pt x="229970" y="2648650"/>
                    <a:pt x="219075" y="2609850"/>
                    <a:pt x="219075" y="2609850"/>
                  </a:cubicBezTo>
                  <a:cubicBezTo>
                    <a:pt x="222250" y="2486025"/>
                    <a:pt x="222845" y="2362107"/>
                    <a:pt x="228600" y="2238375"/>
                  </a:cubicBezTo>
                  <a:cubicBezTo>
                    <a:pt x="229208" y="2225298"/>
                    <a:pt x="235713" y="2213142"/>
                    <a:pt x="238125" y="2200275"/>
                  </a:cubicBezTo>
                  <a:cubicBezTo>
                    <a:pt x="245243" y="2162311"/>
                    <a:pt x="244961" y="2122618"/>
                    <a:pt x="257175" y="2085975"/>
                  </a:cubicBezTo>
                  <a:cubicBezTo>
                    <a:pt x="263525" y="2066925"/>
                    <a:pt x="265086" y="2045533"/>
                    <a:pt x="276225" y="2028825"/>
                  </a:cubicBezTo>
                  <a:cubicBezTo>
                    <a:pt x="295357" y="2000127"/>
                    <a:pt x="299823" y="1995987"/>
                    <a:pt x="314325" y="1962150"/>
                  </a:cubicBezTo>
                  <a:cubicBezTo>
                    <a:pt x="318280" y="1952922"/>
                    <a:pt x="319895" y="1942803"/>
                    <a:pt x="323850" y="1933575"/>
                  </a:cubicBezTo>
                  <a:cubicBezTo>
                    <a:pt x="329443" y="1920524"/>
                    <a:pt x="337307" y="1908526"/>
                    <a:pt x="342900" y="1895475"/>
                  </a:cubicBezTo>
                  <a:cubicBezTo>
                    <a:pt x="365799" y="1842045"/>
                    <a:pt x="335372" y="1891981"/>
                    <a:pt x="371475" y="1828800"/>
                  </a:cubicBezTo>
                  <a:cubicBezTo>
                    <a:pt x="407701" y="1765404"/>
                    <a:pt x="376314" y="1842858"/>
                    <a:pt x="409575" y="1743075"/>
                  </a:cubicBezTo>
                  <a:lnTo>
                    <a:pt x="419100" y="1714500"/>
                  </a:lnTo>
                  <a:cubicBezTo>
                    <a:pt x="415925" y="1638300"/>
                    <a:pt x="415009" y="1561972"/>
                    <a:pt x="409575" y="1485900"/>
                  </a:cubicBezTo>
                  <a:cubicBezTo>
                    <a:pt x="408642" y="1472842"/>
                    <a:pt x="405207" y="1459832"/>
                    <a:pt x="400050" y="1447800"/>
                  </a:cubicBezTo>
                  <a:cubicBezTo>
                    <a:pt x="395541" y="1437278"/>
                    <a:pt x="385649" y="1429686"/>
                    <a:pt x="381000" y="1419225"/>
                  </a:cubicBezTo>
                  <a:cubicBezTo>
                    <a:pt x="372845" y="1400875"/>
                    <a:pt x="373089" y="1378783"/>
                    <a:pt x="361950" y="1362075"/>
                  </a:cubicBezTo>
                  <a:cubicBezTo>
                    <a:pt x="317500" y="1295400"/>
                    <a:pt x="342900" y="1317625"/>
                    <a:pt x="295275" y="1285875"/>
                  </a:cubicBezTo>
                  <a:cubicBezTo>
                    <a:pt x="288925" y="1276350"/>
                    <a:pt x="284320" y="1265395"/>
                    <a:pt x="276225" y="1257300"/>
                  </a:cubicBezTo>
                  <a:cubicBezTo>
                    <a:pt x="268130" y="1249205"/>
                    <a:pt x="254801" y="1247189"/>
                    <a:pt x="247650" y="1238250"/>
                  </a:cubicBezTo>
                  <a:cubicBezTo>
                    <a:pt x="241378" y="1230410"/>
                    <a:pt x="244397" y="1217515"/>
                    <a:pt x="238125" y="1209675"/>
                  </a:cubicBezTo>
                  <a:cubicBezTo>
                    <a:pt x="230974" y="1200736"/>
                    <a:pt x="218344" y="1197954"/>
                    <a:pt x="209550" y="1190625"/>
                  </a:cubicBezTo>
                  <a:cubicBezTo>
                    <a:pt x="199202" y="1182001"/>
                    <a:pt x="189245" y="1172683"/>
                    <a:pt x="180975" y="1162050"/>
                  </a:cubicBezTo>
                  <a:cubicBezTo>
                    <a:pt x="166919" y="1143978"/>
                    <a:pt x="155575" y="1123950"/>
                    <a:pt x="142875" y="1104900"/>
                  </a:cubicBezTo>
                  <a:lnTo>
                    <a:pt x="123825" y="1076325"/>
                  </a:lnTo>
                  <a:cubicBezTo>
                    <a:pt x="117475" y="1066800"/>
                    <a:pt x="108395" y="1058610"/>
                    <a:pt x="104775" y="1047750"/>
                  </a:cubicBezTo>
                  <a:cubicBezTo>
                    <a:pt x="87311" y="995359"/>
                    <a:pt x="105743" y="1042301"/>
                    <a:pt x="76200" y="990600"/>
                  </a:cubicBezTo>
                  <a:cubicBezTo>
                    <a:pt x="69155" y="978272"/>
                    <a:pt x="62423" y="965683"/>
                    <a:pt x="57150" y="952500"/>
                  </a:cubicBezTo>
                  <a:cubicBezTo>
                    <a:pt x="49692" y="933856"/>
                    <a:pt x="49239" y="912058"/>
                    <a:pt x="38100" y="895350"/>
                  </a:cubicBezTo>
                  <a:cubicBezTo>
                    <a:pt x="31750" y="885825"/>
                    <a:pt x="23699" y="877236"/>
                    <a:pt x="19050" y="866775"/>
                  </a:cubicBezTo>
                  <a:cubicBezTo>
                    <a:pt x="10895" y="848425"/>
                    <a:pt x="0" y="809625"/>
                    <a:pt x="0" y="809625"/>
                  </a:cubicBezTo>
                  <a:cubicBezTo>
                    <a:pt x="2366" y="793060"/>
                    <a:pt x="6262" y="737394"/>
                    <a:pt x="19050" y="714375"/>
                  </a:cubicBezTo>
                  <a:cubicBezTo>
                    <a:pt x="30169" y="694361"/>
                    <a:pt x="38100" y="669925"/>
                    <a:pt x="57150" y="657225"/>
                  </a:cubicBezTo>
                  <a:lnTo>
                    <a:pt x="85725" y="638175"/>
                  </a:lnTo>
                  <a:cubicBezTo>
                    <a:pt x="88900" y="628650"/>
                    <a:pt x="90374" y="618377"/>
                    <a:pt x="95250" y="609600"/>
                  </a:cubicBezTo>
                  <a:cubicBezTo>
                    <a:pt x="106369" y="589586"/>
                    <a:pt x="126110" y="574170"/>
                    <a:pt x="133350" y="552450"/>
                  </a:cubicBezTo>
                  <a:cubicBezTo>
                    <a:pt x="168088" y="448237"/>
                    <a:pt x="112686" y="606087"/>
                    <a:pt x="161925" y="495300"/>
                  </a:cubicBezTo>
                  <a:cubicBezTo>
                    <a:pt x="170080" y="476950"/>
                    <a:pt x="174625" y="457200"/>
                    <a:pt x="180975" y="438150"/>
                  </a:cubicBezTo>
                  <a:lnTo>
                    <a:pt x="190500" y="409575"/>
                  </a:lnTo>
                  <a:cubicBezTo>
                    <a:pt x="198887" y="384414"/>
                    <a:pt x="213561" y="332038"/>
                    <a:pt x="238125" y="323850"/>
                  </a:cubicBezTo>
                  <a:cubicBezTo>
                    <a:pt x="319559" y="296705"/>
                    <a:pt x="275350" y="307291"/>
                    <a:pt x="371475" y="295275"/>
                  </a:cubicBezTo>
                  <a:cubicBezTo>
                    <a:pt x="475688" y="260537"/>
                    <a:pt x="317838" y="315939"/>
                    <a:pt x="428625" y="266700"/>
                  </a:cubicBezTo>
                  <a:cubicBezTo>
                    <a:pt x="446975" y="258545"/>
                    <a:pt x="466725" y="254000"/>
                    <a:pt x="485775" y="247650"/>
                  </a:cubicBezTo>
                  <a:lnTo>
                    <a:pt x="514350" y="238125"/>
                  </a:lnTo>
                  <a:cubicBezTo>
                    <a:pt x="523875" y="234950"/>
                    <a:pt x="534571" y="234169"/>
                    <a:pt x="542925" y="228600"/>
                  </a:cubicBezTo>
                  <a:cubicBezTo>
                    <a:pt x="624817" y="174005"/>
                    <a:pt x="521205" y="239460"/>
                    <a:pt x="600075" y="200025"/>
                  </a:cubicBezTo>
                  <a:cubicBezTo>
                    <a:pt x="610314" y="194905"/>
                    <a:pt x="618189" y="185624"/>
                    <a:pt x="628650" y="180975"/>
                  </a:cubicBezTo>
                  <a:cubicBezTo>
                    <a:pt x="647000" y="172820"/>
                    <a:pt x="666750" y="168275"/>
                    <a:pt x="685800" y="161925"/>
                  </a:cubicBezTo>
                  <a:cubicBezTo>
                    <a:pt x="695325" y="158750"/>
                    <a:pt x="706021" y="157969"/>
                    <a:pt x="714375" y="152400"/>
                  </a:cubicBezTo>
                  <a:cubicBezTo>
                    <a:pt x="723900" y="146050"/>
                    <a:pt x="732489" y="137999"/>
                    <a:pt x="742950" y="133350"/>
                  </a:cubicBezTo>
                  <a:cubicBezTo>
                    <a:pt x="761300" y="125195"/>
                    <a:pt x="781050" y="120650"/>
                    <a:pt x="800100" y="114300"/>
                  </a:cubicBezTo>
                  <a:lnTo>
                    <a:pt x="828675" y="104775"/>
                  </a:lnTo>
                  <a:cubicBezTo>
                    <a:pt x="838200" y="101600"/>
                    <a:pt x="848896" y="100819"/>
                    <a:pt x="857250" y="95250"/>
                  </a:cubicBezTo>
                  <a:cubicBezTo>
                    <a:pt x="866775" y="88900"/>
                    <a:pt x="875364" y="80849"/>
                    <a:pt x="885825" y="76200"/>
                  </a:cubicBezTo>
                  <a:cubicBezTo>
                    <a:pt x="904175" y="68045"/>
                    <a:pt x="923925" y="63500"/>
                    <a:pt x="942975" y="57150"/>
                  </a:cubicBezTo>
                  <a:lnTo>
                    <a:pt x="971550" y="47625"/>
                  </a:lnTo>
                  <a:lnTo>
                    <a:pt x="1000125" y="38100"/>
                  </a:lnTo>
                  <a:cubicBezTo>
                    <a:pt x="1009650" y="34925"/>
                    <a:pt x="1018855" y="30544"/>
                    <a:pt x="1028700" y="28575"/>
                  </a:cubicBezTo>
                  <a:cubicBezTo>
                    <a:pt x="1044575" y="25400"/>
                    <a:pt x="1060619" y="22977"/>
                    <a:pt x="1076325" y="19050"/>
                  </a:cubicBezTo>
                  <a:cubicBezTo>
                    <a:pt x="1086065" y="16615"/>
                    <a:pt x="1095099" y="11703"/>
                    <a:pt x="1104900" y="9525"/>
                  </a:cubicBezTo>
                  <a:cubicBezTo>
                    <a:pt x="1123753" y="5335"/>
                    <a:pt x="1143000" y="3175"/>
                    <a:pt x="1162050" y="0"/>
                  </a:cubicBezTo>
                  <a:cubicBezTo>
                    <a:pt x="1191229" y="4168"/>
                    <a:pt x="1234943" y="628"/>
                    <a:pt x="1257300" y="28575"/>
                  </a:cubicBezTo>
                  <a:cubicBezTo>
                    <a:pt x="1280196" y="57195"/>
                    <a:pt x="1247104" y="63455"/>
                    <a:pt x="1295400" y="66675"/>
                  </a:cubicBezTo>
                  <a:cubicBezTo>
                    <a:pt x="1380994" y="72381"/>
                    <a:pt x="1466850" y="73025"/>
                    <a:pt x="1552575" y="76200"/>
                  </a:cubicBezTo>
                  <a:cubicBezTo>
                    <a:pt x="1558925" y="95250"/>
                    <a:pt x="1567687" y="113659"/>
                    <a:pt x="1571625" y="133350"/>
                  </a:cubicBezTo>
                  <a:cubicBezTo>
                    <a:pt x="1574800" y="149225"/>
                    <a:pt x="1573118" y="166919"/>
                    <a:pt x="1581150" y="180975"/>
                  </a:cubicBezTo>
                  <a:cubicBezTo>
                    <a:pt x="1586830" y="190914"/>
                    <a:pt x="1599264" y="195376"/>
                    <a:pt x="1609725" y="200025"/>
                  </a:cubicBezTo>
                  <a:lnTo>
                    <a:pt x="1695450" y="228600"/>
                  </a:lnTo>
                  <a:lnTo>
                    <a:pt x="1724025" y="238125"/>
                  </a:lnTo>
                  <a:lnTo>
                    <a:pt x="1752600" y="247650"/>
                  </a:lnTo>
                  <a:lnTo>
                    <a:pt x="1790700" y="304800"/>
                  </a:lnTo>
                  <a:lnTo>
                    <a:pt x="1809750" y="333375"/>
                  </a:lnTo>
                  <a:cubicBezTo>
                    <a:pt x="1812925" y="352425"/>
                    <a:pt x="1818141" y="371246"/>
                    <a:pt x="1819275" y="390525"/>
                  </a:cubicBezTo>
                  <a:cubicBezTo>
                    <a:pt x="1824499" y="479328"/>
                    <a:pt x="1820981" y="568613"/>
                    <a:pt x="1828800" y="657225"/>
                  </a:cubicBezTo>
                  <a:cubicBezTo>
                    <a:pt x="1830565" y="677228"/>
                    <a:pt x="1842980" y="694894"/>
                    <a:pt x="1847850" y="714375"/>
                  </a:cubicBezTo>
                  <a:lnTo>
                    <a:pt x="1857375" y="752475"/>
                  </a:lnTo>
                  <a:cubicBezTo>
                    <a:pt x="1854200" y="847725"/>
                    <a:pt x="1855764" y="943251"/>
                    <a:pt x="1847850" y="1038225"/>
                  </a:cubicBezTo>
                  <a:cubicBezTo>
                    <a:pt x="1844094" y="1083294"/>
                    <a:pt x="1814245" y="1117207"/>
                    <a:pt x="1790700" y="1152525"/>
                  </a:cubicBezTo>
                  <a:cubicBezTo>
                    <a:pt x="1784350" y="1162050"/>
                    <a:pt x="1779745" y="1173005"/>
                    <a:pt x="1771650" y="1181100"/>
                  </a:cubicBezTo>
                  <a:cubicBezTo>
                    <a:pt x="1762125" y="1190625"/>
                    <a:pt x="1751699" y="1199327"/>
                    <a:pt x="1743075" y="1209675"/>
                  </a:cubicBezTo>
                  <a:cubicBezTo>
                    <a:pt x="1735746" y="1218469"/>
                    <a:pt x="1731354" y="1229456"/>
                    <a:pt x="1724025" y="1238250"/>
                  </a:cubicBezTo>
                  <a:cubicBezTo>
                    <a:pt x="1696047" y="1271823"/>
                    <a:pt x="1678126" y="1278374"/>
                    <a:pt x="1638300" y="1304925"/>
                  </a:cubicBezTo>
                  <a:cubicBezTo>
                    <a:pt x="1628775" y="1311275"/>
                    <a:pt x="1620585" y="1320355"/>
                    <a:pt x="1609725" y="1323975"/>
                  </a:cubicBezTo>
                  <a:cubicBezTo>
                    <a:pt x="1600200" y="1327150"/>
                    <a:pt x="1590130" y="1329010"/>
                    <a:pt x="1581150" y="1333500"/>
                  </a:cubicBezTo>
                  <a:cubicBezTo>
                    <a:pt x="1570911" y="1338620"/>
                    <a:pt x="1563036" y="1347901"/>
                    <a:pt x="1552575" y="1352550"/>
                  </a:cubicBezTo>
                  <a:cubicBezTo>
                    <a:pt x="1534225" y="1360705"/>
                    <a:pt x="1514475" y="1365250"/>
                    <a:pt x="1495425" y="1371600"/>
                  </a:cubicBezTo>
                  <a:lnTo>
                    <a:pt x="1466850" y="1381125"/>
                  </a:lnTo>
                  <a:cubicBezTo>
                    <a:pt x="1460500" y="1390650"/>
                    <a:pt x="1449220" y="1398341"/>
                    <a:pt x="1447800" y="1409700"/>
                  </a:cubicBezTo>
                  <a:cubicBezTo>
                    <a:pt x="1443165" y="1446777"/>
                    <a:pt x="1459857" y="1465644"/>
                    <a:pt x="1485900" y="1485900"/>
                  </a:cubicBezTo>
                  <a:cubicBezTo>
                    <a:pt x="1503972" y="1499956"/>
                    <a:pt x="1524000" y="1511300"/>
                    <a:pt x="1543050" y="1524000"/>
                  </a:cubicBezTo>
                  <a:cubicBezTo>
                    <a:pt x="1552575" y="1530350"/>
                    <a:pt x="1560765" y="1539430"/>
                    <a:pt x="1571625" y="1543050"/>
                  </a:cubicBezTo>
                  <a:lnTo>
                    <a:pt x="1600200" y="1552575"/>
                  </a:lnTo>
                  <a:cubicBezTo>
                    <a:pt x="1606550" y="1562100"/>
                    <a:pt x="1611155" y="1573055"/>
                    <a:pt x="1619250" y="1581150"/>
                  </a:cubicBezTo>
                  <a:cubicBezTo>
                    <a:pt x="1657350" y="1619250"/>
                    <a:pt x="1641475" y="1577975"/>
                    <a:pt x="1666875" y="1628775"/>
                  </a:cubicBezTo>
                  <a:cubicBezTo>
                    <a:pt x="1671365" y="1637755"/>
                    <a:pt x="1671910" y="1648370"/>
                    <a:pt x="1676400" y="1657350"/>
                  </a:cubicBezTo>
                  <a:cubicBezTo>
                    <a:pt x="1681520" y="1667589"/>
                    <a:pt x="1690330" y="1675686"/>
                    <a:pt x="1695450" y="1685925"/>
                  </a:cubicBezTo>
                  <a:cubicBezTo>
                    <a:pt x="1710944" y="1716913"/>
                    <a:pt x="1696728" y="1715778"/>
                    <a:pt x="1724025" y="1743075"/>
                  </a:cubicBezTo>
                  <a:cubicBezTo>
                    <a:pt x="1732120" y="1751170"/>
                    <a:pt x="1743075" y="1755775"/>
                    <a:pt x="1752600" y="1762125"/>
                  </a:cubicBezTo>
                  <a:cubicBezTo>
                    <a:pt x="1820673" y="1864235"/>
                    <a:pt x="1714662" y="1709266"/>
                    <a:pt x="1800225" y="1819275"/>
                  </a:cubicBezTo>
                  <a:cubicBezTo>
                    <a:pt x="1814281" y="1837347"/>
                    <a:pt x="1825625" y="1857375"/>
                    <a:pt x="1838325" y="1876425"/>
                  </a:cubicBezTo>
                  <a:lnTo>
                    <a:pt x="1857375" y="1905000"/>
                  </a:lnTo>
                  <a:lnTo>
                    <a:pt x="1876425" y="1933575"/>
                  </a:lnTo>
                  <a:cubicBezTo>
                    <a:pt x="1889888" y="2000891"/>
                    <a:pt x="1880830" y="1965841"/>
                    <a:pt x="1905000" y="2038350"/>
                  </a:cubicBezTo>
                  <a:cubicBezTo>
                    <a:pt x="1908175" y="2047875"/>
                    <a:pt x="1908956" y="2058571"/>
                    <a:pt x="1914525" y="2066925"/>
                  </a:cubicBezTo>
                  <a:cubicBezTo>
                    <a:pt x="1920875" y="2076450"/>
                    <a:pt x="1928455" y="2085261"/>
                    <a:pt x="1933575" y="2095500"/>
                  </a:cubicBezTo>
                  <a:cubicBezTo>
                    <a:pt x="1940407" y="2109165"/>
                    <a:pt x="1949573" y="2149968"/>
                    <a:pt x="1952625" y="2162175"/>
                  </a:cubicBezTo>
                  <a:cubicBezTo>
                    <a:pt x="1955800" y="2190750"/>
                    <a:pt x="1958350" y="2219401"/>
                    <a:pt x="1962150" y="2247900"/>
                  </a:cubicBezTo>
                  <a:cubicBezTo>
                    <a:pt x="1964702" y="2267043"/>
                    <a:pt x="1968738" y="2285962"/>
                    <a:pt x="1971675" y="2305050"/>
                  </a:cubicBezTo>
                  <a:cubicBezTo>
                    <a:pt x="1977873" y="2345334"/>
                    <a:pt x="1986337" y="2408431"/>
                    <a:pt x="1990725" y="2447925"/>
                  </a:cubicBezTo>
                  <a:cubicBezTo>
                    <a:pt x="1994249" y="2479638"/>
                    <a:pt x="1996522" y="2511485"/>
                    <a:pt x="2000250" y="2543175"/>
                  </a:cubicBezTo>
                  <a:cubicBezTo>
                    <a:pt x="2002873" y="2565472"/>
                    <a:pt x="2007152" y="2587553"/>
                    <a:pt x="2009775" y="2609850"/>
                  </a:cubicBezTo>
                  <a:cubicBezTo>
                    <a:pt x="2023169" y="2723701"/>
                    <a:pt x="2008307" y="2672120"/>
                    <a:pt x="2028825" y="2733675"/>
                  </a:cubicBezTo>
                  <a:cubicBezTo>
                    <a:pt x="2032000" y="2762250"/>
                    <a:pt x="2034784" y="2790871"/>
                    <a:pt x="2038350" y="2819400"/>
                  </a:cubicBezTo>
                  <a:cubicBezTo>
                    <a:pt x="2041135" y="2841677"/>
                    <a:pt x="2047875" y="2863624"/>
                    <a:pt x="2047875" y="2886075"/>
                  </a:cubicBezTo>
                  <a:cubicBezTo>
                    <a:pt x="2047875" y="2955997"/>
                    <a:pt x="2045799" y="3026101"/>
                    <a:pt x="2038350" y="3095625"/>
                  </a:cubicBezTo>
                  <a:cubicBezTo>
                    <a:pt x="2036211" y="3115591"/>
                    <a:pt x="2025650" y="3133725"/>
                    <a:pt x="2019300" y="3152775"/>
                  </a:cubicBezTo>
                  <a:cubicBezTo>
                    <a:pt x="2016125" y="3162300"/>
                    <a:pt x="2016875" y="3174250"/>
                    <a:pt x="2009775" y="3181350"/>
                  </a:cubicBezTo>
                  <a:cubicBezTo>
                    <a:pt x="2000250" y="3190875"/>
                    <a:pt x="1989824" y="3199577"/>
                    <a:pt x="1981200" y="3209925"/>
                  </a:cubicBezTo>
                  <a:cubicBezTo>
                    <a:pt x="1973871" y="3218719"/>
                    <a:pt x="1970765" y="3230962"/>
                    <a:pt x="1962150" y="3238500"/>
                  </a:cubicBezTo>
                  <a:cubicBezTo>
                    <a:pt x="1953102" y="3246417"/>
                    <a:pt x="1901963" y="3285038"/>
                    <a:pt x="1876425" y="3286125"/>
                  </a:cubicBezTo>
                  <a:cubicBezTo>
                    <a:pt x="1736815" y="3292066"/>
                    <a:pt x="1597025" y="3292475"/>
                    <a:pt x="1457325" y="3295650"/>
                  </a:cubicBezTo>
                  <a:cubicBezTo>
                    <a:pt x="1364673" y="3305945"/>
                    <a:pt x="1351000" y="3308444"/>
                    <a:pt x="1247775" y="3314700"/>
                  </a:cubicBezTo>
                  <a:cubicBezTo>
                    <a:pt x="1184312" y="3318546"/>
                    <a:pt x="1120775" y="3321050"/>
                    <a:pt x="1057275" y="3324225"/>
                  </a:cubicBezTo>
                  <a:cubicBezTo>
                    <a:pt x="1031875" y="3330575"/>
                    <a:pt x="1005913" y="3334996"/>
                    <a:pt x="981075" y="3343275"/>
                  </a:cubicBezTo>
                  <a:cubicBezTo>
                    <a:pt x="971550" y="3346450"/>
                    <a:pt x="962301" y="3350622"/>
                    <a:pt x="952500" y="3352800"/>
                  </a:cubicBezTo>
                  <a:cubicBezTo>
                    <a:pt x="933647" y="3356990"/>
                    <a:pt x="914400" y="3359150"/>
                    <a:pt x="895350" y="3362325"/>
                  </a:cubicBezTo>
                  <a:cubicBezTo>
                    <a:pt x="882650" y="3368675"/>
                    <a:pt x="871025" y="3377931"/>
                    <a:pt x="857250" y="3381375"/>
                  </a:cubicBezTo>
                  <a:cubicBezTo>
                    <a:pt x="832417" y="3387583"/>
                    <a:pt x="806299" y="3386692"/>
                    <a:pt x="781050" y="3390900"/>
                  </a:cubicBezTo>
                  <a:cubicBezTo>
                    <a:pt x="768137" y="3393052"/>
                    <a:pt x="755650" y="3397250"/>
                    <a:pt x="742950" y="3400425"/>
                  </a:cubicBezTo>
                  <a:cubicBezTo>
                    <a:pt x="692150" y="3397250"/>
                    <a:pt x="641197" y="3395965"/>
                    <a:pt x="590550" y="3390900"/>
                  </a:cubicBezTo>
                  <a:cubicBezTo>
                    <a:pt x="577524" y="3389597"/>
                    <a:pt x="564159" y="3387229"/>
                    <a:pt x="552450" y="3381375"/>
                  </a:cubicBezTo>
                  <a:cubicBezTo>
                    <a:pt x="531972" y="3371136"/>
                    <a:pt x="514350" y="3355975"/>
                    <a:pt x="495300" y="3343275"/>
                  </a:cubicBezTo>
                  <a:lnTo>
                    <a:pt x="466725" y="3324225"/>
                  </a:lnTo>
                  <a:lnTo>
                    <a:pt x="438150" y="3305175"/>
                  </a:lnTo>
                  <a:cubicBezTo>
                    <a:pt x="419526" y="3277239"/>
                    <a:pt x="417462" y="3279573"/>
                    <a:pt x="409575" y="3248025"/>
                  </a:cubicBezTo>
                  <a:cubicBezTo>
                    <a:pt x="408805" y="3244945"/>
                    <a:pt x="406400" y="3224212"/>
                    <a:pt x="400050" y="32004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𝐑𝐞𝐚𝐬𝐨𝐧𝐬 𝐓𝐨 𝐋𝐨𝐯𝐞 𝐁𝐨𝐤𝐮𝐭𝐨.jpg"/>
            <p:cNvPicPr>
              <a:picLocks noChangeAspect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19"/>
            <a:stretch>
              <a:fillRect/>
            </a:stretch>
          </p:blipFill>
          <p:spPr>
            <a:xfrm>
              <a:off x="7162800" y="1937039"/>
              <a:ext cx="2133600" cy="3273136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/>
          <p:nvPr/>
        </p:nvCxnSpPr>
        <p:spPr>
          <a:xfrm>
            <a:off x="304800" y="209550"/>
            <a:ext cx="0" cy="4648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7523" y="744367"/>
            <a:ext cx="4041002" cy="533400"/>
            <a:chOff x="609600" y="590550"/>
            <a:chExt cx="4041002" cy="533400"/>
          </a:xfrm>
        </p:grpSpPr>
        <p:sp>
          <p:nvSpPr>
            <p:cNvPr id="43" name="Oval 42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9598" y="681660"/>
              <a:ext cx="3511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Como </a:t>
              </a:r>
              <a:r>
                <a:rPr lang="en-US" sz="1600" dirty="0" err="1">
                  <a:latin typeface="Anime Ace 2.0 BB" pitchFamily="2" charset="0"/>
                </a:rPr>
                <a:t>surgiu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os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animes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4053" y="2222501"/>
            <a:ext cx="4279974" cy="533400"/>
            <a:chOff x="609600" y="590550"/>
            <a:chExt cx="4279974" cy="533400"/>
          </a:xfrm>
        </p:grpSpPr>
        <p:sp>
          <p:nvSpPr>
            <p:cNvPr id="47" name="Oval 46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3000" y="667882"/>
              <a:ext cx="374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nime Ace 2.0 BB" pitchFamily="2" charset="0"/>
                </a:rPr>
                <a:t>Características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4053" y="3702051"/>
            <a:ext cx="3473223" cy="533400"/>
            <a:chOff x="609600" y="590550"/>
            <a:chExt cx="3473223" cy="533400"/>
          </a:xfrm>
        </p:grpSpPr>
        <p:sp>
          <p:nvSpPr>
            <p:cNvPr id="50" name="Oval 49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50570" y="703848"/>
              <a:ext cx="2932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A </a:t>
              </a:r>
              <a:r>
                <a:rPr lang="en-US" sz="1600" dirty="0" err="1">
                  <a:latin typeface="Anime Ace 2.0 BB" pitchFamily="2" charset="0"/>
                </a:rPr>
                <a:t>origem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3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34" name="Round Same Side Corner Rectangle 33"/>
          <p:cNvSpPr/>
          <p:nvPr/>
        </p:nvSpPr>
        <p:spPr>
          <a:xfrm rot="5400000">
            <a:off x="4838700" y="7048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 rot="5400000">
            <a:off x="4838700" y="2152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 rot="5400000">
            <a:off x="4838700" y="3676650"/>
            <a:ext cx="838200" cy="6096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4953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kso Sapi" pitchFamily="50" charset="0"/>
              </a:rPr>
              <a:t>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10400" y="1889414"/>
            <a:ext cx="2200275" cy="3425536"/>
            <a:chOff x="7162800" y="1937039"/>
            <a:chExt cx="2200275" cy="3425536"/>
          </a:xfrm>
        </p:grpSpPr>
        <p:sp>
          <p:nvSpPr>
            <p:cNvPr id="30" name="Freeform 29"/>
            <p:cNvSpPr/>
            <p:nvPr/>
          </p:nvSpPr>
          <p:spPr>
            <a:xfrm>
              <a:off x="7315200" y="1962150"/>
              <a:ext cx="2047875" cy="3400425"/>
            </a:xfrm>
            <a:custGeom>
              <a:avLst/>
              <a:gdLst>
                <a:gd name="connsiteX0" fmla="*/ 400050 w 2047875"/>
                <a:gd name="connsiteY0" fmla="*/ 3200400 h 3400425"/>
                <a:gd name="connsiteX1" fmla="*/ 371475 w 2047875"/>
                <a:gd name="connsiteY1" fmla="*/ 3105150 h 3400425"/>
                <a:gd name="connsiteX2" fmla="*/ 361950 w 2047875"/>
                <a:gd name="connsiteY2" fmla="*/ 3038475 h 3400425"/>
                <a:gd name="connsiteX3" fmla="*/ 352425 w 2047875"/>
                <a:gd name="connsiteY3" fmla="*/ 2981325 h 3400425"/>
                <a:gd name="connsiteX4" fmla="*/ 342900 w 2047875"/>
                <a:gd name="connsiteY4" fmla="*/ 2933700 h 3400425"/>
                <a:gd name="connsiteX5" fmla="*/ 323850 w 2047875"/>
                <a:gd name="connsiteY5" fmla="*/ 2876550 h 3400425"/>
                <a:gd name="connsiteX6" fmla="*/ 314325 w 2047875"/>
                <a:gd name="connsiteY6" fmla="*/ 2847975 h 3400425"/>
                <a:gd name="connsiteX7" fmla="*/ 295275 w 2047875"/>
                <a:gd name="connsiteY7" fmla="*/ 2790825 h 3400425"/>
                <a:gd name="connsiteX8" fmla="*/ 285750 w 2047875"/>
                <a:gd name="connsiteY8" fmla="*/ 2762250 h 3400425"/>
                <a:gd name="connsiteX9" fmla="*/ 266700 w 2047875"/>
                <a:gd name="connsiteY9" fmla="*/ 2733675 h 3400425"/>
                <a:gd name="connsiteX10" fmla="*/ 238125 w 2047875"/>
                <a:gd name="connsiteY10" fmla="*/ 2667000 h 3400425"/>
                <a:gd name="connsiteX11" fmla="*/ 219075 w 2047875"/>
                <a:gd name="connsiteY11" fmla="*/ 2609850 h 3400425"/>
                <a:gd name="connsiteX12" fmla="*/ 228600 w 2047875"/>
                <a:gd name="connsiteY12" fmla="*/ 2238375 h 3400425"/>
                <a:gd name="connsiteX13" fmla="*/ 238125 w 2047875"/>
                <a:gd name="connsiteY13" fmla="*/ 2200275 h 3400425"/>
                <a:gd name="connsiteX14" fmla="*/ 257175 w 2047875"/>
                <a:gd name="connsiteY14" fmla="*/ 2085975 h 3400425"/>
                <a:gd name="connsiteX15" fmla="*/ 276225 w 2047875"/>
                <a:gd name="connsiteY15" fmla="*/ 2028825 h 3400425"/>
                <a:gd name="connsiteX16" fmla="*/ 314325 w 2047875"/>
                <a:gd name="connsiteY16" fmla="*/ 1962150 h 3400425"/>
                <a:gd name="connsiteX17" fmla="*/ 323850 w 2047875"/>
                <a:gd name="connsiteY17" fmla="*/ 1933575 h 3400425"/>
                <a:gd name="connsiteX18" fmla="*/ 342900 w 2047875"/>
                <a:gd name="connsiteY18" fmla="*/ 1895475 h 3400425"/>
                <a:gd name="connsiteX19" fmla="*/ 371475 w 2047875"/>
                <a:gd name="connsiteY19" fmla="*/ 1828800 h 3400425"/>
                <a:gd name="connsiteX20" fmla="*/ 409575 w 2047875"/>
                <a:gd name="connsiteY20" fmla="*/ 1743075 h 3400425"/>
                <a:gd name="connsiteX21" fmla="*/ 419100 w 2047875"/>
                <a:gd name="connsiteY21" fmla="*/ 1714500 h 3400425"/>
                <a:gd name="connsiteX22" fmla="*/ 409575 w 2047875"/>
                <a:gd name="connsiteY22" fmla="*/ 1485900 h 3400425"/>
                <a:gd name="connsiteX23" fmla="*/ 400050 w 2047875"/>
                <a:gd name="connsiteY23" fmla="*/ 1447800 h 3400425"/>
                <a:gd name="connsiteX24" fmla="*/ 381000 w 2047875"/>
                <a:gd name="connsiteY24" fmla="*/ 1419225 h 3400425"/>
                <a:gd name="connsiteX25" fmla="*/ 361950 w 2047875"/>
                <a:gd name="connsiteY25" fmla="*/ 1362075 h 3400425"/>
                <a:gd name="connsiteX26" fmla="*/ 295275 w 2047875"/>
                <a:gd name="connsiteY26" fmla="*/ 1285875 h 3400425"/>
                <a:gd name="connsiteX27" fmla="*/ 276225 w 2047875"/>
                <a:gd name="connsiteY27" fmla="*/ 1257300 h 3400425"/>
                <a:gd name="connsiteX28" fmla="*/ 247650 w 2047875"/>
                <a:gd name="connsiteY28" fmla="*/ 1238250 h 3400425"/>
                <a:gd name="connsiteX29" fmla="*/ 238125 w 2047875"/>
                <a:gd name="connsiteY29" fmla="*/ 1209675 h 3400425"/>
                <a:gd name="connsiteX30" fmla="*/ 209550 w 2047875"/>
                <a:gd name="connsiteY30" fmla="*/ 1190625 h 3400425"/>
                <a:gd name="connsiteX31" fmla="*/ 180975 w 2047875"/>
                <a:gd name="connsiteY31" fmla="*/ 1162050 h 3400425"/>
                <a:gd name="connsiteX32" fmla="*/ 142875 w 2047875"/>
                <a:gd name="connsiteY32" fmla="*/ 1104900 h 3400425"/>
                <a:gd name="connsiteX33" fmla="*/ 123825 w 2047875"/>
                <a:gd name="connsiteY33" fmla="*/ 1076325 h 3400425"/>
                <a:gd name="connsiteX34" fmla="*/ 104775 w 2047875"/>
                <a:gd name="connsiteY34" fmla="*/ 1047750 h 3400425"/>
                <a:gd name="connsiteX35" fmla="*/ 76200 w 2047875"/>
                <a:gd name="connsiteY35" fmla="*/ 990600 h 3400425"/>
                <a:gd name="connsiteX36" fmla="*/ 57150 w 2047875"/>
                <a:gd name="connsiteY36" fmla="*/ 952500 h 3400425"/>
                <a:gd name="connsiteX37" fmla="*/ 38100 w 2047875"/>
                <a:gd name="connsiteY37" fmla="*/ 895350 h 3400425"/>
                <a:gd name="connsiteX38" fmla="*/ 19050 w 2047875"/>
                <a:gd name="connsiteY38" fmla="*/ 866775 h 3400425"/>
                <a:gd name="connsiteX39" fmla="*/ 0 w 2047875"/>
                <a:gd name="connsiteY39" fmla="*/ 809625 h 3400425"/>
                <a:gd name="connsiteX40" fmla="*/ 19050 w 2047875"/>
                <a:gd name="connsiteY40" fmla="*/ 714375 h 3400425"/>
                <a:gd name="connsiteX41" fmla="*/ 57150 w 2047875"/>
                <a:gd name="connsiteY41" fmla="*/ 657225 h 3400425"/>
                <a:gd name="connsiteX42" fmla="*/ 85725 w 2047875"/>
                <a:gd name="connsiteY42" fmla="*/ 638175 h 3400425"/>
                <a:gd name="connsiteX43" fmla="*/ 95250 w 2047875"/>
                <a:gd name="connsiteY43" fmla="*/ 609600 h 3400425"/>
                <a:gd name="connsiteX44" fmla="*/ 133350 w 2047875"/>
                <a:gd name="connsiteY44" fmla="*/ 552450 h 3400425"/>
                <a:gd name="connsiteX45" fmla="*/ 161925 w 2047875"/>
                <a:gd name="connsiteY45" fmla="*/ 495300 h 3400425"/>
                <a:gd name="connsiteX46" fmla="*/ 180975 w 2047875"/>
                <a:gd name="connsiteY46" fmla="*/ 438150 h 3400425"/>
                <a:gd name="connsiteX47" fmla="*/ 190500 w 2047875"/>
                <a:gd name="connsiteY47" fmla="*/ 409575 h 3400425"/>
                <a:gd name="connsiteX48" fmla="*/ 238125 w 2047875"/>
                <a:gd name="connsiteY48" fmla="*/ 323850 h 3400425"/>
                <a:gd name="connsiteX49" fmla="*/ 371475 w 2047875"/>
                <a:gd name="connsiteY49" fmla="*/ 295275 h 3400425"/>
                <a:gd name="connsiteX50" fmla="*/ 428625 w 2047875"/>
                <a:gd name="connsiteY50" fmla="*/ 266700 h 3400425"/>
                <a:gd name="connsiteX51" fmla="*/ 485775 w 2047875"/>
                <a:gd name="connsiteY51" fmla="*/ 247650 h 3400425"/>
                <a:gd name="connsiteX52" fmla="*/ 514350 w 2047875"/>
                <a:gd name="connsiteY52" fmla="*/ 238125 h 3400425"/>
                <a:gd name="connsiteX53" fmla="*/ 542925 w 2047875"/>
                <a:gd name="connsiteY53" fmla="*/ 228600 h 3400425"/>
                <a:gd name="connsiteX54" fmla="*/ 600075 w 2047875"/>
                <a:gd name="connsiteY54" fmla="*/ 200025 h 3400425"/>
                <a:gd name="connsiteX55" fmla="*/ 628650 w 2047875"/>
                <a:gd name="connsiteY55" fmla="*/ 180975 h 3400425"/>
                <a:gd name="connsiteX56" fmla="*/ 685800 w 2047875"/>
                <a:gd name="connsiteY56" fmla="*/ 161925 h 3400425"/>
                <a:gd name="connsiteX57" fmla="*/ 714375 w 2047875"/>
                <a:gd name="connsiteY57" fmla="*/ 152400 h 3400425"/>
                <a:gd name="connsiteX58" fmla="*/ 742950 w 2047875"/>
                <a:gd name="connsiteY58" fmla="*/ 133350 h 3400425"/>
                <a:gd name="connsiteX59" fmla="*/ 800100 w 2047875"/>
                <a:gd name="connsiteY59" fmla="*/ 114300 h 3400425"/>
                <a:gd name="connsiteX60" fmla="*/ 828675 w 2047875"/>
                <a:gd name="connsiteY60" fmla="*/ 104775 h 3400425"/>
                <a:gd name="connsiteX61" fmla="*/ 857250 w 2047875"/>
                <a:gd name="connsiteY61" fmla="*/ 95250 h 3400425"/>
                <a:gd name="connsiteX62" fmla="*/ 885825 w 2047875"/>
                <a:gd name="connsiteY62" fmla="*/ 76200 h 3400425"/>
                <a:gd name="connsiteX63" fmla="*/ 942975 w 2047875"/>
                <a:gd name="connsiteY63" fmla="*/ 57150 h 3400425"/>
                <a:gd name="connsiteX64" fmla="*/ 971550 w 2047875"/>
                <a:gd name="connsiteY64" fmla="*/ 47625 h 3400425"/>
                <a:gd name="connsiteX65" fmla="*/ 1000125 w 2047875"/>
                <a:gd name="connsiteY65" fmla="*/ 38100 h 3400425"/>
                <a:gd name="connsiteX66" fmla="*/ 1028700 w 2047875"/>
                <a:gd name="connsiteY66" fmla="*/ 28575 h 3400425"/>
                <a:gd name="connsiteX67" fmla="*/ 1076325 w 2047875"/>
                <a:gd name="connsiteY67" fmla="*/ 19050 h 3400425"/>
                <a:gd name="connsiteX68" fmla="*/ 1104900 w 2047875"/>
                <a:gd name="connsiteY68" fmla="*/ 9525 h 3400425"/>
                <a:gd name="connsiteX69" fmla="*/ 1162050 w 2047875"/>
                <a:gd name="connsiteY69" fmla="*/ 0 h 3400425"/>
                <a:gd name="connsiteX70" fmla="*/ 1257300 w 2047875"/>
                <a:gd name="connsiteY70" fmla="*/ 28575 h 3400425"/>
                <a:gd name="connsiteX71" fmla="*/ 1295400 w 2047875"/>
                <a:gd name="connsiteY71" fmla="*/ 66675 h 3400425"/>
                <a:gd name="connsiteX72" fmla="*/ 1552575 w 2047875"/>
                <a:gd name="connsiteY72" fmla="*/ 76200 h 3400425"/>
                <a:gd name="connsiteX73" fmla="*/ 1571625 w 2047875"/>
                <a:gd name="connsiteY73" fmla="*/ 133350 h 3400425"/>
                <a:gd name="connsiteX74" fmla="*/ 1581150 w 2047875"/>
                <a:gd name="connsiteY74" fmla="*/ 180975 h 3400425"/>
                <a:gd name="connsiteX75" fmla="*/ 1609725 w 2047875"/>
                <a:gd name="connsiteY75" fmla="*/ 200025 h 3400425"/>
                <a:gd name="connsiteX76" fmla="*/ 1695450 w 2047875"/>
                <a:gd name="connsiteY76" fmla="*/ 228600 h 3400425"/>
                <a:gd name="connsiteX77" fmla="*/ 1724025 w 2047875"/>
                <a:gd name="connsiteY77" fmla="*/ 238125 h 3400425"/>
                <a:gd name="connsiteX78" fmla="*/ 1752600 w 2047875"/>
                <a:gd name="connsiteY78" fmla="*/ 247650 h 3400425"/>
                <a:gd name="connsiteX79" fmla="*/ 1790700 w 2047875"/>
                <a:gd name="connsiteY79" fmla="*/ 304800 h 3400425"/>
                <a:gd name="connsiteX80" fmla="*/ 1809750 w 2047875"/>
                <a:gd name="connsiteY80" fmla="*/ 333375 h 3400425"/>
                <a:gd name="connsiteX81" fmla="*/ 1819275 w 2047875"/>
                <a:gd name="connsiteY81" fmla="*/ 390525 h 3400425"/>
                <a:gd name="connsiteX82" fmla="*/ 1828800 w 2047875"/>
                <a:gd name="connsiteY82" fmla="*/ 657225 h 3400425"/>
                <a:gd name="connsiteX83" fmla="*/ 1847850 w 2047875"/>
                <a:gd name="connsiteY83" fmla="*/ 714375 h 3400425"/>
                <a:gd name="connsiteX84" fmla="*/ 1857375 w 2047875"/>
                <a:gd name="connsiteY84" fmla="*/ 752475 h 3400425"/>
                <a:gd name="connsiteX85" fmla="*/ 1847850 w 2047875"/>
                <a:gd name="connsiteY85" fmla="*/ 1038225 h 3400425"/>
                <a:gd name="connsiteX86" fmla="*/ 1790700 w 2047875"/>
                <a:gd name="connsiteY86" fmla="*/ 1152525 h 3400425"/>
                <a:gd name="connsiteX87" fmla="*/ 1771650 w 2047875"/>
                <a:gd name="connsiteY87" fmla="*/ 1181100 h 3400425"/>
                <a:gd name="connsiteX88" fmla="*/ 1743075 w 2047875"/>
                <a:gd name="connsiteY88" fmla="*/ 1209675 h 3400425"/>
                <a:gd name="connsiteX89" fmla="*/ 1724025 w 2047875"/>
                <a:gd name="connsiteY89" fmla="*/ 1238250 h 3400425"/>
                <a:gd name="connsiteX90" fmla="*/ 1638300 w 2047875"/>
                <a:gd name="connsiteY90" fmla="*/ 1304925 h 3400425"/>
                <a:gd name="connsiteX91" fmla="*/ 1609725 w 2047875"/>
                <a:gd name="connsiteY91" fmla="*/ 1323975 h 3400425"/>
                <a:gd name="connsiteX92" fmla="*/ 1581150 w 2047875"/>
                <a:gd name="connsiteY92" fmla="*/ 1333500 h 3400425"/>
                <a:gd name="connsiteX93" fmla="*/ 1552575 w 2047875"/>
                <a:gd name="connsiteY93" fmla="*/ 1352550 h 3400425"/>
                <a:gd name="connsiteX94" fmla="*/ 1495425 w 2047875"/>
                <a:gd name="connsiteY94" fmla="*/ 1371600 h 3400425"/>
                <a:gd name="connsiteX95" fmla="*/ 1466850 w 2047875"/>
                <a:gd name="connsiteY95" fmla="*/ 1381125 h 3400425"/>
                <a:gd name="connsiteX96" fmla="*/ 1447800 w 2047875"/>
                <a:gd name="connsiteY96" fmla="*/ 1409700 h 3400425"/>
                <a:gd name="connsiteX97" fmla="*/ 1485900 w 2047875"/>
                <a:gd name="connsiteY97" fmla="*/ 1485900 h 3400425"/>
                <a:gd name="connsiteX98" fmla="*/ 1543050 w 2047875"/>
                <a:gd name="connsiteY98" fmla="*/ 1524000 h 3400425"/>
                <a:gd name="connsiteX99" fmla="*/ 1571625 w 2047875"/>
                <a:gd name="connsiteY99" fmla="*/ 1543050 h 3400425"/>
                <a:gd name="connsiteX100" fmla="*/ 1600200 w 2047875"/>
                <a:gd name="connsiteY100" fmla="*/ 1552575 h 3400425"/>
                <a:gd name="connsiteX101" fmla="*/ 1619250 w 2047875"/>
                <a:gd name="connsiteY101" fmla="*/ 1581150 h 3400425"/>
                <a:gd name="connsiteX102" fmla="*/ 1666875 w 2047875"/>
                <a:gd name="connsiteY102" fmla="*/ 1628775 h 3400425"/>
                <a:gd name="connsiteX103" fmla="*/ 1676400 w 2047875"/>
                <a:gd name="connsiteY103" fmla="*/ 1657350 h 3400425"/>
                <a:gd name="connsiteX104" fmla="*/ 1695450 w 2047875"/>
                <a:gd name="connsiteY104" fmla="*/ 1685925 h 3400425"/>
                <a:gd name="connsiteX105" fmla="*/ 1724025 w 2047875"/>
                <a:gd name="connsiteY105" fmla="*/ 1743075 h 3400425"/>
                <a:gd name="connsiteX106" fmla="*/ 1752600 w 2047875"/>
                <a:gd name="connsiteY106" fmla="*/ 1762125 h 3400425"/>
                <a:gd name="connsiteX107" fmla="*/ 1800225 w 2047875"/>
                <a:gd name="connsiteY107" fmla="*/ 1819275 h 3400425"/>
                <a:gd name="connsiteX108" fmla="*/ 1838325 w 2047875"/>
                <a:gd name="connsiteY108" fmla="*/ 1876425 h 3400425"/>
                <a:gd name="connsiteX109" fmla="*/ 1857375 w 2047875"/>
                <a:gd name="connsiteY109" fmla="*/ 1905000 h 3400425"/>
                <a:gd name="connsiteX110" fmla="*/ 1876425 w 2047875"/>
                <a:gd name="connsiteY110" fmla="*/ 1933575 h 3400425"/>
                <a:gd name="connsiteX111" fmla="*/ 1905000 w 2047875"/>
                <a:gd name="connsiteY111" fmla="*/ 2038350 h 3400425"/>
                <a:gd name="connsiteX112" fmla="*/ 1914525 w 2047875"/>
                <a:gd name="connsiteY112" fmla="*/ 2066925 h 3400425"/>
                <a:gd name="connsiteX113" fmla="*/ 1933575 w 2047875"/>
                <a:gd name="connsiteY113" fmla="*/ 2095500 h 3400425"/>
                <a:gd name="connsiteX114" fmla="*/ 1952625 w 2047875"/>
                <a:gd name="connsiteY114" fmla="*/ 2162175 h 3400425"/>
                <a:gd name="connsiteX115" fmla="*/ 1962150 w 2047875"/>
                <a:gd name="connsiteY115" fmla="*/ 2247900 h 3400425"/>
                <a:gd name="connsiteX116" fmla="*/ 1971675 w 2047875"/>
                <a:gd name="connsiteY116" fmla="*/ 2305050 h 3400425"/>
                <a:gd name="connsiteX117" fmla="*/ 1990725 w 2047875"/>
                <a:gd name="connsiteY117" fmla="*/ 2447925 h 3400425"/>
                <a:gd name="connsiteX118" fmla="*/ 2000250 w 2047875"/>
                <a:gd name="connsiteY118" fmla="*/ 2543175 h 3400425"/>
                <a:gd name="connsiteX119" fmla="*/ 2009775 w 2047875"/>
                <a:gd name="connsiteY119" fmla="*/ 2609850 h 3400425"/>
                <a:gd name="connsiteX120" fmla="*/ 2028825 w 2047875"/>
                <a:gd name="connsiteY120" fmla="*/ 2733675 h 3400425"/>
                <a:gd name="connsiteX121" fmla="*/ 2038350 w 2047875"/>
                <a:gd name="connsiteY121" fmla="*/ 2819400 h 3400425"/>
                <a:gd name="connsiteX122" fmla="*/ 2047875 w 2047875"/>
                <a:gd name="connsiteY122" fmla="*/ 2886075 h 3400425"/>
                <a:gd name="connsiteX123" fmla="*/ 2038350 w 2047875"/>
                <a:gd name="connsiteY123" fmla="*/ 3095625 h 3400425"/>
                <a:gd name="connsiteX124" fmla="*/ 2019300 w 2047875"/>
                <a:gd name="connsiteY124" fmla="*/ 3152775 h 3400425"/>
                <a:gd name="connsiteX125" fmla="*/ 2009775 w 2047875"/>
                <a:gd name="connsiteY125" fmla="*/ 3181350 h 3400425"/>
                <a:gd name="connsiteX126" fmla="*/ 1981200 w 2047875"/>
                <a:gd name="connsiteY126" fmla="*/ 3209925 h 3400425"/>
                <a:gd name="connsiteX127" fmla="*/ 1962150 w 2047875"/>
                <a:gd name="connsiteY127" fmla="*/ 3238500 h 3400425"/>
                <a:gd name="connsiteX128" fmla="*/ 1876425 w 2047875"/>
                <a:gd name="connsiteY128" fmla="*/ 3286125 h 3400425"/>
                <a:gd name="connsiteX129" fmla="*/ 1457325 w 2047875"/>
                <a:gd name="connsiteY129" fmla="*/ 3295650 h 3400425"/>
                <a:gd name="connsiteX130" fmla="*/ 1247775 w 2047875"/>
                <a:gd name="connsiteY130" fmla="*/ 3314700 h 3400425"/>
                <a:gd name="connsiteX131" fmla="*/ 1057275 w 2047875"/>
                <a:gd name="connsiteY131" fmla="*/ 3324225 h 3400425"/>
                <a:gd name="connsiteX132" fmla="*/ 981075 w 2047875"/>
                <a:gd name="connsiteY132" fmla="*/ 3343275 h 3400425"/>
                <a:gd name="connsiteX133" fmla="*/ 952500 w 2047875"/>
                <a:gd name="connsiteY133" fmla="*/ 3352800 h 3400425"/>
                <a:gd name="connsiteX134" fmla="*/ 895350 w 2047875"/>
                <a:gd name="connsiteY134" fmla="*/ 3362325 h 3400425"/>
                <a:gd name="connsiteX135" fmla="*/ 857250 w 2047875"/>
                <a:gd name="connsiteY135" fmla="*/ 3381375 h 3400425"/>
                <a:gd name="connsiteX136" fmla="*/ 781050 w 2047875"/>
                <a:gd name="connsiteY136" fmla="*/ 3390900 h 3400425"/>
                <a:gd name="connsiteX137" fmla="*/ 742950 w 2047875"/>
                <a:gd name="connsiteY137" fmla="*/ 3400425 h 3400425"/>
                <a:gd name="connsiteX138" fmla="*/ 590550 w 2047875"/>
                <a:gd name="connsiteY138" fmla="*/ 3390900 h 3400425"/>
                <a:gd name="connsiteX139" fmla="*/ 552450 w 2047875"/>
                <a:gd name="connsiteY139" fmla="*/ 3381375 h 3400425"/>
                <a:gd name="connsiteX140" fmla="*/ 495300 w 2047875"/>
                <a:gd name="connsiteY140" fmla="*/ 3343275 h 3400425"/>
                <a:gd name="connsiteX141" fmla="*/ 466725 w 2047875"/>
                <a:gd name="connsiteY141" fmla="*/ 3324225 h 3400425"/>
                <a:gd name="connsiteX142" fmla="*/ 438150 w 2047875"/>
                <a:gd name="connsiteY142" fmla="*/ 3305175 h 3400425"/>
                <a:gd name="connsiteX143" fmla="*/ 409575 w 2047875"/>
                <a:gd name="connsiteY143" fmla="*/ 3248025 h 3400425"/>
                <a:gd name="connsiteX144" fmla="*/ 400050 w 2047875"/>
                <a:gd name="connsiteY144" fmla="*/ 3200400 h 34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047875" h="3400425">
                  <a:moveTo>
                    <a:pt x="400050" y="3200400"/>
                  </a:moveTo>
                  <a:cubicBezTo>
                    <a:pt x="393700" y="3176588"/>
                    <a:pt x="377233" y="3136820"/>
                    <a:pt x="371475" y="3105150"/>
                  </a:cubicBezTo>
                  <a:cubicBezTo>
                    <a:pt x="367459" y="3083061"/>
                    <a:pt x="365364" y="3060665"/>
                    <a:pt x="361950" y="3038475"/>
                  </a:cubicBezTo>
                  <a:cubicBezTo>
                    <a:pt x="359013" y="3019387"/>
                    <a:pt x="355880" y="3000326"/>
                    <a:pt x="352425" y="2981325"/>
                  </a:cubicBezTo>
                  <a:cubicBezTo>
                    <a:pt x="349529" y="2965397"/>
                    <a:pt x="347160" y="2949319"/>
                    <a:pt x="342900" y="2933700"/>
                  </a:cubicBezTo>
                  <a:cubicBezTo>
                    <a:pt x="337616" y="2914327"/>
                    <a:pt x="330200" y="2895600"/>
                    <a:pt x="323850" y="2876550"/>
                  </a:cubicBezTo>
                  <a:lnTo>
                    <a:pt x="314325" y="2847975"/>
                  </a:lnTo>
                  <a:lnTo>
                    <a:pt x="295275" y="2790825"/>
                  </a:lnTo>
                  <a:cubicBezTo>
                    <a:pt x="292100" y="2781300"/>
                    <a:pt x="291319" y="2770604"/>
                    <a:pt x="285750" y="2762250"/>
                  </a:cubicBezTo>
                  <a:lnTo>
                    <a:pt x="266700" y="2733675"/>
                  </a:lnTo>
                  <a:cubicBezTo>
                    <a:pt x="241504" y="2632889"/>
                    <a:pt x="275713" y="2751573"/>
                    <a:pt x="238125" y="2667000"/>
                  </a:cubicBezTo>
                  <a:cubicBezTo>
                    <a:pt x="229970" y="2648650"/>
                    <a:pt x="219075" y="2609850"/>
                    <a:pt x="219075" y="2609850"/>
                  </a:cubicBezTo>
                  <a:cubicBezTo>
                    <a:pt x="222250" y="2486025"/>
                    <a:pt x="222845" y="2362107"/>
                    <a:pt x="228600" y="2238375"/>
                  </a:cubicBezTo>
                  <a:cubicBezTo>
                    <a:pt x="229208" y="2225298"/>
                    <a:pt x="235713" y="2213142"/>
                    <a:pt x="238125" y="2200275"/>
                  </a:cubicBezTo>
                  <a:cubicBezTo>
                    <a:pt x="245243" y="2162311"/>
                    <a:pt x="244961" y="2122618"/>
                    <a:pt x="257175" y="2085975"/>
                  </a:cubicBezTo>
                  <a:cubicBezTo>
                    <a:pt x="263525" y="2066925"/>
                    <a:pt x="265086" y="2045533"/>
                    <a:pt x="276225" y="2028825"/>
                  </a:cubicBezTo>
                  <a:cubicBezTo>
                    <a:pt x="295357" y="2000127"/>
                    <a:pt x="299823" y="1995987"/>
                    <a:pt x="314325" y="1962150"/>
                  </a:cubicBezTo>
                  <a:cubicBezTo>
                    <a:pt x="318280" y="1952922"/>
                    <a:pt x="319895" y="1942803"/>
                    <a:pt x="323850" y="1933575"/>
                  </a:cubicBezTo>
                  <a:cubicBezTo>
                    <a:pt x="329443" y="1920524"/>
                    <a:pt x="337307" y="1908526"/>
                    <a:pt x="342900" y="1895475"/>
                  </a:cubicBezTo>
                  <a:cubicBezTo>
                    <a:pt x="365799" y="1842045"/>
                    <a:pt x="335372" y="1891981"/>
                    <a:pt x="371475" y="1828800"/>
                  </a:cubicBezTo>
                  <a:cubicBezTo>
                    <a:pt x="407701" y="1765404"/>
                    <a:pt x="376314" y="1842858"/>
                    <a:pt x="409575" y="1743075"/>
                  </a:cubicBezTo>
                  <a:lnTo>
                    <a:pt x="419100" y="1714500"/>
                  </a:lnTo>
                  <a:cubicBezTo>
                    <a:pt x="415925" y="1638300"/>
                    <a:pt x="415009" y="1561972"/>
                    <a:pt x="409575" y="1485900"/>
                  </a:cubicBezTo>
                  <a:cubicBezTo>
                    <a:pt x="408642" y="1472842"/>
                    <a:pt x="405207" y="1459832"/>
                    <a:pt x="400050" y="1447800"/>
                  </a:cubicBezTo>
                  <a:cubicBezTo>
                    <a:pt x="395541" y="1437278"/>
                    <a:pt x="385649" y="1429686"/>
                    <a:pt x="381000" y="1419225"/>
                  </a:cubicBezTo>
                  <a:cubicBezTo>
                    <a:pt x="372845" y="1400875"/>
                    <a:pt x="373089" y="1378783"/>
                    <a:pt x="361950" y="1362075"/>
                  </a:cubicBezTo>
                  <a:cubicBezTo>
                    <a:pt x="317500" y="1295400"/>
                    <a:pt x="342900" y="1317625"/>
                    <a:pt x="295275" y="1285875"/>
                  </a:cubicBezTo>
                  <a:cubicBezTo>
                    <a:pt x="288925" y="1276350"/>
                    <a:pt x="284320" y="1265395"/>
                    <a:pt x="276225" y="1257300"/>
                  </a:cubicBezTo>
                  <a:cubicBezTo>
                    <a:pt x="268130" y="1249205"/>
                    <a:pt x="254801" y="1247189"/>
                    <a:pt x="247650" y="1238250"/>
                  </a:cubicBezTo>
                  <a:cubicBezTo>
                    <a:pt x="241378" y="1230410"/>
                    <a:pt x="244397" y="1217515"/>
                    <a:pt x="238125" y="1209675"/>
                  </a:cubicBezTo>
                  <a:cubicBezTo>
                    <a:pt x="230974" y="1200736"/>
                    <a:pt x="218344" y="1197954"/>
                    <a:pt x="209550" y="1190625"/>
                  </a:cubicBezTo>
                  <a:cubicBezTo>
                    <a:pt x="199202" y="1182001"/>
                    <a:pt x="189245" y="1172683"/>
                    <a:pt x="180975" y="1162050"/>
                  </a:cubicBezTo>
                  <a:cubicBezTo>
                    <a:pt x="166919" y="1143978"/>
                    <a:pt x="155575" y="1123950"/>
                    <a:pt x="142875" y="1104900"/>
                  </a:cubicBezTo>
                  <a:lnTo>
                    <a:pt x="123825" y="1076325"/>
                  </a:lnTo>
                  <a:cubicBezTo>
                    <a:pt x="117475" y="1066800"/>
                    <a:pt x="108395" y="1058610"/>
                    <a:pt x="104775" y="1047750"/>
                  </a:cubicBezTo>
                  <a:cubicBezTo>
                    <a:pt x="87311" y="995359"/>
                    <a:pt x="105743" y="1042301"/>
                    <a:pt x="76200" y="990600"/>
                  </a:cubicBezTo>
                  <a:cubicBezTo>
                    <a:pt x="69155" y="978272"/>
                    <a:pt x="62423" y="965683"/>
                    <a:pt x="57150" y="952500"/>
                  </a:cubicBezTo>
                  <a:cubicBezTo>
                    <a:pt x="49692" y="933856"/>
                    <a:pt x="49239" y="912058"/>
                    <a:pt x="38100" y="895350"/>
                  </a:cubicBezTo>
                  <a:cubicBezTo>
                    <a:pt x="31750" y="885825"/>
                    <a:pt x="23699" y="877236"/>
                    <a:pt x="19050" y="866775"/>
                  </a:cubicBezTo>
                  <a:cubicBezTo>
                    <a:pt x="10895" y="848425"/>
                    <a:pt x="0" y="809625"/>
                    <a:pt x="0" y="809625"/>
                  </a:cubicBezTo>
                  <a:cubicBezTo>
                    <a:pt x="2366" y="793060"/>
                    <a:pt x="6262" y="737394"/>
                    <a:pt x="19050" y="714375"/>
                  </a:cubicBezTo>
                  <a:cubicBezTo>
                    <a:pt x="30169" y="694361"/>
                    <a:pt x="38100" y="669925"/>
                    <a:pt x="57150" y="657225"/>
                  </a:cubicBezTo>
                  <a:lnTo>
                    <a:pt x="85725" y="638175"/>
                  </a:lnTo>
                  <a:cubicBezTo>
                    <a:pt x="88900" y="628650"/>
                    <a:pt x="90374" y="618377"/>
                    <a:pt x="95250" y="609600"/>
                  </a:cubicBezTo>
                  <a:cubicBezTo>
                    <a:pt x="106369" y="589586"/>
                    <a:pt x="126110" y="574170"/>
                    <a:pt x="133350" y="552450"/>
                  </a:cubicBezTo>
                  <a:cubicBezTo>
                    <a:pt x="168088" y="448237"/>
                    <a:pt x="112686" y="606087"/>
                    <a:pt x="161925" y="495300"/>
                  </a:cubicBezTo>
                  <a:cubicBezTo>
                    <a:pt x="170080" y="476950"/>
                    <a:pt x="174625" y="457200"/>
                    <a:pt x="180975" y="438150"/>
                  </a:cubicBezTo>
                  <a:lnTo>
                    <a:pt x="190500" y="409575"/>
                  </a:lnTo>
                  <a:cubicBezTo>
                    <a:pt x="198887" y="384414"/>
                    <a:pt x="213561" y="332038"/>
                    <a:pt x="238125" y="323850"/>
                  </a:cubicBezTo>
                  <a:cubicBezTo>
                    <a:pt x="319559" y="296705"/>
                    <a:pt x="275350" y="307291"/>
                    <a:pt x="371475" y="295275"/>
                  </a:cubicBezTo>
                  <a:cubicBezTo>
                    <a:pt x="475688" y="260537"/>
                    <a:pt x="317838" y="315939"/>
                    <a:pt x="428625" y="266700"/>
                  </a:cubicBezTo>
                  <a:cubicBezTo>
                    <a:pt x="446975" y="258545"/>
                    <a:pt x="466725" y="254000"/>
                    <a:pt x="485775" y="247650"/>
                  </a:cubicBezTo>
                  <a:lnTo>
                    <a:pt x="514350" y="238125"/>
                  </a:lnTo>
                  <a:cubicBezTo>
                    <a:pt x="523875" y="234950"/>
                    <a:pt x="534571" y="234169"/>
                    <a:pt x="542925" y="228600"/>
                  </a:cubicBezTo>
                  <a:cubicBezTo>
                    <a:pt x="624817" y="174005"/>
                    <a:pt x="521205" y="239460"/>
                    <a:pt x="600075" y="200025"/>
                  </a:cubicBezTo>
                  <a:cubicBezTo>
                    <a:pt x="610314" y="194905"/>
                    <a:pt x="618189" y="185624"/>
                    <a:pt x="628650" y="180975"/>
                  </a:cubicBezTo>
                  <a:cubicBezTo>
                    <a:pt x="647000" y="172820"/>
                    <a:pt x="666750" y="168275"/>
                    <a:pt x="685800" y="161925"/>
                  </a:cubicBezTo>
                  <a:cubicBezTo>
                    <a:pt x="695325" y="158750"/>
                    <a:pt x="706021" y="157969"/>
                    <a:pt x="714375" y="152400"/>
                  </a:cubicBezTo>
                  <a:cubicBezTo>
                    <a:pt x="723900" y="146050"/>
                    <a:pt x="732489" y="137999"/>
                    <a:pt x="742950" y="133350"/>
                  </a:cubicBezTo>
                  <a:cubicBezTo>
                    <a:pt x="761300" y="125195"/>
                    <a:pt x="781050" y="120650"/>
                    <a:pt x="800100" y="114300"/>
                  </a:cubicBezTo>
                  <a:lnTo>
                    <a:pt x="828675" y="104775"/>
                  </a:lnTo>
                  <a:cubicBezTo>
                    <a:pt x="838200" y="101600"/>
                    <a:pt x="848896" y="100819"/>
                    <a:pt x="857250" y="95250"/>
                  </a:cubicBezTo>
                  <a:cubicBezTo>
                    <a:pt x="866775" y="88900"/>
                    <a:pt x="875364" y="80849"/>
                    <a:pt x="885825" y="76200"/>
                  </a:cubicBezTo>
                  <a:cubicBezTo>
                    <a:pt x="904175" y="68045"/>
                    <a:pt x="923925" y="63500"/>
                    <a:pt x="942975" y="57150"/>
                  </a:cubicBezTo>
                  <a:lnTo>
                    <a:pt x="971550" y="47625"/>
                  </a:lnTo>
                  <a:lnTo>
                    <a:pt x="1000125" y="38100"/>
                  </a:lnTo>
                  <a:cubicBezTo>
                    <a:pt x="1009650" y="34925"/>
                    <a:pt x="1018855" y="30544"/>
                    <a:pt x="1028700" y="28575"/>
                  </a:cubicBezTo>
                  <a:cubicBezTo>
                    <a:pt x="1044575" y="25400"/>
                    <a:pt x="1060619" y="22977"/>
                    <a:pt x="1076325" y="19050"/>
                  </a:cubicBezTo>
                  <a:cubicBezTo>
                    <a:pt x="1086065" y="16615"/>
                    <a:pt x="1095099" y="11703"/>
                    <a:pt x="1104900" y="9525"/>
                  </a:cubicBezTo>
                  <a:cubicBezTo>
                    <a:pt x="1123753" y="5335"/>
                    <a:pt x="1143000" y="3175"/>
                    <a:pt x="1162050" y="0"/>
                  </a:cubicBezTo>
                  <a:cubicBezTo>
                    <a:pt x="1191229" y="4168"/>
                    <a:pt x="1234943" y="628"/>
                    <a:pt x="1257300" y="28575"/>
                  </a:cubicBezTo>
                  <a:cubicBezTo>
                    <a:pt x="1280196" y="57195"/>
                    <a:pt x="1247104" y="63455"/>
                    <a:pt x="1295400" y="66675"/>
                  </a:cubicBezTo>
                  <a:cubicBezTo>
                    <a:pt x="1380994" y="72381"/>
                    <a:pt x="1466850" y="73025"/>
                    <a:pt x="1552575" y="76200"/>
                  </a:cubicBezTo>
                  <a:cubicBezTo>
                    <a:pt x="1558925" y="95250"/>
                    <a:pt x="1567687" y="113659"/>
                    <a:pt x="1571625" y="133350"/>
                  </a:cubicBezTo>
                  <a:cubicBezTo>
                    <a:pt x="1574800" y="149225"/>
                    <a:pt x="1573118" y="166919"/>
                    <a:pt x="1581150" y="180975"/>
                  </a:cubicBezTo>
                  <a:cubicBezTo>
                    <a:pt x="1586830" y="190914"/>
                    <a:pt x="1599264" y="195376"/>
                    <a:pt x="1609725" y="200025"/>
                  </a:cubicBezTo>
                  <a:lnTo>
                    <a:pt x="1695450" y="228600"/>
                  </a:lnTo>
                  <a:lnTo>
                    <a:pt x="1724025" y="238125"/>
                  </a:lnTo>
                  <a:lnTo>
                    <a:pt x="1752600" y="247650"/>
                  </a:lnTo>
                  <a:lnTo>
                    <a:pt x="1790700" y="304800"/>
                  </a:lnTo>
                  <a:lnTo>
                    <a:pt x="1809750" y="333375"/>
                  </a:lnTo>
                  <a:cubicBezTo>
                    <a:pt x="1812925" y="352425"/>
                    <a:pt x="1818141" y="371246"/>
                    <a:pt x="1819275" y="390525"/>
                  </a:cubicBezTo>
                  <a:cubicBezTo>
                    <a:pt x="1824499" y="479328"/>
                    <a:pt x="1820981" y="568613"/>
                    <a:pt x="1828800" y="657225"/>
                  </a:cubicBezTo>
                  <a:cubicBezTo>
                    <a:pt x="1830565" y="677228"/>
                    <a:pt x="1842980" y="694894"/>
                    <a:pt x="1847850" y="714375"/>
                  </a:cubicBezTo>
                  <a:lnTo>
                    <a:pt x="1857375" y="752475"/>
                  </a:lnTo>
                  <a:cubicBezTo>
                    <a:pt x="1854200" y="847725"/>
                    <a:pt x="1855764" y="943251"/>
                    <a:pt x="1847850" y="1038225"/>
                  </a:cubicBezTo>
                  <a:cubicBezTo>
                    <a:pt x="1844094" y="1083294"/>
                    <a:pt x="1814245" y="1117207"/>
                    <a:pt x="1790700" y="1152525"/>
                  </a:cubicBezTo>
                  <a:cubicBezTo>
                    <a:pt x="1784350" y="1162050"/>
                    <a:pt x="1779745" y="1173005"/>
                    <a:pt x="1771650" y="1181100"/>
                  </a:cubicBezTo>
                  <a:cubicBezTo>
                    <a:pt x="1762125" y="1190625"/>
                    <a:pt x="1751699" y="1199327"/>
                    <a:pt x="1743075" y="1209675"/>
                  </a:cubicBezTo>
                  <a:cubicBezTo>
                    <a:pt x="1735746" y="1218469"/>
                    <a:pt x="1731354" y="1229456"/>
                    <a:pt x="1724025" y="1238250"/>
                  </a:cubicBezTo>
                  <a:cubicBezTo>
                    <a:pt x="1696047" y="1271823"/>
                    <a:pt x="1678126" y="1278374"/>
                    <a:pt x="1638300" y="1304925"/>
                  </a:cubicBezTo>
                  <a:cubicBezTo>
                    <a:pt x="1628775" y="1311275"/>
                    <a:pt x="1620585" y="1320355"/>
                    <a:pt x="1609725" y="1323975"/>
                  </a:cubicBezTo>
                  <a:cubicBezTo>
                    <a:pt x="1600200" y="1327150"/>
                    <a:pt x="1590130" y="1329010"/>
                    <a:pt x="1581150" y="1333500"/>
                  </a:cubicBezTo>
                  <a:cubicBezTo>
                    <a:pt x="1570911" y="1338620"/>
                    <a:pt x="1563036" y="1347901"/>
                    <a:pt x="1552575" y="1352550"/>
                  </a:cubicBezTo>
                  <a:cubicBezTo>
                    <a:pt x="1534225" y="1360705"/>
                    <a:pt x="1514475" y="1365250"/>
                    <a:pt x="1495425" y="1371600"/>
                  </a:cubicBezTo>
                  <a:lnTo>
                    <a:pt x="1466850" y="1381125"/>
                  </a:lnTo>
                  <a:cubicBezTo>
                    <a:pt x="1460500" y="1390650"/>
                    <a:pt x="1449220" y="1398341"/>
                    <a:pt x="1447800" y="1409700"/>
                  </a:cubicBezTo>
                  <a:cubicBezTo>
                    <a:pt x="1443165" y="1446777"/>
                    <a:pt x="1459857" y="1465644"/>
                    <a:pt x="1485900" y="1485900"/>
                  </a:cubicBezTo>
                  <a:cubicBezTo>
                    <a:pt x="1503972" y="1499956"/>
                    <a:pt x="1524000" y="1511300"/>
                    <a:pt x="1543050" y="1524000"/>
                  </a:cubicBezTo>
                  <a:cubicBezTo>
                    <a:pt x="1552575" y="1530350"/>
                    <a:pt x="1560765" y="1539430"/>
                    <a:pt x="1571625" y="1543050"/>
                  </a:cubicBezTo>
                  <a:lnTo>
                    <a:pt x="1600200" y="1552575"/>
                  </a:lnTo>
                  <a:cubicBezTo>
                    <a:pt x="1606550" y="1562100"/>
                    <a:pt x="1611155" y="1573055"/>
                    <a:pt x="1619250" y="1581150"/>
                  </a:cubicBezTo>
                  <a:cubicBezTo>
                    <a:pt x="1657350" y="1619250"/>
                    <a:pt x="1641475" y="1577975"/>
                    <a:pt x="1666875" y="1628775"/>
                  </a:cubicBezTo>
                  <a:cubicBezTo>
                    <a:pt x="1671365" y="1637755"/>
                    <a:pt x="1671910" y="1648370"/>
                    <a:pt x="1676400" y="1657350"/>
                  </a:cubicBezTo>
                  <a:cubicBezTo>
                    <a:pt x="1681520" y="1667589"/>
                    <a:pt x="1690330" y="1675686"/>
                    <a:pt x="1695450" y="1685925"/>
                  </a:cubicBezTo>
                  <a:cubicBezTo>
                    <a:pt x="1710944" y="1716913"/>
                    <a:pt x="1696728" y="1715778"/>
                    <a:pt x="1724025" y="1743075"/>
                  </a:cubicBezTo>
                  <a:cubicBezTo>
                    <a:pt x="1732120" y="1751170"/>
                    <a:pt x="1743075" y="1755775"/>
                    <a:pt x="1752600" y="1762125"/>
                  </a:cubicBezTo>
                  <a:cubicBezTo>
                    <a:pt x="1820673" y="1864235"/>
                    <a:pt x="1714662" y="1709266"/>
                    <a:pt x="1800225" y="1819275"/>
                  </a:cubicBezTo>
                  <a:cubicBezTo>
                    <a:pt x="1814281" y="1837347"/>
                    <a:pt x="1825625" y="1857375"/>
                    <a:pt x="1838325" y="1876425"/>
                  </a:cubicBezTo>
                  <a:lnTo>
                    <a:pt x="1857375" y="1905000"/>
                  </a:lnTo>
                  <a:lnTo>
                    <a:pt x="1876425" y="1933575"/>
                  </a:lnTo>
                  <a:cubicBezTo>
                    <a:pt x="1889888" y="2000891"/>
                    <a:pt x="1880830" y="1965841"/>
                    <a:pt x="1905000" y="2038350"/>
                  </a:cubicBezTo>
                  <a:cubicBezTo>
                    <a:pt x="1908175" y="2047875"/>
                    <a:pt x="1908956" y="2058571"/>
                    <a:pt x="1914525" y="2066925"/>
                  </a:cubicBezTo>
                  <a:cubicBezTo>
                    <a:pt x="1920875" y="2076450"/>
                    <a:pt x="1928455" y="2085261"/>
                    <a:pt x="1933575" y="2095500"/>
                  </a:cubicBezTo>
                  <a:cubicBezTo>
                    <a:pt x="1940407" y="2109165"/>
                    <a:pt x="1949573" y="2149968"/>
                    <a:pt x="1952625" y="2162175"/>
                  </a:cubicBezTo>
                  <a:cubicBezTo>
                    <a:pt x="1955800" y="2190750"/>
                    <a:pt x="1958350" y="2219401"/>
                    <a:pt x="1962150" y="2247900"/>
                  </a:cubicBezTo>
                  <a:cubicBezTo>
                    <a:pt x="1964702" y="2267043"/>
                    <a:pt x="1968738" y="2285962"/>
                    <a:pt x="1971675" y="2305050"/>
                  </a:cubicBezTo>
                  <a:cubicBezTo>
                    <a:pt x="1977873" y="2345334"/>
                    <a:pt x="1986337" y="2408431"/>
                    <a:pt x="1990725" y="2447925"/>
                  </a:cubicBezTo>
                  <a:cubicBezTo>
                    <a:pt x="1994249" y="2479638"/>
                    <a:pt x="1996522" y="2511485"/>
                    <a:pt x="2000250" y="2543175"/>
                  </a:cubicBezTo>
                  <a:cubicBezTo>
                    <a:pt x="2002873" y="2565472"/>
                    <a:pt x="2007152" y="2587553"/>
                    <a:pt x="2009775" y="2609850"/>
                  </a:cubicBezTo>
                  <a:cubicBezTo>
                    <a:pt x="2023169" y="2723701"/>
                    <a:pt x="2008307" y="2672120"/>
                    <a:pt x="2028825" y="2733675"/>
                  </a:cubicBezTo>
                  <a:cubicBezTo>
                    <a:pt x="2032000" y="2762250"/>
                    <a:pt x="2034784" y="2790871"/>
                    <a:pt x="2038350" y="2819400"/>
                  </a:cubicBezTo>
                  <a:cubicBezTo>
                    <a:pt x="2041135" y="2841677"/>
                    <a:pt x="2047875" y="2863624"/>
                    <a:pt x="2047875" y="2886075"/>
                  </a:cubicBezTo>
                  <a:cubicBezTo>
                    <a:pt x="2047875" y="2955997"/>
                    <a:pt x="2045799" y="3026101"/>
                    <a:pt x="2038350" y="3095625"/>
                  </a:cubicBezTo>
                  <a:cubicBezTo>
                    <a:pt x="2036211" y="3115591"/>
                    <a:pt x="2025650" y="3133725"/>
                    <a:pt x="2019300" y="3152775"/>
                  </a:cubicBezTo>
                  <a:cubicBezTo>
                    <a:pt x="2016125" y="3162300"/>
                    <a:pt x="2016875" y="3174250"/>
                    <a:pt x="2009775" y="3181350"/>
                  </a:cubicBezTo>
                  <a:cubicBezTo>
                    <a:pt x="2000250" y="3190875"/>
                    <a:pt x="1989824" y="3199577"/>
                    <a:pt x="1981200" y="3209925"/>
                  </a:cubicBezTo>
                  <a:cubicBezTo>
                    <a:pt x="1973871" y="3218719"/>
                    <a:pt x="1970765" y="3230962"/>
                    <a:pt x="1962150" y="3238500"/>
                  </a:cubicBezTo>
                  <a:cubicBezTo>
                    <a:pt x="1953102" y="3246417"/>
                    <a:pt x="1901963" y="3285038"/>
                    <a:pt x="1876425" y="3286125"/>
                  </a:cubicBezTo>
                  <a:cubicBezTo>
                    <a:pt x="1736815" y="3292066"/>
                    <a:pt x="1597025" y="3292475"/>
                    <a:pt x="1457325" y="3295650"/>
                  </a:cubicBezTo>
                  <a:cubicBezTo>
                    <a:pt x="1364673" y="3305945"/>
                    <a:pt x="1351000" y="3308444"/>
                    <a:pt x="1247775" y="3314700"/>
                  </a:cubicBezTo>
                  <a:cubicBezTo>
                    <a:pt x="1184312" y="3318546"/>
                    <a:pt x="1120775" y="3321050"/>
                    <a:pt x="1057275" y="3324225"/>
                  </a:cubicBezTo>
                  <a:cubicBezTo>
                    <a:pt x="1031875" y="3330575"/>
                    <a:pt x="1005913" y="3334996"/>
                    <a:pt x="981075" y="3343275"/>
                  </a:cubicBezTo>
                  <a:cubicBezTo>
                    <a:pt x="971550" y="3346450"/>
                    <a:pt x="962301" y="3350622"/>
                    <a:pt x="952500" y="3352800"/>
                  </a:cubicBezTo>
                  <a:cubicBezTo>
                    <a:pt x="933647" y="3356990"/>
                    <a:pt x="914400" y="3359150"/>
                    <a:pt x="895350" y="3362325"/>
                  </a:cubicBezTo>
                  <a:cubicBezTo>
                    <a:pt x="882650" y="3368675"/>
                    <a:pt x="871025" y="3377931"/>
                    <a:pt x="857250" y="3381375"/>
                  </a:cubicBezTo>
                  <a:cubicBezTo>
                    <a:pt x="832417" y="3387583"/>
                    <a:pt x="806299" y="3386692"/>
                    <a:pt x="781050" y="3390900"/>
                  </a:cubicBezTo>
                  <a:cubicBezTo>
                    <a:pt x="768137" y="3393052"/>
                    <a:pt x="755650" y="3397250"/>
                    <a:pt x="742950" y="3400425"/>
                  </a:cubicBezTo>
                  <a:cubicBezTo>
                    <a:pt x="692150" y="3397250"/>
                    <a:pt x="641197" y="3395965"/>
                    <a:pt x="590550" y="3390900"/>
                  </a:cubicBezTo>
                  <a:cubicBezTo>
                    <a:pt x="577524" y="3389597"/>
                    <a:pt x="564159" y="3387229"/>
                    <a:pt x="552450" y="3381375"/>
                  </a:cubicBezTo>
                  <a:cubicBezTo>
                    <a:pt x="531972" y="3371136"/>
                    <a:pt x="514350" y="3355975"/>
                    <a:pt x="495300" y="3343275"/>
                  </a:cubicBezTo>
                  <a:lnTo>
                    <a:pt x="466725" y="3324225"/>
                  </a:lnTo>
                  <a:lnTo>
                    <a:pt x="438150" y="3305175"/>
                  </a:lnTo>
                  <a:cubicBezTo>
                    <a:pt x="419526" y="3277239"/>
                    <a:pt x="417462" y="3279573"/>
                    <a:pt x="409575" y="3248025"/>
                  </a:cubicBezTo>
                  <a:cubicBezTo>
                    <a:pt x="408805" y="3244945"/>
                    <a:pt x="406400" y="3224212"/>
                    <a:pt x="400050" y="32004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𝐑𝐞𝐚𝐬𝐨𝐧𝐬 𝐓𝐨 𝐋𝐨𝐯𝐞 𝐁𝐨𝐤𝐮𝐭𝐨.jpg"/>
            <p:cNvPicPr>
              <a:picLocks noChangeAspect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19"/>
            <a:stretch>
              <a:fillRect/>
            </a:stretch>
          </p:blipFill>
          <p:spPr>
            <a:xfrm>
              <a:off x="7162800" y="1937039"/>
              <a:ext cx="2133600" cy="3273136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/>
          <p:nvPr/>
        </p:nvCxnSpPr>
        <p:spPr>
          <a:xfrm>
            <a:off x="304800" y="209550"/>
            <a:ext cx="0" cy="4648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7523" y="744367"/>
            <a:ext cx="4041002" cy="533400"/>
            <a:chOff x="609600" y="590550"/>
            <a:chExt cx="4041002" cy="533400"/>
          </a:xfrm>
        </p:grpSpPr>
        <p:sp>
          <p:nvSpPr>
            <p:cNvPr id="43" name="Oval 42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9598" y="681660"/>
              <a:ext cx="3511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Como </a:t>
              </a:r>
              <a:r>
                <a:rPr lang="en-US" sz="1600" dirty="0" err="1">
                  <a:latin typeface="Anime Ace 2.0 BB" pitchFamily="2" charset="0"/>
                </a:rPr>
                <a:t>surgiu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os</a:t>
              </a:r>
              <a:r>
                <a:rPr lang="en-US" sz="1600" dirty="0">
                  <a:latin typeface="Anime Ace 2.0 BB" pitchFamily="2" charset="0"/>
                </a:rPr>
                <a:t> </a:t>
              </a:r>
              <a:r>
                <a:rPr lang="en-US" sz="1600" dirty="0" err="1">
                  <a:latin typeface="Anime Ace 2.0 BB" pitchFamily="2" charset="0"/>
                </a:rPr>
                <a:t>animes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4053" y="2222501"/>
            <a:ext cx="4279974" cy="533400"/>
            <a:chOff x="609600" y="590550"/>
            <a:chExt cx="4279974" cy="533400"/>
          </a:xfrm>
        </p:grpSpPr>
        <p:sp>
          <p:nvSpPr>
            <p:cNvPr id="47" name="Oval 46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3000" y="667882"/>
              <a:ext cx="374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nime Ace 2.0 BB" pitchFamily="2" charset="0"/>
                </a:rPr>
                <a:t>Características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4053" y="3702051"/>
            <a:ext cx="3473223" cy="533400"/>
            <a:chOff x="609600" y="590550"/>
            <a:chExt cx="3473223" cy="533400"/>
          </a:xfrm>
        </p:grpSpPr>
        <p:sp>
          <p:nvSpPr>
            <p:cNvPr id="50" name="Oval 49"/>
            <p:cNvSpPr/>
            <p:nvPr/>
          </p:nvSpPr>
          <p:spPr>
            <a:xfrm>
              <a:off x="609600" y="590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Bakso Sapi" pitchFamily="50" charset="0"/>
                </a:rPr>
                <a:t>03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50570" y="703848"/>
              <a:ext cx="2932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nime Ace 2.0 BB" pitchFamily="2" charset="0"/>
                </a:rPr>
                <a:t>A </a:t>
              </a:r>
              <a:r>
                <a:rPr lang="en-US" sz="1600" dirty="0" err="1">
                  <a:latin typeface="Anime Ace 2.0 BB" pitchFamily="2" charset="0"/>
                </a:rPr>
                <a:t>origem</a:t>
              </a:r>
              <a:r>
                <a:rPr lang="en-US" sz="1600" dirty="0">
                  <a:latin typeface="Anime Ace 2.0 BB" pitchFamily="2" charset="0"/>
                </a:rPr>
                <a:t> do </a:t>
              </a:r>
              <a:r>
                <a:rPr lang="en-US" sz="1600" dirty="0" err="1">
                  <a:latin typeface="Anime Ace 2.0 BB" pitchFamily="2" charset="0"/>
                </a:rPr>
                <a:t>mangá</a:t>
              </a:r>
              <a:endParaRPr lang="en-US" sz="1600" dirty="0">
                <a:latin typeface="Anime Ace 2.0 B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408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-1" y="0"/>
            <a:ext cx="9144001" cy="5162550"/>
            <a:chOff x="-1" y="0"/>
            <a:chExt cx="9144001" cy="5162550"/>
          </a:xfrm>
        </p:grpSpPr>
        <p:pic>
          <p:nvPicPr>
            <p:cNvPr id="22" name="Picture 21" descr="7078227bf88f3634d696e8cccea95882.jpg"/>
            <p:cNvPicPr>
              <a:picLocks noChangeAspect="1"/>
            </p:cNvPicPr>
            <p:nvPr/>
          </p:nvPicPr>
          <p:blipFill>
            <a:blip r:embed="rId2" cstate="print">
              <a:lum bright="-10000"/>
            </a:blip>
            <a:srcRect l="32117" r="18472" b="66647"/>
            <a:stretch>
              <a:fillRect/>
            </a:stretch>
          </p:blipFill>
          <p:spPr>
            <a:xfrm>
              <a:off x="1524000" y="3562349"/>
              <a:ext cx="1371600" cy="1581151"/>
            </a:xfrm>
            <a:prstGeom prst="rect">
              <a:avLst/>
            </a:prstGeom>
          </p:spPr>
        </p:pic>
        <p:pic>
          <p:nvPicPr>
            <p:cNvPr id="5" name="Picture 4" descr="L Mangá.jpg"/>
            <p:cNvPicPr>
              <a:picLocks noChangeAspect="1"/>
            </p:cNvPicPr>
            <p:nvPr/>
          </p:nvPicPr>
          <p:blipFill>
            <a:blip r:embed="rId3" cstate="print">
              <a:lum bright="-10000"/>
            </a:blip>
            <a:stretch>
              <a:fillRect/>
            </a:stretch>
          </p:blipFill>
          <p:spPr>
            <a:xfrm>
              <a:off x="7695127" y="2571750"/>
              <a:ext cx="1448873" cy="2571750"/>
            </a:xfrm>
            <a:prstGeom prst="rect">
              <a:avLst/>
            </a:prstGeom>
          </p:spPr>
        </p:pic>
        <p:pic>
          <p:nvPicPr>
            <p:cNvPr id="8" name="Picture 7" descr="黒崎 on Twitter.jpg"/>
            <p:cNvPicPr>
              <a:picLocks noChangeAspect="1"/>
            </p:cNvPicPr>
            <p:nvPr/>
          </p:nvPicPr>
          <p:blipFill>
            <a:blip r:embed="rId4" cstate="print">
              <a:lum bright="-10000"/>
            </a:blip>
            <a:srcRect l="3333" t="23333" r="3333" b="2593"/>
            <a:stretch>
              <a:fillRect/>
            </a:stretch>
          </p:blipFill>
          <p:spPr>
            <a:xfrm>
              <a:off x="-1" y="0"/>
              <a:ext cx="1600201" cy="1905001"/>
            </a:xfrm>
            <a:prstGeom prst="rect">
              <a:avLst/>
            </a:prstGeom>
          </p:spPr>
        </p:pic>
        <p:pic>
          <p:nvPicPr>
            <p:cNvPr id="9" name="Picture 8" descr="1ba8d4fb650633428e47b2342c696f14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tretch>
              <a:fillRect/>
            </a:stretch>
          </p:blipFill>
          <p:spPr>
            <a:xfrm>
              <a:off x="7620000" y="0"/>
              <a:ext cx="1524000" cy="1524000"/>
            </a:xfrm>
            <a:prstGeom prst="rect">
              <a:avLst/>
            </a:prstGeom>
          </p:spPr>
        </p:pic>
        <p:pic>
          <p:nvPicPr>
            <p:cNvPr id="10" name="Picture 9" descr="012cae293b7a0998db2e2c63f3cb4f2e.jpg"/>
            <p:cNvPicPr>
              <a:picLocks noChangeAspect="1"/>
            </p:cNvPicPr>
            <p:nvPr/>
          </p:nvPicPr>
          <p:blipFill>
            <a:blip r:embed="rId6" cstate="print">
              <a:lum bright="-10000"/>
            </a:blip>
            <a:stretch>
              <a:fillRect/>
            </a:stretch>
          </p:blipFill>
          <p:spPr>
            <a:xfrm>
              <a:off x="0" y="3619500"/>
              <a:ext cx="1543050" cy="1543050"/>
            </a:xfrm>
            <a:prstGeom prst="rect">
              <a:avLst/>
            </a:prstGeom>
          </p:spPr>
        </p:pic>
        <p:pic>
          <p:nvPicPr>
            <p:cNvPr id="11" name="Picture 10" descr="a761fa0c70c4a371ca3838ee00214df2.jpg"/>
            <p:cNvPicPr>
              <a:picLocks noChangeAspect="1"/>
            </p:cNvPicPr>
            <p:nvPr/>
          </p:nvPicPr>
          <p:blipFill>
            <a:blip r:embed="rId7" cstate="print">
              <a:lum bright="-10000"/>
            </a:blip>
            <a:stretch>
              <a:fillRect/>
            </a:stretch>
          </p:blipFill>
          <p:spPr>
            <a:xfrm>
              <a:off x="7562850" y="1428750"/>
              <a:ext cx="1581150" cy="1581150"/>
            </a:xfrm>
            <a:prstGeom prst="rect">
              <a:avLst/>
            </a:prstGeom>
          </p:spPr>
        </p:pic>
        <p:pic>
          <p:nvPicPr>
            <p:cNvPr id="13" name="Picture 12" descr="9cb276f77173852e42edf01724ab3891.jpg"/>
            <p:cNvPicPr>
              <a:picLocks noChangeAspect="1"/>
            </p:cNvPicPr>
            <p:nvPr/>
          </p:nvPicPr>
          <p:blipFill>
            <a:blip r:embed="rId8" cstate="print">
              <a:lum bright="-10000"/>
            </a:blip>
            <a:srcRect b="7692"/>
            <a:stretch>
              <a:fillRect/>
            </a:stretch>
          </p:blipFill>
          <p:spPr>
            <a:xfrm>
              <a:off x="0" y="1885950"/>
              <a:ext cx="1584960" cy="1828800"/>
            </a:xfrm>
            <a:prstGeom prst="rect">
              <a:avLst/>
            </a:prstGeom>
          </p:spPr>
        </p:pic>
        <p:pic>
          <p:nvPicPr>
            <p:cNvPr id="14" name="Picture 13" descr="6c6774018f51fb58a358a73f563b356e.jpg"/>
            <p:cNvPicPr>
              <a:picLocks noChangeAspect="1"/>
            </p:cNvPicPr>
            <p:nvPr/>
          </p:nvPicPr>
          <p:blipFill>
            <a:blip r:embed="rId9" cstate="print">
              <a:lum bright="-10000"/>
            </a:blip>
            <a:stretch>
              <a:fillRect/>
            </a:stretch>
          </p:blipFill>
          <p:spPr>
            <a:xfrm>
              <a:off x="6172200" y="0"/>
              <a:ext cx="1508125" cy="1809750"/>
            </a:xfrm>
            <a:prstGeom prst="rect">
              <a:avLst/>
            </a:prstGeom>
          </p:spPr>
        </p:pic>
        <p:pic>
          <p:nvPicPr>
            <p:cNvPr id="15" name="Picture 14" descr="22bab38e1f6bbd846001effdd82a3c83.jpg"/>
            <p:cNvPicPr>
              <a:picLocks noChangeAspect="1"/>
            </p:cNvPicPr>
            <p:nvPr/>
          </p:nvPicPr>
          <p:blipFill>
            <a:blip r:embed="rId10" cstate="print">
              <a:lum bright="-10000"/>
            </a:blip>
            <a:stretch>
              <a:fillRect/>
            </a:stretch>
          </p:blipFill>
          <p:spPr>
            <a:xfrm>
              <a:off x="6310938" y="1733550"/>
              <a:ext cx="1366242" cy="1905000"/>
            </a:xfrm>
            <a:prstGeom prst="rect">
              <a:avLst/>
            </a:prstGeom>
          </p:spPr>
        </p:pic>
        <p:pic>
          <p:nvPicPr>
            <p:cNvPr id="16" name="Picture 15" descr="03531ac7d17e189ddaca308ef8a85e4a.jpg"/>
            <p:cNvPicPr>
              <a:picLocks noChangeAspect="1"/>
            </p:cNvPicPr>
            <p:nvPr/>
          </p:nvPicPr>
          <p:blipFill>
            <a:blip r:embed="rId11" cstate="print">
              <a:lum bright="-10000"/>
            </a:blip>
            <a:stretch>
              <a:fillRect/>
            </a:stretch>
          </p:blipFill>
          <p:spPr>
            <a:xfrm>
              <a:off x="6061431" y="3638550"/>
              <a:ext cx="1634769" cy="1504950"/>
            </a:xfrm>
            <a:prstGeom prst="rect">
              <a:avLst/>
            </a:prstGeom>
          </p:spPr>
        </p:pic>
        <p:pic>
          <p:nvPicPr>
            <p:cNvPr id="18" name="Picture 17" descr="770c5b4989de98e8aee04adcebc2ae65.jpg"/>
            <p:cNvPicPr>
              <a:picLocks noChangeAspect="1"/>
            </p:cNvPicPr>
            <p:nvPr/>
          </p:nvPicPr>
          <p:blipFill>
            <a:blip r:embed="rId12" cstate="print">
              <a:lum bright="-10000"/>
            </a:blip>
            <a:stretch>
              <a:fillRect/>
            </a:stretch>
          </p:blipFill>
          <p:spPr>
            <a:xfrm>
              <a:off x="2819400" y="3867150"/>
              <a:ext cx="1524990" cy="1276350"/>
            </a:xfrm>
            <a:prstGeom prst="rect">
              <a:avLst/>
            </a:prstGeom>
          </p:spPr>
        </p:pic>
        <p:pic>
          <p:nvPicPr>
            <p:cNvPr id="19" name="Picture 18" descr="6704d524e74f891e3816ee691c694324.jpg"/>
            <p:cNvPicPr>
              <a:picLocks noChangeAspect="1"/>
            </p:cNvPicPr>
            <p:nvPr/>
          </p:nvPicPr>
          <p:blipFill>
            <a:blip r:embed="rId13" cstate="print">
              <a:lum bright="-10000"/>
            </a:blip>
            <a:stretch>
              <a:fillRect/>
            </a:stretch>
          </p:blipFill>
          <p:spPr>
            <a:xfrm>
              <a:off x="3273198" y="0"/>
              <a:ext cx="1114425" cy="1733550"/>
            </a:xfrm>
            <a:prstGeom prst="rect">
              <a:avLst/>
            </a:prstGeom>
          </p:spPr>
        </p:pic>
        <p:pic>
          <p:nvPicPr>
            <p:cNvPr id="20" name="Picture 19" descr="450f524d9bd0d8cc37329b05b1296246.jpg"/>
            <p:cNvPicPr>
              <a:picLocks noChangeAspect="1"/>
            </p:cNvPicPr>
            <p:nvPr/>
          </p:nvPicPr>
          <p:blipFill>
            <a:blip r:embed="rId14" cstate="print">
              <a:lum bright="-10000"/>
            </a:blip>
            <a:stretch>
              <a:fillRect/>
            </a:stretch>
          </p:blipFill>
          <p:spPr>
            <a:xfrm>
              <a:off x="1371600" y="1885949"/>
              <a:ext cx="1600200" cy="1987731"/>
            </a:xfrm>
            <a:prstGeom prst="rect">
              <a:avLst/>
            </a:prstGeom>
          </p:spPr>
        </p:pic>
        <p:pic>
          <p:nvPicPr>
            <p:cNvPr id="23" name="Picture 22" descr="20210129_120023.jpg"/>
            <p:cNvPicPr>
              <a:picLocks noChangeAspect="1"/>
            </p:cNvPicPr>
            <p:nvPr/>
          </p:nvPicPr>
          <p:blipFill>
            <a:blip r:embed="rId15" cstate="print">
              <a:lum bright="-10000"/>
            </a:blip>
            <a:srcRect l="9788" b="8696"/>
            <a:stretch>
              <a:fillRect/>
            </a:stretch>
          </p:blipFill>
          <p:spPr>
            <a:xfrm>
              <a:off x="2971800" y="1428750"/>
              <a:ext cx="1560653" cy="1777925"/>
            </a:xfrm>
            <a:prstGeom prst="rect">
              <a:avLst/>
            </a:prstGeom>
          </p:spPr>
        </p:pic>
        <p:pic>
          <p:nvPicPr>
            <p:cNvPr id="25" name="Picture 24" descr="d89ca589b97220d6532ee097e09a4fbe.jpg"/>
            <p:cNvPicPr>
              <a:picLocks noChangeAspect="1"/>
            </p:cNvPicPr>
            <p:nvPr/>
          </p:nvPicPr>
          <p:blipFill>
            <a:blip r:embed="rId16" cstate="print">
              <a:lum bright="-10000" contrast="30000"/>
            </a:blip>
            <a:srcRect b="14130"/>
            <a:stretch>
              <a:fillRect/>
            </a:stretch>
          </p:blipFill>
          <p:spPr>
            <a:xfrm>
              <a:off x="4343400" y="3638550"/>
              <a:ext cx="1752600" cy="1504950"/>
            </a:xfrm>
            <a:prstGeom prst="rect">
              <a:avLst/>
            </a:prstGeom>
          </p:spPr>
        </p:pic>
        <p:pic>
          <p:nvPicPr>
            <p:cNvPr id="24" name="Picture 23" descr="b2a2ea397dedd7f7beee209e700f62f3.jpg"/>
            <p:cNvPicPr>
              <a:picLocks noChangeAspect="1"/>
            </p:cNvPicPr>
            <p:nvPr/>
          </p:nvPicPr>
          <p:blipFill>
            <a:blip r:embed="rId17" cstate="print">
              <a:lum bright="-10000"/>
            </a:blip>
            <a:stretch>
              <a:fillRect/>
            </a:stretch>
          </p:blipFill>
          <p:spPr>
            <a:xfrm>
              <a:off x="2971800" y="2660650"/>
              <a:ext cx="1524000" cy="1270000"/>
            </a:xfrm>
            <a:prstGeom prst="rect">
              <a:avLst/>
            </a:prstGeom>
          </p:spPr>
        </p:pic>
        <p:pic>
          <p:nvPicPr>
            <p:cNvPr id="21" name="Picture 20" descr="20210129_115639.jpg"/>
            <p:cNvPicPr>
              <a:picLocks noChangeAspect="1"/>
            </p:cNvPicPr>
            <p:nvPr/>
          </p:nvPicPr>
          <p:blipFill>
            <a:blip r:embed="rId18" cstate="print">
              <a:lum bright="-10000"/>
            </a:blip>
            <a:srcRect r="8260"/>
            <a:stretch>
              <a:fillRect/>
            </a:stretch>
          </p:blipFill>
          <p:spPr>
            <a:xfrm>
              <a:off x="1600200" y="0"/>
              <a:ext cx="1704586" cy="1885950"/>
            </a:xfrm>
            <a:prstGeom prst="rect">
              <a:avLst/>
            </a:prstGeom>
          </p:spPr>
        </p:pic>
        <p:pic>
          <p:nvPicPr>
            <p:cNvPr id="26" name="Picture 25" descr="Robin by PaintArtist00 on DeviantArt.png"/>
            <p:cNvPicPr>
              <a:picLocks noChangeAspect="1"/>
            </p:cNvPicPr>
            <p:nvPr/>
          </p:nvPicPr>
          <p:blipFill>
            <a:blip r:embed="rId19" cstate="print">
              <a:lum bright="-10000"/>
            </a:blip>
            <a:stretch>
              <a:fillRect/>
            </a:stretch>
          </p:blipFill>
          <p:spPr>
            <a:xfrm>
              <a:off x="4380391" y="0"/>
              <a:ext cx="1791809" cy="1657350"/>
            </a:xfrm>
            <a:prstGeom prst="rect">
              <a:avLst/>
            </a:prstGeom>
          </p:spPr>
        </p:pic>
        <p:pic>
          <p:nvPicPr>
            <p:cNvPr id="31" name="Picture 30" descr="AoT Perfect Shots on Twitter.jpg"/>
            <p:cNvPicPr>
              <a:picLocks noChangeAspect="1"/>
            </p:cNvPicPr>
            <p:nvPr/>
          </p:nvPicPr>
          <p:blipFill>
            <a:blip r:embed="rId20" cstate="print">
              <a:lum bright="-10000"/>
            </a:blip>
            <a:srcRect b="26296"/>
            <a:stretch>
              <a:fillRect/>
            </a:stretch>
          </p:blipFill>
          <p:spPr>
            <a:xfrm>
              <a:off x="4495800" y="1657349"/>
              <a:ext cx="1830771" cy="2133601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777240" y="605790"/>
            <a:ext cx="7589520" cy="3931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fb3304404079f6e0e870899304d1a199.jpg"/>
          <p:cNvPicPr>
            <a:picLocks noChangeAspect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10000"/>
          </a:blip>
          <a:stretch>
            <a:fillRect/>
          </a:stretch>
        </p:blipFill>
        <p:spPr>
          <a:xfrm>
            <a:off x="6696556" y="2676525"/>
            <a:ext cx="1397769" cy="18288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F28A20B-CC02-DD30-195D-26A5E292CE7C}"/>
              </a:ext>
            </a:extLst>
          </p:cNvPr>
          <p:cNvSpPr/>
          <p:nvPr/>
        </p:nvSpPr>
        <p:spPr>
          <a:xfrm>
            <a:off x="857849" y="731287"/>
            <a:ext cx="758786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Dentre as principais características dos mangás estão os traços dos desenhos com expressões faciais exageradas, como olhos grandes e expressivos, elementos metalinguísticos, como linhas de velocidade, entre </a:t>
            </a:r>
            <a:r>
              <a:rPr lang="pt-BR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outras.O</a:t>
            </a:r>
            <a:r>
              <a:rPr lang="pt-B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mangá se diferencia das histórias em quadrinhos tradicionais, além da origem japonesa, pela forma de lê-lo — da direita para a esquerda — e pelos traços em preto e </a:t>
            </a:r>
            <a:r>
              <a:rPr lang="pt-BR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branco.É</a:t>
            </a:r>
            <a:r>
              <a:rPr lang="pt-B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comum que esses quadrinhos </a:t>
            </a:r>
          </a:p>
          <a:p>
            <a:r>
              <a:rPr lang="pt-B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publicados no Brasil venham com uma alerta na </a:t>
            </a:r>
          </a:p>
          <a:p>
            <a:r>
              <a:rPr lang="pt-B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última página, para aqueles que não conhecem </a:t>
            </a:r>
          </a:p>
          <a:p>
            <a:r>
              <a:rPr lang="pt-B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forma correta de leitura.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573</Words>
  <Application>Microsoft Office PowerPoint</Application>
  <PresentationFormat>Apresentação na tela (16:9)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Anime Ace 2.0 BB</vt:lpstr>
      <vt:lpstr>Arial</vt:lpstr>
      <vt:lpstr>Bakso Sapi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Family</dc:creator>
  <cp:lastModifiedBy>ILUMISOM - Dj Regis</cp:lastModifiedBy>
  <cp:revision>13</cp:revision>
  <dcterms:created xsi:type="dcterms:W3CDTF">2021-03-18T08:00:21Z</dcterms:created>
  <dcterms:modified xsi:type="dcterms:W3CDTF">2022-10-28T03:00:50Z</dcterms:modified>
</cp:coreProperties>
</file>