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33"/>
  </p:notesMasterIdLst>
  <p:handoutMasterIdLst>
    <p:handoutMasterId r:id="rId34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4" r:id="rId14"/>
    <p:sldId id="281" r:id="rId15"/>
    <p:sldId id="283" r:id="rId16"/>
    <p:sldId id="285" r:id="rId17"/>
    <p:sldId id="289" r:id="rId18"/>
    <p:sldId id="286" r:id="rId19"/>
    <p:sldId id="287" r:id="rId20"/>
    <p:sldId id="293" r:id="rId21"/>
    <p:sldId id="291" r:id="rId22"/>
    <p:sldId id="288" r:id="rId23"/>
    <p:sldId id="290" r:id="rId24"/>
    <p:sldId id="292" r:id="rId25"/>
    <p:sldId id="294" r:id="rId26"/>
    <p:sldId id="295" r:id="rId27"/>
    <p:sldId id="296" r:id="rId28"/>
    <p:sldId id="297" r:id="rId29"/>
    <p:sldId id="299" r:id="rId30"/>
    <p:sldId id="300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8" y="-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s/docs/HTML/HTML5/HTML5_lista_elemento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932729"/>
            <a:ext cx="10363200" cy="944072"/>
          </a:xfrm>
        </p:spPr>
        <p:txBody>
          <a:bodyPr/>
          <a:lstStyle/>
          <a:p>
            <a:r>
              <a:rPr lang="en-US" dirty="0" smtClean="0"/>
              <a:t>Daniel Garoz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4986" y="4876801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87" y="1460190"/>
            <a:ext cx="2181226" cy="21812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603" y="1627848"/>
            <a:ext cx="8027299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¿Trabajáis por conseguirlo?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Charlas sobre el mundo laboral</a:t>
            </a:r>
          </a:p>
          <a:p>
            <a:endParaRPr lang="es-ES" dirty="0"/>
          </a:p>
          <a:p>
            <a:r>
              <a:rPr lang="es-ES" dirty="0" smtClean="0"/>
              <a:t>Charla sobre agilidad</a:t>
            </a:r>
          </a:p>
          <a:p>
            <a:endParaRPr lang="es-ES" dirty="0"/>
          </a:p>
          <a:p>
            <a:r>
              <a:rPr lang="es-ES" dirty="0" smtClean="0"/>
              <a:t>Historia </a:t>
            </a:r>
            <a:r>
              <a:rPr lang="es-ES" smtClean="0"/>
              <a:t>de </a:t>
            </a:r>
            <a:r>
              <a:rPr lang="es-ES" smtClean="0"/>
              <a:t>Ivan </a:t>
            </a:r>
            <a:r>
              <a:rPr lang="es-ES" dirty="0" smtClean="0"/>
              <a:t>Lopez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490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479" y="2770173"/>
            <a:ext cx="8027299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dirty="0" err="1" smtClean="0"/>
              <a:t>Meetup</a:t>
            </a:r>
            <a:r>
              <a:rPr lang="es-ES" sz="6000" dirty="0" smtClean="0"/>
              <a:t> Madrid Sur</a:t>
            </a:r>
          </a:p>
          <a:p>
            <a:pPr marL="0" indent="0">
              <a:buNone/>
            </a:pPr>
            <a:endParaRPr lang="es-ES" sz="6000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688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493" y="2377035"/>
            <a:ext cx="9298643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dirty="0" smtClean="0"/>
              <a:t>Vamos a jugar a un juego.</a:t>
            </a:r>
          </a:p>
          <a:p>
            <a:pPr marL="0" indent="0">
              <a:buNone/>
            </a:pPr>
            <a:endParaRPr lang="es-ES" sz="6000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313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603" y="1627848"/>
            <a:ext cx="8027299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¿Qué es mentira?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He practicado  más de 10 deportes diferentes y he destacado en al menos 4 de ellos.</a:t>
            </a:r>
          </a:p>
          <a:p>
            <a:r>
              <a:rPr lang="es-ES" dirty="0" smtClean="0"/>
              <a:t>Tengo novia.</a:t>
            </a:r>
          </a:p>
          <a:p>
            <a:r>
              <a:rPr lang="es-ES" dirty="0" smtClean="0"/>
              <a:t>Estoy viviendo sólo.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060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6" name="AutoShape 2" descr="Resultado de imagen de levantate y 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levantate y anda"/>
          <p:cNvSpPr>
            <a:spLocks noChangeAspect="1" noChangeArrowheads="1"/>
          </p:cNvSpPr>
          <p:nvPr/>
        </p:nvSpPr>
        <p:spPr bwMode="auto">
          <a:xfrm>
            <a:off x="2073876" y="2069803"/>
            <a:ext cx="491822" cy="4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Resultado de imagen de levantate y 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76" y="462768"/>
            <a:ext cx="6916248" cy="53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65254" y="496844"/>
            <a:ext cx="45266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4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Levantaos</a:t>
            </a:r>
            <a:r>
              <a:rPr lang="en-US" sz="4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43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56" y="2308508"/>
            <a:ext cx="11928553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La importancia del </a:t>
            </a:r>
            <a:r>
              <a:rPr lang="es-ES" sz="6600" dirty="0" err="1" smtClean="0"/>
              <a:t>networking</a:t>
            </a:r>
            <a:endParaRPr lang="es-ES" sz="6600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0863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060" y="2071561"/>
            <a:ext cx="7754587" cy="1570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S" b="1" dirty="0" err="1" smtClean="0"/>
              <a:t>Github</a:t>
            </a:r>
            <a:r>
              <a:rPr lang="es-ES" b="1" dirty="0" smtClean="0"/>
              <a:t>: http</a:t>
            </a:r>
            <a:r>
              <a:rPr lang="es-ES" b="1" dirty="0"/>
              <a:t>://xurl.es/github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535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397" y="2162851"/>
            <a:ext cx="3155757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HTML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900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¡No es programación!</a:t>
            </a:r>
          </a:p>
          <a:p>
            <a:endParaRPr lang="es-ES" dirty="0" smtClean="0"/>
          </a:p>
          <a:p>
            <a:r>
              <a:rPr lang="es-ES" dirty="0" smtClean="0"/>
              <a:t>XML</a:t>
            </a:r>
          </a:p>
          <a:p>
            <a:endParaRPr lang="es-ES" dirty="0" smtClean="0"/>
          </a:p>
          <a:p>
            <a:r>
              <a:rPr lang="es-ES" dirty="0" smtClean="0"/>
              <a:t>&lt;!</a:t>
            </a:r>
            <a:r>
              <a:rPr lang="es-ES" dirty="0"/>
              <a:t>DOCTYPE </a:t>
            </a:r>
            <a:r>
              <a:rPr lang="es-ES" dirty="0" err="1"/>
              <a:t>html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/>
              <a:t>&lt;meta http-</a:t>
            </a:r>
            <a:r>
              <a:rPr lang="es-ES" dirty="0" err="1"/>
              <a:t>equiv</a:t>
            </a:r>
            <a:r>
              <a:rPr lang="es-ES" dirty="0"/>
              <a:t>="Content-</a:t>
            </a:r>
            <a:r>
              <a:rPr lang="es-ES" dirty="0" err="1"/>
              <a:t>Type</a:t>
            </a:r>
            <a:r>
              <a:rPr lang="es-ES" dirty="0"/>
              <a:t>" </a:t>
            </a:r>
            <a:r>
              <a:rPr lang="es-ES" dirty="0" err="1"/>
              <a:t>content</a:t>
            </a:r>
            <a:r>
              <a:rPr lang="es-ES" dirty="0"/>
              <a:t>="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html</a:t>
            </a:r>
            <a:r>
              <a:rPr lang="es-ES" dirty="0"/>
              <a:t>; </a:t>
            </a:r>
            <a:r>
              <a:rPr lang="es-ES" dirty="0" err="1"/>
              <a:t>charset</a:t>
            </a:r>
            <a:r>
              <a:rPr lang="es-ES" dirty="0"/>
              <a:t>=UTF-8" </a:t>
            </a:r>
            <a:r>
              <a:rPr lang="es-ES" dirty="0" smtClean="0"/>
              <a:t>/&gt;</a:t>
            </a:r>
            <a:endParaRPr lang="es-E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2F6F9F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2F6F9F"/>
                </a:solidFill>
                <a:latin typeface="Menlo"/>
              </a:rPr>
              <a:t>&lt;</a:t>
            </a:r>
            <a:r>
              <a:rPr lang="es-ES" dirty="0">
                <a:solidFill>
                  <a:srgbClr val="2F6F9F"/>
                </a:solidFill>
                <a:latin typeface="Menlo"/>
              </a:rPr>
              <a:t>link</a:t>
            </a:r>
            <a:r>
              <a:rPr lang="es-ES" dirty="0">
                <a:solidFill>
                  <a:srgbClr val="333333"/>
                </a:solidFill>
                <a:latin typeface="Menlo"/>
              </a:rPr>
              <a:t> </a:t>
            </a:r>
            <a:r>
              <a:rPr lang="es-ES" dirty="0" err="1">
                <a:solidFill>
                  <a:srgbClr val="4F9FCF"/>
                </a:solidFill>
                <a:latin typeface="Menlo"/>
              </a:rPr>
              <a:t>rel</a:t>
            </a:r>
            <a:r>
              <a:rPr lang="es-ES" dirty="0">
                <a:solidFill>
                  <a:srgbClr val="4F9FCF"/>
                </a:solidFill>
                <a:latin typeface="Menlo"/>
              </a:rPr>
              <a:t>=</a:t>
            </a:r>
            <a:r>
              <a:rPr lang="es-ES" dirty="0">
                <a:solidFill>
                  <a:srgbClr val="D44950"/>
                </a:solidFill>
                <a:latin typeface="Menlo"/>
              </a:rPr>
              <a:t>"</a:t>
            </a:r>
            <a:r>
              <a:rPr lang="es-ES" dirty="0" err="1">
                <a:solidFill>
                  <a:srgbClr val="D44950"/>
                </a:solidFill>
                <a:latin typeface="Menlo"/>
              </a:rPr>
              <a:t>stylesheet</a:t>
            </a:r>
            <a:r>
              <a:rPr lang="es-ES" dirty="0">
                <a:solidFill>
                  <a:srgbClr val="D44950"/>
                </a:solidFill>
                <a:latin typeface="Menlo"/>
              </a:rPr>
              <a:t>"</a:t>
            </a:r>
            <a:r>
              <a:rPr lang="es-ES" dirty="0">
                <a:solidFill>
                  <a:srgbClr val="333333"/>
                </a:solidFill>
                <a:latin typeface="Menlo"/>
              </a:rPr>
              <a:t> </a:t>
            </a:r>
            <a:r>
              <a:rPr lang="es-ES" dirty="0" err="1">
                <a:solidFill>
                  <a:srgbClr val="4F9FCF"/>
                </a:solidFill>
                <a:latin typeface="Menlo"/>
              </a:rPr>
              <a:t>href</a:t>
            </a:r>
            <a:r>
              <a:rPr lang="es-ES" dirty="0" smtClean="0">
                <a:solidFill>
                  <a:srgbClr val="4F9FCF"/>
                </a:solidFill>
                <a:latin typeface="Menlo"/>
              </a:rPr>
              <a:t>=</a:t>
            </a:r>
            <a:r>
              <a:rPr lang="es-ES" dirty="0" smtClean="0">
                <a:solidFill>
                  <a:srgbClr val="D44950"/>
                </a:solidFill>
                <a:latin typeface="Menlo"/>
              </a:rPr>
              <a:t>“algo.css"</a:t>
            </a:r>
            <a:r>
              <a:rPr lang="es-ES" dirty="0" smtClean="0">
                <a:solidFill>
                  <a:srgbClr val="2F6F9F"/>
                </a:solidFill>
                <a:latin typeface="Menlo"/>
              </a:rPr>
              <a:t>&gt;</a:t>
            </a:r>
            <a:r>
              <a:rPr lang="es-ES" sz="3200" dirty="0" smtClean="0"/>
              <a:t> </a:t>
            </a:r>
            <a:endParaRPr lang="es-ES" sz="4800" dirty="0">
              <a:latin typeface="Arial" panose="020B0604020202020204" pitchFamily="34" charset="0"/>
            </a:endParaRPr>
          </a:p>
          <a:p>
            <a:pPr lvl="0"/>
            <a:endParaRPr lang="es-ES" dirty="0" smtClean="0">
              <a:solidFill>
                <a:srgbClr val="2F6F9F"/>
              </a:solidFill>
              <a:latin typeface="Menlo"/>
            </a:endParaRPr>
          </a:p>
          <a:p>
            <a:pPr lvl="0"/>
            <a:r>
              <a:rPr lang="es-ES" dirty="0" smtClean="0">
                <a:solidFill>
                  <a:srgbClr val="2F6F9F"/>
                </a:solidFill>
                <a:latin typeface="Menlo"/>
              </a:rPr>
              <a:t>&lt;</a:t>
            </a:r>
            <a:r>
              <a:rPr lang="es-ES" dirty="0">
                <a:solidFill>
                  <a:srgbClr val="2F6F9F"/>
                </a:solidFill>
                <a:latin typeface="Menlo"/>
              </a:rPr>
              <a:t>script </a:t>
            </a:r>
            <a:r>
              <a:rPr lang="es-ES" dirty="0" err="1">
                <a:solidFill>
                  <a:srgbClr val="4F9FCF"/>
                </a:solidFill>
                <a:latin typeface="Menlo"/>
              </a:rPr>
              <a:t>src</a:t>
            </a:r>
            <a:r>
              <a:rPr lang="es-ES" dirty="0" smtClean="0">
                <a:solidFill>
                  <a:srgbClr val="4F9FCF"/>
                </a:solidFill>
                <a:latin typeface="Menlo"/>
              </a:rPr>
              <a:t>=</a:t>
            </a:r>
            <a:r>
              <a:rPr lang="es-ES" dirty="0" smtClean="0">
                <a:solidFill>
                  <a:srgbClr val="D44950"/>
                </a:solidFill>
                <a:latin typeface="Menlo"/>
              </a:rPr>
              <a:t>“algo.js"</a:t>
            </a:r>
            <a:r>
              <a:rPr lang="es-ES" dirty="0" smtClean="0">
                <a:solidFill>
                  <a:srgbClr val="2F6F9F"/>
                </a:solidFill>
                <a:latin typeface="Menlo"/>
              </a:rPr>
              <a:t>&gt;&lt;/</a:t>
            </a:r>
            <a:r>
              <a:rPr lang="es-ES" dirty="0">
                <a:solidFill>
                  <a:srgbClr val="2F6F9F"/>
                </a:solidFill>
                <a:latin typeface="Menlo"/>
              </a:rPr>
              <a:t>script</a:t>
            </a:r>
            <a:r>
              <a:rPr lang="es-ES" dirty="0" smtClean="0">
                <a:solidFill>
                  <a:srgbClr val="2F6F9F"/>
                </a:solidFill>
                <a:latin typeface="Menlo"/>
              </a:rPr>
              <a:t>&gt;</a:t>
            </a:r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 </a:t>
            </a:r>
            <a:r>
              <a:rPr lang="es-ES" dirty="0"/>
              <a:t>&lt;input </a:t>
            </a:r>
            <a:r>
              <a:rPr lang="es-ES" dirty="0" err="1"/>
              <a:t>value</a:t>
            </a:r>
            <a:r>
              <a:rPr lang="es-ES" dirty="0"/>
              <a:t>=“valor”&gt;</a:t>
            </a:r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&lt;</a:t>
            </a:r>
            <a:r>
              <a:rPr lang="es-ES" dirty="0"/>
              <a:t>div&gt;&lt;/div&gt;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540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class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id</a:t>
            </a:r>
          </a:p>
          <a:p>
            <a:endParaRPr lang="es-ES" dirty="0" smtClean="0"/>
          </a:p>
          <a:p>
            <a:r>
              <a:rPr lang="es-ES" dirty="0" err="1" smtClean="0"/>
              <a:t>name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/>
              <a:t>v</a:t>
            </a:r>
            <a:r>
              <a:rPr lang="es-ES" dirty="0" err="1" smtClean="0"/>
              <a:t>alue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label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 incluso puedes inventártelo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079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70" y="2058083"/>
            <a:ext cx="3811349" cy="2425497"/>
          </a:xfrm>
        </p:spPr>
        <p:txBody>
          <a:bodyPr/>
          <a:lstStyle/>
          <a:p>
            <a:r>
              <a:rPr lang="es-ES" dirty="0" smtClean="0"/>
              <a:t>¿Quién soy?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Meetup</a:t>
            </a:r>
            <a:r>
              <a:rPr lang="es-ES" dirty="0" smtClean="0"/>
              <a:t> Madrid Sur</a:t>
            </a: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135" y="2087744"/>
            <a:ext cx="11994077" cy="2613727"/>
          </a:xfrm>
        </p:spPr>
        <p:txBody>
          <a:bodyPr>
            <a:normAutofit/>
          </a:bodyPr>
          <a:lstStyle/>
          <a:p>
            <a:r>
              <a:rPr lang="es-ES" dirty="0">
                <a:hlinkClick r:id="rId3"/>
              </a:rPr>
              <a:t>http://www.w3schools.com/html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developer.mozilla.org/es/docs/HTML/HTML5/HTML5_lista_elementos</a:t>
            </a:r>
            <a:endParaRPr lang="es-ES" dirty="0" smtClean="0"/>
          </a:p>
          <a:p>
            <a:r>
              <a:rPr lang="es-ES" dirty="0" smtClean="0"/>
              <a:t>GOOGLE!</a:t>
            </a:r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470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510" y="2459979"/>
            <a:ext cx="7381472" cy="136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¡Vamos a codificar!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021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728" y="2791752"/>
            <a:ext cx="3155757" cy="1141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CSS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213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/>
          </a:bodyPr>
          <a:lstStyle/>
          <a:p>
            <a:r>
              <a:rPr lang="es-ES" dirty="0" smtClean="0"/>
              <a:t>¡No es programación! Os sí…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Archivo .</a:t>
            </a:r>
            <a:r>
              <a:rPr lang="es-ES" dirty="0" err="1" smtClean="0"/>
              <a:t>css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Parecido a </a:t>
            </a:r>
            <a:r>
              <a:rPr lang="es-ES" dirty="0" err="1" smtClean="0"/>
              <a:t>json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Selectores</a:t>
            </a:r>
          </a:p>
          <a:p>
            <a:endParaRPr lang="es-ES" dirty="0"/>
          </a:p>
          <a:p>
            <a:r>
              <a:rPr lang="es-ES" dirty="0" smtClean="0"/>
              <a:t>propiedades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1097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Selectores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Class</a:t>
            </a:r>
            <a:r>
              <a:rPr lang="es-ES" dirty="0" smtClean="0"/>
              <a:t> = .</a:t>
            </a:r>
            <a:r>
              <a:rPr lang="es-ES" dirty="0" err="1" smtClean="0"/>
              <a:t>class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Id = #id</a:t>
            </a:r>
            <a:endParaRPr lang="es-ES" dirty="0"/>
          </a:p>
          <a:p>
            <a:endParaRPr lang="es-ES" dirty="0"/>
          </a:p>
          <a:p>
            <a:r>
              <a:rPr lang="es-ES" dirty="0" err="1" smtClean="0"/>
              <a:t>Name</a:t>
            </a:r>
            <a:r>
              <a:rPr lang="es-ES" dirty="0" smtClean="0"/>
              <a:t> = [</a:t>
            </a:r>
            <a:r>
              <a:rPr lang="es-ES" dirty="0" err="1" smtClean="0"/>
              <a:t>name</a:t>
            </a:r>
            <a:r>
              <a:rPr lang="es-ES" dirty="0" smtClean="0"/>
              <a:t>=…]</a:t>
            </a:r>
            <a:endParaRPr lang="es-ES" dirty="0"/>
          </a:p>
          <a:p>
            <a:endParaRPr lang="es-ES" dirty="0"/>
          </a:p>
          <a:p>
            <a:r>
              <a:rPr lang="es-ES" dirty="0" err="1" smtClean="0"/>
              <a:t>Label</a:t>
            </a:r>
            <a:r>
              <a:rPr lang="es-ES" dirty="0" smtClean="0"/>
              <a:t> = </a:t>
            </a:r>
            <a:r>
              <a:rPr lang="es-ES" dirty="0" err="1" smtClean="0"/>
              <a:t>label</a:t>
            </a:r>
            <a:endParaRPr lang="es-ES" dirty="0"/>
          </a:p>
          <a:p>
            <a:endParaRPr lang="es-ES" dirty="0"/>
          </a:p>
          <a:p>
            <a:r>
              <a:rPr lang="es-ES" dirty="0"/>
              <a:t>E incluso puedes </a:t>
            </a:r>
            <a:r>
              <a:rPr lang="es-ES" dirty="0" smtClean="0"/>
              <a:t>inventártelo = [invento=…] o invento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305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510" y="2459979"/>
            <a:ext cx="7381472" cy="136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¡Vamos a codificar!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7073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452" y="2605636"/>
            <a:ext cx="5239254" cy="1141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err="1" smtClean="0"/>
              <a:t>TypeScript</a:t>
            </a:r>
            <a:endParaRPr lang="es-ES" sz="6600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868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/>
          </a:bodyPr>
          <a:lstStyle/>
          <a:p>
            <a:r>
              <a:rPr lang="es-ES" dirty="0" smtClean="0"/>
              <a:t>Esto sí es programar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Archivo .</a:t>
            </a:r>
            <a:r>
              <a:rPr lang="es-ES" dirty="0" err="1" smtClean="0"/>
              <a:t>ts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Parecido a java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 smtClean="0"/>
              <a:t>Transpila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Miente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645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719" y="2548992"/>
            <a:ext cx="9742811" cy="241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Orientación a objetos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202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/>
          </a:bodyPr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, obligatorio.</a:t>
            </a:r>
          </a:p>
          <a:p>
            <a:endParaRPr lang="es-ES" dirty="0"/>
          </a:p>
          <a:p>
            <a:r>
              <a:rPr lang="es-ES" dirty="0" smtClean="0"/>
              <a:t>¿Qué es una clase?</a:t>
            </a:r>
          </a:p>
          <a:p>
            <a:endParaRPr lang="es-ES" dirty="0"/>
          </a:p>
          <a:p>
            <a:r>
              <a:rPr lang="es-ES" dirty="0" smtClean="0"/>
              <a:t>¿Qué es un objeto?</a:t>
            </a:r>
          </a:p>
          <a:p>
            <a:endParaRPr lang="es-ES" dirty="0"/>
          </a:p>
          <a:p>
            <a:r>
              <a:rPr lang="es-ES" dirty="0" smtClean="0"/>
              <a:t>¿Qué es un polimorfismo?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9973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pic>
        <p:nvPicPr>
          <p:cNvPr id="1028" name="Picture 4" descr="Resultado de imagen de corred insens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7" y="461665"/>
            <a:ext cx="6348187" cy="609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9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493" y="2595625"/>
            <a:ext cx="8738763" cy="136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¡Vamos a programar!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1134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778" y="1294728"/>
            <a:ext cx="3811349" cy="3666284"/>
          </a:xfrm>
        </p:spPr>
        <p:txBody>
          <a:bodyPr>
            <a:normAutofit/>
          </a:bodyPr>
          <a:lstStyle/>
          <a:p>
            <a:r>
              <a:rPr lang="es-ES" dirty="0" smtClean="0"/>
              <a:t>HTML</a:t>
            </a:r>
          </a:p>
          <a:p>
            <a:endParaRPr lang="es-ES" dirty="0" smtClean="0"/>
          </a:p>
          <a:p>
            <a:r>
              <a:rPr lang="es-ES" dirty="0" smtClean="0"/>
              <a:t>CSS</a:t>
            </a:r>
          </a:p>
          <a:p>
            <a:endParaRPr lang="es-ES" dirty="0" smtClean="0"/>
          </a:p>
          <a:p>
            <a:r>
              <a:rPr lang="es-ES" dirty="0" smtClean="0"/>
              <a:t>Orientación a Objetos</a:t>
            </a:r>
          </a:p>
          <a:p>
            <a:endParaRPr lang="es-ES" dirty="0" smtClean="0"/>
          </a:p>
          <a:p>
            <a:r>
              <a:rPr lang="es-ES" dirty="0" err="1" smtClean="0"/>
              <a:t>Typescript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2842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6" name="AutoShape 2" descr="Resultado de imagen de levantate y 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levantate y anda"/>
          <p:cNvSpPr>
            <a:spLocks noChangeAspect="1" noChangeArrowheads="1"/>
          </p:cNvSpPr>
          <p:nvPr/>
        </p:nvSpPr>
        <p:spPr bwMode="auto">
          <a:xfrm>
            <a:off x="2073876" y="2069803"/>
            <a:ext cx="491822" cy="4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Resultado de imagen de levantate y 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76" y="462768"/>
            <a:ext cx="6916248" cy="53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65254" y="496844"/>
            <a:ext cx="45266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4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Levantaos</a:t>
            </a:r>
            <a:r>
              <a:rPr lang="en-US" sz="4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88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372" y="2548991"/>
            <a:ext cx="6839941" cy="1052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¿Cuántos de vosotros sois mejores que la mitad de vuestros compañeros?</a:t>
            </a:r>
          </a:p>
        </p:txBody>
      </p:sp>
    </p:spTree>
    <p:extLst>
      <p:ext uri="{BB962C8B-B14F-4D97-AF65-F5344CB8AC3E}">
        <p14:creationId xmlns:p14="http://schemas.microsoft.com/office/powerpoint/2010/main" val="34146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77244"/>
            <a:ext cx="4762500" cy="3571875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368400" y="1432290"/>
            <a:ext cx="7455199" cy="644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dirty="0" smtClean="0"/>
              <a:t>El 70% se cree mejor que la mitad de sus compañeros.</a:t>
            </a:r>
          </a:p>
        </p:txBody>
      </p:sp>
    </p:spTree>
    <p:extLst>
      <p:ext uri="{BB962C8B-B14F-4D97-AF65-F5344CB8AC3E}">
        <p14:creationId xmlns:p14="http://schemas.microsoft.com/office/powerpoint/2010/main" val="271160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6" name="AutoShape 2" descr="Resultado de imagen de levantate y 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levantate y anda"/>
          <p:cNvSpPr>
            <a:spLocks noChangeAspect="1" noChangeArrowheads="1"/>
          </p:cNvSpPr>
          <p:nvPr/>
        </p:nvSpPr>
        <p:spPr bwMode="auto">
          <a:xfrm>
            <a:off x="2073876" y="2069803"/>
            <a:ext cx="491822" cy="4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Resultado de imagen de levantate y 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76" y="462768"/>
            <a:ext cx="6916248" cy="53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65254" y="496844"/>
            <a:ext cx="45266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4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Levantaos</a:t>
            </a:r>
            <a:r>
              <a:rPr lang="en-US" sz="4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12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493" y="2751733"/>
            <a:ext cx="8027299" cy="1052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¿Cuántos creéis que encontraréis el trabajo que merecéis?</a:t>
            </a:r>
          </a:p>
        </p:txBody>
      </p:sp>
    </p:spTree>
    <p:extLst>
      <p:ext uri="{BB962C8B-B14F-4D97-AF65-F5344CB8AC3E}">
        <p14:creationId xmlns:p14="http://schemas.microsoft.com/office/powerpoint/2010/main" val="391075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472</Words>
  <Application>Microsoft Office PowerPoint</Application>
  <PresentationFormat>Widescreen</PresentationFormat>
  <Paragraphs>213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Century Gothic</vt:lpstr>
      <vt:lpstr>Courier New</vt:lpstr>
      <vt:lpstr>Menlo</vt:lpstr>
      <vt:lpstr>Palatino Linotype</vt:lpstr>
      <vt:lpstr>Company background presentation</vt:lpstr>
      <vt:lpstr>Daniel Garoz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2017-02-12T15:14:11Z</dcterms:created>
  <dcterms:modified xsi:type="dcterms:W3CDTF">2017-02-13T15:23:38Z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