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33"/>
  </p:notesMasterIdLst>
  <p:handoutMasterIdLst>
    <p:handoutMasterId r:id="rId34"/>
  </p:handout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4" r:id="rId14"/>
    <p:sldId id="281" r:id="rId15"/>
    <p:sldId id="283" r:id="rId16"/>
    <p:sldId id="285" r:id="rId17"/>
    <p:sldId id="289" r:id="rId18"/>
    <p:sldId id="286" r:id="rId19"/>
    <p:sldId id="287" r:id="rId20"/>
    <p:sldId id="293" r:id="rId21"/>
    <p:sldId id="291" r:id="rId22"/>
    <p:sldId id="288" r:id="rId23"/>
    <p:sldId id="290" r:id="rId24"/>
    <p:sldId id="292" r:id="rId25"/>
    <p:sldId id="294" r:id="rId26"/>
    <p:sldId id="295" r:id="rId27"/>
    <p:sldId id="296" r:id="rId28"/>
    <p:sldId id="297" r:id="rId29"/>
    <p:sldId id="299" r:id="rId30"/>
    <p:sldId id="300" r:id="rId31"/>
    <p:sldId id="30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408" y="-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s/docs/HTML/HTML5/HTML5_lista_elemento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932729"/>
            <a:ext cx="10363200" cy="944072"/>
          </a:xfrm>
        </p:spPr>
        <p:txBody>
          <a:bodyPr/>
          <a:lstStyle/>
          <a:p>
            <a:r>
              <a:rPr lang="en-US" dirty="0" smtClean="0"/>
              <a:t>Daniel Garoz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44986" y="4876801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387" y="1460190"/>
            <a:ext cx="2181226" cy="21812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0603" y="1627848"/>
            <a:ext cx="8027299" cy="3785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¿Trabajáis por conseguirlo?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smtClean="0"/>
              <a:t>Charlas sobre el mundo laboral</a:t>
            </a:r>
          </a:p>
          <a:p>
            <a:endParaRPr lang="es-ES" dirty="0"/>
          </a:p>
          <a:p>
            <a:r>
              <a:rPr lang="es-ES" dirty="0" smtClean="0"/>
              <a:t>Charla sobre agilidad</a:t>
            </a:r>
          </a:p>
          <a:p>
            <a:endParaRPr lang="es-ES" dirty="0"/>
          </a:p>
          <a:p>
            <a:r>
              <a:rPr lang="es-ES" dirty="0" smtClean="0"/>
              <a:t>Historia de </a:t>
            </a:r>
            <a:r>
              <a:rPr lang="es-ES" dirty="0" smtClean="0"/>
              <a:t>Ivan </a:t>
            </a:r>
            <a:r>
              <a:rPr lang="es-ES" dirty="0" smtClean="0"/>
              <a:t>Lopez</a:t>
            </a:r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7490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0479" y="2770173"/>
            <a:ext cx="8027299" cy="3785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6000" dirty="0" err="1" smtClean="0"/>
              <a:t>Meetup</a:t>
            </a:r>
            <a:r>
              <a:rPr lang="es-ES" sz="6000" dirty="0" smtClean="0"/>
              <a:t> Madrid Sur</a:t>
            </a:r>
          </a:p>
          <a:p>
            <a:pPr marL="0" indent="0">
              <a:buNone/>
            </a:pPr>
            <a:endParaRPr lang="es-ES" sz="6000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16886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493" y="2377035"/>
            <a:ext cx="9298643" cy="3785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6000" dirty="0" smtClean="0"/>
              <a:t>Vamos a jugar a un juego.</a:t>
            </a:r>
          </a:p>
          <a:p>
            <a:pPr marL="0" indent="0">
              <a:buNone/>
            </a:pPr>
            <a:endParaRPr lang="es-ES" sz="6000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23139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0603" y="1627848"/>
            <a:ext cx="8027299" cy="3785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¿Qué es mentira?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smtClean="0"/>
              <a:t>He practicado  más de 10 deportes diferentes y he destacado en al menos 4 de ellos.</a:t>
            </a:r>
          </a:p>
          <a:p>
            <a:r>
              <a:rPr lang="es-ES" dirty="0" smtClean="0"/>
              <a:t>Tengo novia.</a:t>
            </a:r>
          </a:p>
          <a:p>
            <a:r>
              <a:rPr lang="es-ES" dirty="0" smtClean="0"/>
              <a:t>Estoy viviendo sólo.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40600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6" name="AutoShape 2" descr="Resultado de imagen de levantate y an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AutoShape 4" descr="Resultado de imagen de levantate y anda"/>
          <p:cNvSpPr>
            <a:spLocks noChangeAspect="1" noChangeArrowheads="1"/>
          </p:cNvSpPr>
          <p:nvPr/>
        </p:nvSpPr>
        <p:spPr bwMode="auto">
          <a:xfrm>
            <a:off x="2073876" y="2069803"/>
            <a:ext cx="491822" cy="49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4" name="Picture 6" descr="Resultado de imagen de levantate y an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476" y="462768"/>
            <a:ext cx="6916248" cy="537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165254" y="496844"/>
            <a:ext cx="452667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¡</a:t>
            </a:r>
            <a:r>
              <a:rPr lang="en-US" sz="4400" dirty="0" err="1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Levantaos</a:t>
            </a:r>
            <a:r>
              <a:rPr lang="en-US" sz="4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44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843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56" y="2308508"/>
            <a:ext cx="11928553" cy="3785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6600" dirty="0" smtClean="0"/>
              <a:t>La importancia del </a:t>
            </a:r>
            <a:r>
              <a:rPr lang="es-ES" sz="6600" dirty="0" err="1" smtClean="0"/>
              <a:t>networking</a:t>
            </a:r>
            <a:endParaRPr lang="es-ES" sz="6600" dirty="0" smtClean="0"/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00863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5060" y="2071561"/>
            <a:ext cx="7754587" cy="15707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 smtClean="0"/>
          </a:p>
          <a:p>
            <a:r>
              <a:rPr lang="es-ES" b="1" dirty="0" err="1" smtClean="0"/>
              <a:t>Github</a:t>
            </a:r>
            <a:r>
              <a:rPr lang="es-ES" b="1" dirty="0" smtClean="0"/>
              <a:t>: http</a:t>
            </a:r>
            <a:r>
              <a:rPr lang="es-ES" b="1" dirty="0"/>
              <a:t>://xurl.es/github</a:t>
            </a: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35356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397" y="2162851"/>
            <a:ext cx="3155757" cy="3785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6600" dirty="0" smtClean="0"/>
              <a:t>HTML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89003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935" y="860033"/>
            <a:ext cx="9750902" cy="4812483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¡No es programación!</a:t>
            </a:r>
          </a:p>
          <a:p>
            <a:endParaRPr lang="es-ES" dirty="0" smtClean="0"/>
          </a:p>
          <a:p>
            <a:r>
              <a:rPr lang="es-ES" dirty="0" smtClean="0"/>
              <a:t>XML</a:t>
            </a:r>
          </a:p>
          <a:p>
            <a:endParaRPr lang="es-ES" dirty="0" smtClean="0"/>
          </a:p>
          <a:p>
            <a:r>
              <a:rPr lang="es-ES" dirty="0" smtClean="0"/>
              <a:t>&lt;!</a:t>
            </a:r>
            <a:r>
              <a:rPr lang="es-ES" dirty="0"/>
              <a:t>DOCTYPE </a:t>
            </a:r>
            <a:r>
              <a:rPr lang="es-ES" dirty="0" err="1"/>
              <a:t>html</a:t>
            </a:r>
            <a:r>
              <a:rPr lang="es-ES" dirty="0" smtClean="0"/>
              <a:t>&gt;</a:t>
            </a:r>
          </a:p>
          <a:p>
            <a:endParaRPr lang="es-ES" dirty="0" smtClean="0"/>
          </a:p>
          <a:p>
            <a:r>
              <a:rPr lang="es-ES" dirty="0" smtClean="0"/>
              <a:t> </a:t>
            </a:r>
            <a:r>
              <a:rPr lang="es-ES" dirty="0"/>
              <a:t>&lt;meta http-</a:t>
            </a:r>
            <a:r>
              <a:rPr lang="es-ES" dirty="0" err="1"/>
              <a:t>equiv</a:t>
            </a:r>
            <a:r>
              <a:rPr lang="es-ES" dirty="0"/>
              <a:t>="Content-</a:t>
            </a:r>
            <a:r>
              <a:rPr lang="es-ES" dirty="0" err="1"/>
              <a:t>Type</a:t>
            </a:r>
            <a:r>
              <a:rPr lang="es-ES" dirty="0"/>
              <a:t>" </a:t>
            </a:r>
            <a:r>
              <a:rPr lang="es-ES" dirty="0" err="1"/>
              <a:t>content</a:t>
            </a:r>
            <a:r>
              <a:rPr lang="es-ES" dirty="0"/>
              <a:t>="</a:t>
            </a:r>
            <a:r>
              <a:rPr lang="es-ES" dirty="0" err="1"/>
              <a:t>text</a:t>
            </a:r>
            <a:r>
              <a:rPr lang="es-ES" dirty="0"/>
              <a:t>/</a:t>
            </a:r>
            <a:r>
              <a:rPr lang="es-ES" dirty="0" err="1"/>
              <a:t>html</a:t>
            </a:r>
            <a:r>
              <a:rPr lang="es-ES" dirty="0"/>
              <a:t>; </a:t>
            </a:r>
            <a:r>
              <a:rPr lang="es-ES" dirty="0" err="1"/>
              <a:t>charset</a:t>
            </a:r>
            <a:r>
              <a:rPr lang="es-ES" dirty="0"/>
              <a:t>=UTF-8" </a:t>
            </a:r>
            <a:r>
              <a:rPr lang="es-ES" dirty="0" smtClean="0"/>
              <a:t>/&gt;</a:t>
            </a:r>
            <a:endParaRPr lang="es-ES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2F6F9F"/>
              </a:solidFill>
              <a:latin typeface="Menl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2F6F9F"/>
                </a:solidFill>
                <a:latin typeface="Menlo"/>
              </a:rPr>
              <a:t>&lt;</a:t>
            </a:r>
            <a:r>
              <a:rPr lang="es-ES" dirty="0">
                <a:solidFill>
                  <a:srgbClr val="2F6F9F"/>
                </a:solidFill>
                <a:latin typeface="Menlo"/>
              </a:rPr>
              <a:t>link</a:t>
            </a:r>
            <a:r>
              <a:rPr lang="es-ES" dirty="0">
                <a:solidFill>
                  <a:srgbClr val="333333"/>
                </a:solidFill>
                <a:latin typeface="Menlo"/>
              </a:rPr>
              <a:t> </a:t>
            </a:r>
            <a:r>
              <a:rPr lang="es-ES" dirty="0" err="1">
                <a:solidFill>
                  <a:srgbClr val="4F9FCF"/>
                </a:solidFill>
                <a:latin typeface="Menlo"/>
              </a:rPr>
              <a:t>rel</a:t>
            </a:r>
            <a:r>
              <a:rPr lang="es-ES" dirty="0">
                <a:solidFill>
                  <a:srgbClr val="4F9FCF"/>
                </a:solidFill>
                <a:latin typeface="Menlo"/>
              </a:rPr>
              <a:t>=</a:t>
            </a:r>
            <a:r>
              <a:rPr lang="es-ES" dirty="0">
                <a:solidFill>
                  <a:srgbClr val="D44950"/>
                </a:solidFill>
                <a:latin typeface="Menlo"/>
              </a:rPr>
              <a:t>"</a:t>
            </a:r>
            <a:r>
              <a:rPr lang="es-ES" dirty="0" err="1">
                <a:solidFill>
                  <a:srgbClr val="D44950"/>
                </a:solidFill>
                <a:latin typeface="Menlo"/>
              </a:rPr>
              <a:t>stylesheet</a:t>
            </a:r>
            <a:r>
              <a:rPr lang="es-ES" dirty="0">
                <a:solidFill>
                  <a:srgbClr val="D44950"/>
                </a:solidFill>
                <a:latin typeface="Menlo"/>
              </a:rPr>
              <a:t>"</a:t>
            </a:r>
            <a:r>
              <a:rPr lang="es-ES" dirty="0">
                <a:solidFill>
                  <a:srgbClr val="333333"/>
                </a:solidFill>
                <a:latin typeface="Menlo"/>
              </a:rPr>
              <a:t> </a:t>
            </a:r>
            <a:r>
              <a:rPr lang="es-ES" dirty="0" err="1">
                <a:solidFill>
                  <a:srgbClr val="4F9FCF"/>
                </a:solidFill>
                <a:latin typeface="Menlo"/>
              </a:rPr>
              <a:t>href</a:t>
            </a:r>
            <a:r>
              <a:rPr lang="es-ES" dirty="0" smtClean="0">
                <a:solidFill>
                  <a:srgbClr val="4F9FCF"/>
                </a:solidFill>
                <a:latin typeface="Menlo"/>
              </a:rPr>
              <a:t>=</a:t>
            </a:r>
            <a:r>
              <a:rPr lang="es-ES" dirty="0" smtClean="0">
                <a:solidFill>
                  <a:srgbClr val="D44950"/>
                </a:solidFill>
                <a:latin typeface="Menlo"/>
              </a:rPr>
              <a:t>“algo.css"</a:t>
            </a:r>
            <a:r>
              <a:rPr lang="es-ES" dirty="0" smtClean="0">
                <a:solidFill>
                  <a:srgbClr val="2F6F9F"/>
                </a:solidFill>
                <a:latin typeface="Menlo"/>
              </a:rPr>
              <a:t>&gt;</a:t>
            </a:r>
            <a:r>
              <a:rPr lang="es-ES" sz="3200" dirty="0" smtClean="0"/>
              <a:t> </a:t>
            </a:r>
            <a:endParaRPr lang="es-ES" sz="4800" dirty="0">
              <a:latin typeface="Arial" panose="020B0604020202020204" pitchFamily="34" charset="0"/>
            </a:endParaRPr>
          </a:p>
          <a:p>
            <a:pPr lvl="0"/>
            <a:endParaRPr lang="es-ES" dirty="0" smtClean="0">
              <a:solidFill>
                <a:srgbClr val="2F6F9F"/>
              </a:solidFill>
              <a:latin typeface="Menlo"/>
            </a:endParaRPr>
          </a:p>
          <a:p>
            <a:pPr lvl="0"/>
            <a:r>
              <a:rPr lang="es-ES" dirty="0" smtClean="0">
                <a:solidFill>
                  <a:srgbClr val="2F6F9F"/>
                </a:solidFill>
                <a:latin typeface="Menlo"/>
              </a:rPr>
              <a:t>&lt;</a:t>
            </a:r>
            <a:r>
              <a:rPr lang="es-ES" dirty="0">
                <a:solidFill>
                  <a:srgbClr val="2F6F9F"/>
                </a:solidFill>
                <a:latin typeface="Menlo"/>
              </a:rPr>
              <a:t>script </a:t>
            </a:r>
            <a:r>
              <a:rPr lang="es-ES" dirty="0" err="1">
                <a:solidFill>
                  <a:srgbClr val="4F9FCF"/>
                </a:solidFill>
                <a:latin typeface="Menlo"/>
              </a:rPr>
              <a:t>src</a:t>
            </a:r>
            <a:r>
              <a:rPr lang="es-ES" dirty="0" smtClean="0">
                <a:solidFill>
                  <a:srgbClr val="4F9FCF"/>
                </a:solidFill>
                <a:latin typeface="Menlo"/>
              </a:rPr>
              <a:t>=</a:t>
            </a:r>
            <a:r>
              <a:rPr lang="es-ES" dirty="0" smtClean="0">
                <a:solidFill>
                  <a:srgbClr val="D44950"/>
                </a:solidFill>
                <a:latin typeface="Menlo"/>
              </a:rPr>
              <a:t>“algo.js"</a:t>
            </a:r>
            <a:r>
              <a:rPr lang="es-ES" dirty="0" smtClean="0">
                <a:solidFill>
                  <a:srgbClr val="2F6F9F"/>
                </a:solidFill>
                <a:latin typeface="Menlo"/>
              </a:rPr>
              <a:t>&gt;&lt;/</a:t>
            </a:r>
            <a:r>
              <a:rPr lang="es-ES" dirty="0">
                <a:solidFill>
                  <a:srgbClr val="2F6F9F"/>
                </a:solidFill>
                <a:latin typeface="Menlo"/>
              </a:rPr>
              <a:t>script</a:t>
            </a:r>
            <a:r>
              <a:rPr lang="es-ES" dirty="0" smtClean="0">
                <a:solidFill>
                  <a:srgbClr val="2F6F9F"/>
                </a:solidFill>
                <a:latin typeface="Menlo"/>
              </a:rPr>
              <a:t>&gt;</a:t>
            </a:r>
          </a:p>
          <a:p>
            <a:pPr lvl="0"/>
            <a:endParaRPr lang="es-ES" dirty="0" smtClean="0"/>
          </a:p>
          <a:p>
            <a:pPr lvl="0"/>
            <a:r>
              <a:rPr lang="es-ES" dirty="0" smtClean="0"/>
              <a:t> </a:t>
            </a:r>
            <a:r>
              <a:rPr lang="es-ES" dirty="0"/>
              <a:t>&lt;input </a:t>
            </a:r>
            <a:r>
              <a:rPr lang="es-ES" dirty="0" err="1"/>
              <a:t>value</a:t>
            </a:r>
            <a:r>
              <a:rPr lang="es-ES" dirty="0"/>
              <a:t>=“valor”&gt;</a:t>
            </a:r>
          </a:p>
          <a:p>
            <a:pPr lvl="0"/>
            <a:endParaRPr lang="es-ES" dirty="0" smtClean="0"/>
          </a:p>
          <a:p>
            <a:pPr lvl="0"/>
            <a:r>
              <a:rPr lang="es-ES" dirty="0" smtClean="0"/>
              <a:t>&lt;</a:t>
            </a:r>
            <a:r>
              <a:rPr lang="es-ES" dirty="0"/>
              <a:t>div&gt;&lt;/div&gt;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65400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935" y="860033"/>
            <a:ext cx="9750902" cy="4812483"/>
          </a:xfrm>
        </p:spPr>
        <p:txBody>
          <a:bodyPr>
            <a:normAutofit lnSpcReduction="10000"/>
          </a:bodyPr>
          <a:lstStyle/>
          <a:p>
            <a:r>
              <a:rPr lang="es-ES" dirty="0" err="1" smtClean="0"/>
              <a:t>class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id</a:t>
            </a:r>
          </a:p>
          <a:p>
            <a:endParaRPr lang="es-ES" dirty="0" smtClean="0"/>
          </a:p>
          <a:p>
            <a:r>
              <a:rPr lang="es-ES" dirty="0" err="1" smtClean="0"/>
              <a:t>name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/>
              <a:t>v</a:t>
            </a:r>
            <a:r>
              <a:rPr lang="es-ES" dirty="0" err="1" smtClean="0"/>
              <a:t>alue</a:t>
            </a:r>
            <a:endParaRPr lang="es-ES" dirty="0" smtClean="0"/>
          </a:p>
          <a:p>
            <a:endParaRPr lang="es-ES" dirty="0"/>
          </a:p>
          <a:p>
            <a:r>
              <a:rPr lang="es-ES" dirty="0" err="1" smtClean="0"/>
              <a:t>label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E incluso puedes inventártelo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70794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6870" y="2058083"/>
            <a:ext cx="3811349" cy="2425497"/>
          </a:xfrm>
        </p:spPr>
        <p:txBody>
          <a:bodyPr/>
          <a:lstStyle/>
          <a:p>
            <a:r>
              <a:rPr lang="es-ES" dirty="0" smtClean="0"/>
              <a:t>¿Quién soy?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err="1" smtClean="0"/>
              <a:t>Meetup</a:t>
            </a:r>
            <a:r>
              <a:rPr lang="es-ES" dirty="0" smtClean="0"/>
              <a:t> Madrid Sur</a:t>
            </a:r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135" y="2087744"/>
            <a:ext cx="11994077" cy="2613727"/>
          </a:xfrm>
        </p:spPr>
        <p:txBody>
          <a:bodyPr>
            <a:normAutofit/>
          </a:bodyPr>
          <a:lstStyle/>
          <a:p>
            <a:r>
              <a:rPr lang="es-ES" dirty="0">
                <a:hlinkClick r:id="rId3"/>
              </a:rPr>
              <a:t>http://www.w3schools.com/html</a:t>
            </a:r>
            <a:r>
              <a:rPr lang="es-ES" dirty="0" smtClean="0">
                <a:hlinkClick r:id="rId3"/>
              </a:rPr>
              <a:t>/</a:t>
            </a:r>
            <a:endParaRPr lang="es-ES" dirty="0" smtClean="0"/>
          </a:p>
          <a:p>
            <a:r>
              <a:rPr lang="es-ES" dirty="0">
                <a:hlinkClick r:id="rId4"/>
              </a:rPr>
              <a:t>https://</a:t>
            </a:r>
            <a:r>
              <a:rPr lang="es-ES" dirty="0" smtClean="0">
                <a:hlinkClick r:id="rId4"/>
              </a:rPr>
              <a:t>developer.mozilla.org/es/docs/HTML/HTML5/HTML5_lista_elementos</a:t>
            </a:r>
            <a:endParaRPr lang="es-ES" dirty="0" smtClean="0"/>
          </a:p>
          <a:p>
            <a:r>
              <a:rPr lang="es-ES" dirty="0" smtClean="0"/>
              <a:t>GOOGLE!</a:t>
            </a:r>
          </a:p>
          <a:p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04708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3510" y="2459979"/>
            <a:ext cx="7381472" cy="1364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6600" dirty="0" smtClean="0"/>
              <a:t>¡Vamos a codificar!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20215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728" y="2791752"/>
            <a:ext cx="3155757" cy="1141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6600" dirty="0" smtClean="0"/>
              <a:t>CSS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62137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935" y="860033"/>
            <a:ext cx="9750902" cy="4812483"/>
          </a:xfrm>
        </p:spPr>
        <p:txBody>
          <a:bodyPr>
            <a:normAutofit/>
          </a:bodyPr>
          <a:lstStyle/>
          <a:p>
            <a:r>
              <a:rPr lang="es-ES" dirty="0" smtClean="0"/>
              <a:t>¡No es programación! Os sí…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Archivo .</a:t>
            </a:r>
            <a:r>
              <a:rPr lang="es-ES" dirty="0" err="1" smtClean="0"/>
              <a:t>css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Parecido a </a:t>
            </a:r>
            <a:r>
              <a:rPr lang="es-ES" dirty="0" err="1" smtClean="0"/>
              <a:t>json</a:t>
            </a:r>
            <a:r>
              <a:rPr lang="es-ES" dirty="0" smtClean="0"/>
              <a:t> 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smtClean="0"/>
              <a:t>Selectores</a:t>
            </a:r>
          </a:p>
          <a:p>
            <a:endParaRPr lang="es-ES" dirty="0"/>
          </a:p>
          <a:p>
            <a:r>
              <a:rPr lang="es-ES" dirty="0" smtClean="0"/>
              <a:t>propiedades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21097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935" y="860033"/>
            <a:ext cx="9750902" cy="48124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smtClean="0"/>
              <a:t>Selectores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err="1" smtClean="0"/>
              <a:t>Class</a:t>
            </a:r>
            <a:r>
              <a:rPr lang="es-ES" dirty="0" smtClean="0"/>
              <a:t> = .</a:t>
            </a:r>
            <a:r>
              <a:rPr lang="es-ES" dirty="0" err="1" smtClean="0"/>
              <a:t>class</a:t>
            </a:r>
            <a:endParaRPr lang="es-ES" dirty="0"/>
          </a:p>
          <a:p>
            <a:endParaRPr lang="es-ES" dirty="0"/>
          </a:p>
          <a:p>
            <a:r>
              <a:rPr lang="es-ES" dirty="0" smtClean="0"/>
              <a:t>Id = #id</a:t>
            </a:r>
            <a:endParaRPr lang="es-ES" dirty="0"/>
          </a:p>
          <a:p>
            <a:endParaRPr lang="es-ES" dirty="0"/>
          </a:p>
          <a:p>
            <a:r>
              <a:rPr lang="es-ES" dirty="0" err="1" smtClean="0"/>
              <a:t>Name</a:t>
            </a:r>
            <a:r>
              <a:rPr lang="es-ES" dirty="0" smtClean="0"/>
              <a:t> = [</a:t>
            </a:r>
            <a:r>
              <a:rPr lang="es-ES" dirty="0" err="1" smtClean="0"/>
              <a:t>name</a:t>
            </a:r>
            <a:r>
              <a:rPr lang="es-ES" dirty="0" smtClean="0"/>
              <a:t>=…]</a:t>
            </a:r>
            <a:endParaRPr lang="es-ES" dirty="0"/>
          </a:p>
          <a:p>
            <a:endParaRPr lang="es-ES" dirty="0"/>
          </a:p>
          <a:p>
            <a:r>
              <a:rPr lang="es-ES" dirty="0" err="1" smtClean="0"/>
              <a:t>Label</a:t>
            </a:r>
            <a:r>
              <a:rPr lang="es-ES" dirty="0" smtClean="0"/>
              <a:t> = </a:t>
            </a:r>
            <a:r>
              <a:rPr lang="es-ES" dirty="0" err="1" smtClean="0"/>
              <a:t>label</a:t>
            </a:r>
            <a:endParaRPr lang="es-ES" dirty="0"/>
          </a:p>
          <a:p>
            <a:endParaRPr lang="es-ES" dirty="0"/>
          </a:p>
          <a:p>
            <a:r>
              <a:rPr lang="es-ES" dirty="0"/>
              <a:t>E incluso puedes </a:t>
            </a:r>
            <a:r>
              <a:rPr lang="es-ES" dirty="0" smtClean="0"/>
              <a:t>inventártelo = [invento=…] o invento</a:t>
            </a:r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13054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3510" y="2459979"/>
            <a:ext cx="7381472" cy="1364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6600" dirty="0" smtClean="0"/>
              <a:t>¡Vamos a codificar!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67073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9452" y="2605636"/>
            <a:ext cx="5239254" cy="1141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6600" dirty="0" err="1" smtClean="0"/>
              <a:t>TypeScript</a:t>
            </a:r>
            <a:endParaRPr lang="es-ES" sz="6600" dirty="0" smtClean="0"/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08688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935" y="860033"/>
            <a:ext cx="9750902" cy="4812483"/>
          </a:xfrm>
        </p:spPr>
        <p:txBody>
          <a:bodyPr>
            <a:normAutofit/>
          </a:bodyPr>
          <a:lstStyle/>
          <a:p>
            <a:r>
              <a:rPr lang="es-ES" dirty="0" smtClean="0"/>
              <a:t>Esto sí es programar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Archivo .</a:t>
            </a:r>
            <a:r>
              <a:rPr lang="es-ES" dirty="0" err="1" smtClean="0"/>
              <a:t>ts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Parecido a java 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 smtClean="0"/>
              <a:t>Transpila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Miente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96455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719" y="2548992"/>
            <a:ext cx="9742811" cy="2419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6600" dirty="0" smtClean="0"/>
              <a:t>Orientación a objetos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82026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935" y="860033"/>
            <a:ext cx="9750902" cy="4812483"/>
          </a:xfrm>
        </p:spPr>
        <p:txBody>
          <a:bodyPr>
            <a:normAutofit/>
          </a:bodyPr>
          <a:lstStyle/>
          <a:p>
            <a:r>
              <a:rPr lang="es-ES" dirty="0" err="1" smtClean="0"/>
              <a:t>Clean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, obligatorio.</a:t>
            </a:r>
          </a:p>
          <a:p>
            <a:endParaRPr lang="es-ES" dirty="0"/>
          </a:p>
          <a:p>
            <a:r>
              <a:rPr lang="es-ES" dirty="0" smtClean="0"/>
              <a:t>¿Qué es una clase?</a:t>
            </a:r>
          </a:p>
          <a:p>
            <a:endParaRPr lang="es-ES" dirty="0"/>
          </a:p>
          <a:p>
            <a:r>
              <a:rPr lang="es-ES" dirty="0" smtClean="0"/>
              <a:t>¿Qué es un objeto?</a:t>
            </a:r>
          </a:p>
          <a:p>
            <a:endParaRPr lang="es-ES" dirty="0"/>
          </a:p>
          <a:p>
            <a:r>
              <a:rPr lang="es-ES" dirty="0" smtClean="0"/>
              <a:t>¿Qué es un polimorfismo?</a:t>
            </a:r>
          </a:p>
          <a:p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89973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pic>
        <p:nvPicPr>
          <p:cNvPr id="1028" name="Picture 4" descr="Resultado de imagen de corred insensa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647" y="461665"/>
            <a:ext cx="6348187" cy="609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90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493" y="2595625"/>
            <a:ext cx="8738763" cy="1364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6600" dirty="0" smtClean="0"/>
              <a:t>¡Vamos a programar!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91134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8778" y="1294728"/>
            <a:ext cx="3811349" cy="3666284"/>
          </a:xfrm>
        </p:spPr>
        <p:txBody>
          <a:bodyPr>
            <a:normAutofit/>
          </a:bodyPr>
          <a:lstStyle/>
          <a:p>
            <a:r>
              <a:rPr lang="es-ES" dirty="0" smtClean="0"/>
              <a:t>HTML</a:t>
            </a:r>
          </a:p>
          <a:p>
            <a:endParaRPr lang="es-ES" dirty="0" smtClean="0"/>
          </a:p>
          <a:p>
            <a:r>
              <a:rPr lang="es-ES" dirty="0" smtClean="0"/>
              <a:t>CSS</a:t>
            </a:r>
          </a:p>
          <a:p>
            <a:endParaRPr lang="es-ES" dirty="0" smtClean="0"/>
          </a:p>
          <a:p>
            <a:r>
              <a:rPr lang="es-ES" dirty="0" smtClean="0"/>
              <a:t>Orientación a Objetos</a:t>
            </a:r>
          </a:p>
          <a:p>
            <a:endParaRPr lang="es-ES" dirty="0" smtClean="0"/>
          </a:p>
          <a:p>
            <a:r>
              <a:rPr lang="es-ES" dirty="0" err="1" smtClean="0"/>
              <a:t>Typescript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42842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6" name="AutoShape 2" descr="Resultado de imagen de levantate y an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AutoShape 4" descr="Resultado de imagen de levantate y anda"/>
          <p:cNvSpPr>
            <a:spLocks noChangeAspect="1" noChangeArrowheads="1"/>
          </p:cNvSpPr>
          <p:nvPr/>
        </p:nvSpPr>
        <p:spPr bwMode="auto">
          <a:xfrm>
            <a:off x="2073876" y="2069803"/>
            <a:ext cx="491822" cy="49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4" name="Picture 6" descr="Resultado de imagen de levantate y an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476" y="462768"/>
            <a:ext cx="6916248" cy="537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165254" y="496844"/>
            <a:ext cx="452667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¡</a:t>
            </a:r>
            <a:r>
              <a:rPr lang="en-US" sz="4400" dirty="0" err="1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Levantaos</a:t>
            </a:r>
            <a:r>
              <a:rPr lang="en-US" sz="4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44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988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0372" y="2548991"/>
            <a:ext cx="6839941" cy="1052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¿Cuántos de vosotros sois mejores que la mitad de vuestros compañeros?</a:t>
            </a:r>
          </a:p>
        </p:txBody>
      </p:sp>
    </p:spTree>
    <p:extLst>
      <p:ext uri="{BB962C8B-B14F-4D97-AF65-F5344CB8AC3E}">
        <p14:creationId xmlns:p14="http://schemas.microsoft.com/office/powerpoint/2010/main" val="341467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077244"/>
            <a:ext cx="4762500" cy="3571875"/>
          </a:xfr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368400" y="1432290"/>
            <a:ext cx="7455199" cy="644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ES" dirty="0" smtClean="0"/>
              <a:t>El 70% se cree mejor que la mitad de sus compañeros.</a:t>
            </a:r>
          </a:p>
        </p:txBody>
      </p:sp>
    </p:spTree>
    <p:extLst>
      <p:ext uri="{BB962C8B-B14F-4D97-AF65-F5344CB8AC3E}">
        <p14:creationId xmlns:p14="http://schemas.microsoft.com/office/powerpoint/2010/main" val="271160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6" name="AutoShape 2" descr="Resultado de imagen de levantate y an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AutoShape 4" descr="Resultado de imagen de levantate y anda"/>
          <p:cNvSpPr>
            <a:spLocks noChangeAspect="1" noChangeArrowheads="1"/>
          </p:cNvSpPr>
          <p:nvPr/>
        </p:nvSpPr>
        <p:spPr bwMode="auto">
          <a:xfrm>
            <a:off x="2073876" y="2069803"/>
            <a:ext cx="491822" cy="49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4" name="Picture 6" descr="Resultado de imagen de levantate y an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476" y="462768"/>
            <a:ext cx="6916248" cy="537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165254" y="496844"/>
            <a:ext cx="452667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¡</a:t>
            </a:r>
            <a:r>
              <a:rPr lang="en-US" sz="4400" dirty="0" err="1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Levantaos</a:t>
            </a:r>
            <a:r>
              <a:rPr lang="en-US" sz="4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44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120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493" y="2751733"/>
            <a:ext cx="8027299" cy="1052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¿Cuántos creéis que encontraréis el trabajo que merecéis?</a:t>
            </a:r>
          </a:p>
        </p:txBody>
      </p:sp>
    </p:spTree>
    <p:extLst>
      <p:ext uri="{BB962C8B-B14F-4D97-AF65-F5344CB8AC3E}">
        <p14:creationId xmlns:p14="http://schemas.microsoft.com/office/powerpoint/2010/main" val="391075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any background presentation" id="{7C18907C-4901-42BD-8F2C-E63B32C9DCA3}" vid="{B4FC953D-0C69-4290-95E2-4EA0E2E67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9111A70-0198-4F40-BEFB-ADDC651BCC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0</TotalTime>
  <Words>472</Words>
  <Application>Microsoft Office PowerPoint</Application>
  <PresentationFormat>Widescreen</PresentationFormat>
  <Paragraphs>213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Century Gothic</vt:lpstr>
      <vt:lpstr>Courier New</vt:lpstr>
      <vt:lpstr>Menlo</vt:lpstr>
      <vt:lpstr>Palatino Linotype</vt:lpstr>
      <vt:lpstr>Company background presentation</vt:lpstr>
      <vt:lpstr>Daniel Garoz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2017-02-12T15:14:11Z</dcterms:created>
  <dcterms:modified xsi:type="dcterms:W3CDTF">2017-02-13T15:28:54Z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TC034605109991</vt:lpwstr>
  </property>
</Properties>
</file>