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66" d="100"/>
          <a:sy n="66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A728D-C654-8BF4-36DC-3378D2A9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78DAE7-5A27-D569-4CF7-C5CC4CB49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865D7-02CA-8524-3F53-813C5EDB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C1B81-5CC5-FA19-12B7-3A3E39DC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D21C1-ACFD-EF64-8AFF-CD8B670A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32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8A5AD-C19A-999B-E436-3DC3B808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D66A44-29C6-52F3-93B1-96A7344FE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DA3720-7177-E5E8-33EF-62044E9C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E5984-7BBC-7755-D4CC-BDDF8B20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E88D9-BE88-B5D7-E2AF-5C8D2172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2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E055C9-1E71-FE33-5127-C2C8F3F2C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A5A085-6954-E656-B84B-7F7C66B20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02230-6E9D-4EDA-107B-15B187CC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AE6C2-51A6-5047-2B9E-0B2AA37C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5217A-CBA4-DFB4-76D0-A2B9E80F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39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6ED7-E993-0400-C1E8-7ABC84FC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E03F5-51C5-9CA5-2CB1-7B3F1C50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7D27D-F706-78E5-777D-2AA6D842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F491E-DFA4-DD1F-6871-3AACEAD6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9B1841-2696-1847-951A-DB999D8E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30E1C-3BF4-8992-811C-BD4A9750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2A36F-FE56-E405-1938-706465C1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68A6C-2387-A48A-C25C-EA0054BB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188A1-8808-3A44-BBE1-3D947C09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69858-121A-BF02-1834-CD5C2545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3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F36CC-F712-E069-CA77-B9287CB3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14F89-2855-B379-842B-59738B627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744DDB-6C71-2F57-97D6-BD92F1E17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8AF70-BDBB-11D3-8D9C-252EB423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DB01AF-58B4-6A2C-949D-A0D85865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73F34B-74D1-C464-CCB7-F538F3CA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94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B8370-F718-ADAF-0983-092CB4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22536-313B-74C0-556B-98139B8A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FDA6F2-9543-7AB8-C277-06A8C668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3BD01B-9768-B41D-8C77-19C2DBD08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CD0318-8740-0FCE-A178-48429FF4F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7D0AB9-5B1B-19DE-E38C-A47156EA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53D5D4-0231-BED6-5E15-A2C66F30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2A0FFE-2DBA-BD96-A172-37276053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35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9B171-1223-D386-B278-F500234C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00AD15-D87A-97DA-BFA0-BAB819DB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A2699E-5BDF-BBAA-8175-6FD84015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39DB0C-FCA2-8AFA-35C0-57C26B2D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2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D36BA5-451C-CB7F-5285-AF1DBFE6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ECAA52-355E-2201-2DC4-28B85E53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930AB0-F798-01B0-9B34-C08350E1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9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E62BF-EB77-CA9B-BDD5-4E8412B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FE453-D625-811B-2F60-B15DD168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968F85-F210-DDB6-10B0-3472AC7F5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D4EB61-B5B8-BB0A-4018-7B4D662C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8C3128-F558-E1D2-7341-D1FA0C59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0955BC-FD1F-C0FA-39F9-C8A6B30D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74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4088D-8CD9-2BB8-ED08-1F5DCEA7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4A2A77-5334-7A41-BDEB-0376C9DDF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33B3E7-76F4-EBE8-CB32-D1A39B824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37B40F-D818-00EF-C433-1B20D994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93D66E-DB10-2035-4EA6-9AA942B2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3AA927-36AE-9325-8544-9A79325A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9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8DC56D-5055-8CC7-DA97-4DBD331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A4C9AA-7719-FB3E-95C0-D9CB8280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60DA3-6393-3F54-D063-3FA4F800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3B50-935B-429F-9B06-2D95F5BF098C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F56EC-9A50-0A00-D8B6-E6CBBE917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BDAE3-7884-E67C-BF91-C8179DAA5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8E8-82D7-4D57-8242-5B42A1392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42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Logotipo&#10;&#10;Descrição gerada automaticamente">
            <a:extLst>
              <a:ext uri="{FF2B5EF4-FFF2-40B4-BE49-F238E27FC236}">
                <a16:creationId xmlns:a16="http://schemas.microsoft.com/office/drawing/2014/main" id="{5FEA647E-5F89-65A2-31AD-6E2584217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6427"/>
          <a:stretch/>
        </p:blipFill>
        <p:spPr>
          <a:xfrm>
            <a:off x="7308543" y="2013682"/>
            <a:ext cx="3606199" cy="16526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Figura10">
            <a:extLst>
              <a:ext uri="{FF2B5EF4-FFF2-40B4-BE49-F238E27FC236}">
                <a16:creationId xmlns:a16="http://schemas.microsoft.com/office/drawing/2014/main" id="{6A22F0B3-46CA-8C50-58EB-3C240A69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1" y="-1"/>
            <a:ext cx="12191999" cy="76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00D10A-E831-41A6-B35B-B3EA93339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66" y="-546240"/>
            <a:ext cx="2660268" cy="1899138"/>
          </a:xfrm>
          <a:prstGeom prst="rect">
            <a:avLst/>
          </a:prstGeom>
        </p:spPr>
      </p:pic>
      <p:pic>
        <p:nvPicPr>
          <p:cNvPr id="6" name="Figura10">
            <a:extLst>
              <a:ext uri="{FF2B5EF4-FFF2-40B4-BE49-F238E27FC236}">
                <a16:creationId xmlns:a16="http://schemas.microsoft.com/office/drawing/2014/main" id="{F24FD34A-D6C4-D70B-1B28-ECE3076BF9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6570589"/>
            <a:ext cx="12191999" cy="2874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A4991A-930E-9EB7-C731-E98A316DA89A}"/>
              </a:ext>
            </a:extLst>
          </p:cNvPr>
          <p:cNvSpPr txBox="1"/>
          <p:nvPr/>
        </p:nvSpPr>
        <p:spPr>
          <a:xfrm>
            <a:off x="3499845" y="4517867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Orientadora: Prof.ª Ms. Viviane Gerardi 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B86B76-C628-38FC-0085-8C4E5BED4BBE}"/>
              </a:ext>
            </a:extLst>
          </p:cNvPr>
          <p:cNvSpPr txBox="1"/>
          <p:nvPr/>
        </p:nvSpPr>
        <p:spPr>
          <a:xfrm>
            <a:off x="228599" y="1458055"/>
            <a:ext cx="91386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. Integrantes 2º Semestre: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Alex Sandro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Maita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Junior- CC 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Caio de Oliveira Mian- SI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Jonathan Santos da Silva- CC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José Lucas Ferreira Gonçalves- CC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Renan Gonzalez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Baratella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ADS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Vitor Gabriel Vilar Silva- CC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9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C5079518-C9F6-2FE0-6F01-4DE944395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1"/>
          <a:stretch/>
        </p:blipFill>
        <p:spPr>
          <a:xfrm>
            <a:off x="5138057" y="1676581"/>
            <a:ext cx="5718629" cy="5084122"/>
          </a:xfrm>
          <a:prstGeom prst="rect">
            <a:avLst/>
          </a:prstGeom>
        </p:spPr>
      </p:pic>
      <p:pic>
        <p:nvPicPr>
          <p:cNvPr id="2" name="Figura10">
            <a:extLst>
              <a:ext uri="{FF2B5EF4-FFF2-40B4-BE49-F238E27FC236}">
                <a16:creationId xmlns:a16="http://schemas.microsoft.com/office/drawing/2014/main" id="{BB1C4106-C556-0D75-283A-C73AB20A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0"/>
            <a:ext cx="12191999" cy="287411"/>
          </a:xfrm>
          <a:prstGeom prst="rect">
            <a:avLst/>
          </a:prstGeom>
        </p:spPr>
      </p:pic>
      <p:pic>
        <p:nvPicPr>
          <p:cNvPr id="3" name="Figura10">
            <a:extLst>
              <a:ext uri="{FF2B5EF4-FFF2-40B4-BE49-F238E27FC236}">
                <a16:creationId xmlns:a16="http://schemas.microsoft.com/office/drawing/2014/main" id="{E8281C84-180A-1B4A-BE6A-A00004AE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6570589"/>
            <a:ext cx="12191999" cy="287411"/>
          </a:xfrm>
          <a:prstGeom prst="rect">
            <a:avLst/>
          </a:prstGeom>
        </p:spPr>
      </p:pic>
      <p:pic>
        <p:nvPicPr>
          <p:cNvPr id="4" name="Imagem 3" descr="Interface gráfica do usuário, Logotipo&#10;&#10;Descrição gerada automaticamente">
            <a:extLst>
              <a:ext uri="{FF2B5EF4-FFF2-40B4-BE49-F238E27FC236}">
                <a16:creationId xmlns:a16="http://schemas.microsoft.com/office/drawing/2014/main" id="{3C2A6F4B-511D-BC46-7563-C739D1A4EA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6427"/>
          <a:stretch/>
        </p:blipFill>
        <p:spPr>
          <a:xfrm>
            <a:off x="9282486" y="786107"/>
            <a:ext cx="2357971" cy="108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481E38-F37D-2B11-E77F-BA4DFBC81338}"/>
              </a:ext>
            </a:extLst>
          </p:cNvPr>
          <p:cNvSpPr txBox="1"/>
          <p:nvPr/>
        </p:nvSpPr>
        <p:spPr>
          <a:xfrm>
            <a:off x="551543" y="786107"/>
            <a:ext cx="362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Problemática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A12789-2962-DE57-ABB4-114C8CEB0C1E}"/>
              </a:ext>
            </a:extLst>
          </p:cNvPr>
          <p:cNvSpPr txBox="1"/>
          <p:nvPr/>
        </p:nvSpPr>
        <p:spPr>
          <a:xfrm>
            <a:off x="696686" y="1436914"/>
            <a:ext cx="69523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Consequências de uma alimentação inadequada: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Obesidade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Anorexia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Bulimia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Doenças Cardiovasculares 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Hipertensão arterial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Diabetes</a:t>
            </a:r>
          </a:p>
        </p:txBody>
      </p:sp>
    </p:spTree>
    <p:extLst>
      <p:ext uri="{BB962C8B-B14F-4D97-AF65-F5344CB8AC3E}">
        <p14:creationId xmlns:p14="http://schemas.microsoft.com/office/powerpoint/2010/main" val="24049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gura10">
            <a:extLst>
              <a:ext uri="{FF2B5EF4-FFF2-40B4-BE49-F238E27FC236}">
                <a16:creationId xmlns:a16="http://schemas.microsoft.com/office/drawing/2014/main" id="{BB1C4106-C556-0D75-283A-C73AB20A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4" r="534" b="8340"/>
          <a:stretch>
            <a:fillRect/>
          </a:stretch>
        </p:blipFill>
        <p:spPr bwMode="auto">
          <a:xfrm flipV="1">
            <a:off x="0" y="0"/>
            <a:ext cx="12191999" cy="287411"/>
          </a:xfrm>
          <a:prstGeom prst="rect">
            <a:avLst/>
          </a:prstGeom>
        </p:spPr>
      </p:pic>
      <p:pic>
        <p:nvPicPr>
          <p:cNvPr id="3" name="Figura10">
            <a:extLst>
              <a:ext uri="{FF2B5EF4-FFF2-40B4-BE49-F238E27FC236}">
                <a16:creationId xmlns:a16="http://schemas.microsoft.com/office/drawing/2014/main" id="{E8281C84-180A-1B4A-BE6A-A00004AE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4" r="534" b="8340"/>
          <a:stretch>
            <a:fillRect/>
          </a:stretch>
        </p:blipFill>
        <p:spPr bwMode="auto">
          <a:xfrm flipV="1">
            <a:off x="0" y="6570589"/>
            <a:ext cx="12191999" cy="287411"/>
          </a:xfrm>
          <a:prstGeom prst="rect">
            <a:avLst/>
          </a:prstGeom>
        </p:spPr>
      </p:pic>
      <p:pic>
        <p:nvPicPr>
          <p:cNvPr id="4" name="Imagem 3" descr="Interface gráfica do usuário, Logotipo&#10;&#10;Descrição gerada automaticamente">
            <a:extLst>
              <a:ext uri="{FF2B5EF4-FFF2-40B4-BE49-F238E27FC236}">
                <a16:creationId xmlns:a16="http://schemas.microsoft.com/office/drawing/2014/main" id="{3C2A6F4B-511D-BC46-7563-C739D1A4EA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6427"/>
          <a:stretch/>
        </p:blipFill>
        <p:spPr>
          <a:xfrm>
            <a:off x="9282486" y="786107"/>
            <a:ext cx="2357971" cy="108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655EE3-4267-090F-1FDA-810E362E0336}"/>
              </a:ext>
            </a:extLst>
          </p:cNvPr>
          <p:cNvSpPr txBox="1"/>
          <p:nvPr/>
        </p:nvSpPr>
        <p:spPr>
          <a:xfrm>
            <a:off x="551543" y="986097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que é 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MyNutri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Introdução</a:t>
            </a: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7D754164-0BFC-206E-A7DC-B8CFF31F5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37" y="1123572"/>
            <a:ext cx="5590722" cy="5590722"/>
          </a:xfrm>
          <a:prstGeom prst="rect">
            <a:avLst/>
          </a:prstGeom>
        </p:spPr>
      </p:pic>
      <p:pic>
        <p:nvPicPr>
          <p:cNvPr id="8" name="Imagem 7" descr="Interface gráfica do usuário, Logotipo&#10;&#10;Descrição gerada automaticamente">
            <a:extLst>
              <a:ext uri="{FF2B5EF4-FFF2-40B4-BE49-F238E27FC236}">
                <a16:creationId xmlns:a16="http://schemas.microsoft.com/office/drawing/2014/main" id="{C4E22410-4612-0CC2-0F24-3C6AB682EB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6427"/>
          <a:stretch/>
        </p:blipFill>
        <p:spPr>
          <a:xfrm>
            <a:off x="2792305" y="2806184"/>
            <a:ext cx="1614475" cy="739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m 9" descr="Salada de frutas&#10;&#10;Descrição gerada automaticamente">
            <a:extLst>
              <a:ext uri="{FF2B5EF4-FFF2-40B4-BE49-F238E27FC236}">
                <a16:creationId xmlns:a16="http://schemas.microsoft.com/office/drawing/2014/main" id="{6B42A52F-4FC0-F14D-7870-565A01F81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58" y="2699658"/>
            <a:ext cx="1858310" cy="92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198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clado de computador&#10;&#10;Descrição gerada automaticamente com confiança média">
            <a:extLst>
              <a:ext uri="{FF2B5EF4-FFF2-40B4-BE49-F238E27FC236}">
                <a16:creationId xmlns:a16="http://schemas.microsoft.com/office/drawing/2014/main" id="{98C24083-C5E8-97F9-9604-3E9319BE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396511"/>
            <a:ext cx="11625943" cy="6022785"/>
          </a:xfrm>
          <a:prstGeom prst="rect">
            <a:avLst/>
          </a:prstGeom>
        </p:spPr>
      </p:pic>
      <p:pic>
        <p:nvPicPr>
          <p:cNvPr id="2" name="Figura10">
            <a:extLst>
              <a:ext uri="{FF2B5EF4-FFF2-40B4-BE49-F238E27FC236}">
                <a16:creationId xmlns:a16="http://schemas.microsoft.com/office/drawing/2014/main" id="{BB1C4106-C556-0D75-283A-C73AB20A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0"/>
            <a:ext cx="12191999" cy="287411"/>
          </a:xfrm>
          <a:prstGeom prst="rect">
            <a:avLst/>
          </a:prstGeom>
        </p:spPr>
      </p:pic>
      <p:pic>
        <p:nvPicPr>
          <p:cNvPr id="3" name="Figura10">
            <a:extLst>
              <a:ext uri="{FF2B5EF4-FFF2-40B4-BE49-F238E27FC236}">
                <a16:creationId xmlns:a16="http://schemas.microsoft.com/office/drawing/2014/main" id="{E8281C84-180A-1B4A-BE6A-A00004AE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6570589"/>
            <a:ext cx="12191999" cy="287411"/>
          </a:xfrm>
          <a:prstGeom prst="rect">
            <a:avLst/>
          </a:prstGeom>
        </p:spPr>
      </p:pic>
      <p:pic>
        <p:nvPicPr>
          <p:cNvPr id="4" name="Imagem 3" descr="Interface gráfica do usuário, Logotipo&#10;&#10;Descrição gerada automaticamente">
            <a:extLst>
              <a:ext uri="{FF2B5EF4-FFF2-40B4-BE49-F238E27FC236}">
                <a16:creationId xmlns:a16="http://schemas.microsoft.com/office/drawing/2014/main" id="{3C2A6F4B-511D-BC46-7563-C739D1A4EA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6427"/>
          <a:stretch/>
        </p:blipFill>
        <p:spPr>
          <a:xfrm>
            <a:off x="9282486" y="786107"/>
            <a:ext cx="2357971" cy="108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E2381E-FA95-C913-E257-F39BFA99ACAA}"/>
              </a:ext>
            </a:extLst>
          </p:cNvPr>
          <p:cNvSpPr txBox="1"/>
          <p:nvPr/>
        </p:nvSpPr>
        <p:spPr>
          <a:xfrm>
            <a:off x="3501569" y="2444115"/>
            <a:ext cx="51888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. Materiais e Metodologias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Idealização e construção.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4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1AE5DED-6D6E-A8F0-2AAD-1FE5C611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11"/>
            <a:ext cx="12192000" cy="6514790"/>
          </a:xfrm>
          <a:prstGeom prst="rect">
            <a:avLst/>
          </a:prstGeom>
        </p:spPr>
      </p:pic>
      <p:pic>
        <p:nvPicPr>
          <p:cNvPr id="2" name="Figura10">
            <a:extLst>
              <a:ext uri="{FF2B5EF4-FFF2-40B4-BE49-F238E27FC236}">
                <a16:creationId xmlns:a16="http://schemas.microsoft.com/office/drawing/2014/main" id="{BB1C4106-C556-0D75-283A-C73AB20A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0"/>
            <a:ext cx="12191999" cy="287411"/>
          </a:xfrm>
          <a:prstGeom prst="rect">
            <a:avLst/>
          </a:prstGeom>
        </p:spPr>
      </p:pic>
      <p:pic>
        <p:nvPicPr>
          <p:cNvPr id="3" name="Figura10">
            <a:extLst>
              <a:ext uri="{FF2B5EF4-FFF2-40B4-BE49-F238E27FC236}">
                <a16:creationId xmlns:a16="http://schemas.microsoft.com/office/drawing/2014/main" id="{E8281C84-180A-1B4A-BE6A-A00004AE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6570589"/>
            <a:ext cx="12191999" cy="287411"/>
          </a:xfrm>
          <a:prstGeom prst="rect">
            <a:avLst/>
          </a:prstGeom>
        </p:spPr>
      </p:pic>
      <p:pic>
        <p:nvPicPr>
          <p:cNvPr id="4" name="Imagem 3" descr="Interface gráfica do usuário, Logotipo&#10;&#10;Descrição gerada automaticamente">
            <a:extLst>
              <a:ext uri="{FF2B5EF4-FFF2-40B4-BE49-F238E27FC236}">
                <a16:creationId xmlns:a16="http://schemas.microsoft.com/office/drawing/2014/main" id="{3C2A6F4B-511D-BC46-7563-C739D1A4EA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6427"/>
          <a:stretch/>
        </p:blipFill>
        <p:spPr>
          <a:xfrm>
            <a:off x="9282486" y="786107"/>
            <a:ext cx="2357971" cy="108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825040-F744-5F19-F2C2-A8ED97BE0AE8}"/>
              </a:ext>
            </a:extLst>
          </p:cNvPr>
          <p:cNvSpPr txBox="1"/>
          <p:nvPr/>
        </p:nvSpPr>
        <p:spPr>
          <a:xfrm>
            <a:off x="4673600" y="2039193"/>
            <a:ext cx="486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85BCE1-606D-89C4-0C22-FE7A2169A2FB}"/>
              </a:ext>
            </a:extLst>
          </p:cNvPr>
          <p:cNvSpPr txBox="1"/>
          <p:nvPr/>
        </p:nvSpPr>
        <p:spPr>
          <a:xfrm>
            <a:off x="4310743" y="2602888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20202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3FF6F65-E40D-D2BB-41BE-269AF8F56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266"/>
            <a:ext cx="12192000" cy="6231467"/>
          </a:xfrm>
          <a:prstGeom prst="rect">
            <a:avLst/>
          </a:prstGeom>
        </p:spPr>
      </p:pic>
      <p:pic>
        <p:nvPicPr>
          <p:cNvPr id="2" name="Figura10">
            <a:extLst>
              <a:ext uri="{FF2B5EF4-FFF2-40B4-BE49-F238E27FC236}">
                <a16:creationId xmlns:a16="http://schemas.microsoft.com/office/drawing/2014/main" id="{BB1C4106-C556-0D75-283A-C73AB20A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0"/>
            <a:ext cx="12191999" cy="287411"/>
          </a:xfrm>
          <a:prstGeom prst="rect">
            <a:avLst/>
          </a:prstGeom>
        </p:spPr>
      </p:pic>
      <p:pic>
        <p:nvPicPr>
          <p:cNvPr id="3" name="Figura10">
            <a:extLst>
              <a:ext uri="{FF2B5EF4-FFF2-40B4-BE49-F238E27FC236}">
                <a16:creationId xmlns:a16="http://schemas.microsoft.com/office/drawing/2014/main" id="{E8281C84-180A-1B4A-BE6A-A00004AE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6570589"/>
            <a:ext cx="12191999" cy="287411"/>
          </a:xfrm>
          <a:prstGeom prst="rect">
            <a:avLst/>
          </a:prstGeom>
        </p:spPr>
      </p:pic>
      <p:pic>
        <p:nvPicPr>
          <p:cNvPr id="4" name="Imagem 3" descr="Interface gráfica do usuário, Logotipo&#10;&#10;Descrição gerada automaticamente">
            <a:extLst>
              <a:ext uri="{FF2B5EF4-FFF2-40B4-BE49-F238E27FC236}">
                <a16:creationId xmlns:a16="http://schemas.microsoft.com/office/drawing/2014/main" id="{3C2A6F4B-511D-BC46-7563-C739D1A4EA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6427"/>
          <a:stretch/>
        </p:blipFill>
        <p:spPr>
          <a:xfrm>
            <a:off x="9282486" y="786107"/>
            <a:ext cx="2357971" cy="108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825040-F744-5F19-F2C2-A8ED97BE0AE8}"/>
              </a:ext>
            </a:extLst>
          </p:cNvPr>
          <p:cNvSpPr txBox="1"/>
          <p:nvPr/>
        </p:nvSpPr>
        <p:spPr>
          <a:xfrm>
            <a:off x="4688114" y="2320686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F64372-3E3A-2BAF-937A-AB93E7125891}"/>
              </a:ext>
            </a:extLst>
          </p:cNvPr>
          <p:cNvSpPr txBox="1"/>
          <p:nvPr/>
        </p:nvSpPr>
        <p:spPr>
          <a:xfrm>
            <a:off x="5076671" y="2867011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Futuras</a:t>
            </a:r>
          </a:p>
        </p:txBody>
      </p:sp>
    </p:spTree>
    <p:extLst>
      <p:ext uri="{BB962C8B-B14F-4D97-AF65-F5344CB8AC3E}">
        <p14:creationId xmlns:p14="http://schemas.microsoft.com/office/powerpoint/2010/main" val="105463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2481C445-D0CA-318A-0BA5-4E3FB8F6C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2365390"/>
            <a:ext cx="10537371" cy="3951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Figura10">
            <a:extLst>
              <a:ext uri="{FF2B5EF4-FFF2-40B4-BE49-F238E27FC236}">
                <a16:creationId xmlns:a16="http://schemas.microsoft.com/office/drawing/2014/main" id="{BB1C4106-C556-0D75-283A-C73AB20A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0"/>
            <a:ext cx="12191999" cy="287411"/>
          </a:xfrm>
          <a:prstGeom prst="rect">
            <a:avLst/>
          </a:prstGeom>
        </p:spPr>
      </p:pic>
      <p:pic>
        <p:nvPicPr>
          <p:cNvPr id="3" name="Figura10">
            <a:extLst>
              <a:ext uri="{FF2B5EF4-FFF2-40B4-BE49-F238E27FC236}">
                <a16:creationId xmlns:a16="http://schemas.microsoft.com/office/drawing/2014/main" id="{E8281C84-180A-1B4A-BE6A-A00004AE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" r="534" b="8340"/>
          <a:stretch>
            <a:fillRect/>
          </a:stretch>
        </p:blipFill>
        <p:spPr bwMode="auto">
          <a:xfrm flipV="1">
            <a:off x="0" y="6570589"/>
            <a:ext cx="12191999" cy="287411"/>
          </a:xfrm>
          <a:prstGeom prst="rect">
            <a:avLst/>
          </a:prstGeom>
        </p:spPr>
      </p:pic>
      <p:pic>
        <p:nvPicPr>
          <p:cNvPr id="4" name="Imagem 3" descr="Interface gráfica do usuário, Logotipo&#10;&#10;Descrição gerada automaticamente">
            <a:extLst>
              <a:ext uri="{FF2B5EF4-FFF2-40B4-BE49-F238E27FC236}">
                <a16:creationId xmlns:a16="http://schemas.microsoft.com/office/drawing/2014/main" id="{3C2A6F4B-511D-BC46-7563-C739D1A4EA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6427"/>
          <a:stretch/>
        </p:blipFill>
        <p:spPr>
          <a:xfrm>
            <a:off x="9282486" y="786107"/>
            <a:ext cx="2357971" cy="108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133C3B-2CEB-7E7C-8E36-286CE2905159}"/>
              </a:ext>
            </a:extLst>
          </p:cNvPr>
          <p:cNvSpPr txBox="1"/>
          <p:nvPr/>
        </p:nvSpPr>
        <p:spPr>
          <a:xfrm>
            <a:off x="3991428" y="1095568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Apresentação do Protótipo</a:t>
            </a:r>
          </a:p>
        </p:txBody>
      </p:sp>
    </p:spTree>
    <p:extLst>
      <p:ext uri="{BB962C8B-B14F-4D97-AF65-F5344CB8AC3E}">
        <p14:creationId xmlns:p14="http://schemas.microsoft.com/office/powerpoint/2010/main" val="65452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Figura10">
            <a:extLst>
              <a:ext uri="{FF2B5EF4-FFF2-40B4-BE49-F238E27FC236}">
                <a16:creationId xmlns:a16="http://schemas.microsoft.com/office/drawing/2014/main" id="{E8281C84-180A-1B4A-BE6A-A00004AE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4" r="534" b="8340"/>
          <a:stretch>
            <a:fillRect/>
          </a:stretch>
        </p:blipFill>
        <p:spPr bwMode="auto">
          <a:xfrm flipV="1">
            <a:off x="0" y="6570589"/>
            <a:ext cx="12191999" cy="287411"/>
          </a:xfrm>
          <a:prstGeom prst="rect">
            <a:avLst/>
          </a:prstGeom>
        </p:spPr>
      </p:pic>
      <p:pic>
        <p:nvPicPr>
          <p:cNvPr id="4" name="Imagem 3" descr="Interface gráfica do usuário, Logotipo&#10;&#10;Descrição gerada automaticamente">
            <a:extLst>
              <a:ext uri="{FF2B5EF4-FFF2-40B4-BE49-F238E27FC236}">
                <a16:creationId xmlns:a16="http://schemas.microsoft.com/office/drawing/2014/main" id="{3C2A6F4B-511D-BC46-7563-C739D1A4EA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7" b="26427"/>
          <a:stretch/>
        </p:blipFill>
        <p:spPr>
          <a:xfrm>
            <a:off x="4087367" y="2590955"/>
            <a:ext cx="4017262" cy="1840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2A17FF-DDEB-5EA5-A51D-93069099B114}"/>
              </a:ext>
            </a:extLst>
          </p:cNvPr>
          <p:cNvSpPr txBox="1"/>
          <p:nvPr/>
        </p:nvSpPr>
        <p:spPr>
          <a:xfrm>
            <a:off x="3555998" y="1477330"/>
            <a:ext cx="5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Agradecemos sua atenção</a:t>
            </a:r>
          </a:p>
        </p:txBody>
      </p:sp>
      <p:pic>
        <p:nvPicPr>
          <p:cNvPr id="8" name="Figura10">
            <a:extLst>
              <a:ext uri="{FF2B5EF4-FFF2-40B4-BE49-F238E27FC236}">
                <a16:creationId xmlns:a16="http://schemas.microsoft.com/office/drawing/2014/main" id="{306E335C-4C1E-2865-691E-45585AB0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4" r="534" b="8340"/>
          <a:stretch>
            <a:fillRect/>
          </a:stretch>
        </p:blipFill>
        <p:spPr bwMode="auto">
          <a:xfrm flipV="1">
            <a:off x="-1" y="0"/>
            <a:ext cx="12191999" cy="762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1B9716-834A-51DB-7280-4B97C54C1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65" y="-568570"/>
            <a:ext cx="2660268" cy="189913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EF5B7F0-1D9C-FCF7-48F5-DFB026901064}"/>
              </a:ext>
            </a:extLst>
          </p:cNvPr>
          <p:cNvSpPr txBox="1"/>
          <p:nvPr/>
        </p:nvSpPr>
        <p:spPr>
          <a:xfrm>
            <a:off x="4765865" y="5451333"/>
            <a:ext cx="692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 Black" panose="020B0A04020102020204" pitchFamily="34" charset="0"/>
              </a:rPr>
              <a:t>2º CATI – FAM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F6FCDB-C0A5-F13F-344D-8D63B3405AAF}"/>
              </a:ext>
            </a:extLst>
          </p:cNvPr>
          <p:cNvSpPr txBox="1"/>
          <p:nvPr/>
        </p:nvSpPr>
        <p:spPr>
          <a:xfrm>
            <a:off x="2737537" y="5896790"/>
            <a:ext cx="692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Congresso Acadêmico de Tecnologia da Informação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797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Ferreira</dc:creator>
  <cp:lastModifiedBy>Davi Ferreira</cp:lastModifiedBy>
  <cp:revision>3</cp:revision>
  <dcterms:created xsi:type="dcterms:W3CDTF">2022-05-16T12:39:18Z</dcterms:created>
  <dcterms:modified xsi:type="dcterms:W3CDTF">2022-05-16T16:03:24Z</dcterms:modified>
</cp:coreProperties>
</file>